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0140FD-1898-4ED7-87CB-21BDCAC11B5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9/26/2021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4727" y="990600"/>
            <a:ext cx="701454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THỰC HÀNH: MÓN HẤP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2870" y="1905000"/>
            <a:ext cx="4878260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8800" b="1" i="0" u="sng" strike="noStrike" kern="1200" cap="all" spc="0" normalizeH="0" baseline="0" noProof="0" dirty="0">
                <a:ln w="9000" cmpd="sng">
                  <a:solidFill>
                    <a:srgbClr val="FF0000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CHẢ ĐÙM</a:t>
            </a:r>
          </a:p>
        </p:txBody>
      </p:sp>
      <p:pic>
        <p:nvPicPr>
          <p:cNvPr id="2052" name="Picture 2" descr="mav00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479800"/>
            <a:ext cx="4876800" cy="330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6"/>
          <p:cNvSpPr/>
          <p:nvPr/>
        </p:nvSpPr>
        <p:spPr>
          <a:xfrm>
            <a:off x="3445733" y="152400"/>
            <a:ext cx="225254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sng" strike="noStrike" kern="1200" cap="none" spc="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TIẾT 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ình ảnh có liên qua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295400"/>
            <a:ext cx="5502275" cy="38449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3118" y="76200"/>
            <a:ext cx="658744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sng" strike="noStrike" kern="1200" cap="none" spc="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III. YÊU CẦU KỸ THUẬT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1850" y="1295400"/>
            <a:ext cx="6096000" cy="1570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457200" indent="-457200">
              <a:buChar char="-"/>
            </a:pPr>
            <a:r>
              <a:rPr sz="3200" dirty="0">
                <a:latin typeface="Arial" panose="020B0604020202020204" pitchFamily="34" charset="0"/>
              </a:rPr>
              <a:t>Chả chín mềm, ráo nước.</a:t>
            </a:r>
          </a:p>
          <a:p>
            <a:pPr marL="457200" indent="-457200">
              <a:buChar char="-"/>
            </a:pPr>
            <a:r>
              <a:rPr sz="3200" dirty="0">
                <a:latin typeface="Arial" panose="020B0604020202020204" pitchFamily="34" charset="0"/>
              </a:rPr>
              <a:t>Thơm ngon, vị vừa ăn.</a:t>
            </a:r>
          </a:p>
          <a:p>
            <a:pPr marL="457200" indent="-457200">
              <a:buChar char="-"/>
            </a:pPr>
            <a:r>
              <a:rPr sz="3200" dirty="0">
                <a:latin typeface="Arial" panose="020B0604020202020204" pitchFamily="34" charset="0"/>
              </a:rPr>
              <a:t>Trình bày đẹp mắt, hấp dẫn.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429000"/>
            <a:ext cx="755015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* Món chả đùm ăn kèm với bánh tráng nướng hoặc bánh phồng tôm.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463941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sng" strike="noStrike" kern="1200" cap="none" spc="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I. NGUYÊN LIỆU</a:t>
            </a:r>
          </a:p>
        </p:txBody>
      </p:sp>
      <p:sp>
        <p:nvSpPr>
          <p:cNvPr id="3075" name="TextBox 4"/>
          <p:cNvSpPr txBox="1"/>
          <p:nvPr/>
        </p:nvSpPr>
        <p:spPr>
          <a:xfrm>
            <a:off x="685800" y="1447800"/>
            <a:ext cx="7391400" cy="2246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dirty="0">
                <a:latin typeface="Calibri" panose="020F0502020204030204" pitchFamily="34" charset="0"/>
              </a:rPr>
              <a:t>- Thịt nạc vai: 100g.</a:t>
            </a:r>
          </a:p>
          <a:p>
            <a:r>
              <a:rPr sz="2800" dirty="0">
                <a:latin typeface="Calibri" panose="020F0502020204030204" pitchFamily="34" charset="0"/>
              </a:rPr>
              <a:t>- Thịt bò 300g.</a:t>
            </a:r>
          </a:p>
          <a:p>
            <a:r>
              <a:rPr sz="2800" dirty="0">
                <a:latin typeface="Calibri" panose="020F0502020204030204" pitchFamily="34" charset="0"/>
              </a:rPr>
              <a:t>- Gan heo 50g.</a:t>
            </a:r>
          </a:p>
          <a:p>
            <a:r>
              <a:rPr sz="2800" dirty="0">
                <a:latin typeface="Calibri" panose="020F0502020204030204" pitchFamily="34" charset="0"/>
              </a:rPr>
              <a:t>- 1 quả trứng, miến, hành củ, lạc rang.</a:t>
            </a:r>
          </a:p>
          <a:p>
            <a:r>
              <a:rPr sz="2800" dirty="0">
                <a:latin typeface="Calibri" panose="020F0502020204030204" pitchFamily="34" charset="0"/>
              </a:rPr>
              <a:t>- Hạt tiêu, muối, mì chính, dầu ăn (thay mỡ chài).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469" y="76200"/>
            <a:ext cx="753873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sng" strike="noStrike" kern="1200" cap="none" spc="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II. QUY TRÌNH THỰC HIỆN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1219200"/>
            <a:ext cx="279980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Chuẩn</a:t>
            </a: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bị</a:t>
            </a:r>
            <a:endParaRPr kumimoji="0" lang="en-US" sz="40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187713"/>
            <a:ext cx="2667718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Chế</a:t>
            </a: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biến</a:t>
            </a:r>
            <a:endParaRPr kumimoji="0" lang="en-US" sz="40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025914"/>
            <a:ext cx="296876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Trình</a:t>
            </a: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bày</a:t>
            </a:r>
            <a:endParaRPr kumimoji="0" lang="en-US" sz="40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ách làm chả &amp;dstrok;ùm hấp cách thủy ngon tuyệt vời phần 2"/>
          <p:cNvPicPr>
            <a:picLocks noChangeAspect="1"/>
          </p:cNvPicPr>
          <p:nvPr/>
        </p:nvPicPr>
        <p:blipFill>
          <a:blip r:embed="rId2"/>
          <a:srcRect b="13211"/>
          <a:stretch>
            <a:fillRect/>
          </a:stretch>
        </p:blipFill>
        <p:spPr>
          <a:xfrm>
            <a:off x="125413" y="685800"/>
            <a:ext cx="3870325" cy="2224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8" name="Picture 4" descr="Hình ảnh có liên qua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685800"/>
            <a:ext cx="3513138" cy="22240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6"/>
          <p:cNvSpPr/>
          <p:nvPr/>
        </p:nvSpPr>
        <p:spPr>
          <a:xfrm>
            <a:off x="3200400" y="-22086"/>
            <a:ext cx="2799804" cy="70788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Chuẩn</a:t>
            </a:r>
            <a:r>
              <a:rPr kumimoji="0" lang="en-US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bị</a:t>
            </a:r>
            <a:endParaRPr kumimoji="0" lang="en-US" sz="40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971800"/>
            <a:ext cx="2971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Thịt bò, thịt heo, gan băm nhỏ hoặc xay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2971800"/>
            <a:ext cx="34290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Miến ngâm nước cho mềm, cắt khúc 3 cm</a:t>
            </a:r>
          </a:p>
        </p:txBody>
      </p:sp>
      <p:pic>
        <p:nvPicPr>
          <p:cNvPr id="1030" name="Picture 6" descr="Hình ảnh có liên qua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3881438"/>
            <a:ext cx="3409950" cy="2255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2971800" y="6091238"/>
            <a:ext cx="34290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Hành khô băm nhỏ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av.vn/wp-content/uploads/mav0094-669x37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762000"/>
            <a:ext cx="4181475" cy="2314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7" name="Picture 4" descr="http://mav.vn/wp-content/uploads/mav0116-668x37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650" y="762000"/>
            <a:ext cx="4019550" cy="2228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8" name="Picture 6" descr="http://mav.vn/wp-content/uploads/mav0125-665x37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313" y="3962400"/>
            <a:ext cx="3752850" cy="2085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9" name="Picture 8" descr="http://mav.vn/wp-content/uploads/mav0147-668x37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988" y="3962400"/>
            <a:ext cx="4138612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Rectangle 7"/>
          <p:cNvSpPr/>
          <p:nvPr/>
        </p:nvSpPr>
        <p:spPr>
          <a:xfrm>
            <a:off x="3047282" y="0"/>
            <a:ext cx="2667718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4000" b="1" i="0" u="none" strike="noStrike" kern="1200" cap="all" spc="0" normalizeH="0" baseline="0" noProof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Chế</a:t>
            </a:r>
            <a:r>
              <a:rPr kumimoji="0" lang="en-US" sz="40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biến</a:t>
            </a:r>
            <a:endParaRPr kumimoji="0" lang="en-US" sz="4000" b="1" i="0" u="none" strike="noStrike" kern="1200" cap="all" spc="0" normalizeH="0" baseline="0" noProof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3048000"/>
            <a:ext cx="3276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Trộn hỗn hợp các nguyên liệu cùng gia vị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57800" y="3048000"/>
            <a:ext cx="3276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Lót mỡ chài hoặc láng dầu ăn quanh chén sành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019800"/>
            <a:ext cx="3276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Ép chặt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3000" y="6103938"/>
            <a:ext cx="3276600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400" dirty="0">
                <a:latin typeface="Calibri" panose="020F0502020204030204" pitchFamily="34" charset="0"/>
              </a:rPr>
              <a:t>Hấp trong nước sôi khoảng 1 giờ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av00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5" y="1962150"/>
            <a:ext cx="6105525" cy="4133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4"/>
          <p:cNvSpPr/>
          <p:nvPr/>
        </p:nvSpPr>
        <p:spPr>
          <a:xfrm>
            <a:off x="3124200" y="228600"/>
            <a:ext cx="296876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kumimoji="0" lang="en-US" sz="4000" b="1" i="0" u="none" strike="noStrike" kern="1200" cap="all" spc="0" normalizeH="0" baseline="0" noProof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Trình</a:t>
            </a:r>
            <a:r>
              <a:rPr kumimoji="0" lang="en-US" sz="40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bày</a:t>
            </a:r>
            <a:endParaRPr kumimoji="0" lang="en-US" sz="4000" b="1" i="0" u="none" strike="noStrike" kern="1200" cap="all" spc="0" normalizeH="0" baseline="0" noProof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nhahangamthuc.info/Uploads/Image/Mon-An/cha-dum/cha-dum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762000"/>
            <a:ext cx="5486400" cy="4394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nhahangamthuc.info/Uploads/Image/Mon-An/cha-dum/cha-dum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447800"/>
            <a:ext cx="5822950" cy="434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ình ảnh có liên qua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43000"/>
            <a:ext cx="5229225" cy="3924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Mai Hong Thanh</cp:lastModifiedBy>
  <cp:revision>11</cp:revision>
  <dcterms:created xsi:type="dcterms:W3CDTF">2017-02-03T09:04:19Z</dcterms:created>
  <dcterms:modified xsi:type="dcterms:W3CDTF">2021-09-26T10:20:23Z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0D0BB351E27F48EDB02D70CA72434F77</vt:lpwstr>
  </property>
  <property fmtid="{D5CDD505-2E9C-101B-9397-08002B2CF9AE}" pid="3" name="KSOProductBuildVer">
    <vt:lpwstr>1033-11.2.0.10323</vt:lpwstr>
  </property>
</Properties>
</file>