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6" r:id="rId2"/>
    <p:sldId id="342" r:id="rId3"/>
    <p:sldId id="347" r:id="rId4"/>
    <p:sldId id="317" r:id="rId5"/>
    <p:sldId id="349" r:id="rId6"/>
    <p:sldId id="320" r:id="rId7"/>
    <p:sldId id="298" r:id="rId8"/>
    <p:sldId id="350" r:id="rId9"/>
    <p:sldId id="375" r:id="rId10"/>
    <p:sldId id="376" r:id="rId11"/>
    <p:sldId id="377" r:id="rId12"/>
    <p:sldId id="380" r:id="rId13"/>
    <p:sldId id="351" r:id="rId14"/>
    <p:sldId id="304" r:id="rId15"/>
    <p:sldId id="354" r:id="rId16"/>
    <p:sldId id="363" r:id="rId17"/>
    <p:sldId id="356" r:id="rId18"/>
    <p:sldId id="368" r:id="rId19"/>
    <p:sldId id="369" r:id="rId20"/>
    <p:sldId id="371" r:id="rId21"/>
    <p:sldId id="372" r:id="rId22"/>
    <p:sldId id="373" r:id="rId23"/>
    <p:sldId id="360" r:id="rId24"/>
    <p:sldId id="275" r:id="rId25"/>
    <p:sldId id="340" r:id="rId26"/>
    <p:sldId id="341" r:id="rId27"/>
    <p:sldId id="361" r:id="rId28"/>
    <p:sldId id="362" r:id="rId29"/>
    <p:sldId id="38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4FB"/>
    <a:srgbClr val="FF0000"/>
    <a:srgbClr val="FF0909"/>
    <a:srgbClr val="000000"/>
    <a:srgbClr val="FFFFFF"/>
    <a:srgbClr val="33CC33"/>
    <a:srgbClr val="A4B8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1295C1-65B2-499C-B8B2-8A36E96063F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vi-VN"/>
          </a:p>
        </p:txBody>
      </p:sp>
      <p:sp>
        <p:nvSpPr>
          <p:cNvPr id="3" name="Date Placeholder 2">
            <a:extLst>
              <a:ext uri="{FF2B5EF4-FFF2-40B4-BE49-F238E27FC236}">
                <a16:creationId xmlns:a16="http://schemas.microsoft.com/office/drawing/2014/main" id="{86EB13CF-B870-4D92-97DD-9F6BE20CF92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0D51365-EC04-4C97-A487-1E7091B59686}" type="datetimeFigureOut">
              <a:rPr lang="vi-VN"/>
              <a:pPr>
                <a:defRPr/>
              </a:pPr>
              <a:t>12/02/2023</a:t>
            </a:fld>
            <a:endParaRPr lang="vi-VN"/>
          </a:p>
        </p:txBody>
      </p:sp>
      <p:sp>
        <p:nvSpPr>
          <p:cNvPr id="4" name="Slide Image Placeholder 3">
            <a:extLst>
              <a:ext uri="{FF2B5EF4-FFF2-40B4-BE49-F238E27FC236}">
                <a16:creationId xmlns:a16="http://schemas.microsoft.com/office/drawing/2014/main" id="{C6704AE2-CC13-4E13-B94D-875F0E5D426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86213AD0-2499-47EF-8896-6B4998513E4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467C2DC8-36B9-4F9E-A958-405B0176130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vi-VN"/>
          </a:p>
        </p:txBody>
      </p:sp>
      <p:sp>
        <p:nvSpPr>
          <p:cNvPr id="7" name="Slide Number Placeholder 6">
            <a:extLst>
              <a:ext uri="{FF2B5EF4-FFF2-40B4-BE49-F238E27FC236}">
                <a16:creationId xmlns:a16="http://schemas.microsoft.com/office/drawing/2014/main" id="{C9AF13CA-BB85-43C7-8D29-12446F5F6F1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2F2F744-FD77-4D20-A5F6-CE7B3D1E0AD6}" type="slidenum">
              <a:rPr lang="vi-VN" altLang="vi-VN"/>
              <a:pPr>
                <a:defRPr/>
              </a:pPr>
              <a:t>‹#›</a:t>
            </a:fld>
            <a:endParaRPr lang="vi-VN" altLang="vi-VN"/>
          </a:p>
        </p:txBody>
      </p:sp>
    </p:spTree>
    <p:extLst>
      <p:ext uri="{BB962C8B-B14F-4D97-AF65-F5344CB8AC3E}">
        <p14:creationId xmlns:p14="http://schemas.microsoft.com/office/powerpoint/2010/main" val="1808448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0235321-0605-43C4-9C9D-46DEB610D2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CC63C06-1283-4C45-BD47-49A0A8F593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vi-VN"/>
          </a:p>
        </p:txBody>
      </p:sp>
      <p:sp>
        <p:nvSpPr>
          <p:cNvPr id="4100" name="Slide Number Placeholder 3">
            <a:extLst>
              <a:ext uri="{FF2B5EF4-FFF2-40B4-BE49-F238E27FC236}">
                <a16:creationId xmlns:a16="http://schemas.microsoft.com/office/drawing/2014/main" id="{7F0B5D02-50A6-4DB2-8F20-19BB985D8B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E4A105-890D-49C7-874E-8EEA8B2B1282}" type="slidenum">
              <a:rPr lang="vi-VN" altLang="vi-VN" b="1">
                <a:latin typeface="Times New Roman" panose="02020603050405020304" pitchFamily="18" charset="0"/>
              </a:rPr>
              <a:pPr/>
              <a:t>1</a:t>
            </a:fld>
            <a:endParaRPr lang="vi-VN" altLang="vi-VN" b="1">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C285B7A-2AD2-4AF0-9726-9E790DAE51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B57630-73C0-4CD0-84DF-A1A50221CFEA}" type="slidenum">
              <a:rPr lang="en-US" altLang="vi-VN">
                <a:latin typeface="Arial" panose="020B0604020202020204" pitchFamily="34" charset="0"/>
              </a:rPr>
              <a:pPr>
                <a:spcBef>
                  <a:spcPct val="0"/>
                </a:spcBef>
              </a:pPr>
              <a:t>14</a:t>
            </a:fld>
            <a:endParaRPr lang="en-US" altLang="vi-VN">
              <a:latin typeface="Arial" panose="020B0604020202020204" pitchFamily="34" charset="0"/>
            </a:endParaRPr>
          </a:p>
        </p:txBody>
      </p:sp>
      <p:sp>
        <p:nvSpPr>
          <p:cNvPr id="21507" name="Rectangle 2">
            <a:extLst>
              <a:ext uri="{FF2B5EF4-FFF2-40B4-BE49-F238E27FC236}">
                <a16:creationId xmlns:a16="http://schemas.microsoft.com/office/drawing/2014/main" id="{4272B6F3-FBEF-49F3-8A30-09EAFB09E1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5E8D5457-C2B7-470D-8702-C35F11C49F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C2094A22-D29B-422E-BEB8-5DDD600BE7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5DC1577-D0E6-4166-AEDB-BD5DA45D1C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899123A-4313-444F-8C1C-AF1D1DBB4076}"/>
              </a:ext>
            </a:extLst>
          </p:cNvPr>
          <p:cNvSpPr>
            <a:spLocks noGrp="1" noChangeArrowheads="1"/>
          </p:cNvSpPr>
          <p:nvPr>
            <p:ph type="sldNum" sz="quarter" idx="12"/>
          </p:nvPr>
        </p:nvSpPr>
        <p:spPr>
          <a:ln/>
        </p:spPr>
        <p:txBody>
          <a:bodyPr/>
          <a:lstStyle>
            <a:lvl1pPr>
              <a:defRPr/>
            </a:lvl1pPr>
          </a:lstStyle>
          <a:p>
            <a:pPr>
              <a:defRPr/>
            </a:pPr>
            <a:fld id="{703639F6-6A70-4645-85E1-F453C77CFD50}" type="slidenum">
              <a:rPr lang="en-US" altLang="vi-VN"/>
              <a:pPr>
                <a:defRPr/>
              </a:pPr>
              <a:t>‹#›</a:t>
            </a:fld>
            <a:endParaRPr lang="en-US" altLang="vi-VN"/>
          </a:p>
        </p:txBody>
      </p:sp>
    </p:spTree>
    <p:extLst>
      <p:ext uri="{BB962C8B-B14F-4D97-AF65-F5344CB8AC3E}">
        <p14:creationId xmlns:p14="http://schemas.microsoft.com/office/powerpoint/2010/main" val="67611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B59CA4A6-9061-4C37-B93B-D1EA0F01D7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AA9F1A-3FC7-4057-860E-6149759F44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B1DA1B9-5D80-4CB3-85E9-6153D05900F2}"/>
              </a:ext>
            </a:extLst>
          </p:cNvPr>
          <p:cNvSpPr>
            <a:spLocks noGrp="1" noChangeArrowheads="1"/>
          </p:cNvSpPr>
          <p:nvPr>
            <p:ph type="sldNum" sz="quarter" idx="12"/>
          </p:nvPr>
        </p:nvSpPr>
        <p:spPr>
          <a:ln/>
        </p:spPr>
        <p:txBody>
          <a:bodyPr/>
          <a:lstStyle>
            <a:lvl1pPr>
              <a:defRPr/>
            </a:lvl1pPr>
          </a:lstStyle>
          <a:p>
            <a:pPr>
              <a:defRPr/>
            </a:pPr>
            <a:fld id="{57341D47-89AA-44FC-80BC-295A85553E64}" type="slidenum">
              <a:rPr lang="en-US" altLang="vi-VN"/>
              <a:pPr>
                <a:defRPr/>
              </a:pPr>
              <a:t>‹#›</a:t>
            </a:fld>
            <a:endParaRPr lang="en-US" altLang="vi-VN"/>
          </a:p>
        </p:txBody>
      </p:sp>
    </p:spTree>
    <p:extLst>
      <p:ext uri="{BB962C8B-B14F-4D97-AF65-F5344CB8AC3E}">
        <p14:creationId xmlns:p14="http://schemas.microsoft.com/office/powerpoint/2010/main" val="338298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35CD39EB-BB1A-40AF-8988-2910D648B7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B83876B-2906-49DC-9D8E-0EC0C6CC16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D769CD4-644A-4E92-8E52-FDC78442BC5F}"/>
              </a:ext>
            </a:extLst>
          </p:cNvPr>
          <p:cNvSpPr>
            <a:spLocks noGrp="1" noChangeArrowheads="1"/>
          </p:cNvSpPr>
          <p:nvPr>
            <p:ph type="sldNum" sz="quarter" idx="12"/>
          </p:nvPr>
        </p:nvSpPr>
        <p:spPr>
          <a:ln/>
        </p:spPr>
        <p:txBody>
          <a:bodyPr/>
          <a:lstStyle>
            <a:lvl1pPr>
              <a:defRPr/>
            </a:lvl1pPr>
          </a:lstStyle>
          <a:p>
            <a:pPr>
              <a:defRPr/>
            </a:pPr>
            <a:fld id="{091F703C-000C-4A65-8C3E-66D4C6260119}" type="slidenum">
              <a:rPr lang="en-US" altLang="vi-VN"/>
              <a:pPr>
                <a:defRPr/>
              </a:pPr>
              <a:t>‹#›</a:t>
            </a:fld>
            <a:endParaRPr lang="en-US" altLang="vi-VN"/>
          </a:p>
        </p:txBody>
      </p:sp>
    </p:spTree>
    <p:extLst>
      <p:ext uri="{BB962C8B-B14F-4D97-AF65-F5344CB8AC3E}">
        <p14:creationId xmlns:p14="http://schemas.microsoft.com/office/powerpoint/2010/main" val="156707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7402C861-E335-495B-8B63-D5518E5EDC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69E03A-7631-4568-AFA6-2A7F0EBFCF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5C6BF5-7510-4626-8B34-4C3DAA879EDE}"/>
              </a:ext>
            </a:extLst>
          </p:cNvPr>
          <p:cNvSpPr>
            <a:spLocks noGrp="1" noChangeArrowheads="1"/>
          </p:cNvSpPr>
          <p:nvPr>
            <p:ph type="sldNum" sz="quarter" idx="12"/>
          </p:nvPr>
        </p:nvSpPr>
        <p:spPr>
          <a:ln/>
        </p:spPr>
        <p:txBody>
          <a:bodyPr/>
          <a:lstStyle>
            <a:lvl1pPr>
              <a:defRPr/>
            </a:lvl1pPr>
          </a:lstStyle>
          <a:p>
            <a:pPr>
              <a:defRPr/>
            </a:pPr>
            <a:fld id="{E7B9A965-0749-40EE-A237-3E869549070A}" type="slidenum">
              <a:rPr lang="en-US" altLang="vi-VN"/>
              <a:pPr>
                <a:defRPr/>
              </a:pPr>
              <a:t>‹#›</a:t>
            </a:fld>
            <a:endParaRPr lang="en-US" altLang="vi-VN"/>
          </a:p>
        </p:txBody>
      </p:sp>
    </p:spTree>
    <p:extLst>
      <p:ext uri="{BB962C8B-B14F-4D97-AF65-F5344CB8AC3E}">
        <p14:creationId xmlns:p14="http://schemas.microsoft.com/office/powerpoint/2010/main" val="314643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A967715-B7EE-4076-A9D3-7306E107AD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71DCB27-9968-40B2-8A54-968F26D9BD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C56568-F298-4B67-9E74-215956A794F8}"/>
              </a:ext>
            </a:extLst>
          </p:cNvPr>
          <p:cNvSpPr>
            <a:spLocks noGrp="1" noChangeArrowheads="1"/>
          </p:cNvSpPr>
          <p:nvPr>
            <p:ph type="sldNum" sz="quarter" idx="12"/>
          </p:nvPr>
        </p:nvSpPr>
        <p:spPr>
          <a:ln/>
        </p:spPr>
        <p:txBody>
          <a:bodyPr/>
          <a:lstStyle>
            <a:lvl1pPr>
              <a:defRPr/>
            </a:lvl1pPr>
          </a:lstStyle>
          <a:p>
            <a:pPr>
              <a:defRPr/>
            </a:pPr>
            <a:fld id="{CF4B784D-5653-4745-B8BD-760EE75F88F0}" type="slidenum">
              <a:rPr lang="en-US" altLang="vi-VN"/>
              <a:pPr>
                <a:defRPr/>
              </a:pPr>
              <a:t>‹#›</a:t>
            </a:fld>
            <a:endParaRPr lang="en-US" altLang="vi-VN"/>
          </a:p>
        </p:txBody>
      </p:sp>
    </p:spTree>
    <p:extLst>
      <p:ext uri="{BB962C8B-B14F-4D97-AF65-F5344CB8AC3E}">
        <p14:creationId xmlns:p14="http://schemas.microsoft.com/office/powerpoint/2010/main" val="674992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EB6F090B-11C8-4730-A3CC-C1AA3A4676B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0BDEC77-DF2E-4645-AD6A-FA6DF0BFEB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9DB6A9A-4148-4EF0-9608-452C9A88950C}"/>
              </a:ext>
            </a:extLst>
          </p:cNvPr>
          <p:cNvSpPr>
            <a:spLocks noGrp="1" noChangeArrowheads="1"/>
          </p:cNvSpPr>
          <p:nvPr>
            <p:ph type="sldNum" sz="quarter" idx="12"/>
          </p:nvPr>
        </p:nvSpPr>
        <p:spPr>
          <a:ln/>
        </p:spPr>
        <p:txBody>
          <a:bodyPr/>
          <a:lstStyle>
            <a:lvl1pPr>
              <a:defRPr/>
            </a:lvl1pPr>
          </a:lstStyle>
          <a:p>
            <a:pPr>
              <a:defRPr/>
            </a:pPr>
            <a:fld id="{334AD2A3-DC64-41BA-B065-40AD72066B1C}" type="slidenum">
              <a:rPr lang="en-US" altLang="vi-VN"/>
              <a:pPr>
                <a:defRPr/>
              </a:pPr>
              <a:t>‹#›</a:t>
            </a:fld>
            <a:endParaRPr lang="en-US" altLang="vi-VN"/>
          </a:p>
        </p:txBody>
      </p:sp>
    </p:spTree>
    <p:extLst>
      <p:ext uri="{BB962C8B-B14F-4D97-AF65-F5344CB8AC3E}">
        <p14:creationId xmlns:p14="http://schemas.microsoft.com/office/powerpoint/2010/main" val="3330521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774D1759-193A-4761-9542-C2D2120DD8E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5E4151F-EA62-413B-B193-B7383F470C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258B207-DF05-40C0-A0B5-F70B9BCC9141}"/>
              </a:ext>
            </a:extLst>
          </p:cNvPr>
          <p:cNvSpPr>
            <a:spLocks noGrp="1" noChangeArrowheads="1"/>
          </p:cNvSpPr>
          <p:nvPr>
            <p:ph type="sldNum" sz="quarter" idx="12"/>
          </p:nvPr>
        </p:nvSpPr>
        <p:spPr>
          <a:ln/>
        </p:spPr>
        <p:txBody>
          <a:bodyPr/>
          <a:lstStyle>
            <a:lvl1pPr>
              <a:defRPr/>
            </a:lvl1pPr>
          </a:lstStyle>
          <a:p>
            <a:pPr>
              <a:defRPr/>
            </a:pPr>
            <a:fld id="{876567CE-3957-4BF9-BCF4-A61A81A7F42C}" type="slidenum">
              <a:rPr lang="en-US" altLang="vi-VN"/>
              <a:pPr>
                <a:defRPr/>
              </a:pPr>
              <a:t>‹#›</a:t>
            </a:fld>
            <a:endParaRPr lang="en-US" altLang="vi-VN"/>
          </a:p>
        </p:txBody>
      </p:sp>
    </p:spTree>
    <p:extLst>
      <p:ext uri="{BB962C8B-B14F-4D97-AF65-F5344CB8AC3E}">
        <p14:creationId xmlns:p14="http://schemas.microsoft.com/office/powerpoint/2010/main" val="333134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98595FDE-3C2F-46F1-B33B-EA6CF565D43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C5B47E1-7854-44A7-AFC8-70DFE63088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75A6A24-A7EE-475A-9511-9C35EC827F80}"/>
              </a:ext>
            </a:extLst>
          </p:cNvPr>
          <p:cNvSpPr>
            <a:spLocks noGrp="1" noChangeArrowheads="1"/>
          </p:cNvSpPr>
          <p:nvPr>
            <p:ph type="sldNum" sz="quarter" idx="12"/>
          </p:nvPr>
        </p:nvSpPr>
        <p:spPr>
          <a:ln/>
        </p:spPr>
        <p:txBody>
          <a:bodyPr/>
          <a:lstStyle>
            <a:lvl1pPr>
              <a:defRPr/>
            </a:lvl1pPr>
          </a:lstStyle>
          <a:p>
            <a:pPr>
              <a:defRPr/>
            </a:pPr>
            <a:fld id="{FD9D50BB-2A6A-4CCE-93C1-C4DE48FC732D}" type="slidenum">
              <a:rPr lang="en-US" altLang="vi-VN"/>
              <a:pPr>
                <a:defRPr/>
              </a:pPr>
              <a:t>‹#›</a:t>
            </a:fld>
            <a:endParaRPr lang="en-US" altLang="vi-VN"/>
          </a:p>
        </p:txBody>
      </p:sp>
    </p:spTree>
    <p:extLst>
      <p:ext uri="{BB962C8B-B14F-4D97-AF65-F5344CB8AC3E}">
        <p14:creationId xmlns:p14="http://schemas.microsoft.com/office/powerpoint/2010/main" val="71787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FEDB370-DA15-4AC6-A1CD-77E74EB97A2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865FF21-2F60-4297-BDF6-BC6EC19769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4757CE4-F893-4FC2-B828-47095A05D2EC}"/>
              </a:ext>
            </a:extLst>
          </p:cNvPr>
          <p:cNvSpPr>
            <a:spLocks noGrp="1" noChangeArrowheads="1"/>
          </p:cNvSpPr>
          <p:nvPr>
            <p:ph type="sldNum" sz="quarter" idx="12"/>
          </p:nvPr>
        </p:nvSpPr>
        <p:spPr>
          <a:ln/>
        </p:spPr>
        <p:txBody>
          <a:bodyPr/>
          <a:lstStyle>
            <a:lvl1pPr>
              <a:defRPr/>
            </a:lvl1pPr>
          </a:lstStyle>
          <a:p>
            <a:pPr>
              <a:defRPr/>
            </a:pPr>
            <a:fld id="{A8ED090E-733F-4FE9-8759-DB718A08BC29}" type="slidenum">
              <a:rPr lang="en-US" altLang="vi-VN"/>
              <a:pPr>
                <a:defRPr/>
              </a:pPr>
              <a:t>‹#›</a:t>
            </a:fld>
            <a:endParaRPr lang="en-US" altLang="vi-VN"/>
          </a:p>
        </p:txBody>
      </p:sp>
    </p:spTree>
    <p:extLst>
      <p:ext uri="{BB962C8B-B14F-4D97-AF65-F5344CB8AC3E}">
        <p14:creationId xmlns:p14="http://schemas.microsoft.com/office/powerpoint/2010/main" val="278352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6DBDF53-B2B0-40EE-8390-E2270C76061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C241B1F-E008-4275-A1E5-679391DC67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C0147D9-BF9C-4CF8-9B3E-673FBE498298}"/>
              </a:ext>
            </a:extLst>
          </p:cNvPr>
          <p:cNvSpPr>
            <a:spLocks noGrp="1" noChangeArrowheads="1"/>
          </p:cNvSpPr>
          <p:nvPr>
            <p:ph type="sldNum" sz="quarter" idx="12"/>
          </p:nvPr>
        </p:nvSpPr>
        <p:spPr>
          <a:ln/>
        </p:spPr>
        <p:txBody>
          <a:bodyPr/>
          <a:lstStyle>
            <a:lvl1pPr>
              <a:defRPr/>
            </a:lvl1pPr>
          </a:lstStyle>
          <a:p>
            <a:pPr>
              <a:defRPr/>
            </a:pPr>
            <a:fld id="{089F6299-E27A-4066-BD06-08F5DCD2F07B}" type="slidenum">
              <a:rPr lang="en-US" altLang="vi-VN"/>
              <a:pPr>
                <a:defRPr/>
              </a:pPr>
              <a:t>‹#›</a:t>
            </a:fld>
            <a:endParaRPr lang="en-US" altLang="vi-VN"/>
          </a:p>
        </p:txBody>
      </p:sp>
    </p:spTree>
    <p:extLst>
      <p:ext uri="{BB962C8B-B14F-4D97-AF65-F5344CB8AC3E}">
        <p14:creationId xmlns:p14="http://schemas.microsoft.com/office/powerpoint/2010/main" val="397463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C389B48-F467-460C-BD9C-8E1851EEBA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F237D37-CEBB-41B3-AE9A-1D1B91DC18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574CADC-0E41-4884-B113-9975B0064934}"/>
              </a:ext>
            </a:extLst>
          </p:cNvPr>
          <p:cNvSpPr>
            <a:spLocks noGrp="1" noChangeArrowheads="1"/>
          </p:cNvSpPr>
          <p:nvPr>
            <p:ph type="sldNum" sz="quarter" idx="12"/>
          </p:nvPr>
        </p:nvSpPr>
        <p:spPr>
          <a:ln/>
        </p:spPr>
        <p:txBody>
          <a:bodyPr/>
          <a:lstStyle>
            <a:lvl1pPr>
              <a:defRPr/>
            </a:lvl1pPr>
          </a:lstStyle>
          <a:p>
            <a:pPr>
              <a:defRPr/>
            </a:pPr>
            <a:fld id="{A9AEC582-04F9-4622-992E-E6B4CA6CFFC9}" type="slidenum">
              <a:rPr lang="en-US" altLang="vi-VN"/>
              <a:pPr>
                <a:defRPr/>
              </a:pPr>
              <a:t>‹#›</a:t>
            </a:fld>
            <a:endParaRPr lang="en-US" altLang="vi-VN"/>
          </a:p>
        </p:txBody>
      </p:sp>
    </p:spTree>
    <p:extLst>
      <p:ext uri="{BB962C8B-B14F-4D97-AF65-F5344CB8AC3E}">
        <p14:creationId xmlns:p14="http://schemas.microsoft.com/office/powerpoint/2010/main" val="1611767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83DAA49-E7AA-4E45-A816-23E3B6083F6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E24F6705-68BB-47D6-81F6-FCCD55BDB02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D5994CCB-A3B7-4CAF-9862-82B129EB013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CB4D6399-ECAF-425D-874B-FEED226C360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741F8228-2094-493B-B2F8-03B13B0B71D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E8EEEA8-FFA9-46EF-9540-3B22AB943CD2}"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images.google.com.vn/imgres?imgurl=http://www.hungyen.gov.vn/Portals/0/III1_12.jpg&amp;imgrefurl=http://www.hungyen.gov.vn/tabid/66/postid/72/Hien-trang-mang-luoi-duong-giao-thong-thuy-bo-tinh-Hung-Yen.aspx&amp;usg=__2KpXy8hJd-01T3CmlvJb4BtQ8bA=&amp;h=273&amp;w=400&amp;sz=60&amp;hl=vi&amp;start=15&amp;tbnid=GOBlcgsXMxpEnM:&amp;tbnh=85&amp;tbnw=124&amp;prev=/images?q=Giao+th%C3%B4ng+%C4%91%C6%B0%E1%BB%9Dng+b%E1%BB%99&amp;gbv=2&amp;hl=vi&amp;sa=G" TargetMode="External"/><Relationship Id="rId7" Type="http://schemas.openxmlformats.org/officeDocument/2006/relationships/hyperlink" Target="http://images.google.com.vn/imgres?imgurl=http://nhansuvietnam.vn/news_pictures/2/tmutn1251397922.jpg&amp;imgrefurl=http://nhansuvietnam.vn/tintuc/xa_hoi/cuc-hang-khong-viet-nam-duong-bay-vang-anh-huong-an-ninh-quoc-phong/130463.html&amp;usg=__56cIYM88ybwUf-8IWcP0-h5A3Jg=&amp;h=292&amp;w=410&amp;sz=26&amp;hl=vi&amp;start=7&amp;tbnid=qbdSvUG7uw4AvM:&amp;tbnh=89&amp;tbnw=125&amp;prev=/images?q=Giao+th%C3%B4ng+%C4%91%C6%B0%E1%BB%9Dng+h%C3%A0ng+kh%C3%B4ng&amp;gbv=2&amp;hl=vi&amp;sa=G" TargetMode="Externa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images.google.com.vn/imgres?imgurl=http://upload.wikimedia.org/wikipedia/vi/thumb/8/89/Duong_Ray.jpg/240px-Duong_Ray.jpg&amp;imgrefurl=http://vi.wikipedia.org/wiki/%C4%90%C6%B0%E1%BB%9Dng_s%E1%BA%AFt_B%E1%BA%AFc_Nam&amp;usg=__B3B6d1R0c6M1IPckiOxqAgXyx-0=&amp;h=320&amp;w=240&amp;sz=19&amp;hl=vi&amp;start=19&amp;tbnid=SsbkS5vbR6Rz8M:&amp;tbnh=118&amp;tbnw=89&amp;prev=/images?q=Giao+th%C3%B4ng+%C4%91%C6%B0%E1%BB%9Dng+S%E1%BA%AFt&amp;gbv=2&amp;hl=vi&amp;sa=G" TargetMode="Externa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hyperlink" Target="http://images.google.com.vn/imgres?imgurl=http://www.thaukinhvietnam.com/img.php/1/200808//original/images1607423_Quoc-lo-32-Km-237+250.jpg&amp;imgrefurl=http://www.thaukinhvietnam.com/index.php/bandocviet/trang23.html&amp;usg=__iJPptmF8hnglQaA9OpKSYMqFw3s=&amp;h=300&amp;w=400&amp;sz=25&amp;hl=vi&amp;start=8&amp;tbnid=9Qfc45DhXMrkzM:&amp;tbnh=93&amp;tbnw=124&amp;prev=/images?q=s%C3%B3ng+bi%E1%BB%83n+g%C3%A2y+h%E1%BA%A1i+cho+%C4%91%C6%B0%E1%BB%9Dng+giao+th%C3%B4ng&amp;gbv=2&amp;hl=vi&amp;sa=G"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12" Type="http://schemas.openxmlformats.org/officeDocument/2006/relationships/image" Target="../media/image60.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0">
            <a:extLst>
              <a:ext uri="{FF2B5EF4-FFF2-40B4-BE49-F238E27FC236}">
                <a16:creationId xmlns:a16="http://schemas.microsoft.com/office/drawing/2014/main" id="{89C9163C-A423-4E22-9A0B-9F6388E2A481}"/>
              </a:ext>
            </a:extLst>
          </p:cNvPr>
          <p:cNvSpPr txBox="1">
            <a:spLocks noChangeArrowheads="1"/>
          </p:cNvSpPr>
          <p:nvPr/>
        </p:nvSpPr>
        <p:spPr bwMode="auto">
          <a:xfrm>
            <a:off x="3276600" y="533400"/>
            <a:ext cx="4267200" cy="366713"/>
          </a:xfrm>
          <a:prstGeom prst="rect">
            <a:avLst/>
          </a:prstGeom>
          <a:noFill/>
          <a:ln>
            <a:noFill/>
          </a:ln>
          <a:effectLst/>
          <a:extLst>
            <a:ext uri="{909E8E84-426E-40DD-AFC4-6F175D3DCCD1}">
              <a14:hiddenFill xmlns:a14="http://schemas.microsoft.com/office/drawing/2010/main">
                <a:solidFill>
                  <a:srgbClr val="FFFF00">
                    <a:alpha val="89018"/>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vi-VN" sz="1800"/>
          </a:p>
        </p:txBody>
      </p:sp>
      <p:pic>
        <p:nvPicPr>
          <p:cNvPr id="3075" name="Picture 36" descr="Bản đồ Việt Nam mới nhất - bản đồ các tỉnh thành phố việt nam | Bản đồ,  Việt nam, Du lịch">
            <a:extLst>
              <a:ext uri="{FF2B5EF4-FFF2-40B4-BE49-F238E27FC236}">
                <a16:creationId xmlns:a16="http://schemas.microsoft.com/office/drawing/2014/main" id="{2DA3DCFB-EB1E-4AA6-B119-A29FE070A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227013"/>
            <a:ext cx="4572000" cy="640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7453EDC-7A25-4E1C-B571-FE96FB2EFB19}"/>
              </a:ext>
            </a:extLst>
          </p:cNvPr>
          <p:cNvSpPr/>
          <p:nvPr/>
        </p:nvSpPr>
        <p:spPr>
          <a:xfrm>
            <a:off x="4818089" y="299948"/>
            <a:ext cx="4419600" cy="1200329"/>
          </a:xfrm>
          <a:prstGeom prst="rect">
            <a:avLst/>
          </a:prstGeom>
          <a:noFill/>
        </p:spPr>
        <p:txBody>
          <a:bodyPr>
            <a:spAutoFit/>
          </a:bodyPr>
          <a:lstStyle/>
          <a:p>
            <a:pPr algn="ctr">
              <a:defRPr/>
            </a:pPr>
            <a:r>
              <a:rPr lang="en-US" sz="3600" b="1" dirty="0">
                <a:ln w="6600">
                  <a:solidFill>
                    <a:schemeClr val="accent2"/>
                  </a:solidFill>
                  <a:prstDash val="solid"/>
                </a:ln>
                <a:latin typeface="Times New Roman" pitchFamily="18" charset="0"/>
                <a:cs typeface="Times New Roman" pitchFamily="18" charset="0"/>
              </a:rPr>
              <a:t>ĐỊA LÍ TỰ NHIÊN </a:t>
            </a:r>
          </a:p>
          <a:p>
            <a:pPr algn="ctr">
              <a:defRPr/>
            </a:pPr>
            <a:r>
              <a:rPr lang="en-US" sz="3600" b="1" dirty="0">
                <a:ln w="6600">
                  <a:solidFill>
                    <a:schemeClr val="accent2"/>
                  </a:solidFill>
                  <a:prstDash val="solid"/>
                </a:ln>
                <a:latin typeface="Times New Roman" pitchFamily="18" charset="0"/>
                <a:cs typeface="Times New Roman" pitchFamily="18" charset="0"/>
              </a:rPr>
              <a:t>VIỆT NAM</a:t>
            </a:r>
          </a:p>
        </p:txBody>
      </p:sp>
      <p:sp>
        <p:nvSpPr>
          <p:cNvPr id="8" name="TextBox 7">
            <a:extLst>
              <a:ext uri="{FF2B5EF4-FFF2-40B4-BE49-F238E27FC236}">
                <a16:creationId xmlns:a16="http://schemas.microsoft.com/office/drawing/2014/main" id="{42335B56-583E-400D-AA20-5D6884337E14}"/>
              </a:ext>
            </a:extLst>
          </p:cNvPr>
          <p:cNvSpPr txBox="1"/>
          <p:nvPr/>
        </p:nvSpPr>
        <p:spPr>
          <a:xfrm>
            <a:off x="4818063" y="2180596"/>
            <a:ext cx="4205235" cy="3170099"/>
          </a:xfrm>
          <a:prstGeom prst="rect">
            <a:avLst/>
          </a:prstGeom>
          <a:noFill/>
        </p:spPr>
        <p:txBody>
          <a:bodyPr wrap="square">
            <a:spAutoFit/>
          </a:bodyPr>
          <a:lstStyle/>
          <a:p>
            <a:pPr algn="ctr">
              <a:defRPr/>
            </a:pPr>
            <a:r>
              <a:rPr lang="en-US" sz="4000" b="1" dirty="0" err="1">
                <a:solidFill>
                  <a:srgbClr val="FF0000"/>
                </a:solidFill>
                <a:effectLst>
                  <a:glow rad="101600">
                    <a:schemeClr val="accent5">
                      <a:satMod val="175000"/>
                      <a:alpha val="40000"/>
                    </a:schemeClr>
                  </a:glow>
                </a:effectLst>
                <a:latin typeface="Times New Roman" pitchFamily="18" charset="0"/>
                <a:cs typeface="Times New Roman" pitchFamily="18" charset="0"/>
              </a:rPr>
              <a:t>Bài</a:t>
            </a:r>
            <a:r>
              <a:rPr lang="en-US" sz="4000" b="1" dirty="0">
                <a:solidFill>
                  <a:srgbClr val="FF0000"/>
                </a:solidFill>
                <a:effectLst>
                  <a:glow rad="101600">
                    <a:schemeClr val="accent5">
                      <a:satMod val="175000"/>
                      <a:alpha val="40000"/>
                    </a:schemeClr>
                  </a:glow>
                </a:effectLst>
                <a:latin typeface="Times New Roman" pitchFamily="18" charset="0"/>
                <a:cs typeface="Times New Roman" pitchFamily="18" charset="0"/>
              </a:rPr>
              <a:t> 23: VỊ TRÍ, GIỚI HẠN, HÌNH DẠNG, LÃNH THỔ VIỆT NAM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3">
            <a:extLst>
              <a:ext uri="{FF2B5EF4-FFF2-40B4-BE49-F238E27FC236}">
                <a16:creationId xmlns:a16="http://schemas.microsoft.com/office/drawing/2014/main" id="{03BC5FBB-9678-4547-8FDE-AC4C0068F8F3}"/>
              </a:ext>
            </a:extLst>
          </p:cNvPr>
          <p:cNvSpPr txBox="1">
            <a:spLocks noChangeArrowheads="1"/>
          </p:cNvSpPr>
          <p:nvPr/>
        </p:nvSpPr>
        <p:spPr bwMode="auto">
          <a:xfrm>
            <a:off x="3429000" y="45720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b="1">
              <a:solidFill>
                <a:srgbClr val="FF0000"/>
              </a:solidFill>
            </a:endParaRPr>
          </a:p>
        </p:txBody>
      </p:sp>
      <p:pic>
        <p:nvPicPr>
          <p:cNvPr id="18435" name="Picture 2" descr="scan0007">
            <a:extLst>
              <a:ext uri="{FF2B5EF4-FFF2-40B4-BE49-F238E27FC236}">
                <a16:creationId xmlns:a16="http://schemas.microsoft.com/office/drawing/2014/main" id="{11D48140-8477-47BF-86D0-37140B5B20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0"/>
            <a:ext cx="853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a:extLst>
              <a:ext uri="{FF2B5EF4-FFF2-40B4-BE49-F238E27FC236}">
                <a16:creationId xmlns:a16="http://schemas.microsoft.com/office/drawing/2014/main" id="{40BFA00C-EA7B-4B25-B6DC-E6AC4454179F}"/>
              </a:ext>
            </a:extLst>
          </p:cNvPr>
          <p:cNvSpPr txBox="1">
            <a:spLocks noChangeArrowheads="1"/>
          </p:cNvSpPr>
          <p:nvPr>
            <p:custDataLst>
              <p:tags r:id="rId1"/>
            </p:custDataLst>
          </p:nvPr>
        </p:nvSpPr>
        <p:spPr bwMode="auto">
          <a:xfrm>
            <a:off x="4343400" y="1371600"/>
            <a:ext cx="1905000"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b="1">
                <a:solidFill>
                  <a:srgbClr val="0000FF"/>
                </a:solidFill>
                <a:effectLst>
                  <a:outerShdw blurRad="38100" dist="38100" dir="2700000" algn="tl">
                    <a:srgbClr val="C0C0C0"/>
                  </a:outerShdw>
                </a:effectLst>
                <a:latin typeface="Times New Roman" pitchFamily="18" charset="0"/>
                <a:cs typeface="Times New Roman" pitchFamily="18" charset="0"/>
              </a:rPr>
              <a:t>Trung Quốc</a:t>
            </a:r>
            <a:r>
              <a:rPr lang="en-US" sz="2000" b="1">
                <a:solidFill>
                  <a:srgbClr val="0000FF"/>
                </a:solidFill>
                <a:effectLst>
                  <a:outerShdw blurRad="38100" dist="38100" dir="2700000" algn="tl">
                    <a:srgbClr val="C0C0C0"/>
                  </a:outerShdw>
                </a:effectLst>
                <a:latin typeface="Times New Roman" pitchFamily="18" charset="0"/>
                <a:cs typeface="Times New Roman" pitchFamily="18" charset="0"/>
              </a:rPr>
              <a:t> </a:t>
            </a:r>
          </a:p>
        </p:txBody>
      </p:sp>
      <p:sp>
        <p:nvSpPr>
          <p:cNvPr id="9220" name="Text Box 4">
            <a:extLst>
              <a:ext uri="{FF2B5EF4-FFF2-40B4-BE49-F238E27FC236}">
                <a16:creationId xmlns:a16="http://schemas.microsoft.com/office/drawing/2014/main" id="{947DB0C4-0496-40C3-9810-025393D68719}"/>
              </a:ext>
            </a:extLst>
          </p:cNvPr>
          <p:cNvSpPr txBox="1">
            <a:spLocks noChangeArrowheads="1"/>
          </p:cNvSpPr>
          <p:nvPr>
            <p:custDataLst>
              <p:tags r:id="rId2"/>
            </p:custDataLst>
          </p:nvPr>
        </p:nvSpPr>
        <p:spPr bwMode="auto">
          <a:xfrm rot="2447963">
            <a:off x="1752600" y="3657600"/>
            <a:ext cx="1905000"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b="1">
                <a:solidFill>
                  <a:srgbClr val="6600FF"/>
                </a:solidFill>
                <a:effectLst>
                  <a:outerShdw blurRad="38100" dist="38100" dir="2700000" algn="tl">
                    <a:srgbClr val="C0C0C0"/>
                  </a:outerShdw>
                </a:effectLst>
                <a:latin typeface="Times New Roman" pitchFamily="18" charset="0"/>
                <a:cs typeface="Times New Roman" pitchFamily="18" charset="0"/>
              </a:rPr>
              <a:t>Cam-pu-chia</a:t>
            </a:r>
          </a:p>
        </p:txBody>
      </p:sp>
      <p:sp>
        <p:nvSpPr>
          <p:cNvPr id="9221" name="Text Box 5">
            <a:extLst>
              <a:ext uri="{FF2B5EF4-FFF2-40B4-BE49-F238E27FC236}">
                <a16:creationId xmlns:a16="http://schemas.microsoft.com/office/drawing/2014/main" id="{859C5754-57ED-4179-B944-8B58D0C2DECB}"/>
              </a:ext>
            </a:extLst>
          </p:cNvPr>
          <p:cNvSpPr txBox="1">
            <a:spLocks noChangeArrowheads="1"/>
          </p:cNvSpPr>
          <p:nvPr>
            <p:custDataLst>
              <p:tags r:id="rId3"/>
            </p:custDataLst>
          </p:nvPr>
        </p:nvSpPr>
        <p:spPr bwMode="auto">
          <a:xfrm rot="3153830">
            <a:off x="927100" y="3530600"/>
            <a:ext cx="1397000"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b="1">
                <a:solidFill>
                  <a:srgbClr val="FF0000"/>
                </a:solidFill>
                <a:effectLst>
                  <a:outerShdw blurRad="38100" dist="38100" dir="2700000" algn="tl">
                    <a:srgbClr val="C0C0C0"/>
                  </a:outerShdw>
                </a:effectLst>
                <a:latin typeface="Times New Roman" pitchFamily="18" charset="0"/>
                <a:cs typeface="Times New Roman" pitchFamily="18" charset="0"/>
              </a:rPr>
              <a:t>Thái Lan</a:t>
            </a:r>
          </a:p>
        </p:txBody>
      </p:sp>
      <p:sp>
        <p:nvSpPr>
          <p:cNvPr id="9223" name="Text Box 7">
            <a:extLst>
              <a:ext uri="{FF2B5EF4-FFF2-40B4-BE49-F238E27FC236}">
                <a16:creationId xmlns:a16="http://schemas.microsoft.com/office/drawing/2014/main" id="{97834475-F0EC-46B8-AF23-2EA295148BD2}"/>
              </a:ext>
            </a:extLst>
          </p:cNvPr>
          <p:cNvSpPr txBox="1">
            <a:spLocks noChangeArrowheads="1"/>
          </p:cNvSpPr>
          <p:nvPr>
            <p:custDataLst>
              <p:tags r:id="rId4"/>
            </p:custDataLst>
          </p:nvPr>
        </p:nvSpPr>
        <p:spPr bwMode="auto">
          <a:xfrm rot="-733124">
            <a:off x="2286000" y="4800600"/>
            <a:ext cx="1708150"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b="1">
                <a:solidFill>
                  <a:srgbClr val="6600CC"/>
                </a:solidFill>
                <a:effectLst>
                  <a:outerShdw blurRad="38100" dist="38100" dir="2700000" algn="tl">
                    <a:srgbClr val="C0C0C0"/>
                  </a:outerShdw>
                </a:effectLst>
                <a:latin typeface="Times New Roman" pitchFamily="18" charset="0"/>
                <a:cs typeface="Times New Roman" pitchFamily="18" charset="0"/>
              </a:rPr>
              <a:t>Xin-ga-Po</a:t>
            </a:r>
          </a:p>
        </p:txBody>
      </p:sp>
      <p:sp>
        <p:nvSpPr>
          <p:cNvPr id="9224" name="Text Box 8">
            <a:extLst>
              <a:ext uri="{FF2B5EF4-FFF2-40B4-BE49-F238E27FC236}">
                <a16:creationId xmlns:a16="http://schemas.microsoft.com/office/drawing/2014/main" id="{A4EC264F-CB50-43C1-B48A-87D611B56128}"/>
              </a:ext>
            </a:extLst>
          </p:cNvPr>
          <p:cNvSpPr txBox="1">
            <a:spLocks noChangeArrowheads="1"/>
          </p:cNvSpPr>
          <p:nvPr>
            <p:custDataLst>
              <p:tags r:id="rId5"/>
            </p:custDataLst>
          </p:nvPr>
        </p:nvSpPr>
        <p:spPr bwMode="auto">
          <a:xfrm rot="-2596044">
            <a:off x="2306638" y="5324475"/>
            <a:ext cx="2030412"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b="1">
                <a:solidFill>
                  <a:srgbClr val="FF0066"/>
                </a:solidFill>
                <a:effectLst>
                  <a:outerShdw blurRad="38100" dist="38100" dir="2700000" algn="tl">
                    <a:srgbClr val="C0C0C0"/>
                  </a:outerShdw>
                </a:effectLst>
                <a:latin typeface="Times New Roman" pitchFamily="18" charset="0"/>
                <a:cs typeface="Times New Roman" pitchFamily="18" charset="0"/>
              </a:rPr>
              <a:t>In-đô-nê-xi-a</a:t>
            </a:r>
          </a:p>
        </p:txBody>
      </p:sp>
      <p:sp>
        <p:nvSpPr>
          <p:cNvPr id="9225" name="Text Box 9">
            <a:extLst>
              <a:ext uri="{FF2B5EF4-FFF2-40B4-BE49-F238E27FC236}">
                <a16:creationId xmlns:a16="http://schemas.microsoft.com/office/drawing/2014/main" id="{08D3F052-F4BF-459F-9A65-BB9C9D06B16F}"/>
              </a:ext>
            </a:extLst>
          </p:cNvPr>
          <p:cNvSpPr txBox="1">
            <a:spLocks noChangeArrowheads="1"/>
          </p:cNvSpPr>
          <p:nvPr>
            <p:custDataLst>
              <p:tags r:id="rId6"/>
            </p:custDataLst>
          </p:nvPr>
        </p:nvSpPr>
        <p:spPr bwMode="auto">
          <a:xfrm>
            <a:off x="4648200" y="4191000"/>
            <a:ext cx="1600200"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b="1">
                <a:solidFill>
                  <a:srgbClr val="FF0000"/>
                </a:solidFill>
                <a:effectLst>
                  <a:outerShdw blurRad="38100" dist="38100" dir="2700000" algn="tl">
                    <a:srgbClr val="C0C0C0"/>
                  </a:outerShdw>
                </a:effectLst>
                <a:latin typeface="Times New Roman" pitchFamily="18" charset="0"/>
                <a:cs typeface="Times New Roman" pitchFamily="18" charset="0"/>
              </a:rPr>
              <a:t>Bru-nây</a:t>
            </a:r>
          </a:p>
        </p:txBody>
      </p:sp>
      <p:sp>
        <p:nvSpPr>
          <p:cNvPr id="158732" name="Text Box 12">
            <a:extLst>
              <a:ext uri="{FF2B5EF4-FFF2-40B4-BE49-F238E27FC236}">
                <a16:creationId xmlns:a16="http://schemas.microsoft.com/office/drawing/2014/main" id="{389C633E-C798-4490-AE84-933E7918F553}"/>
              </a:ext>
            </a:extLst>
          </p:cNvPr>
          <p:cNvSpPr txBox="1">
            <a:spLocks noChangeArrowheads="1"/>
          </p:cNvSpPr>
          <p:nvPr/>
        </p:nvSpPr>
        <p:spPr bwMode="auto">
          <a:xfrm>
            <a:off x="5638800" y="24384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b="1">
                <a:solidFill>
                  <a:srgbClr val="0000FF"/>
                </a:solidFill>
              </a:rPr>
              <a:t>Phi-lip-pin</a:t>
            </a:r>
          </a:p>
        </p:txBody>
      </p:sp>
      <p:sp>
        <p:nvSpPr>
          <p:cNvPr id="158733" name="Text Box 13">
            <a:extLst>
              <a:ext uri="{FF2B5EF4-FFF2-40B4-BE49-F238E27FC236}">
                <a16:creationId xmlns:a16="http://schemas.microsoft.com/office/drawing/2014/main" id="{BA9671B2-1D33-4275-9458-032B6B6BC107}"/>
              </a:ext>
            </a:extLst>
          </p:cNvPr>
          <p:cNvSpPr txBox="1">
            <a:spLocks noChangeArrowheads="1"/>
          </p:cNvSpPr>
          <p:nvPr/>
        </p:nvSpPr>
        <p:spPr bwMode="auto">
          <a:xfrm>
            <a:off x="2286000" y="44958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b="1">
                <a:solidFill>
                  <a:srgbClr val="FF0000"/>
                </a:solidFill>
              </a:rPr>
              <a:t>Ma-lai-xi-a</a:t>
            </a:r>
          </a:p>
        </p:txBody>
      </p:sp>
      <p:sp>
        <p:nvSpPr>
          <p:cNvPr id="12" name="Rectangle 11">
            <a:extLst>
              <a:ext uri="{FF2B5EF4-FFF2-40B4-BE49-F238E27FC236}">
                <a16:creationId xmlns:a16="http://schemas.microsoft.com/office/drawing/2014/main" id="{AC680693-2653-4E48-99F5-78C21D94217B}"/>
              </a:ext>
            </a:extLst>
          </p:cNvPr>
          <p:cNvSpPr/>
          <p:nvPr/>
        </p:nvSpPr>
        <p:spPr>
          <a:xfrm>
            <a:off x="2895600" y="6553200"/>
            <a:ext cx="48006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dirty="0"/>
              <a:t>Hình 24.1. Lược đồ khu vực biển Đông</a:t>
            </a:r>
          </a:p>
        </p:txBody>
      </p:sp>
    </p:spTree>
    <p:extLst>
      <p:ext uri="{BB962C8B-B14F-4D97-AF65-F5344CB8AC3E}">
        <p14:creationId xmlns:p14="http://schemas.microsoft.com/office/powerpoint/2010/main" val="40662587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500" fill="hold"/>
                                        <p:tgtEl>
                                          <p:spTgt spid="9219"/>
                                        </p:tgtEl>
                                        <p:attrNameLst>
                                          <p:attrName>ppt_w</p:attrName>
                                        </p:attrNameLst>
                                      </p:cBhvr>
                                      <p:tavLst>
                                        <p:tav tm="0">
                                          <p:val>
                                            <p:fltVal val="0"/>
                                          </p:val>
                                        </p:tav>
                                        <p:tav tm="100000">
                                          <p:val>
                                            <p:strVal val="#ppt_w"/>
                                          </p:val>
                                        </p:tav>
                                      </p:tavLst>
                                    </p:anim>
                                    <p:anim calcmode="lin" valueType="num">
                                      <p:cBhvr>
                                        <p:cTn id="8" dur="500" fill="hold"/>
                                        <p:tgtEl>
                                          <p:spTgt spid="921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9220"/>
                                        </p:tgtEl>
                                        <p:attrNameLst>
                                          <p:attrName>style.visibility</p:attrName>
                                        </p:attrNameLst>
                                      </p:cBhvr>
                                      <p:to>
                                        <p:strVal val="visible"/>
                                      </p:to>
                                    </p:set>
                                    <p:anim calcmode="lin" valueType="num">
                                      <p:cBhvr>
                                        <p:cTn id="12" dur="1000" fill="hold"/>
                                        <p:tgtEl>
                                          <p:spTgt spid="9220"/>
                                        </p:tgtEl>
                                        <p:attrNameLst>
                                          <p:attrName>ppt_w</p:attrName>
                                        </p:attrNameLst>
                                      </p:cBhvr>
                                      <p:tavLst>
                                        <p:tav tm="0">
                                          <p:val>
                                            <p:strVal val="#ppt_w*0.70"/>
                                          </p:val>
                                        </p:tav>
                                        <p:tav tm="100000">
                                          <p:val>
                                            <p:strVal val="#ppt_w"/>
                                          </p:val>
                                        </p:tav>
                                      </p:tavLst>
                                    </p:anim>
                                    <p:anim calcmode="lin" valueType="num">
                                      <p:cBhvr>
                                        <p:cTn id="13" dur="1000" fill="hold"/>
                                        <p:tgtEl>
                                          <p:spTgt spid="9220"/>
                                        </p:tgtEl>
                                        <p:attrNameLst>
                                          <p:attrName>ppt_h</p:attrName>
                                        </p:attrNameLst>
                                      </p:cBhvr>
                                      <p:tavLst>
                                        <p:tav tm="0">
                                          <p:val>
                                            <p:strVal val="#ppt_h"/>
                                          </p:val>
                                        </p:tav>
                                        <p:tav tm="100000">
                                          <p:val>
                                            <p:strVal val="#ppt_h"/>
                                          </p:val>
                                        </p:tav>
                                      </p:tavLst>
                                    </p:anim>
                                    <p:animEffect transition="in" filter="fade">
                                      <p:cBhvr>
                                        <p:cTn id="14" dur="1000"/>
                                        <p:tgtEl>
                                          <p:spTgt spid="9220"/>
                                        </p:tgtEl>
                                      </p:cBhvr>
                                    </p:animEffect>
                                  </p:childTnLst>
                                </p:cTn>
                              </p:par>
                            </p:childTnLst>
                          </p:cTn>
                        </p:par>
                        <p:par>
                          <p:cTn id="15" fill="hold" nodeType="afterGroup">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9221"/>
                                        </p:tgtEl>
                                        <p:attrNameLst>
                                          <p:attrName>style.visibility</p:attrName>
                                        </p:attrNameLst>
                                      </p:cBhvr>
                                      <p:to>
                                        <p:strVal val="visible"/>
                                      </p:to>
                                    </p:set>
                                    <p:anim calcmode="lin" valueType="num">
                                      <p:cBhvr>
                                        <p:cTn id="18" dur="500" fill="hold"/>
                                        <p:tgtEl>
                                          <p:spTgt spid="9221"/>
                                        </p:tgtEl>
                                        <p:attrNameLst>
                                          <p:attrName>ppt_w</p:attrName>
                                        </p:attrNameLst>
                                      </p:cBhvr>
                                      <p:tavLst>
                                        <p:tav tm="0">
                                          <p:val>
                                            <p:fltVal val="0"/>
                                          </p:val>
                                        </p:tav>
                                        <p:tav tm="100000">
                                          <p:val>
                                            <p:strVal val="#ppt_w"/>
                                          </p:val>
                                        </p:tav>
                                      </p:tavLst>
                                    </p:anim>
                                    <p:anim calcmode="lin" valueType="num">
                                      <p:cBhvr>
                                        <p:cTn id="19" dur="500" fill="hold"/>
                                        <p:tgtEl>
                                          <p:spTgt spid="9221"/>
                                        </p:tgtEl>
                                        <p:attrNameLst>
                                          <p:attrName>ppt_h</p:attrName>
                                        </p:attrNameLst>
                                      </p:cBhvr>
                                      <p:tavLst>
                                        <p:tav tm="0">
                                          <p:val>
                                            <p:fltVal val="0"/>
                                          </p:val>
                                        </p:tav>
                                        <p:tav tm="100000">
                                          <p:val>
                                            <p:strVal val="#ppt_h"/>
                                          </p:val>
                                        </p:tav>
                                      </p:tavLst>
                                    </p:anim>
                                  </p:childTnLst>
                                </p:cTn>
                              </p:par>
                            </p:childTnLst>
                          </p:cTn>
                        </p:par>
                        <p:par>
                          <p:cTn id="20" fill="hold" nodeType="afterGroup">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58733"/>
                                        </p:tgtEl>
                                        <p:attrNameLst>
                                          <p:attrName>style.visibility</p:attrName>
                                        </p:attrNameLst>
                                      </p:cBhvr>
                                      <p:to>
                                        <p:strVal val="visible"/>
                                      </p:to>
                                    </p:set>
                                    <p:animEffect transition="in" filter="fade">
                                      <p:cBhvr>
                                        <p:cTn id="23" dur="1000"/>
                                        <p:tgtEl>
                                          <p:spTgt spid="158733"/>
                                        </p:tgtEl>
                                      </p:cBhvr>
                                    </p:animEffect>
                                    <p:anim calcmode="lin" valueType="num">
                                      <p:cBhvr>
                                        <p:cTn id="24" dur="1000" fill="hold"/>
                                        <p:tgtEl>
                                          <p:spTgt spid="158733"/>
                                        </p:tgtEl>
                                        <p:attrNameLst>
                                          <p:attrName>ppt_x</p:attrName>
                                        </p:attrNameLst>
                                      </p:cBhvr>
                                      <p:tavLst>
                                        <p:tav tm="0">
                                          <p:val>
                                            <p:strVal val="#ppt_x"/>
                                          </p:val>
                                        </p:tav>
                                        <p:tav tm="100000">
                                          <p:val>
                                            <p:strVal val="#ppt_x"/>
                                          </p:val>
                                        </p:tav>
                                      </p:tavLst>
                                    </p:anim>
                                    <p:anim calcmode="lin" valueType="num">
                                      <p:cBhvr>
                                        <p:cTn id="25" dur="1000" fill="hold"/>
                                        <p:tgtEl>
                                          <p:spTgt spid="158733"/>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000"/>
                            </p:stCondLst>
                            <p:childTnLst>
                              <p:par>
                                <p:cTn id="27" presetID="23" presetClass="entr" presetSubtype="16" fill="hold" nodeType="afterEffect">
                                  <p:stCondLst>
                                    <p:cond delay="0"/>
                                  </p:stCondLst>
                                  <p:childTnLst>
                                    <p:set>
                                      <p:cBhvr>
                                        <p:cTn id="28" dur="1" fill="hold">
                                          <p:stCondLst>
                                            <p:cond delay="0"/>
                                          </p:stCondLst>
                                        </p:cTn>
                                        <p:tgtEl>
                                          <p:spTgt spid="9223">
                                            <p:txEl>
                                              <p:pRg st="0" end="0"/>
                                            </p:txEl>
                                          </p:spTgt>
                                        </p:tgtEl>
                                        <p:attrNameLst>
                                          <p:attrName>style.visibility</p:attrName>
                                        </p:attrNameLst>
                                      </p:cBhvr>
                                      <p:to>
                                        <p:strVal val="visible"/>
                                      </p:to>
                                    </p:set>
                                    <p:anim calcmode="lin" valueType="num">
                                      <p:cBhvr>
                                        <p:cTn id="29" dur="500" fill="hold"/>
                                        <p:tgtEl>
                                          <p:spTgt spid="9223">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9223">
                                            <p:txEl>
                                              <p:pRg st="0" end="0"/>
                                            </p:txEl>
                                          </p:spTgt>
                                        </p:tgtEl>
                                        <p:attrNameLst>
                                          <p:attrName>ppt_h</p:attrName>
                                        </p:attrNameLst>
                                      </p:cBhvr>
                                      <p:tavLst>
                                        <p:tav tm="0">
                                          <p:val>
                                            <p:fltVal val="0"/>
                                          </p:val>
                                        </p:tav>
                                        <p:tav tm="100000">
                                          <p:val>
                                            <p:strVal val="#ppt_h"/>
                                          </p:val>
                                        </p:tav>
                                      </p:tavLst>
                                    </p:anim>
                                  </p:childTnLst>
                                </p:cTn>
                              </p:par>
                            </p:childTnLst>
                          </p:cTn>
                        </p:par>
                        <p:par>
                          <p:cTn id="31" fill="hold" nodeType="afterGroup">
                            <p:stCondLst>
                              <p:cond delay="3500"/>
                            </p:stCondLst>
                            <p:childTnLst>
                              <p:par>
                                <p:cTn id="32" presetID="29" presetClass="entr" presetSubtype="0" fill="hold" grpId="0" nodeType="afterEffect">
                                  <p:stCondLst>
                                    <p:cond delay="0"/>
                                  </p:stCondLst>
                                  <p:childTnLst>
                                    <p:set>
                                      <p:cBhvr>
                                        <p:cTn id="33" dur="1" fill="hold">
                                          <p:stCondLst>
                                            <p:cond delay="0"/>
                                          </p:stCondLst>
                                        </p:cTn>
                                        <p:tgtEl>
                                          <p:spTgt spid="9224"/>
                                        </p:tgtEl>
                                        <p:attrNameLst>
                                          <p:attrName>style.visibility</p:attrName>
                                        </p:attrNameLst>
                                      </p:cBhvr>
                                      <p:to>
                                        <p:strVal val="visible"/>
                                      </p:to>
                                    </p:set>
                                    <p:anim calcmode="lin" valueType="num">
                                      <p:cBhvr>
                                        <p:cTn id="34" dur="1000" fill="hold"/>
                                        <p:tgtEl>
                                          <p:spTgt spid="9224"/>
                                        </p:tgtEl>
                                        <p:attrNameLst>
                                          <p:attrName>ppt_x</p:attrName>
                                        </p:attrNameLst>
                                      </p:cBhvr>
                                      <p:tavLst>
                                        <p:tav tm="0">
                                          <p:val>
                                            <p:strVal val="#ppt_x-.2"/>
                                          </p:val>
                                        </p:tav>
                                        <p:tav tm="100000">
                                          <p:val>
                                            <p:strVal val="#ppt_x"/>
                                          </p:val>
                                        </p:tav>
                                      </p:tavLst>
                                    </p:anim>
                                    <p:anim calcmode="lin" valueType="num">
                                      <p:cBhvr>
                                        <p:cTn id="35" dur="1000" fill="hold"/>
                                        <p:tgtEl>
                                          <p:spTgt spid="922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9224"/>
                                        </p:tgtEl>
                                      </p:cBhvr>
                                    </p:animEffect>
                                  </p:childTnLst>
                                </p:cTn>
                              </p:par>
                            </p:childTnLst>
                          </p:cTn>
                        </p:par>
                        <p:par>
                          <p:cTn id="37" fill="hold" nodeType="afterGroup">
                            <p:stCondLst>
                              <p:cond delay="4500"/>
                            </p:stCondLst>
                            <p:childTnLst>
                              <p:par>
                                <p:cTn id="38" presetID="23" presetClass="entr" presetSubtype="16" fill="hold" grpId="0" nodeType="afterEffect">
                                  <p:stCondLst>
                                    <p:cond delay="0"/>
                                  </p:stCondLst>
                                  <p:childTnLst>
                                    <p:set>
                                      <p:cBhvr>
                                        <p:cTn id="39" dur="1" fill="hold">
                                          <p:stCondLst>
                                            <p:cond delay="0"/>
                                          </p:stCondLst>
                                        </p:cTn>
                                        <p:tgtEl>
                                          <p:spTgt spid="9225"/>
                                        </p:tgtEl>
                                        <p:attrNameLst>
                                          <p:attrName>style.visibility</p:attrName>
                                        </p:attrNameLst>
                                      </p:cBhvr>
                                      <p:to>
                                        <p:strVal val="visible"/>
                                      </p:to>
                                    </p:set>
                                    <p:anim calcmode="lin" valueType="num">
                                      <p:cBhvr>
                                        <p:cTn id="40" dur="500" fill="hold"/>
                                        <p:tgtEl>
                                          <p:spTgt spid="9225"/>
                                        </p:tgtEl>
                                        <p:attrNameLst>
                                          <p:attrName>ppt_w</p:attrName>
                                        </p:attrNameLst>
                                      </p:cBhvr>
                                      <p:tavLst>
                                        <p:tav tm="0">
                                          <p:val>
                                            <p:fltVal val="0"/>
                                          </p:val>
                                        </p:tav>
                                        <p:tav tm="100000">
                                          <p:val>
                                            <p:strVal val="#ppt_w"/>
                                          </p:val>
                                        </p:tav>
                                      </p:tavLst>
                                    </p:anim>
                                    <p:anim calcmode="lin" valueType="num">
                                      <p:cBhvr>
                                        <p:cTn id="41" dur="500" fill="hold"/>
                                        <p:tgtEl>
                                          <p:spTgt spid="9225"/>
                                        </p:tgtEl>
                                        <p:attrNameLst>
                                          <p:attrName>ppt_h</p:attrName>
                                        </p:attrNameLst>
                                      </p:cBhvr>
                                      <p:tavLst>
                                        <p:tav tm="0">
                                          <p:val>
                                            <p:fltVal val="0"/>
                                          </p:val>
                                        </p:tav>
                                        <p:tav tm="100000">
                                          <p:val>
                                            <p:strVal val="#ppt_h"/>
                                          </p:val>
                                        </p:tav>
                                      </p:tavLst>
                                    </p:anim>
                                  </p:childTnLst>
                                </p:cTn>
                              </p:par>
                            </p:childTnLst>
                          </p:cTn>
                        </p:par>
                        <p:par>
                          <p:cTn id="42" fill="hold" nodeType="afterGroup">
                            <p:stCondLst>
                              <p:cond delay="5000"/>
                            </p:stCondLst>
                            <p:childTnLst>
                              <p:par>
                                <p:cTn id="43" presetID="50" presetClass="entr" presetSubtype="0" decel="100000" fill="hold" grpId="0" nodeType="afterEffect">
                                  <p:stCondLst>
                                    <p:cond delay="0"/>
                                  </p:stCondLst>
                                  <p:childTnLst>
                                    <p:set>
                                      <p:cBhvr>
                                        <p:cTn id="44" dur="1" fill="hold">
                                          <p:stCondLst>
                                            <p:cond delay="0"/>
                                          </p:stCondLst>
                                        </p:cTn>
                                        <p:tgtEl>
                                          <p:spTgt spid="158732"/>
                                        </p:tgtEl>
                                        <p:attrNameLst>
                                          <p:attrName>style.visibility</p:attrName>
                                        </p:attrNameLst>
                                      </p:cBhvr>
                                      <p:to>
                                        <p:strVal val="visible"/>
                                      </p:to>
                                    </p:set>
                                    <p:anim calcmode="lin" valueType="num">
                                      <p:cBhvr>
                                        <p:cTn id="45" dur="1000" fill="hold"/>
                                        <p:tgtEl>
                                          <p:spTgt spid="158732"/>
                                        </p:tgtEl>
                                        <p:attrNameLst>
                                          <p:attrName>ppt_w</p:attrName>
                                        </p:attrNameLst>
                                      </p:cBhvr>
                                      <p:tavLst>
                                        <p:tav tm="0">
                                          <p:val>
                                            <p:strVal val="#ppt_w+.3"/>
                                          </p:val>
                                        </p:tav>
                                        <p:tav tm="100000">
                                          <p:val>
                                            <p:strVal val="#ppt_w"/>
                                          </p:val>
                                        </p:tav>
                                      </p:tavLst>
                                    </p:anim>
                                    <p:anim calcmode="lin" valueType="num">
                                      <p:cBhvr>
                                        <p:cTn id="46" dur="1000" fill="hold"/>
                                        <p:tgtEl>
                                          <p:spTgt spid="158732"/>
                                        </p:tgtEl>
                                        <p:attrNameLst>
                                          <p:attrName>ppt_h</p:attrName>
                                        </p:attrNameLst>
                                      </p:cBhvr>
                                      <p:tavLst>
                                        <p:tav tm="0">
                                          <p:val>
                                            <p:strVal val="#ppt_h"/>
                                          </p:val>
                                        </p:tav>
                                        <p:tav tm="100000">
                                          <p:val>
                                            <p:strVal val="#ppt_h"/>
                                          </p:val>
                                        </p:tav>
                                      </p:tavLst>
                                    </p:anim>
                                    <p:animEffect transition="in" filter="fade">
                                      <p:cBhvr>
                                        <p:cTn id="47" dur="1000"/>
                                        <p:tgtEl>
                                          <p:spTgt spid="158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P spid="9221" grpId="0"/>
      <p:bldP spid="9224" grpId="0"/>
      <p:bldP spid="9225" grpId="0"/>
      <p:bldP spid="158732" grpId="0"/>
      <p:bldP spid="1587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77778">
            <a:extLst>
              <a:ext uri="{FF2B5EF4-FFF2-40B4-BE49-F238E27FC236}">
                <a16:creationId xmlns:a16="http://schemas.microsoft.com/office/drawing/2014/main" id="{573A135E-1055-4724-9954-B211864324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382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BAD87FA-7EE0-493D-8BBD-40659CFD0F28}"/>
              </a:ext>
            </a:extLst>
          </p:cNvPr>
          <p:cNvSpPr txBox="1"/>
          <p:nvPr/>
        </p:nvSpPr>
        <p:spPr>
          <a:xfrm>
            <a:off x="381000" y="4954588"/>
            <a:ext cx="8332788" cy="156966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marL="342900" indent="-342900" algn="just">
              <a:buFontTx/>
              <a:buChar char="-"/>
              <a:defRPr/>
            </a:pPr>
            <a:r>
              <a:rPr lang="en-US" sz="2400" b="1" dirty="0" err="1">
                <a:solidFill>
                  <a:schemeClr val="tx1"/>
                </a:solidFill>
                <a:latin typeface="Times New Roman" panose="02020603050405020304" pitchFamily="18" charset="0"/>
                <a:cs typeface="Times New Roman" panose="02020603050405020304" pitchFamily="18" charset="0"/>
              </a:rPr>
              <a:t>Vùng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nước</a:t>
            </a:r>
            <a:r>
              <a:rPr lang="en-US" sz="2400" b="1" dirty="0">
                <a:solidFill>
                  <a:schemeClr val="tx1"/>
                </a:solidFill>
                <a:latin typeface="Times New Roman" panose="02020603050405020304" pitchFamily="18" charset="0"/>
                <a:cs typeface="Times New Roman" panose="02020603050405020304" pitchFamily="18" charset="0"/>
              </a:rPr>
              <a:t> ta </a:t>
            </a:r>
            <a:r>
              <a:rPr lang="en-US" sz="2400" b="1" dirty="0" err="1">
                <a:solidFill>
                  <a:schemeClr val="tx1"/>
                </a:solidFill>
                <a:latin typeface="Times New Roman" panose="02020603050405020304" pitchFamily="18" charset="0"/>
                <a:cs typeface="Times New Roman" panose="02020603050405020304" pitchFamily="18" charset="0"/>
              </a:rPr>
              <a:t>rộng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khoảng</a:t>
            </a:r>
            <a:r>
              <a:rPr lang="en-US" sz="2400" b="1" dirty="0">
                <a:solidFill>
                  <a:schemeClr val="tx1"/>
                </a:solidFill>
                <a:latin typeface="Times New Roman" panose="02020603050405020304" pitchFamily="18" charset="0"/>
                <a:cs typeface="Times New Roman" panose="02020603050405020304" pitchFamily="18" charset="0"/>
              </a:rPr>
              <a:t> 1 </a:t>
            </a:r>
            <a:r>
              <a:rPr lang="en-US" sz="2400" b="1" dirty="0" err="1">
                <a:solidFill>
                  <a:schemeClr val="tx1"/>
                </a:solidFill>
                <a:latin typeface="Times New Roman" panose="02020603050405020304" pitchFamily="18" charset="0"/>
                <a:cs typeface="Times New Roman" panose="02020603050405020304" pitchFamily="18" charset="0"/>
              </a:rPr>
              <a:t>triệu</a:t>
            </a:r>
            <a:r>
              <a:rPr lang="en-US" sz="2400" b="1" dirty="0">
                <a:solidFill>
                  <a:schemeClr val="tx1"/>
                </a:solidFill>
                <a:latin typeface="Times New Roman" panose="02020603050405020304" pitchFamily="18" charset="0"/>
                <a:cs typeface="Times New Roman" panose="02020603050405020304" pitchFamily="18" charset="0"/>
              </a:rPr>
              <a:t> km². </a:t>
            </a:r>
          </a:p>
          <a:p>
            <a:pPr marL="342900" indent="-342900" algn="just">
              <a:buFontTx/>
              <a:buChar char="-"/>
              <a:defRPr/>
            </a:pPr>
            <a:r>
              <a:rPr lang="en-US" sz="2400" b="1" dirty="0">
                <a:solidFill>
                  <a:schemeClr val="tx1"/>
                </a:solidFill>
                <a:latin typeface="Times New Roman" panose="02020603050405020304" pitchFamily="18" charset="0"/>
                <a:cs typeface="Times New Roman" panose="02020603050405020304" pitchFamily="18" charset="0"/>
              </a:rPr>
              <a:t>Hai quần </a:t>
            </a:r>
            <a:r>
              <a:rPr lang="en-US" sz="2400" b="1" dirty="0" err="1">
                <a:solidFill>
                  <a:schemeClr val="tx1"/>
                </a:solidFill>
                <a:latin typeface="Times New Roman" panose="02020603050405020304" pitchFamily="18" charset="0"/>
                <a:cs typeface="Times New Roman" panose="02020603050405020304" pitchFamily="18" charset="0"/>
              </a:rPr>
              <a:t>đảo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lớn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xa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bờ</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nước</a:t>
            </a:r>
            <a:r>
              <a:rPr lang="en-US" sz="2400" b="1" dirty="0">
                <a:solidFill>
                  <a:schemeClr val="tx1"/>
                </a:solidFill>
                <a:latin typeface="Times New Roman" panose="02020603050405020304" pitchFamily="18" charset="0"/>
                <a:cs typeface="Times New Roman" panose="02020603050405020304" pitchFamily="18" charset="0"/>
              </a:rPr>
              <a:t> ta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a:t>
            </a:r>
          </a:p>
          <a:p>
            <a:pPr algn="just">
              <a:defRPr/>
            </a:pPr>
            <a:r>
              <a:rPr lang="en-US" sz="2400" b="1" dirty="0">
                <a:solidFill>
                  <a:schemeClr val="tx1"/>
                </a:solidFill>
                <a:latin typeface="Times New Roman" panose="02020603050405020304" pitchFamily="18" charset="0"/>
                <a:cs typeface="Times New Roman" panose="02020603050405020304" pitchFamily="18" charset="0"/>
              </a:rPr>
              <a:t>   + Quần </a:t>
            </a:r>
            <a:r>
              <a:rPr lang="en-US" sz="2400" b="1" dirty="0" err="1">
                <a:solidFill>
                  <a:schemeClr val="tx1"/>
                </a:solidFill>
                <a:latin typeface="Times New Roman" panose="02020603050405020304" pitchFamily="18" charset="0"/>
                <a:cs typeface="Times New Roman" panose="02020603050405020304" pitchFamily="18" charset="0"/>
              </a:rPr>
              <a:t>đảo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Hoàng</a:t>
            </a:r>
            <a:r>
              <a:rPr lang="en-US" sz="2400" b="1" dirty="0">
                <a:solidFill>
                  <a:schemeClr val="tx1"/>
                </a:solidFill>
                <a:latin typeface="Times New Roman" panose="02020603050405020304" pitchFamily="18" charset="0"/>
                <a:cs typeface="Times New Roman" panose="02020603050405020304" pitchFamily="18" charset="0"/>
              </a:rPr>
              <a:t> Sa </a:t>
            </a:r>
            <a:r>
              <a:rPr lang="en-US" sz="2400" b="1" dirty="0" err="1">
                <a:solidFill>
                  <a:schemeClr val="tx1"/>
                </a:solidFill>
                <a:latin typeface="Times New Roman" panose="02020603050405020304" pitchFamily="18" charset="0"/>
                <a:cs typeface="Times New Roman" panose="02020603050405020304" pitchFamily="18" charset="0"/>
              </a:rPr>
              <a:t>thuộc</a:t>
            </a:r>
            <a:r>
              <a:rPr lang="en-US" sz="2400" b="1" dirty="0">
                <a:solidFill>
                  <a:schemeClr val="tx1"/>
                </a:solidFill>
                <a:latin typeface="Times New Roman" panose="02020603050405020304" pitchFamily="18" charset="0"/>
                <a:cs typeface="Times New Roman" panose="02020603050405020304" pitchFamily="18" charset="0"/>
              </a:rPr>
              <a:t> thành </a:t>
            </a:r>
            <a:r>
              <a:rPr lang="en-US" sz="2400" b="1" dirty="0" err="1">
                <a:solidFill>
                  <a:schemeClr val="tx1"/>
                </a:solidFill>
                <a:latin typeface="Times New Roman" panose="02020603050405020304" pitchFamily="18" charset="0"/>
                <a:cs typeface="Times New Roman" panose="02020603050405020304" pitchFamily="18" charset="0"/>
              </a:rPr>
              <a:t>phố</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Nẵng</a:t>
            </a:r>
            <a:r>
              <a:rPr lang="en-US" sz="2400" b="1" dirty="0">
                <a:solidFill>
                  <a:schemeClr val="tx1"/>
                </a:solidFill>
                <a:latin typeface="Times New Roman" panose="02020603050405020304" pitchFamily="18" charset="0"/>
                <a:cs typeface="Times New Roman" panose="02020603050405020304" pitchFamily="18" charset="0"/>
              </a:rPr>
              <a:t>.</a:t>
            </a:r>
          </a:p>
          <a:p>
            <a:pPr algn="just">
              <a:defRPr/>
            </a:pPr>
            <a:r>
              <a:rPr lang="en-US" sz="2400" b="1" dirty="0">
                <a:solidFill>
                  <a:schemeClr val="tx1"/>
                </a:solidFill>
                <a:latin typeface="Times New Roman" panose="02020603050405020304" pitchFamily="18" charset="0"/>
                <a:cs typeface="Times New Roman" panose="02020603050405020304" pitchFamily="18" charset="0"/>
              </a:rPr>
              <a:t>   + Quần </a:t>
            </a:r>
            <a:r>
              <a:rPr lang="en-US" sz="2400" b="1" dirty="0" err="1">
                <a:solidFill>
                  <a:schemeClr val="tx1"/>
                </a:solidFill>
                <a:latin typeface="Times New Roman" panose="02020603050405020304" pitchFamily="18" charset="0"/>
                <a:cs typeface="Times New Roman" panose="02020603050405020304" pitchFamily="18" charset="0"/>
              </a:rPr>
              <a:t>đảo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Trường</a:t>
            </a:r>
            <a:r>
              <a:rPr lang="en-US" sz="2400" b="1" dirty="0">
                <a:solidFill>
                  <a:schemeClr val="tx1"/>
                </a:solidFill>
                <a:latin typeface="Times New Roman" panose="02020603050405020304" pitchFamily="18" charset="0"/>
                <a:cs typeface="Times New Roman" panose="02020603050405020304" pitchFamily="18" charset="0"/>
              </a:rPr>
              <a:t> Sa </a:t>
            </a:r>
            <a:r>
              <a:rPr lang="en-US" sz="2400" b="1" dirty="0" err="1">
                <a:solidFill>
                  <a:schemeClr val="tx1"/>
                </a:solidFill>
                <a:latin typeface="Times New Roman" panose="02020603050405020304" pitchFamily="18" charset="0"/>
                <a:cs typeface="Times New Roman" panose="02020603050405020304" pitchFamily="18" charset="0"/>
              </a:rPr>
              <a:t>thuộc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tỉnh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Hòa</a:t>
            </a:r>
            <a:r>
              <a:rPr lang="en-US" sz="24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504824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48F27261-2466-4797-A969-990A6EA2F8DA}"/>
              </a:ext>
            </a:extLst>
          </p:cNvPr>
          <p:cNvSpPr>
            <a:spLocks noChangeArrowheads="1"/>
          </p:cNvSpPr>
          <p:nvPr/>
        </p:nvSpPr>
        <p:spPr bwMode="auto">
          <a:xfrm>
            <a:off x="3679825" y="935038"/>
            <a:ext cx="4772025" cy="831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460000"/>
                </a:solidFill>
                <a:latin typeface="Times New Roman" panose="02020603050405020304" pitchFamily="18" charset="0"/>
                <a:cs typeface="Times New Roman" panose="02020603050405020304" pitchFamily="18" charset="0"/>
              </a:rPr>
              <a:t>Là đ</a:t>
            </a:r>
            <a:r>
              <a:rPr lang="vi-VN" altLang="vi-VN" sz="2400">
                <a:solidFill>
                  <a:srgbClr val="460000"/>
                </a:solidFill>
                <a:latin typeface="Times New Roman" panose="02020603050405020304" pitchFamily="18" charset="0"/>
                <a:cs typeface="Times New Roman" panose="02020603050405020304" pitchFamily="18" charset="0"/>
              </a:rPr>
              <a:t>ường hàng hải </a:t>
            </a:r>
            <a:r>
              <a:rPr lang="en-US" altLang="vi-VN" sz="2400">
                <a:solidFill>
                  <a:srgbClr val="460000"/>
                </a:solidFill>
                <a:latin typeface="Times New Roman" panose="02020603050405020304" pitchFamily="18" charset="0"/>
                <a:cs typeface="Times New Roman" panose="02020603050405020304" pitchFamily="18" charset="0"/>
              </a:rPr>
              <a:t>quan trọng trong thời kì hội nhập quốc tế.</a:t>
            </a:r>
          </a:p>
        </p:txBody>
      </p:sp>
      <p:sp>
        <p:nvSpPr>
          <p:cNvPr id="43011" name="TextBox 2">
            <a:extLst>
              <a:ext uri="{FF2B5EF4-FFF2-40B4-BE49-F238E27FC236}">
                <a16:creationId xmlns:a16="http://schemas.microsoft.com/office/drawing/2014/main" id="{1553881D-046D-4DF7-9A8F-7EDDDEA1A8F6}"/>
              </a:ext>
            </a:extLst>
          </p:cNvPr>
          <p:cNvSpPr txBox="1">
            <a:spLocks noChangeArrowheads="1"/>
          </p:cNvSpPr>
          <p:nvPr/>
        </p:nvSpPr>
        <p:spPr bwMode="auto">
          <a:xfrm>
            <a:off x="222250" y="2447925"/>
            <a:ext cx="2444750" cy="12001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t-BR" altLang="vi-VN" sz="2400">
                <a:solidFill>
                  <a:srgbClr val="460000"/>
                </a:solidFill>
                <a:latin typeface="Times New Roman" panose="02020603050405020304" pitchFamily="18" charset="0"/>
              </a:rPr>
              <a:t>Biển Đông có ý nghĩa chiến lược đối với nước ta:</a:t>
            </a:r>
            <a:endParaRPr lang="en-US" altLang="vi-VN" sz="2400">
              <a:solidFill>
                <a:srgbClr val="460000"/>
              </a:solidFill>
            </a:endParaRPr>
          </a:p>
        </p:txBody>
      </p:sp>
      <p:cxnSp>
        <p:nvCxnSpPr>
          <p:cNvPr id="43012" name="Straight Arrow Connector 5">
            <a:extLst>
              <a:ext uri="{FF2B5EF4-FFF2-40B4-BE49-F238E27FC236}">
                <a16:creationId xmlns:a16="http://schemas.microsoft.com/office/drawing/2014/main" id="{4CE7FD1E-5450-446E-AC19-F2F475DA8C93}"/>
              </a:ext>
            </a:extLst>
          </p:cNvPr>
          <p:cNvCxnSpPr>
            <a:cxnSpLocks noChangeShapeType="1"/>
            <a:stCxn id="43011" idx="3"/>
          </p:cNvCxnSpPr>
          <p:nvPr/>
        </p:nvCxnSpPr>
        <p:spPr bwMode="auto">
          <a:xfrm flipV="1">
            <a:off x="2667000" y="1295400"/>
            <a:ext cx="1012825" cy="17526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3013" name="Straight Arrow Connector 8">
            <a:extLst>
              <a:ext uri="{FF2B5EF4-FFF2-40B4-BE49-F238E27FC236}">
                <a16:creationId xmlns:a16="http://schemas.microsoft.com/office/drawing/2014/main" id="{A1D73138-389E-471B-8AF7-6DAF163C8CEA}"/>
              </a:ext>
            </a:extLst>
          </p:cNvPr>
          <p:cNvCxnSpPr>
            <a:cxnSpLocks noChangeShapeType="1"/>
            <a:stCxn id="43011" idx="3"/>
            <a:endCxn id="23560" idx="1"/>
          </p:cNvCxnSpPr>
          <p:nvPr/>
        </p:nvCxnSpPr>
        <p:spPr bwMode="auto">
          <a:xfrm flipV="1">
            <a:off x="2667000" y="2473325"/>
            <a:ext cx="1035050" cy="574675"/>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3558" name="Rectangle 9">
            <a:extLst>
              <a:ext uri="{FF2B5EF4-FFF2-40B4-BE49-F238E27FC236}">
                <a16:creationId xmlns:a16="http://schemas.microsoft.com/office/drawing/2014/main" id="{1FF2C0A9-8AD6-4C29-AAA9-336013ACD6A4}"/>
              </a:ext>
            </a:extLst>
          </p:cNvPr>
          <p:cNvSpPr>
            <a:spLocks noChangeArrowheads="1"/>
          </p:cNvSpPr>
          <p:nvPr/>
        </p:nvSpPr>
        <p:spPr bwMode="auto">
          <a:xfrm>
            <a:off x="3679825" y="3417888"/>
            <a:ext cx="4778375" cy="8302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dirty="0" err="1">
                <a:solidFill>
                  <a:srgbClr val="460000"/>
                </a:solidFill>
                <a:latin typeface="Times New Roman" panose="02020603050405020304" pitchFamily="18" charset="0"/>
                <a:cs typeface="Times New Roman" panose="02020603050405020304" pitchFamily="18" charset="0"/>
              </a:rPr>
              <a:t>Nguồn</a:t>
            </a:r>
            <a:r>
              <a:rPr lang="en-US" altLang="vi-VN" sz="2400" dirty="0">
                <a:solidFill>
                  <a:srgbClr val="460000"/>
                </a:solidFill>
                <a:latin typeface="Times New Roman" panose="02020603050405020304" pitchFamily="18" charset="0"/>
                <a:cs typeface="Times New Roman" panose="02020603050405020304" pitchFamily="18" charset="0"/>
              </a:rPr>
              <a:t> </a:t>
            </a:r>
            <a:r>
              <a:rPr lang="en-US" altLang="vi-VN" sz="2400" dirty="0" err="1">
                <a:solidFill>
                  <a:srgbClr val="460000"/>
                </a:solidFill>
                <a:latin typeface="Times New Roman" panose="02020603050405020304" pitchFamily="18" charset="0"/>
                <a:cs typeface="Times New Roman" panose="02020603050405020304" pitchFamily="18" charset="0"/>
              </a:rPr>
              <a:t>tài</a:t>
            </a:r>
            <a:r>
              <a:rPr lang="en-US" altLang="vi-VN" sz="2400" dirty="0">
                <a:solidFill>
                  <a:srgbClr val="460000"/>
                </a:solidFill>
                <a:latin typeface="Times New Roman" panose="02020603050405020304" pitchFamily="18" charset="0"/>
                <a:cs typeface="Times New Roman" panose="02020603050405020304" pitchFamily="18" charset="0"/>
              </a:rPr>
              <a:t> </a:t>
            </a:r>
            <a:r>
              <a:rPr lang="en-US" altLang="vi-VN" sz="2400" dirty="0" err="1">
                <a:solidFill>
                  <a:srgbClr val="460000"/>
                </a:solidFill>
                <a:latin typeface="Times New Roman" panose="02020603050405020304" pitchFamily="18" charset="0"/>
                <a:cs typeface="Times New Roman" panose="02020603050405020304" pitchFamily="18" charset="0"/>
              </a:rPr>
              <a:t>nguyên</a:t>
            </a:r>
            <a:r>
              <a:rPr lang="en-US" altLang="vi-VN" sz="2400" dirty="0">
                <a:solidFill>
                  <a:srgbClr val="460000"/>
                </a:solidFill>
                <a:latin typeface="Times New Roman" panose="02020603050405020304" pitchFamily="18" charset="0"/>
                <a:cs typeface="Times New Roman" panose="02020603050405020304" pitchFamily="18" charset="0"/>
              </a:rPr>
              <a:t> p</a:t>
            </a:r>
            <a:r>
              <a:rPr lang="vi-VN" altLang="vi-VN" sz="2400" dirty="0">
                <a:solidFill>
                  <a:srgbClr val="460000"/>
                </a:solidFill>
                <a:latin typeface="Times New Roman" panose="02020603050405020304" pitchFamily="18" charset="0"/>
                <a:cs typeface="Times New Roman" panose="02020603050405020304" pitchFamily="18" charset="0"/>
              </a:rPr>
              <a:t>hát tri</a:t>
            </a:r>
            <a:r>
              <a:rPr lang="en-US" altLang="vi-VN" sz="2400" dirty="0" err="1">
                <a:solidFill>
                  <a:srgbClr val="460000"/>
                </a:solidFill>
                <a:latin typeface="Times New Roman" panose="02020603050405020304" pitchFamily="18" charset="0"/>
                <a:cs typeface="Times New Roman" panose="02020603050405020304" pitchFamily="18" charset="0"/>
              </a:rPr>
              <a:t>ển</a:t>
            </a:r>
            <a:r>
              <a:rPr lang="en-US" altLang="vi-VN" sz="2400" dirty="0">
                <a:solidFill>
                  <a:srgbClr val="460000"/>
                </a:solidFill>
                <a:latin typeface="Times New Roman" panose="02020603050405020304" pitchFamily="18" charset="0"/>
                <a:cs typeface="Times New Roman" panose="02020603050405020304" pitchFamily="18" charset="0"/>
              </a:rPr>
              <a:t> </a:t>
            </a:r>
            <a:r>
              <a:rPr lang="vi-VN" altLang="vi-VN" sz="2400" dirty="0">
                <a:solidFill>
                  <a:srgbClr val="460000"/>
                </a:solidFill>
                <a:latin typeface="Times New Roman" panose="02020603050405020304" pitchFamily="18" charset="0"/>
                <a:cs typeface="Times New Roman" panose="02020603050405020304" pitchFamily="18" charset="0"/>
              </a:rPr>
              <a:t>du lịch </a:t>
            </a:r>
            <a:r>
              <a:rPr lang="en-US" altLang="vi-VN" sz="2400" dirty="0" err="1">
                <a:solidFill>
                  <a:srgbClr val="460000"/>
                </a:solidFill>
                <a:latin typeface="Times New Roman" panose="02020603050405020304" pitchFamily="18" charset="0"/>
                <a:cs typeface="Times New Roman" panose="02020603050405020304" pitchFamily="18" charset="0"/>
              </a:rPr>
              <a:t>biển-đảo</a:t>
            </a:r>
            <a:r>
              <a:rPr lang="en-US" altLang="vi-VN" sz="2400" dirty="0">
                <a:solidFill>
                  <a:srgbClr val="460000"/>
                </a:solidFill>
                <a:latin typeface="Times New Roman" panose="02020603050405020304" pitchFamily="18" charset="0"/>
                <a:cs typeface="Times New Roman" panose="02020603050405020304" pitchFamily="18" charset="0"/>
              </a:rPr>
              <a:t> </a:t>
            </a:r>
            <a:r>
              <a:rPr lang="en-US" altLang="vi-VN" sz="2400" dirty="0" err="1">
                <a:solidFill>
                  <a:srgbClr val="460000"/>
                </a:solidFill>
                <a:latin typeface="Times New Roman" panose="02020603050405020304" pitchFamily="18" charset="0"/>
                <a:cs typeface="Times New Roman" panose="02020603050405020304" pitchFamily="18" charset="0"/>
              </a:rPr>
              <a:t>lớn</a:t>
            </a:r>
            <a:r>
              <a:rPr lang="en-US" altLang="vi-VN" sz="2400" dirty="0">
                <a:solidFill>
                  <a:srgbClr val="460000"/>
                </a:solidFill>
                <a:latin typeface="Times New Roman" panose="02020603050405020304" pitchFamily="18" charset="0"/>
                <a:cs typeface="Times New Roman" panose="02020603050405020304" pitchFamily="18" charset="0"/>
              </a:rPr>
              <a:t>.</a:t>
            </a:r>
          </a:p>
        </p:txBody>
      </p:sp>
      <p:sp>
        <p:nvSpPr>
          <p:cNvPr id="23560" name="TextBox 13">
            <a:extLst>
              <a:ext uri="{FF2B5EF4-FFF2-40B4-BE49-F238E27FC236}">
                <a16:creationId xmlns:a16="http://schemas.microsoft.com/office/drawing/2014/main" id="{0C21C04F-EC47-4B51-B994-3E2CFA81C060}"/>
              </a:ext>
            </a:extLst>
          </p:cNvPr>
          <p:cNvSpPr txBox="1">
            <a:spLocks noChangeArrowheads="1"/>
          </p:cNvSpPr>
          <p:nvPr/>
        </p:nvSpPr>
        <p:spPr bwMode="auto">
          <a:xfrm>
            <a:off x="3702050" y="1871663"/>
            <a:ext cx="4772025" cy="12017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460000"/>
                </a:solidFill>
                <a:latin typeface="Times New Roman" panose="02020603050405020304" pitchFamily="18" charset="0"/>
                <a:cs typeface="Times New Roman" panose="02020603050405020304" pitchFamily="18" charset="0"/>
              </a:rPr>
              <a:t>C</a:t>
            </a:r>
            <a:r>
              <a:rPr lang="vi-VN" altLang="vi-VN" sz="2400">
                <a:solidFill>
                  <a:srgbClr val="460000"/>
                </a:solidFill>
                <a:latin typeface="Times New Roman" panose="02020603050405020304" pitchFamily="18" charset="0"/>
                <a:cs typeface="Times New Roman" panose="02020603050405020304" pitchFamily="18" charset="0"/>
              </a:rPr>
              <a:t>hứa đựng nguồn tài nguyên thiên nhiên biển quan trọ</a:t>
            </a:r>
            <a:r>
              <a:rPr lang="en-US" altLang="vi-VN" sz="2400">
                <a:solidFill>
                  <a:srgbClr val="460000"/>
                </a:solidFill>
                <a:latin typeface="Times New Roman" panose="02020603050405020304" pitchFamily="18" charset="0"/>
                <a:cs typeface="Times New Roman" panose="02020603050405020304" pitchFamily="18" charset="0"/>
              </a:rPr>
              <a:t>ng: </a:t>
            </a:r>
            <a:r>
              <a:rPr lang="vi-VN" altLang="vi-VN" sz="2400">
                <a:solidFill>
                  <a:srgbClr val="460000"/>
                </a:solidFill>
                <a:latin typeface="Times New Roman" panose="02020603050405020304" pitchFamily="18" charset="0"/>
                <a:cs typeface="Times New Roman" panose="02020603050405020304" pitchFamily="18" charset="0"/>
              </a:rPr>
              <a:t>thủy sản,</a:t>
            </a:r>
            <a:r>
              <a:rPr lang="en-US" altLang="vi-VN" sz="2400">
                <a:solidFill>
                  <a:srgbClr val="460000"/>
                </a:solidFill>
                <a:latin typeface="Times New Roman" panose="02020603050405020304" pitchFamily="18" charset="0"/>
                <a:cs typeface="Times New Roman" panose="02020603050405020304" pitchFamily="18" charset="0"/>
              </a:rPr>
              <a:t> </a:t>
            </a:r>
            <a:r>
              <a:rPr lang="vi-VN" altLang="vi-VN" sz="2400">
                <a:solidFill>
                  <a:srgbClr val="460000"/>
                </a:solidFill>
                <a:latin typeface="Times New Roman" panose="02020603050405020304" pitchFamily="18" charset="0"/>
                <a:cs typeface="Times New Roman" panose="02020603050405020304" pitchFamily="18" charset="0"/>
              </a:rPr>
              <a:t>dầu khí, khoáng sản</a:t>
            </a:r>
            <a:r>
              <a:rPr lang="en-US" altLang="vi-VN" sz="2400">
                <a:solidFill>
                  <a:srgbClr val="460000"/>
                </a:solidFill>
                <a:latin typeface="Times New Roman" panose="02020603050405020304" pitchFamily="18" charset="0"/>
                <a:cs typeface="Times New Roman" panose="02020603050405020304" pitchFamily="18" charset="0"/>
              </a:rPr>
              <a:t>. </a:t>
            </a:r>
          </a:p>
        </p:txBody>
      </p:sp>
      <p:sp>
        <p:nvSpPr>
          <p:cNvPr id="23561" name="Rectangle 16">
            <a:extLst>
              <a:ext uri="{FF2B5EF4-FFF2-40B4-BE49-F238E27FC236}">
                <a16:creationId xmlns:a16="http://schemas.microsoft.com/office/drawing/2014/main" id="{AA6A0525-5EDF-4AF7-B3AC-553A478C2920}"/>
              </a:ext>
            </a:extLst>
          </p:cNvPr>
          <p:cNvSpPr>
            <a:spLocks noChangeArrowheads="1"/>
          </p:cNvSpPr>
          <p:nvPr/>
        </p:nvSpPr>
        <p:spPr bwMode="auto">
          <a:xfrm>
            <a:off x="3716338" y="4495800"/>
            <a:ext cx="4757737" cy="12017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460000"/>
                </a:solidFill>
                <a:latin typeface="Times New Roman" panose="02020603050405020304" pitchFamily="18" charset="0"/>
                <a:cs typeface="Times New Roman" panose="02020603050405020304" pitchFamily="18" charset="0"/>
              </a:rPr>
              <a:t>Có vai trò quan trọng</a:t>
            </a:r>
            <a:r>
              <a:rPr lang="en-US" altLang="vi-VN" sz="2400">
                <a:solidFill>
                  <a:srgbClr val="460000"/>
                </a:solidFill>
              </a:rPr>
              <a:t> l</a:t>
            </a:r>
            <a:r>
              <a:rPr lang="vi-VN" altLang="vi-VN" sz="2400">
                <a:solidFill>
                  <a:srgbClr val="460000"/>
                </a:solidFill>
                <a:latin typeface="Times New Roman" panose="02020603050405020304" pitchFamily="18" charset="0"/>
                <a:cs typeface="Times New Roman" panose="02020603050405020304" pitchFamily="18" charset="0"/>
              </a:rPr>
              <a:t>àm tăng chiều sâu phòng thủ đất nước ra hướng biển</a:t>
            </a:r>
            <a:r>
              <a:rPr lang="en-US" altLang="vi-VN" sz="2400">
                <a:solidFill>
                  <a:srgbClr val="460000"/>
                </a:solidFill>
                <a:latin typeface="Times New Roman" panose="02020603050405020304" pitchFamily="18" charset="0"/>
                <a:cs typeface="Times New Roman" panose="02020603050405020304" pitchFamily="18" charset="0"/>
              </a:rPr>
              <a:t>.</a:t>
            </a:r>
          </a:p>
        </p:txBody>
      </p:sp>
      <p:cxnSp>
        <p:nvCxnSpPr>
          <p:cNvPr id="43017" name="Straight Arrow Connector 5">
            <a:extLst>
              <a:ext uri="{FF2B5EF4-FFF2-40B4-BE49-F238E27FC236}">
                <a16:creationId xmlns:a16="http://schemas.microsoft.com/office/drawing/2014/main" id="{45F45061-E30F-4013-AD20-1AF2B624AA45}"/>
              </a:ext>
            </a:extLst>
          </p:cNvPr>
          <p:cNvCxnSpPr>
            <a:cxnSpLocks noChangeShapeType="1"/>
            <a:stCxn id="43011" idx="3"/>
            <a:endCxn id="23558" idx="1"/>
          </p:cNvCxnSpPr>
          <p:nvPr/>
        </p:nvCxnSpPr>
        <p:spPr bwMode="auto">
          <a:xfrm>
            <a:off x="2667000" y="3048000"/>
            <a:ext cx="1012825" cy="784225"/>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3018" name="Straight Arrow Connector 14">
            <a:extLst>
              <a:ext uri="{FF2B5EF4-FFF2-40B4-BE49-F238E27FC236}">
                <a16:creationId xmlns:a16="http://schemas.microsoft.com/office/drawing/2014/main" id="{56E130C7-4632-42E7-8635-64CD23FED946}"/>
              </a:ext>
            </a:extLst>
          </p:cNvPr>
          <p:cNvCxnSpPr>
            <a:cxnSpLocks noChangeShapeType="1"/>
            <a:stCxn id="43011" idx="3"/>
          </p:cNvCxnSpPr>
          <p:nvPr/>
        </p:nvCxnSpPr>
        <p:spPr bwMode="auto">
          <a:xfrm>
            <a:off x="2667000" y="3048000"/>
            <a:ext cx="1019175" cy="19050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210862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1000"/>
                                        <p:tgtEl>
                                          <p:spTgt spid="23554"/>
                                        </p:tgtEl>
                                      </p:cBhvr>
                                    </p:animEffect>
                                    <p:anim calcmode="lin" valueType="num">
                                      <p:cBhvr>
                                        <p:cTn id="8" dur="1000" fill="hold"/>
                                        <p:tgtEl>
                                          <p:spTgt spid="23554"/>
                                        </p:tgtEl>
                                        <p:attrNameLst>
                                          <p:attrName>ppt_x</p:attrName>
                                        </p:attrNameLst>
                                      </p:cBhvr>
                                      <p:tavLst>
                                        <p:tav tm="0">
                                          <p:val>
                                            <p:strVal val="#ppt_x"/>
                                          </p:val>
                                        </p:tav>
                                        <p:tav tm="100000">
                                          <p:val>
                                            <p:strVal val="#ppt_x"/>
                                          </p:val>
                                        </p:tav>
                                      </p:tavLst>
                                    </p:anim>
                                    <p:anim calcmode="lin" valueType="num">
                                      <p:cBhvr>
                                        <p:cTn id="9" dur="1000" fill="hold"/>
                                        <p:tgtEl>
                                          <p:spTgt spid="2355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3560"/>
                                        </p:tgtEl>
                                        <p:attrNameLst>
                                          <p:attrName>style.visibility</p:attrName>
                                        </p:attrNameLst>
                                      </p:cBhvr>
                                      <p:to>
                                        <p:strVal val="visible"/>
                                      </p:to>
                                    </p:set>
                                    <p:animEffect transition="in" filter="fade">
                                      <p:cBhvr>
                                        <p:cTn id="13" dur="1000"/>
                                        <p:tgtEl>
                                          <p:spTgt spid="23560"/>
                                        </p:tgtEl>
                                      </p:cBhvr>
                                    </p:animEffect>
                                    <p:anim calcmode="lin" valueType="num">
                                      <p:cBhvr>
                                        <p:cTn id="14" dur="1000" fill="hold"/>
                                        <p:tgtEl>
                                          <p:spTgt spid="23560"/>
                                        </p:tgtEl>
                                        <p:attrNameLst>
                                          <p:attrName>ppt_x</p:attrName>
                                        </p:attrNameLst>
                                      </p:cBhvr>
                                      <p:tavLst>
                                        <p:tav tm="0">
                                          <p:val>
                                            <p:strVal val="#ppt_x"/>
                                          </p:val>
                                        </p:tav>
                                        <p:tav tm="100000">
                                          <p:val>
                                            <p:strVal val="#ppt_x"/>
                                          </p:val>
                                        </p:tav>
                                      </p:tavLst>
                                    </p:anim>
                                    <p:anim calcmode="lin" valueType="num">
                                      <p:cBhvr>
                                        <p:cTn id="15" dur="1000" fill="hold"/>
                                        <p:tgtEl>
                                          <p:spTgt spid="23560"/>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3558"/>
                                        </p:tgtEl>
                                        <p:attrNameLst>
                                          <p:attrName>style.visibility</p:attrName>
                                        </p:attrNameLst>
                                      </p:cBhvr>
                                      <p:to>
                                        <p:strVal val="visible"/>
                                      </p:to>
                                    </p:set>
                                    <p:animEffect transition="in" filter="fade">
                                      <p:cBhvr>
                                        <p:cTn id="19" dur="1000"/>
                                        <p:tgtEl>
                                          <p:spTgt spid="23558"/>
                                        </p:tgtEl>
                                      </p:cBhvr>
                                    </p:animEffect>
                                    <p:anim calcmode="lin" valueType="num">
                                      <p:cBhvr>
                                        <p:cTn id="20" dur="1000" fill="hold"/>
                                        <p:tgtEl>
                                          <p:spTgt spid="23558"/>
                                        </p:tgtEl>
                                        <p:attrNameLst>
                                          <p:attrName>ppt_x</p:attrName>
                                        </p:attrNameLst>
                                      </p:cBhvr>
                                      <p:tavLst>
                                        <p:tav tm="0">
                                          <p:val>
                                            <p:strVal val="#ppt_x"/>
                                          </p:val>
                                        </p:tav>
                                        <p:tav tm="100000">
                                          <p:val>
                                            <p:strVal val="#ppt_x"/>
                                          </p:val>
                                        </p:tav>
                                      </p:tavLst>
                                    </p:anim>
                                    <p:anim calcmode="lin" valueType="num">
                                      <p:cBhvr>
                                        <p:cTn id="21" dur="1000" fill="hold"/>
                                        <p:tgtEl>
                                          <p:spTgt spid="23558"/>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23561"/>
                                        </p:tgtEl>
                                        <p:attrNameLst>
                                          <p:attrName>style.visibility</p:attrName>
                                        </p:attrNameLst>
                                      </p:cBhvr>
                                      <p:to>
                                        <p:strVal val="visible"/>
                                      </p:to>
                                    </p:set>
                                    <p:animEffect transition="in" filter="fade">
                                      <p:cBhvr>
                                        <p:cTn id="25" dur="1000"/>
                                        <p:tgtEl>
                                          <p:spTgt spid="23561"/>
                                        </p:tgtEl>
                                      </p:cBhvr>
                                    </p:animEffect>
                                    <p:anim calcmode="lin" valueType="num">
                                      <p:cBhvr>
                                        <p:cTn id="26" dur="1000" fill="hold"/>
                                        <p:tgtEl>
                                          <p:spTgt spid="23561"/>
                                        </p:tgtEl>
                                        <p:attrNameLst>
                                          <p:attrName>ppt_x</p:attrName>
                                        </p:attrNameLst>
                                      </p:cBhvr>
                                      <p:tavLst>
                                        <p:tav tm="0">
                                          <p:val>
                                            <p:strVal val="#ppt_x"/>
                                          </p:val>
                                        </p:tav>
                                        <p:tav tm="100000">
                                          <p:val>
                                            <p:strVal val="#ppt_x"/>
                                          </p:val>
                                        </p:tav>
                                      </p:tavLst>
                                    </p:anim>
                                    <p:anim calcmode="lin" valueType="num">
                                      <p:cBhvr>
                                        <p:cTn id="27" dur="1000" fill="hold"/>
                                        <p:tgtEl>
                                          <p:spTgt spid="235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8" grpId="0" animBg="1"/>
      <p:bldP spid="23560" grpId="0" animBg="1"/>
      <p:bldP spid="235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WordArt 5">
            <a:extLst>
              <a:ext uri="{FF2B5EF4-FFF2-40B4-BE49-F238E27FC236}">
                <a16:creationId xmlns:a16="http://schemas.microsoft.com/office/drawing/2014/main" id="{8626B055-44BA-413B-A597-E8C44B82EAD0}"/>
              </a:ext>
            </a:extLst>
          </p:cNvPr>
          <p:cNvSpPr>
            <a:spLocks noChangeArrowheads="1" noChangeShapeType="1" noTextEdit="1"/>
          </p:cNvSpPr>
          <p:nvPr/>
        </p:nvSpPr>
        <p:spPr bwMode="auto">
          <a:xfrm>
            <a:off x="228600" y="76200"/>
            <a:ext cx="8610600" cy="381000"/>
          </a:xfrm>
          <a:prstGeom prst="rect">
            <a:avLst/>
          </a:prstGeom>
        </p:spPr>
        <p:txBody>
          <a:bodyPr wrap="none" fromWordArt="1">
            <a:prstTxWarp prst="textPlain">
              <a:avLst>
                <a:gd name="adj" fmla="val 50000"/>
              </a:avLst>
            </a:prstTxWarp>
          </a:bodyPr>
          <a:lstStyle/>
          <a:p>
            <a:pPr algn="ctr"/>
            <a:r>
              <a:rPr lang="en-US" sz="3200" kern="10" dirty="0" err="1">
                <a:ln w="9525">
                  <a:solidFill>
                    <a:srgbClr val="800000"/>
                  </a:solidFill>
                  <a:round/>
                  <a:headEnd/>
                  <a:tailEnd/>
                </a:ln>
                <a:latin typeface="Times New Roman" panose="02020603050405020304" pitchFamily="18" charset="0"/>
                <a:cs typeface="Times New Roman" panose="02020603050405020304" pitchFamily="18" charset="0"/>
              </a:rPr>
              <a:t>Tiết</a:t>
            </a:r>
            <a:r>
              <a:rPr lang="en-US" sz="3200" kern="10" dirty="0">
                <a:ln w="9525">
                  <a:solidFill>
                    <a:srgbClr val="800000"/>
                  </a:solidFill>
                  <a:round/>
                  <a:headEnd/>
                  <a:tailEnd/>
                </a:ln>
                <a:latin typeface="Times New Roman" panose="02020603050405020304" pitchFamily="18" charset="0"/>
                <a:cs typeface="Times New Roman" panose="02020603050405020304" pitchFamily="18" charset="0"/>
              </a:rPr>
              <a:t> 26 - </a:t>
            </a:r>
            <a:r>
              <a:rPr lang="en-US" sz="3200" kern="10" dirty="0" err="1">
                <a:ln w="9525">
                  <a:solidFill>
                    <a:srgbClr val="800000"/>
                  </a:solidFill>
                  <a:round/>
                  <a:headEnd/>
                  <a:tailEnd/>
                </a:ln>
                <a:latin typeface="Times New Roman" panose="02020603050405020304" pitchFamily="18" charset="0"/>
                <a:cs typeface="Times New Roman" panose="02020603050405020304" pitchFamily="18" charset="0"/>
              </a:rPr>
              <a:t>Bài</a:t>
            </a:r>
            <a:r>
              <a:rPr lang="en-US" sz="3200" kern="10" dirty="0">
                <a:ln w="9525">
                  <a:solidFill>
                    <a:srgbClr val="800000"/>
                  </a:solidFill>
                  <a:round/>
                  <a:headEnd/>
                  <a:tailEnd/>
                </a:ln>
                <a:latin typeface="Times New Roman" panose="02020603050405020304" pitchFamily="18" charset="0"/>
                <a:cs typeface="Times New Roman" panose="02020603050405020304" pitchFamily="18" charset="0"/>
              </a:rPr>
              <a:t> 23:  VỊ TRÍ, GIỚI HẠN, HÌNH DẠNG LÃNH THỔ VIỆT NAM</a:t>
            </a:r>
          </a:p>
        </p:txBody>
      </p:sp>
      <p:sp>
        <p:nvSpPr>
          <p:cNvPr id="3" name="TextBox 2">
            <a:extLst>
              <a:ext uri="{FF2B5EF4-FFF2-40B4-BE49-F238E27FC236}">
                <a16:creationId xmlns:a16="http://schemas.microsoft.com/office/drawing/2014/main" id="{136A9DA8-3AD2-48FE-30E3-2BD3727DAC7F}"/>
              </a:ext>
            </a:extLst>
          </p:cNvPr>
          <p:cNvSpPr txBox="1"/>
          <p:nvPr/>
        </p:nvSpPr>
        <p:spPr>
          <a:xfrm>
            <a:off x="196948" y="618978"/>
            <a:ext cx="8794652" cy="5831276"/>
          </a:xfrm>
          <a:prstGeom prst="rect">
            <a:avLst/>
          </a:prstGeom>
          <a:noFill/>
        </p:spPr>
        <p:txBody>
          <a:bodyPr wrap="square">
            <a:spAutoFit/>
          </a:bodyPr>
          <a:lstStyle/>
          <a:p>
            <a:pPr marL="0" marR="0">
              <a:lnSpc>
                <a:spcPct val="150000"/>
              </a:lnSpc>
              <a:spcBef>
                <a:spcPts val="0"/>
              </a:spcBef>
              <a:spcAft>
                <a:spcPts val="0"/>
              </a:spcAft>
            </a:pPr>
            <a:r>
              <a:rPr lang="pt-BR"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1-Vị trí và giới hạn lãnh thổ:</a:t>
            </a:r>
            <a:endParaRPr lang="en-US" sz="2800" dirty="0">
              <a:effectLst/>
              <a:latin typeface="VNI-Times" pitchFamily="2"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pt-BR" sz="2800" dirty="0">
                <a:solidFill>
                  <a:srgbClr val="0534FB"/>
                </a:solidFill>
                <a:effectLst/>
                <a:latin typeface="Times New Roman" panose="02020603050405020304" pitchFamily="18" charset="0"/>
                <a:ea typeface="Times New Roman" panose="02020603050405020304" pitchFamily="18" charset="0"/>
                <a:cs typeface="Times New Roman" panose="02020603050405020304" pitchFamily="18" charset="0"/>
              </a:rPr>
              <a:t>- Nước ta nằm trong khu vực Đông Nam Á, vừa có vùng đất liền diện tích 331212 km</a:t>
            </a:r>
            <a:r>
              <a:rPr lang="pt-BR" sz="2800" baseline="30000" dirty="0">
                <a:solidFill>
                  <a:srgbClr val="0534FB"/>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800" dirty="0">
                <a:solidFill>
                  <a:srgbClr val="0534FB"/>
                </a:solidFill>
                <a:effectLst/>
                <a:latin typeface="Times New Roman" panose="02020603050405020304" pitchFamily="18" charset="0"/>
                <a:ea typeface="Times New Roman" panose="02020603050405020304" pitchFamily="18" charset="0"/>
                <a:cs typeface="Times New Roman" panose="02020603050405020304" pitchFamily="18" charset="0"/>
              </a:rPr>
              <a:t>, vừa có vùng biển Đông rộng lớn (khoảng 1 triệu km</a:t>
            </a:r>
            <a:r>
              <a:rPr lang="pt-BR" sz="2800" baseline="30000" dirty="0">
                <a:solidFill>
                  <a:srgbClr val="0534FB"/>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800" dirty="0">
                <a:solidFill>
                  <a:srgbClr val="0534FB"/>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534FB"/>
              </a:solidFill>
              <a:effectLst/>
              <a:latin typeface="VNI-Times" pitchFamily="2"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pt-BR" sz="2800" dirty="0">
                <a:solidFill>
                  <a:srgbClr val="0534FB"/>
                </a:solidFill>
                <a:effectLst/>
                <a:latin typeface="Times New Roman" panose="02020603050405020304" pitchFamily="18" charset="0"/>
                <a:ea typeface="Times New Roman" panose="02020603050405020304" pitchFamily="18" charset="0"/>
                <a:cs typeface="Times New Roman" panose="02020603050405020304" pitchFamily="18" charset="0"/>
              </a:rPr>
              <a:t>- Nước ta nằm trong miền nhiệt đới gió mùa, thiên nhiên đa dạng, phong phú, đẹp đẽ nhưng cũng gặp không ít khó khăn, thử thách, thiên tai (bão lụt, hạn hán……)</a:t>
            </a:r>
            <a:endParaRPr lang="en-US" sz="2800" dirty="0">
              <a:solidFill>
                <a:srgbClr val="0534FB"/>
              </a:solidFill>
              <a:effectLst/>
              <a:latin typeface="VNI-Times" pitchFamily="2"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pt-BR" sz="2800" dirty="0">
                <a:solidFill>
                  <a:srgbClr val="0534FB"/>
                </a:solidFill>
                <a:effectLst/>
                <a:latin typeface="Times New Roman" panose="02020603050405020304" pitchFamily="18" charset="0"/>
                <a:ea typeface="Times New Roman" panose="02020603050405020304" pitchFamily="18" charset="0"/>
                <a:cs typeface="Times New Roman" panose="02020603050405020304" pitchFamily="18" charset="0"/>
              </a:rPr>
              <a:t>-Nằm gần trung tâm Đông Nam Á, nên thuận lợi trong việc giao lưu hợp tác phát triển kinh tế xã hội.</a:t>
            </a:r>
            <a:endParaRPr lang="en-US" sz="2800" dirty="0">
              <a:solidFill>
                <a:srgbClr val="0534FB"/>
              </a:solidFill>
              <a:effectLst/>
              <a:latin typeface="VNI-Times" pitchFamily="2" charset="0"/>
              <a:ea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4" name="Picture 6" descr="VN-2_23(dia8)">
            <a:extLst>
              <a:ext uri="{FF2B5EF4-FFF2-40B4-BE49-F238E27FC236}">
                <a16:creationId xmlns:a16="http://schemas.microsoft.com/office/drawing/2014/main" id="{49060B0A-F91C-4C80-A899-645FF9805EF2}"/>
              </a:ext>
            </a:extLst>
          </p:cNvPr>
          <p:cNvPicPr>
            <a:picLocks noChangeAspect="1" noChangeArrowheads="1"/>
          </p:cNvPicPr>
          <p:nvPr/>
        </p:nvPicPr>
        <p:blipFill>
          <a:blip r:embed="rId3">
            <a:lum bright="-44000" contrast="50000"/>
            <a:extLst>
              <a:ext uri="{28A0092B-C50C-407E-A947-70E740481C1C}">
                <a14:useLocalDpi xmlns:a14="http://schemas.microsoft.com/office/drawing/2010/main" val="0"/>
              </a:ext>
            </a:extLst>
          </a:blip>
          <a:srcRect/>
          <a:stretch>
            <a:fillRect/>
          </a:stretch>
        </p:blipFill>
        <p:spPr bwMode="auto">
          <a:xfrm>
            <a:off x="4211638" y="609600"/>
            <a:ext cx="4932362" cy="5943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0483" name="Text Box 7">
            <a:extLst>
              <a:ext uri="{FF2B5EF4-FFF2-40B4-BE49-F238E27FC236}">
                <a16:creationId xmlns:a16="http://schemas.microsoft.com/office/drawing/2014/main" id="{EB2A924B-C6A5-4A6E-970D-2801FA3E4F38}"/>
              </a:ext>
            </a:extLst>
          </p:cNvPr>
          <p:cNvSpPr txBox="1">
            <a:spLocks noChangeArrowheads="1"/>
          </p:cNvSpPr>
          <p:nvPr/>
        </p:nvSpPr>
        <p:spPr bwMode="auto">
          <a:xfrm>
            <a:off x="4191000" y="0"/>
            <a:ext cx="49530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latin typeface="Times New Roman" panose="02020603050405020304" pitchFamily="18" charset="0"/>
                <a:cs typeface="Times New Roman" panose="02020603050405020304" pitchFamily="18" charset="0"/>
              </a:rPr>
              <a:t>H 24.1 Lược đồ khu vực Biển Đông</a:t>
            </a:r>
          </a:p>
        </p:txBody>
      </p:sp>
      <p:grpSp>
        <p:nvGrpSpPr>
          <p:cNvPr id="2" name="Group 8">
            <a:extLst>
              <a:ext uri="{FF2B5EF4-FFF2-40B4-BE49-F238E27FC236}">
                <a16:creationId xmlns:a16="http://schemas.microsoft.com/office/drawing/2014/main" id="{43D9410E-EADA-46E9-AB48-10BE83A4B9C2}"/>
              </a:ext>
            </a:extLst>
          </p:cNvPr>
          <p:cNvGrpSpPr>
            <a:grpSpLocks/>
          </p:cNvGrpSpPr>
          <p:nvPr/>
        </p:nvGrpSpPr>
        <p:grpSpPr bwMode="auto">
          <a:xfrm>
            <a:off x="5181600" y="1066800"/>
            <a:ext cx="1905000" cy="3048000"/>
            <a:chOff x="3369" y="986"/>
            <a:chExt cx="951" cy="1766"/>
          </a:xfrm>
        </p:grpSpPr>
        <p:sp>
          <p:nvSpPr>
            <p:cNvPr id="20492" name="Freeform 9">
              <a:extLst>
                <a:ext uri="{FF2B5EF4-FFF2-40B4-BE49-F238E27FC236}">
                  <a16:creationId xmlns:a16="http://schemas.microsoft.com/office/drawing/2014/main" id="{95FAAA60-A35A-404D-A6D9-FF9C51D67344}"/>
                </a:ext>
              </a:extLst>
            </p:cNvPr>
            <p:cNvSpPr>
              <a:spLocks/>
            </p:cNvSpPr>
            <p:nvPr/>
          </p:nvSpPr>
          <p:spPr bwMode="auto">
            <a:xfrm>
              <a:off x="3369" y="986"/>
              <a:ext cx="683" cy="1766"/>
            </a:xfrm>
            <a:custGeom>
              <a:avLst/>
              <a:gdLst>
                <a:gd name="T0" fmla="*/ 552 w 683"/>
                <a:gd name="T1" fmla="*/ 232 h 1766"/>
                <a:gd name="T2" fmla="*/ 540 w 683"/>
                <a:gd name="T3" fmla="*/ 250 h 1766"/>
                <a:gd name="T4" fmla="*/ 483 w 683"/>
                <a:gd name="T5" fmla="*/ 280 h 1766"/>
                <a:gd name="T6" fmla="*/ 367 w 683"/>
                <a:gd name="T7" fmla="*/ 442 h 1766"/>
                <a:gd name="T8" fmla="*/ 342 w 683"/>
                <a:gd name="T9" fmla="*/ 544 h 1766"/>
                <a:gd name="T10" fmla="*/ 363 w 683"/>
                <a:gd name="T11" fmla="*/ 619 h 1766"/>
                <a:gd name="T12" fmla="*/ 402 w 683"/>
                <a:gd name="T13" fmla="*/ 661 h 1766"/>
                <a:gd name="T14" fmla="*/ 420 w 683"/>
                <a:gd name="T15" fmla="*/ 727 h 1766"/>
                <a:gd name="T16" fmla="*/ 507 w 683"/>
                <a:gd name="T17" fmla="*/ 820 h 1766"/>
                <a:gd name="T18" fmla="*/ 636 w 683"/>
                <a:gd name="T19" fmla="*/ 976 h 1766"/>
                <a:gd name="T20" fmla="*/ 675 w 683"/>
                <a:gd name="T21" fmla="*/ 1159 h 1766"/>
                <a:gd name="T22" fmla="*/ 678 w 683"/>
                <a:gd name="T23" fmla="*/ 1309 h 1766"/>
                <a:gd name="T24" fmla="*/ 645 w 683"/>
                <a:gd name="T25" fmla="*/ 1426 h 1766"/>
                <a:gd name="T26" fmla="*/ 549 w 683"/>
                <a:gd name="T27" fmla="*/ 1489 h 1766"/>
                <a:gd name="T28" fmla="*/ 483 w 683"/>
                <a:gd name="T29" fmla="*/ 1525 h 1766"/>
                <a:gd name="T30" fmla="*/ 411 w 683"/>
                <a:gd name="T31" fmla="*/ 1528 h 1766"/>
                <a:gd name="T32" fmla="*/ 372 w 683"/>
                <a:gd name="T33" fmla="*/ 1594 h 1766"/>
                <a:gd name="T34" fmla="*/ 327 w 683"/>
                <a:gd name="T35" fmla="*/ 1648 h 1766"/>
                <a:gd name="T36" fmla="*/ 177 w 683"/>
                <a:gd name="T37" fmla="*/ 1753 h 1766"/>
                <a:gd name="T38" fmla="*/ 156 w 683"/>
                <a:gd name="T39" fmla="*/ 1726 h 1766"/>
                <a:gd name="T40" fmla="*/ 165 w 683"/>
                <a:gd name="T41" fmla="*/ 1714 h 1766"/>
                <a:gd name="T42" fmla="*/ 192 w 683"/>
                <a:gd name="T43" fmla="*/ 1576 h 1766"/>
                <a:gd name="T44" fmla="*/ 141 w 683"/>
                <a:gd name="T45" fmla="*/ 1546 h 1766"/>
                <a:gd name="T46" fmla="*/ 156 w 683"/>
                <a:gd name="T47" fmla="*/ 1507 h 1766"/>
                <a:gd name="T48" fmla="*/ 228 w 683"/>
                <a:gd name="T49" fmla="*/ 1465 h 1766"/>
                <a:gd name="T50" fmla="*/ 321 w 683"/>
                <a:gd name="T51" fmla="*/ 1486 h 1766"/>
                <a:gd name="T52" fmla="*/ 336 w 683"/>
                <a:gd name="T53" fmla="*/ 1450 h 1766"/>
                <a:gd name="T54" fmla="*/ 324 w 683"/>
                <a:gd name="T55" fmla="*/ 1378 h 1766"/>
                <a:gd name="T56" fmla="*/ 489 w 683"/>
                <a:gd name="T57" fmla="*/ 1282 h 1766"/>
                <a:gd name="T58" fmla="*/ 480 w 683"/>
                <a:gd name="T59" fmla="*/ 1168 h 1766"/>
                <a:gd name="T60" fmla="*/ 465 w 683"/>
                <a:gd name="T61" fmla="*/ 1108 h 1766"/>
                <a:gd name="T62" fmla="*/ 471 w 683"/>
                <a:gd name="T63" fmla="*/ 957 h 1766"/>
                <a:gd name="T64" fmla="*/ 314 w 683"/>
                <a:gd name="T65" fmla="*/ 700 h 1766"/>
                <a:gd name="T66" fmla="*/ 216 w 683"/>
                <a:gd name="T67" fmla="*/ 550 h 1766"/>
                <a:gd name="T68" fmla="*/ 174 w 683"/>
                <a:gd name="T69" fmla="*/ 520 h 1766"/>
                <a:gd name="T70" fmla="*/ 159 w 683"/>
                <a:gd name="T71" fmla="*/ 484 h 1766"/>
                <a:gd name="T72" fmla="*/ 240 w 683"/>
                <a:gd name="T73" fmla="*/ 427 h 1766"/>
                <a:gd name="T74" fmla="*/ 183 w 683"/>
                <a:gd name="T75" fmla="*/ 385 h 1766"/>
                <a:gd name="T76" fmla="*/ 60 w 683"/>
                <a:gd name="T77" fmla="*/ 280 h 1766"/>
                <a:gd name="T78" fmla="*/ 30 w 683"/>
                <a:gd name="T79" fmla="*/ 202 h 1766"/>
                <a:gd name="T80" fmla="*/ 39 w 683"/>
                <a:gd name="T81" fmla="*/ 160 h 1766"/>
                <a:gd name="T82" fmla="*/ 0 w 683"/>
                <a:gd name="T83" fmla="*/ 127 h 1766"/>
                <a:gd name="T84" fmla="*/ 30 w 683"/>
                <a:gd name="T85" fmla="*/ 109 h 1766"/>
                <a:gd name="T86" fmla="*/ 108 w 683"/>
                <a:gd name="T87" fmla="*/ 121 h 1766"/>
                <a:gd name="T88" fmla="*/ 174 w 683"/>
                <a:gd name="T89" fmla="*/ 115 h 1766"/>
                <a:gd name="T90" fmla="*/ 219 w 683"/>
                <a:gd name="T91" fmla="*/ 100 h 1766"/>
                <a:gd name="T92" fmla="*/ 252 w 683"/>
                <a:gd name="T93" fmla="*/ 64 h 1766"/>
                <a:gd name="T94" fmla="*/ 282 w 683"/>
                <a:gd name="T95" fmla="*/ 37 h 1766"/>
                <a:gd name="T96" fmla="*/ 312 w 683"/>
                <a:gd name="T97" fmla="*/ 10 h 1766"/>
                <a:gd name="T98" fmla="*/ 429 w 683"/>
                <a:gd name="T99" fmla="*/ 97 h 1766"/>
                <a:gd name="T100" fmla="*/ 471 w 683"/>
                <a:gd name="T101" fmla="*/ 185 h 1766"/>
                <a:gd name="T102" fmla="*/ 552 w 683"/>
                <a:gd name="T103" fmla="*/ 232 h 17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3"/>
                <a:gd name="T157" fmla="*/ 0 h 1766"/>
                <a:gd name="T158" fmla="*/ 683 w 683"/>
                <a:gd name="T159" fmla="*/ 1766 h 17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3" h="1766">
                  <a:moveTo>
                    <a:pt x="552" y="232"/>
                  </a:moveTo>
                  <a:cubicBezTo>
                    <a:pt x="563" y="243"/>
                    <a:pt x="551" y="242"/>
                    <a:pt x="540" y="250"/>
                  </a:cubicBezTo>
                  <a:cubicBezTo>
                    <a:pt x="529" y="258"/>
                    <a:pt x="512" y="248"/>
                    <a:pt x="483" y="280"/>
                  </a:cubicBezTo>
                  <a:cubicBezTo>
                    <a:pt x="454" y="312"/>
                    <a:pt x="391" y="398"/>
                    <a:pt x="367" y="442"/>
                  </a:cubicBezTo>
                  <a:cubicBezTo>
                    <a:pt x="343" y="486"/>
                    <a:pt x="343" y="515"/>
                    <a:pt x="342" y="544"/>
                  </a:cubicBezTo>
                  <a:lnTo>
                    <a:pt x="363" y="619"/>
                  </a:lnTo>
                  <a:lnTo>
                    <a:pt x="402" y="661"/>
                  </a:lnTo>
                  <a:lnTo>
                    <a:pt x="420" y="727"/>
                  </a:lnTo>
                  <a:lnTo>
                    <a:pt x="507" y="820"/>
                  </a:lnTo>
                  <a:cubicBezTo>
                    <a:pt x="543" y="861"/>
                    <a:pt x="608" y="920"/>
                    <a:pt x="636" y="976"/>
                  </a:cubicBezTo>
                  <a:cubicBezTo>
                    <a:pt x="664" y="1032"/>
                    <a:pt x="668" y="1104"/>
                    <a:pt x="675" y="1159"/>
                  </a:cubicBezTo>
                  <a:cubicBezTo>
                    <a:pt x="682" y="1214"/>
                    <a:pt x="683" y="1265"/>
                    <a:pt x="678" y="1309"/>
                  </a:cubicBezTo>
                  <a:cubicBezTo>
                    <a:pt x="673" y="1353"/>
                    <a:pt x="667" y="1396"/>
                    <a:pt x="645" y="1426"/>
                  </a:cubicBezTo>
                  <a:cubicBezTo>
                    <a:pt x="623" y="1456"/>
                    <a:pt x="576" y="1473"/>
                    <a:pt x="549" y="1489"/>
                  </a:cubicBezTo>
                  <a:cubicBezTo>
                    <a:pt x="522" y="1505"/>
                    <a:pt x="506" y="1519"/>
                    <a:pt x="483" y="1525"/>
                  </a:cubicBezTo>
                  <a:cubicBezTo>
                    <a:pt x="460" y="1531"/>
                    <a:pt x="429" y="1517"/>
                    <a:pt x="411" y="1528"/>
                  </a:cubicBezTo>
                  <a:cubicBezTo>
                    <a:pt x="393" y="1539"/>
                    <a:pt x="386" y="1574"/>
                    <a:pt x="372" y="1594"/>
                  </a:cubicBezTo>
                  <a:cubicBezTo>
                    <a:pt x="358" y="1614"/>
                    <a:pt x="359" y="1622"/>
                    <a:pt x="327" y="1648"/>
                  </a:cubicBezTo>
                  <a:cubicBezTo>
                    <a:pt x="295" y="1674"/>
                    <a:pt x="206" y="1740"/>
                    <a:pt x="177" y="1753"/>
                  </a:cubicBezTo>
                  <a:cubicBezTo>
                    <a:pt x="148" y="1766"/>
                    <a:pt x="158" y="1732"/>
                    <a:pt x="156" y="1726"/>
                  </a:cubicBezTo>
                  <a:cubicBezTo>
                    <a:pt x="154" y="1720"/>
                    <a:pt x="159" y="1739"/>
                    <a:pt x="165" y="1714"/>
                  </a:cubicBezTo>
                  <a:cubicBezTo>
                    <a:pt x="171" y="1689"/>
                    <a:pt x="196" y="1604"/>
                    <a:pt x="192" y="1576"/>
                  </a:cubicBezTo>
                  <a:cubicBezTo>
                    <a:pt x="188" y="1548"/>
                    <a:pt x="147" y="1558"/>
                    <a:pt x="141" y="1546"/>
                  </a:cubicBezTo>
                  <a:cubicBezTo>
                    <a:pt x="135" y="1534"/>
                    <a:pt x="142" y="1520"/>
                    <a:pt x="156" y="1507"/>
                  </a:cubicBezTo>
                  <a:cubicBezTo>
                    <a:pt x="170" y="1494"/>
                    <a:pt x="201" y="1468"/>
                    <a:pt x="228" y="1465"/>
                  </a:cubicBezTo>
                  <a:cubicBezTo>
                    <a:pt x="255" y="1462"/>
                    <a:pt x="303" y="1488"/>
                    <a:pt x="321" y="1486"/>
                  </a:cubicBezTo>
                  <a:cubicBezTo>
                    <a:pt x="339" y="1484"/>
                    <a:pt x="335" y="1468"/>
                    <a:pt x="336" y="1450"/>
                  </a:cubicBezTo>
                  <a:cubicBezTo>
                    <a:pt x="337" y="1432"/>
                    <a:pt x="299" y="1406"/>
                    <a:pt x="324" y="1378"/>
                  </a:cubicBezTo>
                  <a:cubicBezTo>
                    <a:pt x="349" y="1350"/>
                    <a:pt x="463" y="1317"/>
                    <a:pt x="489" y="1282"/>
                  </a:cubicBezTo>
                  <a:cubicBezTo>
                    <a:pt x="515" y="1247"/>
                    <a:pt x="484" y="1197"/>
                    <a:pt x="480" y="1168"/>
                  </a:cubicBezTo>
                  <a:cubicBezTo>
                    <a:pt x="476" y="1139"/>
                    <a:pt x="466" y="1143"/>
                    <a:pt x="465" y="1108"/>
                  </a:cubicBezTo>
                  <a:cubicBezTo>
                    <a:pt x="464" y="1073"/>
                    <a:pt x="496" y="1025"/>
                    <a:pt x="471" y="957"/>
                  </a:cubicBezTo>
                  <a:cubicBezTo>
                    <a:pt x="446" y="889"/>
                    <a:pt x="357" y="768"/>
                    <a:pt x="314" y="700"/>
                  </a:cubicBezTo>
                  <a:cubicBezTo>
                    <a:pt x="271" y="632"/>
                    <a:pt x="239" y="580"/>
                    <a:pt x="216" y="550"/>
                  </a:cubicBezTo>
                  <a:cubicBezTo>
                    <a:pt x="193" y="520"/>
                    <a:pt x="183" y="531"/>
                    <a:pt x="174" y="520"/>
                  </a:cubicBezTo>
                  <a:cubicBezTo>
                    <a:pt x="165" y="509"/>
                    <a:pt x="148" y="499"/>
                    <a:pt x="159" y="484"/>
                  </a:cubicBezTo>
                  <a:cubicBezTo>
                    <a:pt x="170" y="469"/>
                    <a:pt x="236" y="443"/>
                    <a:pt x="240" y="427"/>
                  </a:cubicBezTo>
                  <a:cubicBezTo>
                    <a:pt x="244" y="411"/>
                    <a:pt x="213" y="409"/>
                    <a:pt x="183" y="385"/>
                  </a:cubicBezTo>
                  <a:cubicBezTo>
                    <a:pt x="153" y="361"/>
                    <a:pt x="85" y="310"/>
                    <a:pt x="60" y="280"/>
                  </a:cubicBezTo>
                  <a:cubicBezTo>
                    <a:pt x="35" y="250"/>
                    <a:pt x="34" y="222"/>
                    <a:pt x="30" y="202"/>
                  </a:cubicBezTo>
                  <a:lnTo>
                    <a:pt x="39" y="160"/>
                  </a:lnTo>
                  <a:lnTo>
                    <a:pt x="0" y="127"/>
                  </a:lnTo>
                  <a:lnTo>
                    <a:pt x="30" y="109"/>
                  </a:lnTo>
                  <a:lnTo>
                    <a:pt x="108" y="121"/>
                  </a:lnTo>
                  <a:lnTo>
                    <a:pt x="174" y="115"/>
                  </a:lnTo>
                  <a:lnTo>
                    <a:pt x="219" y="100"/>
                  </a:lnTo>
                  <a:lnTo>
                    <a:pt x="252" y="64"/>
                  </a:lnTo>
                  <a:cubicBezTo>
                    <a:pt x="262" y="54"/>
                    <a:pt x="272" y="46"/>
                    <a:pt x="282" y="37"/>
                  </a:cubicBezTo>
                  <a:cubicBezTo>
                    <a:pt x="292" y="28"/>
                    <a:pt x="288" y="0"/>
                    <a:pt x="312" y="10"/>
                  </a:cubicBezTo>
                  <a:cubicBezTo>
                    <a:pt x="336" y="20"/>
                    <a:pt x="403" y="68"/>
                    <a:pt x="429" y="97"/>
                  </a:cubicBezTo>
                  <a:cubicBezTo>
                    <a:pt x="455" y="126"/>
                    <a:pt x="450" y="162"/>
                    <a:pt x="471" y="185"/>
                  </a:cubicBezTo>
                  <a:cubicBezTo>
                    <a:pt x="492" y="208"/>
                    <a:pt x="537" y="222"/>
                    <a:pt x="552" y="232"/>
                  </a:cubicBezTo>
                  <a:close/>
                </a:path>
              </a:pathLst>
            </a:custGeom>
            <a:solidFill>
              <a:srgbClr val="FF0000"/>
            </a:solidFill>
            <a:ln w="12700">
              <a:solidFill>
                <a:schemeClr val="tx1"/>
              </a:solidFill>
              <a:round/>
              <a:headEnd/>
              <a:tailEnd/>
            </a:ln>
          </p:spPr>
          <p:txBody>
            <a:bodyPr/>
            <a:lstStyle/>
            <a:p>
              <a:endParaRPr lang="en-US"/>
            </a:p>
          </p:txBody>
        </p:sp>
        <p:sp>
          <p:nvSpPr>
            <p:cNvPr id="145418" name="Text Box 10">
              <a:extLst>
                <a:ext uri="{FF2B5EF4-FFF2-40B4-BE49-F238E27FC236}">
                  <a16:creationId xmlns:a16="http://schemas.microsoft.com/office/drawing/2014/main" id="{9652FF68-C84A-4B3E-9A81-FC5E65E3BA9D}"/>
                </a:ext>
              </a:extLst>
            </p:cNvPr>
            <p:cNvSpPr txBox="1">
              <a:spLocks noChangeArrowheads="1"/>
            </p:cNvSpPr>
            <p:nvPr/>
          </p:nvSpPr>
          <p:spPr bwMode="auto">
            <a:xfrm>
              <a:off x="3610" y="1411"/>
              <a:ext cx="710" cy="192"/>
            </a:xfrm>
            <a:prstGeom prst="rect">
              <a:avLst/>
            </a:prstGeom>
            <a:noFill/>
            <a:ln w="9525">
              <a:noFill/>
              <a:miter lim="800000"/>
              <a:headEnd/>
              <a:tailEnd/>
            </a:ln>
            <a:effectLst/>
          </p:spPr>
          <p:txBody>
            <a:bodyPr>
              <a:spAutoFit/>
            </a:bodyPr>
            <a:lstStyle/>
            <a:p>
              <a:pPr eaLnBrk="1" hangingPunct="1">
                <a:spcBef>
                  <a:spcPct val="50000"/>
                </a:spcBef>
                <a:defRPr/>
              </a:pPr>
              <a:r>
                <a:rPr lang="en-US" sz="1400" b="1">
                  <a:solidFill>
                    <a:srgbClr val="0000FF"/>
                  </a:solidFill>
                  <a:effectLst>
                    <a:outerShdw blurRad="38100" dist="38100" dir="2700000" algn="tl">
                      <a:srgbClr val="000000"/>
                    </a:outerShdw>
                  </a:effectLst>
                  <a:latin typeface="Arial" charset="0"/>
                  <a:cs typeface="Arial" charset="0"/>
                </a:rPr>
                <a:t>Việt Nam</a:t>
              </a:r>
            </a:p>
          </p:txBody>
        </p:sp>
      </p:grpSp>
      <p:grpSp>
        <p:nvGrpSpPr>
          <p:cNvPr id="3" name="Group 11">
            <a:extLst>
              <a:ext uri="{FF2B5EF4-FFF2-40B4-BE49-F238E27FC236}">
                <a16:creationId xmlns:a16="http://schemas.microsoft.com/office/drawing/2014/main" id="{359E63DC-AA5C-4516-907D-B37ABB58CE41}"/>
              </a:ext>
            </a:extLst>
          </p:cNvPr>
          <p:cNvGrpSpPr>
            <a:grpSpLocks/>
          </p:cNvGrpSpPr>
          <p:nvPr/>
        </p:nvGrpSpPr>
        <p:grpSpPr bwMode="auto">
          <a:xfrm>
            <a:off x="4191000" y="5105400"/>
            <a:ext cx="4953000" cy="762000"/>
            <a:chOff x="2640" y="3264"/>
            <a:chExt cx="3120" cy="420"/>
          </a:xfrm>
        </p:grpSpPr>
        <p:sp>
          <p:nvSpPr>
            <p:cNvPr id="20490" name="Line 12">
              <a:extLst>
                <a:ext uri="{FF2B5EF4-FFF2-40B4-BE49-F238E27FC236}">
                  <a16:creationId xmlns:a16="http://schemas.microsoft.com/office/drawing/2014/main" id="{7D86F084-AB59-41F8-A7E2-07EA8342A4BE}"/>
                </a:ext>
              </a:extLst>
            </p:cNvPr>
            <p:cNvSpPr>
              <a:spLocks noChangeShapeType="1"/>
            </p:cNvSpPr>
            <p:nvPr/>
          </p:nvSpPr>
          <p:spPr bwMode="auto">
            <a:xfrm>
              <a:off x="2688" y="3684"/>
              <a:ext cx="3072" cy="0"/>
            </a:xfrm>
            <a:prstGeom prst="line">
              <a:avLst/>
            </a:prstGeom>
            <a:noFill/>
            <a:ln w="762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5421" name="Text Box 13">
              <a:extLst>
                <a:ext uri="{FF2B5EF4-FFF2-40B4-BE49-F238E27FC236}">
                  <a16:creationId xmlns:a16="http://schemas.microsoft.com/office/drawing/2014/main" id="{88EE148F-AB35-43C4-91B9-C411248D75D2}"/>
                </a:ext>
              </a:extLst>
            </p:cNvPr>
            <p:cNvSpPr txBox="1">
              <a:spLocks noChangeArrowheads="1"/>
            </p:cNvSpPr>
            <p:nvPr/>
          </p:nvSpPr>
          <p:spPr bwMode="auto">
            <a:xfrm>
              <a:off x="2640" y="3264"/>
              <a:ext cx="2112" cy="286"/>
            </a:xfrm>
            <a:prstGeom prst="rect">
              <a:avLst/>
            </a:prstGeom>
            <a:noFill/>
            <a:ln w="9525">
              <a:noFill/>
              <a:miter lim="800000"/>
              <a:headEnd/>
              <a:tailEnd/>
            </a:ln>
            <a:effectLst/>
          </p:spPr>
          <p:txBody>
            <a:bodyPr>
              <a:spAutoFit/>
            </a:bodyPr>
            <a:lstStyle/>
            <a:p>
              <a:pPr eaLnBrk="1" hangingPunct="1">
                <a:spcBef>
                  <a:spcPct val="50000"/>
                </a:spcBef>
                <a:defRPr/>
              </a:pPr>
              <a:r>
                <a:rPr lang="en-US" sz="2800" b="1" dirty="0">
                  <a:solidFill>
                    <a:srgbClr val="FF0000"/>
                  </a:solidFill>
                  <a:effectLst>
                    <a:outerShdw blurRad="38100" dist="38100" dir="2700000" algn="tl">
                      <a:srgbClr val="000000"/>
                    </a:outerShdw>
                  </a:effectLst>
                  <a:latin typeface="Times New Roman" pitchFamily="18" charset="0"/>
                  <a:cs typeface="Times New Roman" pitchFamily="18" charset="0"/>
                </a:rPr>
                <a:t>Xích</a:t>
              </a:r>
              <a:r>
                <a:rPr lang="en-US" sz="2800" b="1" dirty="0">
                  <a:solidFill>
                    <a:srgbClr val="FF0000"/>
                  </a:solidFill>
                  <a:effectLst>
                    <a:outerShdw blurRad="38100" dist="38100" dir="2700000" algn="tl">
                      <a:srgbClr val="000000"/>
                    </a:outerShdw>
                  </a:effectLst>
                  <a:latin typeface="Arial" charset="0"/>
                  <a:cs typeface="Arial" charset="0"/>
                </a:rPr>
                <a:t> đạo</a:t>
              </a:r>
            </a:p>
          </p:txBody>
        </p:sp>
      </p:grpSp>
      <p:grpSp>
        <p:nvGrpSpPr>
          <p:cNvPr id="4" name="Group 14">
            <a:extLst>
              <a:ext uri="{FF2B5EF4-FFF2-40B4-BE49-F238E27FC236}">
                <a16:creationId xmlns:a16="http://schemas.microsoft.com/office/drawing/2014/main" id="{77CFBEC0-CAEB-4497-840A-3B5D87DF85DD}"/>
              </a:ext>
            </a:extLst>
          </p:cNvPr>
          <p:cNvGrpSpPr>
            <a:grpSpLocks/>
          </p:cNvGrpSpPr>
          <p:nvPr/>
        </p:nvGrpSpPr>
        <p:grpSpPr bwMode="auto">
          <a:xfrm>
            <a:off x="4267200" y="609600"/>
            <a:ext cx="4876800" cy="519113"/>
            <a:chOff x="2688" y="-557"/>
            <a:chExt cx="3072" cy="495"/>
          </a:xfrm>
        </p:grpSpPr>
        <p:sp>
          <p:nvSpPr>
            <p:cNvPr id="20488" name="Line 15">
              <a:extLst>
                <a:ext uri="{FF2B5EF4-FFF2-40B4-BE49-F238E27FC236}">
                  <a16:creationId xmlns:a16="http://schemas.microsoft.com/office/drawing/2014/main" id="{C5BD4ACD-D4E3-49CF-A3C0-C86D62AC8CCA}"/>
                </a:ext>
              </a:extLst>
            </p:cNvPr>
            <p:cNvSpPr>
              <a:spLocks noChangeShapeType="1"/>
            </p:cNvSpPr>
            <p:nvPr/>
          </p:nvSpPr>
          <p:spPr bwMode="auto">
            <a:xfrm>
              <a:off x="2688" y="-121"/>
              <a:ext cx="3072" cy="0"/>
            </a:xfrm>
            <a:prstGeom prst="line">
              <a:avLst/>
            </a:prstGeom>
            <a:noFill/>
            <a:ln w="76200" cap="rnd">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5424" name="Text Box 16">
              <a:extLst>
                <a:ext uri="{FF2B5EF4-FFF2-40B4-BE49-F238E27FC236}">
                  <a16:creationId xmlns:a16="http://schemas.microsoft.com/office/drawing/2014/main" id="{E3CDA746-1856-4219-A7BA-EF320C46A53A}"/>
                </a:ext>
              </a:extLst>
            </p:cNvPr>
            <p:cNvSpPr txBox="1">
              <a:spLocks noChangeArrowheads="1"/>
            </p:cNvSpPr>
            <p:nvPr/>
          </p:nvSpPr>
          <p:spPr bwMode="auto">
            <a:xfrm>
              <a:off x="3648" y="-557"/>
              <a:ext cx="2112" cy="495"/>
            </a:xfrm>
            <a:prstGeom prst="rect">
              <a:avLst/>
            </a:prstGeom>
            <a:noFill/>
            <a:ln w="9525">
              <a:noFill/>
              <a:miter lim="800000"/>
              <a:headEnd/>
              <a:tailEnd/>
            </a:ln>
            <a:effectLst/>
          </p:spPr>
          <p:txBody>
            <a:bodyPr>
              <a:spAutoFit/>
            </a:bodyPr>
            <a:lstStyle/>
            <a:p>
              <a:pPr eaLnBrk="1" hangingPunct="1">
                <a:spcBef>
                  <a:spcPct val="50000"/>
                </a:spcBef>
                <a:defRPr/>
              </a:pPr>
              <a:r>
                <a:rPr lang="en-US" sz="2800" b="1" dirty="0">
                  <a:solidFill>
                    <a:srgbClr val="0000FF"/>
                  </a:solidFill>
                  <a:effectLst>
                    <a:outerShdw blurRad="38100" dist="38100" dir="2700000" algn="tl">
                      <a:srgbClr val="000000"/>
                    </a:outerShdw>
                  </a:effectLst>
                  <a:latin typeface="Arial" charset="0"/>
                  <a:cs typeface="Arial" charset="0"/>
                </a:rPr>
                <a:t>Chí </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tuyến</a:t>
              </a:r>
              <a:r>
                <a:rPr lang="en-US" sz="2800" b="1" dirty="0">
                  <a:solidFill>
                    <a:srgbClr val="0000FF"/>
                  </a:solidFill>
                  <a:effectLst>
                    <a:outerShdw blurRad="38100" dist="38100" dir="2700000" algn="tl">
                      <a:srgbClr val="000000"/>
                    </a:outerShdw>
                  </a:effectLst>
                  <a:latin typeface="Arial" charset="0"/>
                  <a:cs typeface="Arial" charset="0"/>
                </a:rPr>
                <a:t> Bắc</a:t>
              </a:r>
            </a:p>
          </p:txBody>
        </p:sp>
      </p:grpSp>
      <p:sp>
        <p:nvSpPr>
          <p:cNvPr id="145425" name="AutoShape 17">
            <a:extLst>
              <a:ext uri="{FF2B5EF4-FFF2-40B4-BE49-F238E27FC236}">
                <a16:creationId xmlns:a16="http://schemas.microsoft.com/office/drawing/2014/main" id="{CBEAE79B-83A3-4D9B-92C6-C9A9A31D5D96}"/>
              </a:ext>
            </a:extLst>
          </p:cNvPr>
          <p:cNvSpPr>
            <a:spLocks noChangeArrowheads="1"/>
          </p:cNvSpPr>
          <p:nvPr/>
        </p:nvSpPr>
        <p:spPr bwMode="auto">
          <a:xfrm>
            <a:off x="-304800" y="2209800"/>
            <a:ext cx="4267200" cy="3962400"/>
          </a:xfrm>
          <a:prstGeom prst="wedgeEllipseCallout">
            <a:avLst>
              <a:gd name="adj1" fmla="val 94569"/>
              <a:gd name="adj2" fmla="val -45875"/>
            </a:avLst>
          </a:prstGeom>
          <a:ln>
            <a:headEnd/>
            <a:tailEnd/>
          </a:ln>
        </p:spPr>
        <p:style>
          <a:lnRef idx="2">
            <a:schemeClr val="accent4"/>
          </a:lnRef>
          <a:fillRef idx="1">
            <a:schemeClr val="lt1"/>
          </a:fillRef>
          <a:effectRef idx="0">
            <a:schemeClr val="accent4"/>
          </a:effectRef>
          <a:fontRef idx="minor">
            <a:schemeClr val="dk1"/>
          </a:fontRef>
        </p:style>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dirty="0" err="1">
                <a:solidFill>
                  <a:srgbClr val="FF0000"/>
                </a:solidFill>
                <a:latin typeface="Times New Roman" panose="02020603050405020304" pitchFamily="18" charset="0"/>
                <a:cs typeface="Times New Roman" panose="02020603050405020304" pitchFamily="18" charset="0"/>
              </a:rPr>
              <a:t>Với</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vị</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trí</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giới</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hạn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lãnh</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thổ</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nêu</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trên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em</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hãy</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nêu</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những</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đặc</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điểm</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nổi</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bật</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của</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vị</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trí</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địa</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lý</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tự</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nhiên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nước</a:t>
            </a:r>
            <a:r>
              <a:rPr lang="en-US" altLang="vi-VN" sz="2800" b="1" dirty="0">
                <a:solidFill>
                  <a:srgbClr val="FF0000"/>
                </a:solidFill>
                <a:latin typeface="Times New Roman" panose="02020603050405020304" pitchFamily="18" charset="0"/>
                <a:cs typeface="Times New Roman" panose="02020603050405020304" pitchFamily="18" charset="0"/>
              </a:rPr>
              <a:t> 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22" presetClass="emph" presetSubtype="0" fill="hold" nodeType="withEffect">
                                  <p:stCondLst>
                                    <p:cond delay="0"/>
                                  </p:stCondLst>
                                  <p:childTnLst>
                                    <p:animClr clrSpc="hsl" dir="cw">
                                      <p:cBhvr override="childStyle">
                                        <p:cTn id="9" dur="500" fill="hold"/>
                                        <p:tgtEl>
                                          <p:spTgt spid="145414"/>
                                        </p:tgtEl>
                                        <p:attrNameLst>
                                          <p:attrName>style.color</p:attrName>
                                        </p:attrNameLst>
                                      </p:cBhvr>
                                      <p:by>
                                        <p:hsl h="-7200000" s="0" l="0"/>
                                      </p:by>
                                    </p:animClr>
                                    <p:animClr clrSpc="hsl" dir="cw">
                                      <p:cBhvr>
                                        <p:cTn id="10" dur="500" fill="hold"/>
                                        <p:tgtEl>
                                          <p:spTgt spid="145414"/>
                                        </p:tgtEl>
                                        <p:attrNameLst>
                                          <p:attrName>fillcolor</p:attrName>
                                        </p:attrNameLst>
                                      </p:cBhvr>
                                      <p:by>
                                        <p:hsl h="-7200000" s="0" l="0"/>
                                      </p:by>
                                    </p:animClr>
                                    <p:animClr clrSpc="hsl" dir="cw">
                                      <p:cBhvr>
                                        <p:cTn id="11" dur="500" fill="hold"/>
                                        <p:tgtEl>
                                          <p:spTgt spid="145414"/>
                                        </p:tgtEl>
                                        <p:attrNameLst>
                                          <p:attrName>stroke.color</p:attrName>
                                        </p:attrNameLst>
                                      </p:cBhvr>
                                      <p:by>
                                        <p:hsl h="-7200000" s="0" l="0"/>
                                      </p:by>
                                    </p:animClr>
                                    <p:set>
                                      <p:cBhvr>
                                        <p:cTn id="12" dur="500" fill="hold"/>
                                        <p:tgtEl>
                                          <p:spTgt spid="145414"/>
                                        </p:tgtEl>
                                        <p:attrNameLst>
                                          <p:attrName>fill.type</p:attrName>
                                        </p:attrNameLst>
                                      </p:cBhvr>
                                      <p:to>
                                        <p:strVal val="solid"/>
                                      </p:to>
                                    </p:set>
                                  </p:childTnLst>
                                </p:cTn>
                              </p:par>
                              <p:par>
                                <p:cTn id="13" presetID="5"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par>
                                <p:cTn id="16" presetID="5"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5425"/>
                                        </p:tgtEl>
                                        <p:attrNameLst>
                                          <p:attrName>style.visibility</p:attrName>
                                        </p:attrNameLst>
                                      </p:cBhvr>
                                      <p:to>
                                        <p:strVal val="visible"/>
                                      </p:to>
                                    </p:set>
                                    <p:animEffect transition="in" filter="blinds(horizontal)">
                                      <p:cBhvr>
                                        <p:cTn id="23" dur="500"/>
                                        <p:tgtEl>
                                          <p:spTgt spid="1454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nodeType="clickEffect">
                                  <p:stCondLst>
                                    <p:cond delay="0"/>
                                  </p:stCondLst>
                                  <p:childTnLst>
                                    <p:animEffect transition="out" filter="blinds(horizontal)">
                                      <p:cBhvr>
                                        <p:cTn id="27" dur="500"/>
                                        <p:tgtEl>
                                          <p:spTgt spid="145425"/>
                                        </p:tgtEl>
                                      </p:cBhvr>
                                    </p:animEffect>
                                    <p:set>
                                      <p:cBhvr>
                                        <p:cTn id="28" dur="1" fill="hold">
                                          <p:stCondLst>
                                            <p:cond delay="499"/>
                                          </p:stCondLst>
                                        </p:cTn>
                                        <p:tgtEl>
                                          <p:spTgt spid="1454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8" descr="77778">
            <a:extLst>
              <a:ext uri="{FF2B5EF4-FFF2-40B4-BE49-F238E27FC236}">
                <a16:creationId xmlns:a16="http://schemas.microsoft.com/office/drawing/2014/main" id="{13C56689-CE3D-463C-994C-FB942E445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8850313"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1EC5FB04-B7AC-4F6F-A638-EC5ADC396ADD}"/>
              </a:ext>
            </a:extLst>
          </p:cNvPr>
          <p:cNvCxnSpPr/>
          <p:nvPr/>
        </p:nvCxnSpPr>
        <p:spPr>
          <a:xfrm flipV="1">
            <a:off x="74613" y="1295400"/>
            <a:ext cx="6477000" cy="1588"/>
          </a:xfrm>
          <a:prstGeom prst="line">
            <a:avLst/>
          </a:prstGeom>
          <a:ln w="57150">
            <a:solidFill>
              <a:schemeClr val="accent4">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9601823-DB69-4895-BE13-3C7C19B61B29}"/>
              </a:ext>
            </a:extLst>
          </p:cNvPr>
          <p:cNvCxnSpPr/>
          <p:nvPr/>
        </p:nvCxnSpPr>
        <p:spPr>
          <a:xfrm flipV="1">
            <a:off x="74613" y="4800600"/>
            <a:ext cx="6477000" cy="34925"/>
          </a:xfrm>
          <a:prstGeom prst="line">
            <a:avLst/>
          </a:prstGeom>
          <a:ln w="5715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FF8DC7C-E032-4A23-AB36-24AD04C3CD4B}"/>
              </a:ext>
            </a:extLst>
          </p:cNvPr>
          <p:cNvSpPr/>
          <p:nvPr/>
        </p:nvSpPr>
        <p:spPr>
          <a:xfrm>
            <a:off x="438150" y="914400"/>
            <a:ext cx="159702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err="1">
                <a:solidFill>
                  <a:srgbClr val="0000CC"/>
                </a:solidFill>
                <a:latin typeface="Times New Roman" panose="02020603050405020304" pitchFamily="18" charset="0"/>
                <a:cs typeface="Times New Roman" panose="02020603050405020304" pitchFamily="18" charset="0"/>
              </a:rPr>
              <a:t>Chí</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tuyến</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Bắc</a:t>
            </a:r>
            <a:r>
              <a:rPr lang="en-US" b="1" dirty="0">
                <a:solidFill>
                  <a:srgbClr val="0000CC"/>
                </a:solidFill>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CD405631-C104-4999-86F4-27A0E381E1BB}"/>
              </a:ext>
            </a:extLst>
          </p:cNvPr>
          <p:cNvSpPr/>
          <p:nvPr/>
        </p:nvSpPr>
        <p:spPr>
          <a:xfrm>
            <a:off x="177800" y="4872038"/>
            <a:ext cx="181610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err="1">
                <a:solidFill>
                  <a:srgbClr val="0000CC"/>
                </a:solidFill>
                <a:latin typeface="Times New Roman" panose="02020603050405020304" pitchFamily="18" charset="0"/>
                <a:cs typeface="Times New Roman" panose="02020603050405020304" pitchFamily="18" charset="0"/>
              </a:rPr>
              <a:t>Xích</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đạo</a:t>
            </a:r>
            <a:endParaRPr lang="en-US" b="1" dirty="0">
              <a:solidFill>
                <a:srgbClr val="0000CC"/>
              </a:solidFill>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3966284C-66EC-4823-AD47-15CAAE726950}"/>
              </a:ext>
            </a:extLst>
          </p:cNvPr>
          <p:cNvCxnSpPr/>
          <p:nvPr/>
        </p:nvCxnSpPr>
        <p:spPr>
          <a:xfrm>
            <a:off x="4424363" y="1295400"/>
            <a:ext cx="80962" cy="349250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Down Arrow Callout 7">
            <a:extLst>
              <a:ext uri="{FF2B5EF4-FFF2-40B4-BE49-F238E27FC236}">
                <a16:creationId xmlns:a16="http://schemas.microsoft.com/office/drawing/2014/main" id="{DFC05CF8-2B52-4BEE-BDAF-AA87B5C1403B}"/>
              </a:ext>
            </a:extLst>
          </p:cNvPr>
          <p:cNvSpPr/>
          <p:nvPr/>
        </p:nvSpPr>
        <p:spPr>
          <a:xfrm>
            <a:off x="5892800" y="1368425"/>
            <a:ext cx="3230563" cy="1263650"/>
          </a:xfrm>
          <a:prstGeom prst="downArrowCallout">
            <a:avLst>
              <a:gd name="adj1" fmla="val 16486"/>
              <a:gd name="adj2" fmla="val 25000"/>
              <a:gd name="adj3" fmla="val 25000"/>
              <a:gd name="adj4" fmla="val 64977"/>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9" name="Snip Same Side Corner Rectangle 8">
            <a:extLst>
              <a:ext uri="{FF2B5EF4-FFF2-40B4-BE49-F238E27FC236}">
                <a16:creationId xmlns:a16="http://schemas.microsoft.com/office/drawing/2014/main" id="{4567B1F1-CD62-4F61-9061-CFCAAEC02089}"/>
              </a:ext>
            </a:extLst>
          </p:cNvPr>
          <p:cNvSpPr/>
          <p:nvPr/>
        </p:nvSpPr>
        <p:spPr>
          <a:xfrm>
            <a:off x="6615113" y="2649538"/>
            <a:ext cx="1984375" cy="1600200"/>
          </a:xfrm>
          <a:prstGeom prst="snip2Same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b="1" dirty="0" err="1">
                <a:solidFill>
                  <a:srgbClr val="0534FB"/>
                </a:solidFill>
                <a:latin typeface="Times New Roman" panose="02020603050405020304" pitchFamily="18" charset="0"/>
                <a:cs typeface="Times New Roman" panose="02020603050405020304" pitchFamily="18" charset="0"/>
              </a:rPr>
              <a:t>Thiên</a:t>
            </a:r>
            <a:r>
              <a:rPr lang="en-US" b="1" dirty="0">
                <a:solidFill>
                  <a:srgbClr val="0534FB"/>
                </a:solidFill>
                <a:latin typeface="Times New Roman" panose="02020603050405020304" pitchFamily="18" charset="0"/>
                <a:cs typeface="Times New Roman" panose="02020603050405020304" pitchFamily="18" charset="0"/>
              </a:rPr>
              <a:t> </a:t>
            </a:r>
            <a:r>
              <a:rPr lang="en-US" b="1" dirty="0" err="1">
                <a:solidFill>
                  <a:srgbClr val="0534FB"/>
                </a:solidFill>
                <a:latin typeface="Times New Roman" panose="02020603050405020304" pitchFamily="18" charset="0"/>
                <a:cs typeface="Times New Roman" panose="02020603050405020304" pitchFamily="18" charset="0"/>
              </a:rPr>
              <a:t>nhiên</a:t>
            </a:r>
            <a:r>
              <a:rPr lang="en-US" b="1" dirty="0">
                <a:solidFill>
                  <a:srgbClr val="0534FB"/>
                </a:solidFill>
                <a:latin typeface="Times New Roman" panose="02020603050405020304" pitchFamily="18" charset="0"/>
                <a:cs typeface="Times New Roman" panose="02020603050405020304" pitchFamily="18" charset="0"/>
              </a:rPr>
              <a:t> </a:t>
            </a:r>
            <a:r>
              <a:rPr lang="en-US" b="1" dirty="0" err="1">
                <a:solidFill>
                  <a:srgbClr val="0534FB"/>
                </a:solidFill>
                <a:latin typeface="Times New Roman" panose="02020603050405020304" pitchFamily="18" charset="0"/>
                <a:cs typeface="Times New Roman" panose="02020603050405020304" pitchFamily="18" charset="0"/>
              </a:rPr>
              <a:t>mang</a:t>
            </a:r>
            <a:r>
              <a:rPr lang="en-US" b="1" dirty="0">
                <a:solidFill>
                  <a:srgbClr val="0534FB"/>
                </a:solidFill>
                <a:latin typeface="Times New Roman" panose="02020603050405020304" pitchFamily="18" charset="0"/>
                <a:cs typeface="Times New Roman" panose="02020603050405020304" pitchFamily="18" charset="0"/>
              </a:rPr>
              <a:t> </a:t>
            </a:r>
            <a:r>
              <a:rPr lang="en-US" b="1" dirty="0" err="1">
                <a:solidFill>
                  <a:srgbClr val="0534FB"/>
                </a:solidFill>
                <a:latin typeface="Times New Roman" panose="02020603050405020304" pitchFamily="18" charset="0"/>
                <a:cs typeface="Times New Roman" panose="02020603050405020304" pitchFamily="18" charset="0"/>
              </a:rPr>
              <a:t>tính</a:t>
            </a:r>
            <a:r>
              <a:rPr lang="en-US" b="1" dirty="0">
                <a:solidFill>
                  <a:srgbClr val="0534FB"/>
                </a:solidFill>
                <a:latin typeface="Times New Roman" panose="02020603050405020304" pitchFamily="18" charset="0"/>
                <a:cs typeface="Times New Roman" panose="02020603050405020304" pitchFamily="18" charset="0"/>
              </a:rPr>
              <a:t> </a:t>
            </a:r>
            <a:r>
              <a:rPr lang="en-US" b="1" dirty="0" err="1">
                <a:solidFill>
                  <a:srgbClr val="0534FB"/>
                </a:solidFill>
                <a:latin typeface="Times New Roman" panose="02020603050405020304" pitchFamily="18" charset="0"/>
                <a:cs typeface="Times New Roman" panose="02020603050405020304" pitchFamily="18" charset="0"/>
              </a:rPr>
              <a:t>chất</a:t>
            </a:r>
            <a:r>
              <a:rPr lang="en-US" b="1" dirty="0">
                <a:solidFill>
                  <a:srgbClr val="0534FB"/>
                </a:solidFill>
                <a:latin typeface="Times New Roman" panose="02020603050405020304" pitchFamily="18" charset="0"/>
                <a:cs typeface="Times New Roman" panose="02020603050405020304" pitchFamily="18" charset="0"/>
              </a:rPr>
              <a:t> </a:t>
            </a:r>
            <a:r>
              <a:rPr lang="en-US" b="1" dirty="0" err="1">
                <a:solidFill>
                  <a:srgbClr val="0534FB"/>
                </a:solidFill>
                <a:latin typeface="Times New Roman" panose="02020603050405020304" pitchFamily="18" charset="0"/>
                <a:cs typeface="Times New Roman" panose="02020603050405020304" pitchFamily="18" charset="0"/>
              </a:rPr>
              <a:t>nhiệt</a:t>
            </a:r>
            <a:r>
              <a:rPr lang="en-US" b="1" dirty="0">
                <a:solidFill>
                  <a:srgbClr val="0534FB"/>
                </a:solidFill>
                <a:latin typeface="Times New Roman" panose="02020603050405020304" pitchFamily="18" charset="0"/>
                <a:cs typeface="Times New Roman" panose="02020603050405020304" pitchFamily="18" charset="0"/>
              </a:rPr>
              <a:t> </a:t>
            </a:r>
            <a:r>
              <a:rPr lang="en-US" b="1" dirty="0" err="1">
                <a:solidFill>
                  <a:srgbClr val="0534FB"/>
                </a:solidFill>
                <a:latin typeface="Times New Roman" panose="02020603050405020304" pitchFamily="18" charset="0"/>
                <a:cs typeface="Times New Roman" panose="02020603050405020304" pitchFamily="18" charset="0"/>
              </a:rPr>
              <a:t>đới</a:t>
            </a:r>
            <a:r>
              <a:rPr lang="en-US" b="1" dirty="0">
                <a:solidFill>
                  <a:srgbClr val="0534FB"/>
                </a:solidFill>
                <a:latin typeface="Times New Roman" panose="02020603050405020304" pitchFamily="18" charset="0"/>
                <a:cs typeface="Times New Roman" panose="02020603050405020304" pitchFamily="18" charset="0"/>
              </a:rPr>
              <a:t> </a:t>
            </a:r>
            <a:r>
              <a:rPr lang="en-US" b="1" dirty="0" err="1">
                <a:solidFill>
                  <a:srgbClr val="0534FB"/>
                </a:solidFill>
                <a:latin typeface="Times New Roman" panose="02020603050405020304" pitchFamily="18" charset="0"/>
                <a:cs typeface="Times New Roman" panose="02020603050405020304" pitchFamily="18" charset="0"/>
              </a:rPr>
              <a:t>gió</a:t>
            </a:r>
            <a:r>
              <a:rPr lang="en-US" b="1" dirty="0">
                <a:solidFill>
                  <a:srgbClr val="0534FB"/>
                </a:solidFill>
                <a:latin typeface="Times New Roman" panose="02020603050405020304" pitchFamily="18" charset="0"/>
                <a:cs typeface="Times New Roman" panose="02020603050405020304" pitchFamily="18" charset="0"/>
              </a:rPr>
              <a:t> </a:t>
            </a:r>
            <a:r>
              <a:rPr lang="en-US" b="1" dirty="0" err="1">
                <a:solidFill>
                  <a:srgbClr val="0534FB"/>
                </a:solidFill>
                <a:latin typeface="Times New Roman" panose="02020603050405020304" pitchFamily="18" charset="0"/>
                <a:cs typeface="Times New Roman" panose="02020603050405020304" pitchFamily="18" charset="0"/>
              </a:rPr>
              <a:t>mùa</a:t>
            </a:r>
            <a:r>
              <a:rPr lang="en-US" b="1" dirty="0">
                <a:solidFill>
                  <a:srgbClr val="0534FB"/>
                </a:solidFill>
                <a:latin typeface="Times New Roman" panose="02020603050405020304" pitchFamily="18" charset="0"/>
                <a:cs typeface="Times New Roman" panose="02020603050405020304" pitchFamily="18" charset="0"/>
              </a:rPr>
              <a:t> </a:t>
            </a:r>
            <a:r>
              <a:rPr lang="en-US" b="1" dirty="0" err="1">
                <a:solidFill>
                  <a:srgbClr val="0534FB"/>
                </a:solidFill>
                <a:latin typeface="Times New Roman" panose="02020603050405020304" pitchFamily="18" charset="0"/>
                <a:cs typeface="Times New Roman" panose="02020603050405020304" pitchFamily="18" charset="0"/>
              </a:rPr>
              <a:t>ẩm</a:t>
            </a:r>
            <a:r>
              <a:rPr lang="en-US" b="1" dirty="0">
                <a:solidFill>
                  <a:srgbClr val="0534FB"/>
                </a:solidFill>
                <a:latin typeface="Times New Roman" panose="02020603050405020304" pitchFamily="18" charset="0"/>
                <a:cs typeface="Times New Roman" panose="02020603050405020304" pitchFamily="18" charset="0"/>
              </a:rPr>
              <a:t>.</a:t>
            </a:r>
          </a:p>
        </p:txBody>
      </p:sp>
      <p:sp>
        <p:nvSpPr>
          <p:cNvPr id="15" name="Text Box 15">
            <a:extLst>
              <a:ext uri="{FF2B5EF4-FFF2-40B4-BE49-F238E27FC236}">
                <a16:creationId xmlns:a16="http://schemas.microsoft.com/office/drawing/2014/main" id="{0B614838-E6BA-48A8-9D50-EF078313C438}"/>
              </a:ext>
            </a:extLst>
          </p:cNvPr>
          <p:cNvSpPr txBox="1">
            <a:spLocks noChangeArrowheads="1"/>
          </p:cNvSpPr>
          <p:nvPr/>
        </p:nvSpPr>
        <p:spPr bwMode="auto">
          <a:xfrm rot="19431857">
            <a:off x="2603500" y="809625"/>
            <a:ext cx="2357438" cy="32226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en-US" altLang="en-US" sz="1500" b="1">
                <a:solidFill>
                  <a:schemeClr val="bg2">
                    <a:lumMod val="75000"/>
                  </a:schemeClr>
                </a:solidFill>
                <a:latin typeface="Times New Roman" panose="02020603050405020304" pitchFamily="18" charset="0"/>
                <a:cs typeface="Times New Roman" panose="02020603050405020304" pitchFamily="18" charset="0"/>
              </a:rPr>
              <a:t>Gió mùa Đông Bắc</a:t>
            </a:r>
          </a:p>
        </p:txBody>
      </p:sp>
      <p:sp>
        <p:nvSpPr>
          <p:cNvPr id="16" name="Line 16">
            <a:extLst>
              <a:ext uri="{FF2B5EF4-FFF2-40B4-BE49-F238E27FC236}">
                <a16:creationId xmlns:a16="http://schemas.microsoft.com/office/drawing/2014/main" id="{9EA195D8-2070-490B-99B9-BBDE0E7A68A2}"/>
              </a:ext>
            </a:extLst>
          </p:cNvPr>
          <p:cNvSpPr>
            <a:spLocks noChangeShapeType="1"/>
          </p:cNvSpPr>
          <p:nvPr/>
        </p:nvSpPr>
        <p:spPr bwMode="auto">
          <a:xfrm flipH="1">
            <a:off x="2470150" y="912813"/>
            <a:ext cx="587375" cy="419100"/>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Line 7">
            <a:extLst>
              <a:ext uri="{FF2B5EF4-FFF2-40B4-BE49-F238E27FC236}">
                <a16:creationId xmlns:a16="http://schemas.microsoft.com/office/drawing/2014/main" id="{F475B2BC-505E-48A3-ADA1-919A2775218D}"/>
              </a:ext>
            </a:extLst>
          </p:cNvPr>
          <p:cNvSpPr>
            <a:spLocks noChangeShapeType="1"/>
          </p:cNvSpPr>
          <p:nvPr/>
        </p:nvSpPr>
        <p:spPr bwMode="auto">
          <a:xfrm flipV="1">
            <a:off x="1993900" y="3370263"/>
            <a:ext cx="623888" cy="7318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 Box 9">
            <a:extLst>
              <a:ext uri="{FF2B5EF4-FFF2-40B4-BE49-F238E27FC236}">
                <a16:creationId xmlns:a16="http://schemas.microsoft.com/office/drawing/2014/main" id="{155C1766-7C94-4FD7-B276-B7D21FC0FB3C}"/>
              </a:ext>
            </a:extLst>
          </p:cNvPr>
          <p:cNvSpPr txBox="1">
            <a:spLocks noChangeArrowheads="1"/>
          </p:cNvSpPr>
          <p:nvPr/>
        </p:nvSpPr>
        <p:spPr bwMode="auto">
          <a:xfrm rot="-2899765">
            <a:off x="748506" y="2967832"/>
            <a:ext cx="21732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500" b="1">
                <a:solidFill>
                  <a:srgbClr val="FF3300"/>
                </a:solidFill>
                <a:latin typeface="Times New Roman" panose="02020603050405020304" pitchFamily="18" charset="0"/>
                <a:cs typeface="Times New Roman" panose="02020603050405020304" pitchFamily="18" charset="0"/>
              </a:rPr>
              <a:t>Gió mùa Tây Nam</a:t>
            </a:r>
          </a:p>
        </p:txBody>
      </p:sp>
      <p:sp>
        <p:nvSpPr>
          <p:cNvPr id="19" name="Line 7">
            <a:extLst>
              <a:ext uri="{FF2B5EF4-FFF2-40B4-BE49-F238E27FC236}">
                <a16:creationId xmlns:a16="http://schemas.microsoft.com/office/drawing/2014/main" id="{3B4BDF21-AC66-4011-931B-79FDF9307123}"/>
              </a:ext>
            </a:extLst>
          </p:cNvPr>
          <p:cNvSpPr>
            <a:spLocks noChangeShapeType="1"/>
          </p:cNvSpPr>
          <p:nvPr/>
        </p:nvSpPr>
        <p:spPr bwMode="auto">
          <a:xfrm flipV="1">
            <a:off x="1993900" y="3014663"/>
            <a:ext cx="623888" cy="7302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7">
            <a:extLst>
              <a:ext uri="{FF2B5EF4-FFF2-40B4-BE49-F238E27FC236}">
                <a16:creationId xmlns:a16="http://schemas.microsoft.com/office/drawing/2014/main" id="{CCE84D41-807E-4F7F-B5B7-4630EA5693B7}"/>
              </a:ext>
            </a:extLst>
          </p:cNvPr>
          <p:cNvSpPr>
            <a:spLocks noChangeShapeType="1"/>
          </p:cNvSpPr>
          <p:nvPr/>
        </p:nvSpPr>
        <p:spPr bwMode="auto">
          <a:xfrm flipV="1">
            <a:off x="2005013" y="2678113"/>
            <a:ext cx="622300" cy="7318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16">
            <a:extLst>
              <a:ext uri="{FF2B5EF4-FFF2-40B4-BE49-F238E27FC236}">
                <a16:creationId xmlns:a16="http://schemas.microsoft.com/office/drawing/2014/main" id="{3A031C9D-5182-4206-8923-E57930B7575B}"/>
              </a:ext>
            </a:extLst>
          </p:cNvPr>
          <p:cNvSpPr>
            <a:spLocks noChangeShapeType="1"/>
          </p:cNvSpPr>
          <p:nvPr/>
        </p:nvSpPr>
        <p:spPr bwMode="auto">
          <a:xfrm flipH="1">
            <a:off x="2851150" y="781050"/>
            <a:ext cx="693738" cy="495300"/>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16">
            <a:extLst>
              <a:ext uri="{FF2B5EF4-FFF2-40B4-BE49-F238E27FC236}">
                <a16:creationId xmlns:a16="http://schemas.microsoft.com/office/drawing/2014/main" id="{D05D92BC-FEB6-4A37-BCF9-5A927BC34760}"/>
              </a:ext>
            </a:extLst>
          </p:cNvPr>
          <p:cNvSpPr>
            <a:spLocks noChangeShapeType="1"/>
          </p:cNvSpPr>
          <p:nvPr/>
        </p:nvSpPr>
        <p:spPr bwMode="auto">
          <a:xfrm flipH="1">
            <a:off x="3146425" y="800100"/>
            <a:ext cx="692150" cy="495300"/>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TextBox 22">
            <a:extLst>
              <a:ext uri="{FF2B5EF4-FFF2-40B4-BE49-F238E27FC236}">
                <a16:creationId xmlns:a16="http://schemas.microsoft.com/office/drawing/2014/main" id="{BAEE6823-5E2A-44D5-BEB9-2BB66DB658D1}"/>
              </a:ext>
            </a:extLst>
          </p:cNvPr>
          <p:cNvSpPr txBox="1">
            <a:spLocks noChangeArrowheads="1"/>
          </p:cNvSpPr>
          <p:nvPr/>
        </p:nvSpPr>
        <p:spPr bwMode="auto">
          <a:xfrm>
            <a:off x="5870575" y="1362075"/>
            <a:ext cx="2979738" cy="369888"/>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sz="1800" dirty="0">
                <a:solidFill>
                  <a:srgbClr val="0534FB"/>
                </a:solidFill>
                <a:latin typeface="Times New Roman" panose="02020603050405020304" pitchFamily="18" charset="0"/>
                <a:cs typeface="Times New Roman" panose="02020603050405020304" pitchFamily="18" charset="0"/>
              </a:rPr>
              <a:t>- </a:t>
            </a:r>
            <a:r>
              <a:rPr lang="en-US" altLang="en-US" sz="1800" b="1" dirty="0" err="1">
                <a:solidFill>
                  <a:srgbClr val="0534FB"/>
                </a:solidFill>
                <a:latin typeface="Times New Roman" panose="02020603050405020304" pitchFamily="18" charset="0"/>
                <a:cs typeface="Times New Roman" panose="02020603050405020304" pitchFamily="18" charset="0"/>
              </a:rPr>
              <a:t>Nội</a:t>
            </a:r>
            <a:r>
              <a:rPr lang="en-US" altLang="en-US" sz="1800" b="1" dirty="0">
                <a:solidFill>
                  <a:srgbClr val="0534FB"/>
                </a:solidFill>
                <a:latin typeface="Times New Roman" panose="02020603050405020304" pitchFamily="18" charset="0"/>
                <a:cs typeface="Times New Roman" panose="02020603050405020304" pitchFamily="18" charset="0"/>
              </a:rPr>
              <a:t> </a:t>
            </a:r>
            <a:r>
              <a:rPr lang="en-US" altLang="en-US" sz="1800" b="1" dirty="0" err="1">
                <a:solidFill>
                  <a:srgbClr val="0534FB"/>
                </a:solidFill>
                <a:latin typeface="Times New Roman" panose="02020603050405020304" pitchFamily="18" charset="0"/>
                <a:cs typeface="Times New Roman" panose="02020603050405020304" pitchFamily="18" charset="0"/>
              </a:rPr>
              <a:t>chí</a:t>
            </a:r>
            <a:r>
              <a:rPr lang="en-US" altLang="en-US" sz="1800" b="1" dirty="0">
                <a:solidFill>
                  <a:srgbClr val="0534FB"/>
                </a:solidFill>
                <a:latin typeface="Times New Roman" panose="02020603050405020304" pitchFamily="18" charset="0"/>
                <a:cs typeface="Times New Roman" panose="02020603050405020304" pitchFamily="18" charset="0"/>
              </a:rPr>
              <a:t> </a:t>
            </a:r>
            <a:r>
              <a:rPr lang="en-US" altLang="en-US" sz="1800" b="1" dirty="0" err="1">
                <a:solidFill>
                  <a:srgbClr val="0534FB"/>
                </a:solidFill>
                <a:latin typeface="Times New Roman" panose="02020603050405020304" pitchFamily="18" charset="0"/>
                <a:cs typeface="Times New Roman" panose="02020603050405020304" pitchFamily="18" charset="0"/>
              </a:rPr>
              <a:t>tuyến</a:t>
            </a:r>
            <a:r>
              <a:rPr lang="en-US" altLang="en-US" sz="1800" b="1" dirty="0">
                <a:solidFill>
                  <a:srgbClr val="0534FB"/>
                </a:solidFill>
                <a:latin typeface="Times New Roman" panose="02020603050405020304" pitchFamily="18" charset="0"/>
                <a:cs typeface="Times New Roman" panose="02020603050405020304" pitchFamily="18" charset="0"/>
              </a:rPr>
              <a:t> </a:t>
            </a:r>
            <a:r>
              <a:rPr lang="en-US" altLang="en-US" sz="1800" b="1" dirty="0" err="1">
                <a:solidFill>
                  <a:srgbClr val="0534FB"/>
                </a:solidFill>
                <a:latin typeface="Times New Roman" panose="02020603050405020304" pitchFamily="18" charset="0"/>
                <a:cs typeface="Times New Roman" panose="02020603050405020304" pitchFamily="18" charset="0"/>
              </a:rPr>
              <a:t>bắc</a:t>
            </a:r>
            <a:r>
              <a:rPr lang="en-US" altLang="en-US" sz="1800" b="1" dirty="0">
                <a:solidFill>
                  <a:srgbClr val="0534FB"/>
                </a:solidFill>
                <a:latin typeface="Times New Roman" panose="02020603050405020304" pitchFamily="18" charset="0"/>
                <a:cs typeface="Times New Roman" panose="02020603050405020304" pitchFamily="18" charset="0"/>
              </a:rPr>
              <a:t> </a:t>
            </a:r>
            <a:r>
              <a:rPr lang="en-US" altLang="en-US" sz="1800" b="1" dirty="0" err="1">
                <a:solidFill>
                  <a:srgbClr val="0534FB"/>
                </a:solidFill>
                <a:latin typeface="Times New Roman" panose="02020603050405020304" pitchFamily="18" charset="0"/>
                <a:cs typeface="Times New Roman" panose="02020603050405020304" pitchFamily="18" charset="0"/>
              </a:rPr>
              <a:t>bán</a:t>
            </a:r>
            <a:r>
              <a:rPr lang="en-US" altLang="en-US" sz="1800" b="1" dirty="0">
                <a:solidFill>
                  <a:srgbClr val="0534FB"/>
                </a:solidFill>
                <a:latin typeface="Times New Roman" panose="02020603050405020304" pitchFamily="18" charset="0"/>
                <a:cs typeface="Times New Roman" panose="02020603050405020304" pitchFamily="18" charset="0"/>
              </a:rPr>
              <a:t> </a:t>
            </a:r>
            <a:r>
              <a:rPr lang="en-US" altLang="en-US" sz="1800" b="1" dirty="0" err="1">
                <a:solidFill>
                  <a:srgbClr val="0534FB"/>
                </a:solidFill>
                <a:latin typeface="Times New Roman" panose="02020603050405020304" pitchFamily="18" charset="0"/>
                <a:cs typeface="Times New Roman" panose="02020603050405020304" pitchFamily="18" charset="0"/>
              </a:rPr>
              <a:t>cầu</a:t>
            </a:r>
            <a:r>
              <a:rPr lang="en-US" altLang="en-US" sz="1350" dirty="0">
                <a:solidFill>
                  <a:srgbClr val="0534FB"/>
                </a:solidFill>
              </a:rPr>
              <a:t>.</a:t>
            </a:r>
          </a:p>
        </p:txBody>
      </p:sp>
      <p:sp>
        <p:nvSpPr>
          <p:cNvPr id="24" name="TextBox 23">
            <a:extLst>
              <a:ext uri="{FF2B5EF4-FFF2-40B4-BE49-F238E27FC236}">
                <a16:creationId xmlns:a16="http://schemas.microsoft.com/office/drawing/2014/main" id="{3B316C44-4B50-45C6-86EA-74579C48A86D}"/>
              </a:ext>
            </a:extLst>
          </p:cNvPr>
          <p:cNvSpPr txBox="1">
            <a:spLocks noChangeArrowheads="1"/>
          </p:cNvSpPr>
          <p:nvPr/>
        </p:nvSpPr>
        <p:spPr bwMode="auto">
          <a:xfrm>
            <a:off x="5837238" y="1622425"/>
            <a:ext cx="3535362" cy="36988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sz="1800" dirty="0">
                <a:solidFill>
                  <a:srgbClr val="0534FB"/>
                </a:solidFill>
                <a:latin typeface="Times New Roman" panose="02020603050405020304" pitchFamily="18" charset="0"/>
                <a:cs typeface="Times New Roman" panose="02020603050405020304" pitchFamily="18" charset="0"/>
              </a:rPr>
              <a:t>- </a:t>
            </a:r>
            <a:r>
              <a:rPr lang="en-US" altLang="en-US" sz="1800" b="1" dirty="0" err="1">
                <a:solidFill>
                  <a:srgbClr val="0534FB"/>
                </a:solidFill>
                <a:latin typeface="Times New Roman" panose="02020603050405020304" pitchFamily="18" charset="0"/>
                <a:cs typeface="Times New Roman" panose="02020603050405020304" pitchFamily="18" charset="0"/>
              </a:rPr>
              <a:t>Tiếp</a:t>
            </a:r>
            <a:r>
              <a:rPr lang="en-US" altLang="en-US" sz="1800" b="1" dirty="0">
                <a:solidFill>
                  <a:srgbClr val="0534FB"/>
                </a:solidFill>
                <a:latin typeface="Times New Roman" panose="02020603050405020304" pitchFamily="18" charset="0"/>
                <a:cs typeface="Times New Roman" panose="02020603050405020304" pitchFamily="18" charset="0"/>
              </a:rPr>
              <a:t> </a:t>
            </a:r>
            <a:r>
              <a:rPr lang="en-US" altLang="en-US" sz="1800" b="1" dirty="0" err="1">
                <a:solidFill>
                  <a:srgbClr val="0534FB"/>
                </a:solidFill>
                <a:latin typeface="Times New Roman" panose="02020603050405020304" pitchFamily="18" charset="0"/>
                <a:cs typeface="Times New Roman" panose="02020603050405020304" pitchFamily="18" charset="0"/>
              </a:rPr>
              <a:t>xúc</a:t>
            </a:r>
            <a:r>
              <a:rPr lang="en-US" altLang="en-US" sz="1800" b="1" dirty="0">
                <a:solidFill>
                  <a:srgbClr val="0534FB"/>
                </a:solidFill>
                <a:latin typeface="Times New Roman" panose="02020603050405020304" pitchFamily="18" charset="0"/>
                <a:cs typeface="Times New Roman" panose="02020603050405020304" pitchFamily="18" charset="0"/>
              </a:rPr>
              <a:t> </a:t>
            </a:r>
            <a:r>
              <a:rPr lang="en-US" altLang="en-US" sz="1800" b="1" dirty="0" err="1">
                <a:solidFill>
                  <a:srgbClr val="0534FB"/>
                </a:solidFill>
                <a:latin typeface="Times New Roman" panose="02020603050405020304" pitchFamily="18" charset="0"/>
                <a:cs typeface="Times New Roman" panose="02020603050405020304" pitchFamily="18" charset="0"/>
              </a:rPr>
              <a:t>của</a:t>
            </a:r>
            <a:r>
              <a:rPr lang="en-US" altLang="en-US" sz="1800" b="1" dirty="0">
                <a:solidFill>
                  <a:srgbClr val="0534FB"/>
                </a:solidFill>
                <a:latin typeface="Times New Roman" panose="02020603050405020304" pitchFamily="18" charset="0"/>
                <a:cs typeface="Times New Roman" panose="02020603050405020304" pitchFamily="18" charset="0"/>
              </a:rPr>
              <a:t> </a:t>
            </a:r>
            <a:r>
              <a:rPr lang="en-US" altLang="en-US" sz="1800" b="1" dirty="0" err="1">
                <a:solidFill>
                  <a:srgbClr val="0534FB"/>
                </a:solidFill>
                <a:latin typeface="Times New Roman" panose="02020603050405020304" pitchFamily="18" charset="0"/>
                <a:cs typeface="Times New Roman" panose="02020603050405020304" pitchFamily="18" charset="0"/>
              </a:rPr>
              <a:t>các</a:t>
            </a:r>
            <a:r>
              <a:rPr lang="en-US" altLang="en-US" sz="1800" b="1" dirty="0">
                <a:solidFill>
                  <a:srgbClr val="0534FB"/>
                </a:solidFill>
                <a:latin typeface="Times New Roman" panose="02020603050405020304" pitchFamily="18" charset="0"/>
                <a:cs typeface="Times New Roman" panose="02020603050405020304" pitchFamily="18" charset="0"/>
              </a:rPr>
              <a:t> </a:t>
            </a:r>
            <a:r>
              <a:rPr lang="en-US" altLang="en-US" sz="1800" b="1" dirty="0" err="1">
                <a:solidFill>
                  <a:srgbClr val="0534FB"/>
                </a:solidFill>
                <a:latin typeface="Times New Roman" panose="02020603050405020304" pitchFamily="18" charset="0"/>
                <a:cs typeface="Times New Roman" panose="02020603050405020304" pitchFamily="18" charset="0"/>
              </a:rPr>
              <a:t>luồng</a:t>
            </a:r>
            <a:r>
              <a:rPr lang="en-US" altLang="en-US" sz="1800" b="1" dirty="0">
                <a:solidFill>
                  <a:srgbClr val="0534FB"/>
                </a:solidFill>
                <a:latin typeface="Times New Roman" panose="02020603050405020304" pitchFamily="18" charset="0"/>
                <a:cs typeface="Times New Roman" panose="02020603050405020304" pitchFamily="18" charset="0"/>
              </a:rPr>
              <a:t> </a:t>
            </a:r>
            <a:r>
              <a:rPr lang="en-US" altLang="en-US" sz="1800" b="1" dirty="0" err="1">
                <a:solidFill>
                  <a:srgbClr val="0534FB"/>
                </a:solidFill>
                <a:latin typeface="Times New Roman" panose="02020603050405020304" pitchFamily="18" charset="0"/>
                <a:cs typeface="Times New Roman" panose="02020603050405020304" pitchFamily="18" charset="0"/>
              </a:rPr>
              <a:t>gió</a:t>
            </a:r>
            <a:r>
              <a:rPr lang="en-US" altLang="en-US" sz="1800" b="1" dirty="0">
                <a:solidFill>
                  <a:srgbClr val="0534FB"/>
                </a:solidFill>
                <a:latin typeface="Times New Roman" panose="02020603050405020304" pitchFamily="18" charset="0"/>
                <a:cs typeface="Times New Roman" panose="02020603050405020304" pitchFamily="18" charset="0"/>
              </a:rPr>
              <a:t> </a:t>
            </a:r>
            <a:r>
              <a:rPr lang="en-US" altLang="en-US" sz="1800" b="1" dirty="0" err="1">
                <a:solidFill>
                  <a:srgbClr val="0534FB"/>
                </a:solidFill>
                <a:latin typeface="Times New Roman" panose="02020603050405020304" pitchFamily="18" charset="0"/>
                <a:cs typeface="Times New Roman" panose="02020603050405020304" pitchFamily="18" charset="0"/>
              </a:rPr>
              <a:t>mùa</a:t>
            </a:r>
            <a:r>
              <a:rPr lang="en-US" altLang="en-US" sz="1350" dirty="0">
                <a:solidFill>
                  <a:srgbClr val="0534FB"/>
                </a:solidFill>
              </a:rPr>
              <a:t>.</a:t>
            </a:r>
          </a:p>
        </p:txBody>
      </p:sp>
      <p:sp>
        <p:nvSpPr>
          <p:cNvPr id="25" name="TextBox 24">
            <a:extLst>
              <a:ext uri="{FF2B5EF4-FFF2-40B4-BE49-F238E27FC236}">
                <a16:creationId xmlns:a16="http://schemas.microsoft.com/office/drawing/2014/main" id="{96EA08F1-98F3-41AD-9998-01CD18A92B33}"/>
              </a:ext>
            </a:extLst>
          </p:cNvPr>
          <p:cNvSpPr txBox="1">
            <a:spLocks noChangeArrowheads="1"/>
          </p:cNvSpPr>
          <p:nvPr/>
        </p:nvSpPr>
        <p:spPr bwMode="auto">
          <a:xfrm>
            <a:off x="5859463" y="1865313"/>
            <a:ext cx="3055937" cy="369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sz="1800">
                <a:solidFill>
                  <a:srgbClr val="0534FB"/>
                </a:solidFill>
                <a:latin typeface="Times New Roman" panose="02020603050405020304" pitchFamily="18" charset="0"/>
                <a:cs typeface="Times New Roman" panose="02020603050405020304" pitchFamily="18" charset="0"/>
              </a:rPr>
              <a:t>- </a:t>
            </a:r>
            <a:r>
              <a:rPr lang="en-US" altLang="en-US" sz="1800" b="1">
                <a:solidFill>
                  <a:srgbClr val="0534FB"/>
                </a:solidFill>
                <a:latin typeface="Times New Roman" panose="02020603050405020304" pitchFamily="18" charset="0"/>
                <a:cs typeface="Times New Roman" panose="02020603050405020304" pitchFamily="18" charset="0"/>
              </a:rPr>
              <a:t>Giáp biển</a:t>
            </a:r>
            <a:r>
              <a:rPr lang="en-US" altLang="en-US" sz="1350">
                <a:solidFill>
                  <a:srgbClr val="0534FB"/>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ppt_y</p:attrName>
                                        </p:attrNameLst>
                                      </p:cBhvr>
                                      <p:tavLst>
                                        <p:tav tm="0">
                                          <p:val>
                                            <p:strVal val="#ppt_y+#ppt_h*1.125000"/>
                                          </p:val>
                                        </p:tav>
                                        <p:tav tm="100000">
                                          <p:val>
                                            <p:strVal val="#ppt_y"/>
                                          </p:val>
                                        </p:tav>
                                      </p:tavLst>
                                    </p:anim>
                                    <p:animEffect transition="in" filter="wipe(up)">
                                      <p:cBhvr>
                                        <p:cTn id="17" dur="500"/>
                                        <p:tgtEl>
                                          <p:spTgt spid="5"/>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par>
                                <p:cTn id="22" presetID="1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ppt_y</p:attrName>
                                        </p:attrNameLst>
                                      </p:cBhvr>
                                      <p:tavLst>
                                        <p:tav tm="0">
                                          <p:val>
                                            <p:strVal val="#ppt_y+#ppt_h*1.125000"/>
                                          </p:val>
                                        </p:tav>
                                        <p:tav tm="100000">
                                          <p:val>
                                            <p:strVal val="#ppt_y"/>
                                          </p:val>
                                        </p:tav>
                                      </p:tavLst>
                                    </p:anim>
                                    <p:animEffect transition="in" filter="wipe(up)">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repeatCount="indefinite"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strips(downLeft)">
                                      <p:cBhvr>
                                        <p:cTn id="47" dur="1000"/>
                                        <p:tgtEl>
                                          <p:spTgt spid="16"/>
                                        </p:tgtEl>
                                      </p:cBhvr>
                                    </p:animEffect>
                                  </p:childTnLst>
                                </p:cTn>
                              </p:par>
                              <p:par>
                                <p:cTn id="48" presetID="18" presetClass="entr" presetSubtype="12" repeatCount="indefinite"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Left)">
                                      <p:cBhvr>
                                        <p:cTn id="50" dur="1000"/>
                                        <p:tgtEl>
                                          <p:spTgt spid="21"/>
                                        </p:tgtEl>
                                      </p:cBhvr>
                                    </p:animEffect>
                                  </p:childTnLst>
                                </p:cTn>
                              </p:par>
                              <p:par>
                                <p:cTn id="51" presetID="18" presetClass="entr" presetSubtype="12" repeatCount="indefinite"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strips(downLeft)">
                                      <p:cBhvr>
                                        <p:cTn id="53" dur="1000"/>
                                        <p:tgtEl>
                                          <p:spTgt spid="2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repeatCount="indefinite"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1000"/>
                                        <p:tgtEl>
                                          <p:spTgt spid="20"/>
                                        </p:tgtEl>
                                      </p:cBhvr>
                                    </p:animEffect>
                                  </p:childTnLst>
                                </p:cTn>
                              </p:par>
                              <p:par>
                                <p:cTn id="59" presetID="22" presetClass="entr" presetSubtype="4" repeatCount="indefinite"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1000"/>
                                        <p:tgtEl>
                                          <p:spTgt spid="17"/>
                                        </p:tgtEl>
                                      </p:cBhvr>
                                    </p:animEffect>
                                  </p:childTnLst>
                                </p:cTn>
                              </p:par>
                              <p:par>
                                <p:cTn id="62" presetID="22" presetClass="entr" presetSubtype="4" repeatCount="indefinite"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1000"/>
                                        <p:tgtEl>
                                          <p:spTgt spid="1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1000"/>
                                        <p:tgtEl>
                                          <p:spTgt spid="9"/>
                                        </p:tgtEl>
                                      </p:cBhvr>
                                    </p:animEffect>
                                    <p:anim calcmode="lin" valueType="num">
                                      <p:cBhvr>
                                        <p:cTn id="94" dur="1000" fill="hold"/>
                                        <p:tgtEl>
                                          <p:spTgt spid="9"/>
                                        </p:tgtEl>
                                        <p:attrNameLst>
                                          <p:attrName>ppt_x</p:attrName>
                                        </p:attrNameLst>
                                      </p:cBhvr>
                                      <p:tavLst>
                                        <p:tav tm="0">
                                          <p:val>
                                            <p:strVal val="#ppt_x"/>
                                          </p:val>
                                        </p:tav>
                                        <p:tav tm="100000">
                                          <p:val>
                                            <p:strVal val="#ppt_x"/>
                                          </p:val>
                                        </p:tav>
                                      </p:tavLst>
                                    </p:anim>
                                    <p:anim calcmode="lin" valueType="num">
                                      <p:cBhvr>
                                        <p:cTn id="9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animBg="1"/>
      <p:bldP spid="15" grpId="0"/>
      <p:bldP spid="18" grpId="0"/>
      <p:bldP spid="23" grpId="0" animBg="1"/>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77778">
            <a:extLst>
              <a:ext uri="{FF2B5EF4-FFF2-40B4-BE49-F238E27FC236}">
                <a16:creationId xmlns:a16="http://schemas.microsoft.com/office/drawing/2014/main" id="{20399A5B-C48D-45F2-A704-BD5755EED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8382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0FFD994-575D-42DE-9125-0DC65B3E00A8}"/>
              </a:ext>
            </a:extLst>
          </p:cNvPr>
          <p:cNvSpPr txBox="1">
            <a:spLocks noChangeArrowheads="1"/>
          </p:cNvSpPr>
          <p:nvPr/>
        </p:nvSpPr>
        <p:spPr bwMode="auto">
          <a:xfrm>
            <a:off x="533400" y="223838"/>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400" b="1" dirty="0">
                <a:latin typeface="Times New Roman" panose="02020603050405020304" pitchFamily="18" charset="0"/>
                <a:cs typeface="Times New Roman" panose="02020603050405020304" pitchFamily="18" charset="0"/>
              </a:rPr>
              <a:t>c. </a:t>
            </a:r>
            <a:r>
              <a:rPr lang="en-US" altLang="vi-VN" sz="2400" b="1" dirty="0" err="1">
                <a:latin typeface="Times New Roman" panose="02020603050405020304" pitchFamily="18" charset="0"/>
                <a:cs typeface="Times New Roman" panose="02020603050405020304" pitchFamily="18" charset="0"/>
              </a:rPr>
              <a:t>Đặc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điểm</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của</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vị</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trí</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địa</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lí</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về</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mặt</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tự</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nhiên</a:t>
            </a:r>
            <a:r>
              <a:rPr lang="en-US" altLang="vi-VN" sz="2400" b="1"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FEA6F3A9-F8A3-44BB-B5AB-0C166D16E5B8}"/>
              </a:ext>
            </a:extLst>
          </p:cNvPr>
          <p:cNvSpPr txBox="1"/>
          <p:nvPr/>
        </p:nvSpPr>
        <p:spPr>
          <a:xfrm>
            <a:off x="457200" y="4581525"/>
            <a:ext cx="8332788" cy="21240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2200" dirty="0" err="1">
                <a:solidFill>
                  <a:schemeClr val="tx1"/>
                </a:solidFill>
                <a:latin typeface="Times New Roman" panose="02020603050405020304" pitchFamily="18" charset="0"/>
                <a:cs typeface="Times New Roman" panose="02020603050405020304" pitchFamily="18" charset="0"/>
              </a:rPr>
              <a:t>Những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điểm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nổi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bật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vị</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địa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tự</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nhiên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nước</a:t>
            </a:r>
            <a:r>
              <a:rPr lang="en-US" sz="2200" dirty="0">
                <a:solidFill>
                  <a:schemeClr val="tx1"/>
                </a:solidFill>
                <a:latin typeface="Times New Roman" panose="02020603050405020304" pitchFamily="18" charset="0"/>
                <a:cs typeface="Times New Roman" panose="02020603050405020304" pitchFamily="18" charset="0"/>
              </a:rPr>
              <a:t> ta </a:t>
            </a:r>
            <a:r>
              <a:rPr lang="en-US" sz="2200" dirty="0" err="1">
                <a:solidFill>
                  <a:schemeClr val="tx1"/>
                </a:solidFill>
                <a:latin typeface="Times New Roman" panose="02020603050405020304" pitchFamily="18" charset="0"/>
                <a:cs typeface="Times New Roman" panose="02020603050405020304" pitchFamily="18" charset="0"/>
              </a:rPr>
              <a:t>là</a:t>
            </a:r>
            <a:r>
              <a:rPr lang="en-US" sz="2200" dirty="0">
                <a:solidFill>
                  <a:schemeClr val="tx1"/>
                </a:solidFill>
                <a:latin typeface="Times New Roman" panose="02020603050405020304" pitchFamily="18" charset="0"/>
                <a:cs typeface="Times New Roman" panose="02020603050405020304" pitchFamily="18" charset="0"/>
              </a:rPr>
              <a:t>:</a:t>
            </a:r>
          </a:p>
          <a:p>
            <a:pPr algn="just">
              <a:defRPr/>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Vị</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nội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tuyến</a:t>
            </a:r>
            <a:r>
              <a:rPr lang="en-US" sz="2200" dirty="0">
                <a:solidFill>
                  <a:schemeClr val="tx1"/>
                </a:solidFill>
                <a:latin typeface="Times New Roman" panose="02020603050405020304" pitchFamily="18" charset="0"/>
                <a:cs typeface="Times New Roman" panose="02020603050405020304" pitchFamily="18" charset="0"/>
              </a:rPr>
              <a:t>.</a:t>
            </a:r>
          </a:p>
          <a:p>
            <a:pPr algn="just">
              <a:defRPr/>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Vị</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gần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trung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tâm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vực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Đông</a:t>
            </a:r>
            <a:r>
              <a:rPr lang="en-US" sz="2200" dirty="0">
                <a:solidFill>
                  <a:schemeClr val="tx1"/>
                </a:solidFill>
                <a:latin typeface="Times New Roman" panose="02020603050405020304" pitchFamily="18" charset="0"/>
                <a:cs typeface="Times New Roman" panose="02020603050405020304" pitchFamily="18" charset="0"/>
              </a:rPr>
              <a:t> Nam Á.</a:t>
            </a:r>
          </a:p>
          <a:p>
            <a:pPr algn="just">
              <a:defRPr/>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Vị</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cầu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nối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giữa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đất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liền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biển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giữa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nước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Đông</a:t>
            </a:r>
            <a:r>
              <a:rPr lang="en-US" sz="2200" dirty="0">
                <a:solidFill>
                  <a:schemeClr val="tx1"/>
                </a:solidFill>
                <a:latin typeface="Times New Roman" panose="02020603050405020304" pitchFamily="18" charset="0"/>
                <a:cs typeface="Times New Roman" panose="02020603050405020304" pitchFamily="18" charset="0"/>
              </a:rPr>
              <a:t> Nam Á </a:t>
            </a:r>
            <a:r>
              <a:rPr lang="en-US" sz="2200" dirty="0" err="1">
                <a:solidFill>
                  <a:schemeClr val="tx1"/>
                </a:solidFill>
                <a:latin typeface="Times New Roman" panose="02020603050405020304" pitchFamily="18" charset="0"/>
                <a:cs typeface="Times New Roman" panose="02020603050405020304" pitchFamily="18" charset="0"/>
              </a:rPr>
              <a:t>đất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liền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Đông</a:t>
            </a:r>
            <a:r>
              <a:rPr lang="en-US" sz="2200" dirty="0">
                <a:solidFill>
                  <a:schemeClr val="tx1"/>
                </a:solidFill>
                <a:latin typeface="Times New Roman" panose="02020603050405020304" pitchFamily="18" charset="0"/>
                <a:cs typeface="Times New Roman" panose="02020603050405020304" pitchFamily="18" charset="0"/>
              </a:rPr>
              <a:t> Nam Á </a:t>
            </a:r>
            <a:r>
              <a:rPr lang="en-US" sz="2200" dirty="0" err="1">
                <a:solidFill>
                  <a:schemeClr val="tx1"/>
                </a:solidFill>
                <a:latin typeface="Times New Roman" panose="02020603050405020304" pitchFamily="18" charset="0"/>
                <a:cs typeface="Times New Roman" panose="02020603050405020304" pitchFamily="18" charset="0"/>
              </a:rPr>
              <a:t>hải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đảo</a:t>
            </a:r>
            <a:r>
              <a:rPr lang="en-US" sz="2200" dirty="0">
                <a:solidFill>
                  <a:schemeClr val="tx1"/>
                </a:solidFill>
                <a:latin typeface="Times New Roman" panose="02020603050405020304" pitchFamily="18" charset="0"/>
                <a:cs typeface="Times New Roman" panose="02020603050405020304" pitchFamily="18" charset="0"/>
              </a:rPr>
              <a:t>.</a:t>
            </a:r>
          </a:p>
          <a:p>
            <a:pPr algn="just">
              <a:defRPr/>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Vị</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tiếp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xúc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luồng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gió</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mùa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luồng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sinh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vật</a:t>
            </a:r>
            <a:r>
              <a:rPr lang="en-US" sz="2200"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fill="hold" nodeType="withEffect">
                                  <p:stCondLst>
                                    <p:cond delay="0"/>
                                  </p:stCondLst>
                                  <p:childTnLst>
                                    <p:animClr clrSpc="rgb" dir="cw">
                                      <p:cBhvr>
                                        <p:cTn id="6" dur="2000" fill="hold"/>
                                        <p:tgtEl>
                                          <p:spTgt spid="3"/>
                                        </p:tgtEl>
                                        <p:attrNameLst>
                                          <p:attrName>stroke.color</p:attrName>
                                        </p:attrNameLst>
                                      </p:cBhvr>
                                      <p:to>
                                        <a:schemeClr val="accent2"/>
                                      </p:to>
                                    </p:animClr>
                                    <p:set>
                                      <p:cBhvr>
                                        <p:cTn id="7" dur="2000" fill="hold"/>
                                        <p:tgtEl>
                                          <p:spTgt spid="3"/>
                                        </p:tgtEl>
                                        <p:attrNameLst>
                                          <p:attrName>stroke.on</p:attrName>
                                        </p:attrNameLst>
                                      </p:cBhvr>
                                      <p:to>
                                        <p:strVal val="true"/>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15BC6C-FD05-4560-B6E1-7B60F625A01E}"/>
              </a:ext>
            </a:extLst>
          </p:cNvPr>
          <p:cNvSpPr txBox="1">
            <a:spLocks noChangeArrowheads="1"/>
          </p:cNvSpPr>
          <p:nvPr/>
        </p:nvSpPr>
        <p:spPr bwMode="auto">
          <a:xfrm>
            <a:off x="114300" y="152400"/>
            <a:ext cx="4000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400" b="1" dirty="0">
                <a:latin typeface="Times New Roman" panose="02020603050405020304" pitchFamily="18" charset="0"/>
                <a:cs typeface="Times New Roman" panose="02020603050405020304" pitchFamily="18" charset="0"/>
              </a:rPr>
              <a:t>2. ĐẶC ĐIỂM LÃNH THỔ:</a:t>
            </a:r>
          </a:p>
          <a:p>
            <a:pPr>
              <a:spcBef>
                <a:spcPct val="0"/>
              </a:spcBef>
              <a:buFontTx/>
              <a:buNone/>
            </a:pPr>
            <a:r>
              <a:rPr lang="en-US" altLang="vi-VN" sz="2400" b="1" dirty="0">
                <a:latin typeface="Times New Roman" panose="02020603050405020304" pitchFamily="18" charset="0"/>
                <a:cs typeface="Times New Roman" panose="02020603050405020304" pitchFamily="18" charset="0"/>
              </a:rPr>
              <a:t>a. </a:t>
            </a:r>
            <a:r>
              <a:rPr lang="en-US" altLang="vi-VN" sz="2400" b="1" dirty="0" err="1">
                <a:latin typeface="Times New Roman" panose="02020603050405020304" pitchFamily="18" charset="0"/>
                <a:cs typeface="Times New Roman" panose="02020603050405020304" pitchFamily="18" charset="0"/>
              </a:rPr>
              <a:t>Phần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đất</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liền</a:t>
            </a:r>
            <a:r>
              <a:rPr lang="en-US" altLang="vi-VN" sz="2400" b="1"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00F38C85-7867-42DE-B588-9D603D1ABE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504825"/>
            <a:ext cx="4800600"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a:extLst>
              <a:ext uri="{FF2B5EF4-FFF2-40B4-BE49-F238E27FC236}">
                <a16:creationId xmlns:a16="http://schemas.microsoft.com/office/drawing/2014/main" id="{7BAB4318-C037-4FC8-B086-581C1A0D94A1}"/>
              </a:ext>
            </a:extLst>
          </p:cNvPr>
          <p:cNvSpPr txBox="1">
            <a:spLocks noChangeArrowheads="1"/>
          </p:cNvSpPr>
          <p:nvPr/>
        </p:nvSpPr>
        <p:spPr bwMode="auto">
          <a:xfrm>
            <a:off x="304800" y="2017713"/>
            <a:ext cx="3810000" cy="310854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Nêu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đặc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điểm</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lãnh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thổ</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nước</a:t>
            </a:r>
            <a:r>
              <a:rPr lang="en-US" altLang="en-US" sz="2800" b="1" i="1" dirty="0">
                <a:solidFill>
                  <a:srgbClr val="FF0000"/>
                </a:solidFill>
                <a:latin typeface="Times New Roman" panose="02020603050405020304" pitchFamily="18" charset="0"/>
                <a:cs typeface="Times New Roman" panose="02020603050405020304" pitchFamily="18" charset="0"/>
              </a:rPr>
              <a:t> ta?</a:t>
            </a:r>
          </a:p>
          <a:p>
            <a:pPr algn="just" eaLnBrk="1" hangingPunct="1">
              <a:spcBef>
                <a:spcPct val="0"/>
              </a:spcBef>
              <a:buFontTx/>
              <a:buNone/>
            </a:pP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Hình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dạng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lãnh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thổ</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có</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ảnh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hưởng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gì</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tới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điều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tự</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nhiên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hoạt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động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giao</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thông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vận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tải</a:t>
            </a:r>
            <a:r>
              <a:rPr lang="en-US" altLang="en-US" sz="2800" b="1" i="1" dirty="0">
                <a:solidFill>
                  <a:srgbClr val="FF0000"/>
                </a:solidFill>
                <a:latin typeface="Times New Roman" panose="02020603050405020304" pitchFamily="18" charset="0"/>
                <a:cs typeface="Times New Roman" panose="02020603050405020304" pitchFamily="18" charset="0"/>
              </a:rPr>
              <a:t> ở </a:t>
            </a:r>
            <a:r>
              <a:rPr lang="en-US" altLang="en-US" sz="2800" b="1" i="1" dirty="0" err="1">
                <a:solidFill>
                  <a:srgbClr val="FF0000"/>
                </a:solidFill>
                <a:latin typeface="Times New Roman" panose="02020603050405020304" pitchFamily="18" charset="0"/>
                <a:cs typeface="Times New Roman" panose="02020603050405020304" pitchFamily="18" charset="0"/>
              </a:rPr>
              <a:t>nước</a:t>
            </a:r>
            <a:r>
              <a:rPr lang="en-US" altLang="en-US" sz="2800" b="1" i="1" dirty="0">
                <a:solidFill>
                  <a:srgbClr val="FF0000"/>
                </a:solidFill>
                <a:latin typeface="Times New Roman" panose="02020603050405020304" pitchFamily="18" charset="0"/>
                <a:cs typeface="Times New Roman" panose="02020603050405020304" pitchFamily="18" charset="0"/>
              </a:rPr>
              <a:t> 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fill="hold" nodeType="withEffect">
                                  <p:stCondLst>
                                    <p:cond delay="0"/>
                                  </p:stCondLst>
                                  <p:childTnLst>
                                    <p:animClr clrSpc="rgb" dir="cw">
                                      <p:cBhvr>
                                        <p:cTn id="6" dur="2000" fill="hold"/>
                                        <p:tgtEl>
                                          <p:spTgt spid="4"/>
                                        </p:tgtEl>
                                        <p:attrNameLst>
                                          <p:attrName>stroke.color</p:attrName>
                                        </p:attrNameLst>
                                      </p:cBhvr>
                                      <p:to>
                                        <a:schemeClr val="accent2"/>
                                      </p:to>
                                    </p:animClr>
                                    <p:set>
                                      <p:cBhvr>
                                        <p:cTn id="7" dur="2000" fill="hold"/>
                                        <p:tgtEl>
                                          <p:spTgt spid="4"/>
                                        </p:tgtEl>
                                        <p:attrNameLst>
                                          <p:attrName>stroke.on</p:attrName>
                                        </p:attrNameLst>
                                      </p:cBhvr>
                                      <p:to>
                                        <p:strVal val="true"/>
                                      </p:to>
                                    </p:se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8" descr="http://media.tinmoitruong.vn/public/media/media/picture/03/image/140313/2983674935d24ced7f09jpg1312797433.jpg">
            <a:extLst>
              <a:ext uri="{FF2B5EF4-FFF2-40B4-BE49-F238E27FC236}">
                <a16:creationId xmlns:a16="http://schemas.microsoft.com/office/drawing/2014/main" id="{B4CF70B1-6C10-4D10-8129-1041232A1D26}"/>
              </a:ext>
            </a:extLst>
          </p:cNvPr>
          <p:cNvPicPr>
            <a:picLocks noChangeAspect="1" noChangeArrowheads="1"/>
          </p:cNvPicPr>
          <p:nvPr/>
        </p:nvPicPr>
        <p:blipFill>
          <a:blip r:embed="rId2" cstate="print"/>
          <a:srcRect/>
          <a:stretch>
            <a:fillRect/>
          </a:stretch>
        </p:blipFill>
        <p:spPr bwMode="auto">
          <a:xfrm>
            <a:off x="4800600" y="4191000"/>
            <a:ext cx="4267200" cy="2590800"/>
          </a:xfrm>
          <a:prstGeom prst="rect">
            <a:avLst/>
          </a:prstGeom>
          <a:ln w="88900" cap="sq" cmpd="thickThin">
            <a:solidFill>
              <a:srgbClr val="000000"/>
            </a:solidFill>
            <a:prstDash val="solid"/>
            <a:miter lim="800000"/>
          </a:ln>
          <a:effectLst>
            <a:innerShdw blurRad="76200">
              <a:srgbClr val="000000"/>
            </a:innerShdw>
          </a:effectLst>
        </p:spPr>
      </p:pic>
      <p:pic>
        <p:nvPicPr>
          <p:cNvPr id="30724" name="Picture 14" descr="http://www.phongdiennr.org.vn/shareupload/multiform/Picture13.jpg">
            <a:extLst>
              <a:ext uri="{FF2B5EF4-FFF2-40B4-BE49-F238E27FC236}">
                <a16:creationId xmlns:a16="http://schemas.microsoft.com/office/drawing/2014/main" id="{BF66A73A-F8D2-4CB4-96FB-9C1E46CAB895}"/>
              </a:ext>
            </a:extLst>
          </p:cNvPr>
          <p:cNvPicPr>
            <a:picLocks noChangeAspect="1" noChangeArrowheads="1"/>
          </p:cNvPicPr>
          <p:nvPr/>
        </p:nvPicPr>
        <p:blipFill>
          <a:blip r:embed="rId3" cstate="print"/>
          <a:srcRect/>
          <a:stretch>
            <a:fillRect/>
          </a:stretch>
        </p:blipFill>
        <p:spPr bwMode="auto">
          <a:xfrm>
            <a:off x="4800600" y="1143000"/>
            <a:ext cx="4294188" cy="2819400"/>
          </a:xfrm>
          <a:prstGeom prst="rect">
            <a:avLst/>
          </a:prstGeom>
          <a:ln w="88900" cap="sq" cmpd="thickThin">
            <a:solidFill>
              <a:srgbClr val="000000"/>
            </a:solidFill>
            <a:prstDash val="solid"/>
            <a:miter lim="800000"/>
          </a:ln>
          <a:effectLst>
            <a:innerShdw blurRad="76200">
              <a:srgbClr val="000000"/>
            </a:innerShdw>
          </a:effectLst>
        </p:spPr>
      </p:pic>
      <p:pic>
        <p:nvPicPr>
          <p:cNvPr id="30725" name="Picture 12" descr="http://www.sapa.dulichvietnam.com.vn/uploads/du-lich-sapa-tu-tphcm-3ngay.jpg">
            <a:extLst>
              <a:ext uri="{FF2B5EF4-FFF2-40B4-BE49-F238E27FC236}">
                <a16:creationId xmlns:a16="http://schemas.microsoft.com/office/drawing/2014/main" id="{66E90D36-31B9-4C12-BC4A-52540810C8A8}"/>
              </a:ext>
            </a:extLst>
          </p:cNvPr>
          <p:cNvPicPr>
            <a:picLocks noChangeAspect="1" noChangeArrowheads="1"/>
          </p:cNvPicPr>
          <p:nvPr/>
        </p:nvPicPr>
        <p:blipFill>
          <a:blip r:embed="rId4" cstate="print"/>
          <a:srcRect/>
          <a:stretch>
            <a:fillRect/>
          </a:stretch>
        </p:blipFill>
        <p:spPr bwMode="auto">
          <a:xfrm>
            <a:off x="50800" y="1143000"/>
            <a:ext cx="4292600" cy="2819400"/>
          </a:xfrm>
          <a:prstGeom prst="rect">
            <a:avLst/>
          </a:prstGeom>
          <a:ln w="88900" cap="sq" cmpd="thickThin">
            <a:solidFill>
              <a:srgbClr val="000000"/>
            </a:solidFill>
            <a:prstDash val="solid"/>
            <a:miter lim="800000"/>
          </a:ln>
          <a:effectLst>
            <a:innerShdw blurRad="76200">
              <a:srgbClr val="000000"/>
            </a:innerShdw>
          </a:effectLst>
        </p:spPr>
      </p:pic>
      <p:sp>
        <p:nvSpPr>
          <p:cNvPr id="28677" name="Text Box 6">
            <a:extLst>
              <a:ext uri="{FF2B5EF4-FFF2-40B4-BE49-F238E27FC236}">
                <a16:creationId xmlns:a16="http://schemas.microsoft.com/office/drawing/2014/main" id="{DC83E3DA-A576-4508-8663-55CA24A47CB7}"/>
              </a:ext>
            </a:extLst>
          </p:cNvPr>
          <p:cNvSpPr txBox="1">
            <a:spLocks noChangeArrowheads="1"/>
          </p:cNvSpPr>
          <p:nvPr/>
        </p:nvSpPr>
        <p:spPr bwMode="auto">
          <a:xfrm>
            <a:off x="0" y="0"/>
            <a:ext cx="8686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i="1" dirty="0" err="1">
                <a:solidFill>
                  <a:srgbClr val="0534FB"/>
                </a:solidFill>
                <a:latin typeface="Times New Roman" pitchFamily="18" charset="0"/>
                <a:cs typeface="Times New Roman" pitchFamily="18" charset="0"/>
              </a:rPr>
              <a:t>Thuận</a:t>
            </a:r>
            <a:r>
              <a:rPr lang="en-US" altLang="vi-VN" sz="2400" b="1" i="1" dirty="0">
                <a:solidFill>
                  <a:srgbClr val="0534FB"/>
                </a:solidFill>
                <a:latin typeface="Times New Roman" pitchFamily="18" charset="0"/>
                <a:cs typeface="Times New Roman" pitchFamily="18" charset="0"/>
              </a:rPr>
              <a:t> </a:t>
            </a:r>
            <a:r>
              <a:rPr lang="en-US" altLang="vi-VN" sz="2400" b="1" i="1" dirty="0" err="1">
                <a:solidFill>
                  <a:srgbClr val="0534FB"/>
                </a:solidFill>
                <a:latin typeface="Times New Roman" pitchFamily="18" charset="0"/>
                <a:cs typeface="Times New Roman" pitchFamily="18" charset="0"/>
              </a:rPr>
              <a:t>lợi</a:t>
            </a:r>
            <a:r>
              <a:rPr lang="en-US" altLang="vi-VN" sz="2400" b="1" i="1" dirty="0">
                <a:solidFill>
                  <a:srgbClr val="0534FB"/>
                </a:solidFill>
                <a:latin typeface="Times New Roman" pitchFamily="18" charset="0"/>
                <a:cs typeface="Times New Roman" pitchFamily="18" charset="0"/>
              </a:rPr>
              <a:t> </a:t>
            </a:r>
            <a:r>
              <a:rPr lang="en-US" altLang="vi-VN" sz="2400" dirty="0">
                <a:solidFill>
                  <a:srgbClr val="0534FB"/>
                </a:solidFill>
                <a:latin typeface="Times New Roman" pitchFamily="18" charset="0"/>
                <a:cs typeface="Times New Roman" pitchFamily="18" charset="0"/>
              </a:rPr>
              <a:t>:  </a:t>
            </a:r>
            <a:r>
              <a:rPr lang="en-US" altLang="vi-VN" sz="2400" dirty="0" err="1">
                <a:solidFill>
                  <a:srgbClr val="0534FB"/>
                </a:solidFill>
                <a:latin typeface="Times New Roman" pitchFamily="18" charset="0"/>
                <a:cs typeface="Times New Roman" pitchFamily="18" charset="0"/>
              </a:rPr>
              <a:t>Thiên</a:t>
            </a:r>
            <a:r>
              <a:rPr lang="en-US" altLang="vi-VN" sz="2400" dirty="0">
                <a:solidFill>
                  <a:srgbClr val="0534FB"/>
                </a:solidFill>
                <a:latin typeface="Times New Roman" pitchFamily="18" charset="0"/>
                <a:cs typeface="Times New Roman" pitchFamily="18" charset="0"/>
              </a:rPr>
              <a:t> </a:t>
            </a:r>
            <a:r>
              <a:rPr lang="en-US" altLang="vi-VN" sz="2400" dirty="0" err="1">
                <a:solidFill>
                  <a:srgbClr val="0534FB"/>
                </a:solidFill>
                <a:latin typeface="Times New Roman" pitchFamily="18" charset="0"/>
                <a:cs typeface="Times New Roman" pitchFamily="18" charset="0"/>
              </a:rPr>
              <a:t>nhiên</a:t>
            </a:r>
            <a:r>
              <a:rPr lang="en-US" altLang="vi-VN" sz="2400" dirty="0">
                <a:solidFill>
                  <a:srgbClr val="0534FB"/>
                </a:solidFill>
                <a:latin typeface="Times New Roman" pitchFamily="18" charset="0"/>
                <a:cs typeface="Times New Roman" pitchFamily="18" charset="0"/>
              </a:rPr>
              <a:t> </a:t>
            </a:r>
            <a:r>
              <a:rPr lang="en-US" altLang="vi-VN" sz="2400" dirty="0" err="1">
                <a:solidFill>
                  <a:srgbClr val="0534FB"/>
                </a:solidFill>
                <a:latin typeface="Times New Roman" pitchFamily="18" charset="0"/>
                <a:cs typeface="Times New Roman" pitchFamily="18" charset="0"/>
              </a:rPr>
              <a:t>nước</a:t>
            </a:r>
            <a:r>
              <a:rPr lang="en-US" altLang="vi-VN" sz="2400" dirty="0">
                <a:solidFill>
                  <a:srgbClr val="0534FB"/>
                </a:solidFill>
                <a:latin typeface="Times New Roman" pitchFamily="18" charset="0"/>
                <a:cs typeface="Times New Roman" pitchFamily="18" charset="0"/>
              </a:rPr>
              <a:t> ta </a:t>
            </a:r>
            <a:r>
              <a:rPr lang="en-US" altLang="vi-VN" sz="2400" dirty="0" err="1">
                <a:solidFill>
                  <a:srgbClr val="0534FB"/>
                </a:solidFill>
                <a:latin typeface="Times New Roman" pitchFamily="18" charset="0"/>
                <a:cs typeface="Times New Roman" pitchFamily="18" charset="0"/>
              </a:rPr>
              <a:t>đa</a:t>
            </a:r>
            <a:r>
              <a:rPr lang="en-US" altLang="vi-VN" sz="2400" dirty="0">
                <a:solidFill>
                  <a:srgbClr val="0534FB"/>
                </a:solidFill>
                <a:latin typeface="Times New Roman" pitchFamily="18" charset="0"/>
                <a:cs typeface="Times New Roman" pitchFamily="18" charset="0"/>
              </a:rPr>
              <a:t> </a:t>
            </a:r>
            <a:r>
              <a:rPr lang="en-US" altLang="vi-VN" sz="2400" dirty="0" err="1">
                <a:solidFill>
                  <a:srgbClr val="0534FB"/>
                </a:solidFill>
                <a:latin typeface="Times New Roman" pitchFamily="18" charset="0"/>
                <a:cs typeface="Times New Roman" pitchFamily="18" charset="0"/>
              </a:rPr>
              <a:t>dạng</a:t>
            </a:r>
            <a:r>
              <a:rPr lang="en-US" altLang="vi-VN" sz="2400" dirty="0">
                <a:solidFill>
                  <a:srgbClr val="0534FB"/>
                </a:solidFill>
                <a:latin typeface="Times New Roman" pitchFamily="18" charset="0"/>
                <a:cs typeface="Times New Roman" pitchFamily="18" charset="0"/>
              </a:rPr>
              <a:t>, </a:t>
            </a:r>
            <a:r>
              <a:rPr lang="en-US" altLang="vi-VN" sz="2400" dirty="0" err="1">
                <a:solidFill>
                  <a:srgbClr val="0534FB"/>
                </a:solidFill>
                <a:latin typeface="Times New Roman" pitchFamily="18" charset="0"/>
                <a:cs typeface="Times New Roman" pitchFamily="18" charset="0"/>
              </a:rPr>
              <a:t>phong</a:t>
            </a:r>
            <a:r>
              <a:rPr lang="en-US" altLang="vi-VN" sz="2400" dirty="0">
                <a:solidFill>
                  <a:srgbClr val="0534FB"/>
                </a:solidFill>
                <a:latin typeface="Times New Roman" pitchFamily="18" charset="0"/>
                <a:cs typeface="Times New Roman" pitchFamily="18" charset="0"/>
              </a:rPr>
              <a:t> </a:t>
            </a:r>
            <a:r>
              <a:rPr lang="en-US" altLang="vi-VN" sz="2400" dirty="0" err="1">
                <a:solidFill>
                  <a:srgbClr val="0534FB"/>
                </a:solidFill>
                <a:latin typeface="Times New Roman" pitchFamily="18" charset="0"/>
                <a:cs typeface="Times New Roman" pitchFamily="18" charset="0"/>
              </a:rPr>
              <a:t>phú</a:t>
            </a:r>
            <a:r>
              <a:rPr lang="en-US" altLang="vi-VN" sz="2400" dirty="0">
                <a:solidFill>
                  <a:srgbClr val="0534FB"/>
                </a:solidFill>
                <a:latin typeface="Times New Roman" pitchFamily="18" charset="0"/>
                <a:cs typeface="Times New Roman" pitchFamily="18" charset="0"/>
              </a:rPr>
              <a:t>, </a:t>
            </a:r>
            <a:r>
              <a:rPr lang="en-US" altLang="vi-VN" sz="2400" dirty="0" err="1">
                <a:solidFill>
                  <a:srgbClr val="0534FB"/>
                </a:solidFill>
                <a:latin typeface="Times New Roman" pitchFamily="18" charset="0"/>
                <a:cs typeface="Times New Roman" pitchFamily="18" charset="0"/>
              </a:rPr>
              <a:t>sinh</a:t>
            </a:r>
            <a:r>
              <a:rPr lang="en-US" altLang="vi-VN" sz="2400" dirty="0">
                <a:solidFill>
                  <a:srgbClr val="0534FB"/>
                </a:solidFill>
                <a:latin typeface="Times New Roman" pitchFamily="18" charset="0"/>
                <a:cs typeface="Times New Roman" pitchFamily="18" charset="0"/>
              </a:rPr>
              <a:t> </a:t>
            </a:r>
            <a:r>
              <a:rPr lang="en-US" altLang="vi-VN" sz="2400" dirty="0" err="1">
                <a:solidFill>
                  <a:srgbClr val="0534FB"/>
                </a:solidFill>
                <a:latin typeface="Times New Roman" pitchFamily="18" charset="0"/>
                <a:cs typeface="Times New Roman" pitchFamily="18" charset="0"/>
              </a:rPr>
              <a:t>động</a:t>
            </a:r>
            <a:r>
              <a:rPr lang="en-US" altLang="vi-VN" sz="2400" dirty="0">
                <a:solidFill>
                  <a:srgbClr val="0534FB"/>
                </a:solidFill>
                <a:latin typeface="Times New Roman" pitchFamily="18" charset="0"/>
                <a:cs typeface="Times New Roman" pitchFamily="18" charset="0"/>
              </a:rPr>
              <a:t>.  </a:t>
            </a:r>
          </a:p>
          <a:p>
            <a:pPr eaLnBrk="1" hangingPunct="1">
              <a:spcBef>
                <a:spcPct val="50000"/>
              </a:spcBef>
              <a:buFontTx/>
              <a:buNone/>
            </a:pPr>
            <a:r>
              <a:rPr lang="en-US" altLang="vi-VN" sz="2400" dirty="0">
                <a:solidFill>
                  <a:srgbClr val="0534FB"/>
                </a:solidFill>
                <a:latin typeface="Times New Roman" pitchFamily="18" charset="0"/>
                <a:cs typeface="Times New Roman" pitchFamily="18" charset="0"/>
              </a:rPr>
              <a:t>                    </a:t>
            </a:r>
            <a:r>
              <a:rPr lang="en-US" altLang="vi-VN" sz="2400" dirty="0" err="1">
                <a:solidFill>
                  <a:srgbClr val="0534FB"/>
                </a:solidFill>
                <a:latin typeface="Times New Roman" pitchFamily="18" charset="0"/>
                <a:cs typeface="Times New Roman" pitchFamily="18" charset="0"/>
              </a:rPr>
              <a:t>Cảnh</a:t>
            </a:r>
            <a:r>
              <a:rPr lang="en-US" altLang="vi-VN" sz="2400" dirty="0">
                <a:solidFill>
                  <a:srgbClr val="0534FB"/>
                </a:solidFill>
                <a:latin typeface="Times New Roman" pitchFamily="18" charset="0"/>
                <a:cs typeface="Times New Roman" pitchFamily="18" charset="0"/>
              </a:rPr>
              <a:t> </a:t>
            </a:r>
            <a:r>
              <a:rPr lang="en-US" altLang="vi-VN" sz="2400" dirty="0" err="1">
                <a:solidFill>
                  <a:srgbClr val="0534FB"/>
                </a:solidFill>
                <a:latin typeface="Times New Roman" pitchFamily="18" charset="0"/>
                <a:cs typeface="Times New Roman" pitchFamily="18" charset="0"/>
              </a:rPr>
              <a:t>quan</a:t>
            </a:r>
            <a:r>
              <a:rPr lang="en-US" altLang="vi-VN" sz="2400" dirty="0">
                <a:solidFill>
                  <a:srgbClr val="0534FB"/>
                </a:solidFill>
                <a:latin typeface="Times New Roman" pitchFamily="18" charset="0"/>
                <a:cs typeface="Times New Roman" pitchFamily="18" charset="0"/>
              </a:rPr>
              <a:t> </a:t>
            </a:r>
            <a:r>
              <a:rPr lang="en-US" altLang="vi-VN" sz="2400" dirty="0" err="1">
                <a:solidFill>
                  <a:srgbClr val="0534FB"/>
                </a:solidFill>
                <a:latin typeface="Times New Roman" pitchFamily="18" charset="0"/>
                <a:cs typeface="Times New Roman" pitchFamily="18" charset="0"/>
              </a:rPr>
              <a:t>có</a:t>
            </a:r>
            <a:r>
              <a:rPr lang="en-US" altLang="vi-VN" sz="2400" dirty="0">
                <a:solidFill>
                  <a:srgbClr val="0534FB"/>
                </a:solidFill>
                <a:latin typeface="Times New Roman" pitchFamily="18" charset="0"/>
                <a:cs typeface="Times New Roman" pitchFamily="18" charset="0"/>
              </a:rPr>
              <a:t> </a:t>
            </a:r>
            <a:r>
              <a:rPr lang="en-US" altLang="vi-VN" sz="2400" dirty="0" err="1">
                <a:solidFill>
                  <a:srgbClr val="0534FB"/>
                </a:solidFill>
                <a:latin typeface="Times New Roman" pitchFamily="18" charset="0"/>
                <a:cs typeface="Times New Roman" pitchFamily="18" charset="0"/>
              </a:rPr>
              <a:t>sự</a:t>
            </a:r>
            <a:r>
              <a:rPr lang="en-US" altLang="vi-VN" sz="2400" dirty="0">
                <a:solidFill>
                  <a:srgbClr val="0534FB"/>
                </a:solidFill>
                <a:latin typeface="Times New Roman" pitchFamily="18" charset="0"/>
                <a:cs typeface="Times New Roman" pitchFamily="18" charset="0"/>
              </a:rPr>
              <a:t> </a:t>
            </a:r>
            <a:r>
              <a:rPr lang="en-US" altLang="vi-VN" sz="2400" dirty="0" err="1">
                <a:solidFill>
                  <a:srgbClr val="0534FB"/>
                </a:solidFill>
                <a:latin typeface="Times New Roman" pitchFamily="18" charset="0"/>
                <a:cs typeface="Times New Roman" pitchFamily="18" charset="0"/>
              </a:rPr>
              <a:t>khác</a:t>
            </a:r>
            <a:r>
              <a:rPr lang="en-US" altLang="vi-VN" sz="2400" dirty="0">
                <a:solidFill>
                  <a:srgbClr val="0534FB"/>
                </a:solidFill>
                <a:latin typeface="Times New Roman" pitchFamily="18" charset="0"/>
                <a:cs typeface="Times New Roman" pitchFamily="18" charset="0"/>
              </a:rPr>
              <a:t> </a:t>
            </a:r>
            <a:r>
              <a:rPr lang="en-US" altLang="vi-VN" sz="2400" dirty="0" err="1">
                <a:solidFill>
                  <a:srgbClr val="0534FB"/>
                </a:solidFill>
                <a:latin typeface="Times New Roman" pitchFamily="18" charset="0"/>
                <a:cs typeface="Times New Roman" pitchFamily="18" charset="0"/>
              </a:rPr>
              <a:t>biệt</a:t>
            </a:r>
            <a:r>
              <a:rPr lang="en-US" altLang="vi-VN" sz="2400" dirty="0">
                <a:solidFill>
                  <a:srgbClr val="0534FB"/>
                </a:solidFill>
                <a:latin typeface="Times New Roman" pitchFamily="18" charset="0"/>
                <a:cs typeface="Times New Roman" pitchFamily="18" charset="0"/>
              </a:rPr>
              <a:t> </a:t>
            </a:r>
            <a:r>
              <a:rPr lang="en-US" altLang="vi-VN" sz="2400" dirty="0" err="1">
                <a:solidFill>
                  <a:srgbClr val="0534FB"/>
                </a:solidFill>
                <a:latin typeface="Times New Roman" pitchFamily="18" charset="0"/>
                <a:cs typeface="Times New Roman" pitchFamily="18" charset="0"/>
              </a:rPr>
              <a:t>gữa</a:t>
            </a:r>
            <a:r>
              <a:rPr lang="en-US" altLang="vi-VN" sz="2400" dirty="0">
                <a:solidFill>
                  <a:srgbClr val="0534FB"/>
                </a:solidFill>
                <a:latin typeface="Times New Roman" pitchFamily="18" charset="0"/>
                <a:cs typeface="Times New Roman" pitchFamily="18" charset="0"/>
              </a:rPr>
              <a:t> </a:t>
            </a:r>
            <a:r>
              <a:rPr lang="en-US" altLang="vi-VN" sz="2400" dirty="0" err="1">
                <a:solidFill>
                  <a:srgbClr val="0534FB"/>
                </a:solidFill>
                <a:latin typeface="Times New Roman" pitchFamily="18" charset="0"/>
                <a:cs typeface="Times New Roman" pitchFamily="18" charset="0"/>
              </a:rPr>
              <a:t>các</a:t>
            </a:r>
            <a:r>
              <a:rPr lang="en-US" altLang="vi-VN" sz="2400" dirty="0">
                <a:solidFill>
                  <a:srgbClr val="0534FB"/>
                </a:solidFill>
                <a:latin typeface="Times New Roman" pitchFamily="18" charset="0"/>
                <a:cs typeface="Times New Roman" pitchFamily="18" charset="0"/>
              </a:rPr>
              <a:t> </a:t>
            </a:r>
            <a:r>
              <a:rPr lang="en-US" altLang="vi-VN" sz="2400" dirty="0" err="1">
                <a:solidFill>
                  <a:srgbClr val="0534FB"/>
                </a:solidFill>
                <a:latin typeface="Times New Roman" pitchFamily="18" charset="0"/>
                <a:cs typeface="Times New Roman" pitchFamily="18" charset="0"/>
              </a:rPr>
              <a:t>vùng</a:t>
            </a:r>
            <a:r>
              <a:rPr lang="en-US" altLang="vi-VN" sz="2400" dirty="0">
                <a:solidFill>
                  <a:srgbClr val="0534FB"/>
                </a:solidFill>
                <a:latin typeface="Times New Roman" pitchFamily="18" charset="0"/>
                <a:cs typeface="Times New Roman" pitchFamily="18" charset="0"/>
              </a:rPr>
              <a:t> </a:t>
            </a:r>
            <a:r>
              <a:rPr lang="en-US" altLang="vi-VN" sz="2400" dirty="0" err="1">
                <a:solidFill>
                  <a:srgbClr val="0534FB"/>
                </a:solidFill>
                <a:latin typeface="Times New Roman" pitchFamily="18" charset="0"/>
                <a:cs typeface="Times New Roman" pitchFamily="18" charset="0"/>
              </a:rPr>
              <a:t>miền</a:t>
            </a:r>
            <a:r>
              <a:rPr lang="en-US" altLang="vi-VN" sz="2400" dirty="0">
                <a:solidFill>
                  <a:srgbClr val="0534FB"/>
                </a:solidFill>
                <a:latin typeface="Times New Roman" pitchFamily="18" charset="0"/>
                <a:cs typeface="Times New Roman" pitchFamily="18" charset="0"/>
              </a:rPr>
              <a:t> </a:t>
            </a:r>
          </a:p>
        </p:txBody>
      </p:sp>
      <p:sp>
        <p:nvSpPr>
          <p:cNvPr id="28678" name="Text Box 7">
            <a:extLst>
              <a:ext uri="{FF2B5EF4-FFF2-40B4-BE49-F238E27FC236}">
                <a16:creationId xmlns:a16="http://schemas.microsoft.com/office/drawing/2014/main" id="{F92942DA-6CAF-4157-9EBC-20890F293238}"/>
              </a:ext>
            </a:extLst>
          </p:cNvPr>
          <p:cNvSpPr txBox="1">
            <a:spLocks noChangeArrowheads="1"/>
          </p:cNvSpPr>
          <p:nvPr/>
        </p:nvSpPr>
        <p:spPr bwMode="auto">
          <a:xfrm>
            <a:off x="3048000" y="3581400"/>
            <a:ext cx="1066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b="1"/>
              <a:t>SA-PA</a:t>
            </a:r>
          </a:p>
        </p:txBody>
      </p:sp>
      <p:sp>
        <p:nvSpPr>
          <p:cNvPr id="28679" name="Text Box 8">
            <a:extLst>
              <a:ext uri="{FF2B5EF4-FFF2-40B4-BE49-F238E27FC236}">
                <a16:creationId xmlns:a16="http://schemas.microsoft.com/office/drawing/2014/main" id="{8CE8EE58-2AB7-4717-BFF8-D392E8F018ED}"/>
              </a:ext>
            </a:extLst>
          </p:cNvPr>
          <p:cNvSpPr txBox="1">
            <a:spLocks noChangeArrowheads="1"/>
          </p:cNvSpPr>
          <p:nvPr/>
        </p:nvSpPr>
        <p:spPr bwMode="auto">
          <a:xfrm>
            <a:off x="5943600" y="3581400"/>
            <a:ext cx="32004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latin typeface="Times New Roman" panose="02020603050405020304" pitchFamily="18" charset="0"/>
                <a:cs typeface="Times New Roman" panose="02020603050405020304" pitchFamily="18" charset="0"/>
              </a:rPr>
              <a:t>Rừng rậm nhiệt đới</a:t>
            </a:r>
          </a:p>
        </p:txBody>
      </p:sp>
      <p:pic>
        <p:nvPicPr>
          <p:cNvPr id="30732" name="Picture 12" descr="http://i1188.photobucket.com/albums/z409/phuot2/DSC_3071_zpsbec43b7f.jpg">
            <a:extLst>
              <a:ext uri="{FF2B5EF4-FFF2-40B4-BE49-F238E27FC236}">
                <a16:creationId xmlns:a16="http://schemas.microsoft.com/office/drawing/2014/main" id="{A0670E71-2687-4BC3-A26F-0EB62A35DF91}"/>
              </a:ext>
            </a:extLst>
          </p:cNvPr>
          <p:cNvPicPr>
            <a:picLocks noChangeAspect="1" noChangeArrowheads="1"/>
          </p:cNvPicPr>
          <p:nvPr/>
        </p:nvPicPr>
        <p:blipFill>
          <a:blip r:embed="rId5" cstate="print"/>
          <a:srcRect/>
          <a:stretch>
            <a:fillRect/>
          </a:stretch>
        </p:blipFill>
        <p:spPr bwMode="auto">
          <a:xfrm>
            <a:off x="76200" y="4203001"/>
            <a:ext cx="4267200" cy="2578799"/>
          </a:xfrm>
          <a:prstGeom prst="rect">
            <a:avLst/>
          </a:prstGeom>
          <a:ln w="88900" cap="sq" cmpd="thickThin">
            <a:solidFill>
              <a:srgbClr val="000000"/>
            </a:solidFill>
            <a:prstDash val="solid"/>
            <a:miter lim="800000"/>
          </a:ln>
          <a:effectLst>
            <a:innerShdw blurRad="76200">
              <a:srgbClr val="000000"/>
            </a:innerShdw>
          </a:effectLst>
        </p:spPr>
      </p:pic>
      <p:sp>
        <p:nvSpPr>
          <p:cNvPr id="28681" name="Text Box 10">
            <a:extLst>
              <a:ext uri="{FF2B5EF4-FFF2-40B4-BE49-F238E27FC236}">
                <a16:creationId xmlns:a16="http://schemas.microsoft.com/office/drawing/2014/main" id="{93A94F74-EF35-47ED-8FA9-33730891B1B6}"/>
              </a:ext>
            </a:extLst>
          </p:cNvPr>
          <p:cNvSpPr txBox="1">
            <a:spLocks noChangeArrowheads="1"/>
          </p:cNvSpPr>
          <p:nvPr/>
        </p:nvSpPr>
        <p:spPr bwMode="auto">
          <a:xfrm>
            <a:off x="6553200" y="6457950"/>
            <a:ext cx="2590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t>Rừng ngập mặn</a:t>
            </a:r>
          </a:p>
        </p:txBody>
      </p:sp>
      <p:sp>
        <p:nvSpPr>
          <p:cNvPr id="28682" name="Text Box 9">
            <a:extLst>
              <a:ext uri="{FF2B5EF4-FFF2-40B4-BE49-F238E27FC236}">
                <a16:creationId xmlns:a16="http://schemas.microsoft.com/office/drawing/2014/main" id="{86C7963E-BEDE-4EEC-9492-71B195E2BF4B}"/>
              </a:ext>
            </a:extLst>
          </p:cNvPr>
          <p:cNvSpPr txBox="1">
            <a:spLocks noChangeArrowheads="1"/>
          </p:cNvSpPr>
          <p:nvPr/>
        </p:nvSpPr>
        <p:spPr bwMode="auto">
          <a:xfrm>
            <a:off x="1905000" y="6457950"/>
            <a:ext cx="2209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t>Rừng rụng lá</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8" descr="http://res.vtc.vn/media/vtcnews/2014/04/19/duong_sat85200.jpg">
            <a:extLst>
              <a:ext uri="{FF2B5EF4-FFF2-40B4-BE49-F238E27FC236}">
                <a16:creationId xmlns:a16="http://schemas.microsoft.com/office/drawing/2014/main" id="{B7AA37B8-71B0-431B-9ADC-98688D13A56D}"/>
              </a:ext>
            </a:extLst>
          </p:cNvPr>
          <p:cNvPicPr>
            <a:picLocks noChangeAspect="1" noChangeArrowheads="1"/>
          </p:cNvPicPr>
          <p:nvPr/>
        </p:nvPicPr>
        <p:blipFill>
          <a:blip r:embed="rId2" cstate="print"/>
          <a:srcRect/>
          <a:stretch>
            <a:fillRect/>
          </a:stretch>
        </p:blipFill>
        <p:spPr bwMode="auto">
          <a:xfrm>
            <a:off x="4876800" y="3788610"/>
            <a:ext cx="4267200" cy="3069389"/>
          </a:xfrm>
          <a:prstGeom prst="rect">
            <a:avLst/>
          </a:prstGeom>
          <a:ln w="88900" cap="sq" cmpd="thickThin">
            <a:solidFill>
              <a:srgbClr val="000000"/>
            </a:solidFill>
            <a:prstDash val="solid"/>
            <a:miter lim="800000"/>
          </a:ln>
          <a:effectLst>
            <a:innerShdw blurRad="76200">
              <a:srgbClr val="000000"/>
            </a:innerShdw>
          </a:effectLst>
        </p:spPr>
      </p:pic>
      <p:pic>
        <p:nvPicPr>
          <p:cNvPr id="31748" name="Picture 14" descr="http://duongbo.vn/data/data/huelt/HueLT/Van%20hoa%20GT/2014-03/2803%20duong%20bo.jpg">
            <a:extLst>
              <a:ext uri="{FF2B5EF4-FFF2-40B4-BE49-F238E27FC236}">
                <a16:creationId xmlns:a16="http://schemas.microsoft.com/office/drawing/2014/main" id="{F7C529DB-64C9-4C6B-9392-ECED687D8A89}"/>
              </a:ext>
            </a:extLst>
          </p:cNvPr>
          <p:cNvPicPr>
            <a:picLocks noChangeAspect="1" noChangeArrowheads="1"/>
          </p:cNvPicPr>
          <p:nvPr/>
        </p:nvPicPr>
        <p:blipFill>
          <a:blip r:embed="rId3" cstate="print"/>
          <a:srcRect/>
          <a:stretch>
            <a:fillRect/>
          </a:stretch>
        </p:blipFill>
        <p:spPr bwMode="auto">
          <a:xfrm>
            <a:off x="4876800" y="1143000"/>
            <a:ext cx="4267200" cy="2590800"/>
          </a:xfrm>
          <a:prstGeom prst="rect">
            <a:avLst/>
          </a:prstGeom>
          <a:ln w="88900" cap="sq" cmpd="thickThin">
            <a:solidFill>
              <a:srgbClr val="000000"/>
            </a:solidFill>
            <a:prstDash val="solid"/>
            <a:miter lim="800000"/>
          </a:ln>
          <a:effectLst>
            <a:innerShdw blurRad="76200">
              <a:srgbClr val="000000"/>
            </a:innerShdw>
          </a:effectLst>
        </p:spPr>
      </p:pic>
      <p:sp>
        <p:nvSpPr>
          <p:cNvPr id="30724" name="Text Box 6">
            <a:extLst>
              <a:ext uri="{FF2B5EF4-FFF2-40B4-BE49-F238E27FC236}">
                <a16:creationId xmlns:a16="http://schemas.microsoft.com/office/drawing/2014/main" id="{4C6A8A28-E785-4240-81AD-4910CDF3B758}"/>
              </a:ext>
            </a:extLst>
          </p:cNvPr>
          <p:cNvSpPr txBox="1">
            <a:spLocks noChangeArrowheads="1"/>
          </p:cNvSpPr>
          <p:nvPr/>
        </p:nvSpPr>
        <p:spPr bwMode="auto">
          <a:xfrm>
            <a:off x="228600" y="0"/>
            <a:ext cx="815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i="1" dirty="0" err="1">
                <a:solidFill>
                  <a:srgbClr val="0534FB"/>
                </a:solidFill>
                <a:latin typeface="Times New Roman" pitchFamily="18" charset="0"/>
                <a:cs typeface="Times New Roman" pitchFamily="18" charset="0"/>
              </a:rPr>
              <a:t>Thuận</a:t>
            </a:r>
            <a:r>
              <a:rPr lang="en-US" altLang="vi-VN" sz="2800" b="1" i="1" dirty="0">
                <a:solidFill>
                  <a:srgbClr val="0534FB"/>
                </a:solidFill>
                <a:latin typeface="Times New Roman" pitchFamily="18" charset="0"/>
                <a:cs typeface="Times New Roman" pitchFamily="18" charset="0"/>
              </a:rPr>
              <a:t> </a:t>
            </a:r>
            <a:r>
              <a:rPr lang="en-US" altLang="vi-VN" sz="2800" b="1" i="1" dirty="0" err="1">
                <a:solidFill>
                  <a:srgbClr val="0534FB"/>
                </a:solidFill>
                <a:latin typeface="Times New Roman" pitchFamily="18" charset="0"/>
                <a:cs typeface="Times New Roman" pitchFamily="18" charset="0"/>
              </a:rPr>
              <a:t>lợi</a:t>
            </a:r>
            <a:r>
              <a:rPr lang="en-US" altLang="vi-VN" sz="2800" dirty="0">
                <a:solidFill>
                  <a:srgbClr val="0534FB"/>
                </a:solidFill>
                <a:latin typeface="Times New Roman" pitchFamily="18" charset="0"/>
                <a:cs typeface="Times New Roman" pitchFamily="18" charset="0"/>
              </a:rPr>
              <a:t>: </a:t>
            </a:r>
            <a:r>
              <a:rPr lang="en-US" altLang="vi-VN" sz="2800" dirty="0" err="1">
                <a:solidFill>
                  <a:srgbClr val="0534FB"/>
                </a:solidFill>
                <a:latin typeface="Times New Roman" pitchFamily="18" charset="0"/>
                <a:cs typeface="Times New Roman" pitchFamily="18" charset="0"/>
              </a:rPr>
              <a:t>Phát</a:t>
            </a:r>
            <a:r>
              <a:rPr lang="en-US" altLang="vi-VN" sz="2800" dirty="0">
                <a:solidFill>
                  <a:srgbClr val="0534FB"/>
                </a:solidFill>
                <a:latin typeface="Times New Roman" pitchFamily="18" charset="0"/>
                <a:cs typeface="Times New Roman" pitchFamily="18" charset="0"/>
              </a:rPr>
              <a:t> </a:t>
            </a:r>
            <a:r>
              <a:rPr lang="en-US" altLang="vi-VN" sz="2800" dirty="0" err="1">
                <a:solidFill>
                  <a:srgbClr val="0534FB"/>
                </a:solidFill>
                <a:latin typeface="Times New Roman" pitchFamily="18" charset="0"/>
                <a:cs typeface="Times New Roman" pitchFamily="18" charset="0"/>
              </a:rPr>
              <a:t>triển</a:t>
            </a:r>
            <a:r>
              <a:rPr lang="en-US" altLang="vi-VN" sz="2800" dirty="0">
                <a:solidFill>
                  <a:srgbClr val="0534FB"/>
                </a:solidFill>
                <a:latin typeface="Times New Roman" pitchFamily="18" charset="0"/>
                <a:cs typeface="Times New Roman" pitchFamily="18" charset="0"/>
              </a:rPr>
              <a:t> </a:t>
            </a:r>
            <a:r>
              <a:rPr lang="en-US" altLang="vi-VN" sz="2800" dirty="0" err="1">
                <a:solidFill>
                  <a:srgbClr val="0534FB"/>
                </a:solidFill>
                <a:latin typeface="Times New Roman" pitchFamily="18" charset="0"/>
                <a:cs typeface="Times New Roman" pitchFamily="18" charset="0"/>
              </a:rPr>
              <a:t>nhiều</a:t>
            </a:r>
            <a:r>
              <a:rPr lang="en-US" altLang="vi-VN" sz="2800" dirty="0">
                <a:solidFill>
                  <a:srgbClr val="0534FB"/>
                </a:solidFill>
                <a:latin typeface="Times New Roman" pitchFamily="18" charset="0"/>
                <a:cs typeface="Times New Roman" pitchFamily="18" charset="0"/>
              </a:rPr>
              <a:t> </a:t>
            </a:r>
            <a:r>
              <a:rPr lang="en-US" altLang="vi-VN" sz="2800" dirty="0" err="1">
                <a:solidFill>
                  <a:srgbClr val="0534FB"/>
                </a:solidFill>
                <a:latin typeface="Times New Roman" pitchFamily="18" charset="0"/>
                <a:cs typeface="Times New Roman" pitchFamily="18" charset="0"/>
              </a:rPr>
              <a:t>loại</a:t>
            </a:r>
            <a:r>
              <a:rPr lang="en-US" altLang="vi-VN" sz="2800" dirty="0">
                <a:solidFill>
                  <a:srgbClr val="0534FB"/>
                </a:solidFill>
                <a:latin typeface="Times New Roman" pitchFamily="18" charset="0"/>
                <a:cs typeface="Times New Roman" pitchFamily="18" charset="0"/>
              </a:rPr>
              <a:t> </a:t>
            </a:r>
            <a:r>
              <a:rPr lang="en-US" altLang="vi-VN" sz="2800" dirty="0" err="1">
                <a:solidFill>
                  <a:srgbClr val="0534FB"/>
                </a:solidFill>
                <a:latin typeface="Times New Roman" pitchFamily="18" charset="0"/>
                <a:cs typeface="Times New Roman" pitchFamily="18" charset="0"/>
              </a:rPr>
              <a:t>hình</a:t>
            </a:r>
            <a:r>
              <a:rPr lang="en-US" altLang="vi-VN" sz="2800" dirty="0">
                <a:solidFill>
                  <a:srgbClr val="0534FB"/>
                </a:solidFill>
                <a:latin typeface="Times New Roman" pitchFamily="18" charset="0"/>
                <a:cs typeface="Times New Roman" pitchFamily="18" charset="0"/>
              </a:rPr>
              <a:t> </a:t>
            </a:r>
            <a:r>
              <a:rPr lang="en-US" altLang="vi-VN" sz="2800" dirty="0" err="1">
                <a:solidFill>
                  <a:srgbClr val="0534FB"/>
                </a:solidFill>
                <a:latin typeface="Times New Roman" pitchFamily="18" charset="0"/>
                <a:cs typeface="Times New Roman" pitchFamily="18" charset="0"/>
              </a:rPr>
              <a:t>vận</a:t>
            </a:r>
            <a:r>
              <a:rPr lang="en-US" altLang="vi-VN" sz="2800" dirty="0">
                <a:solidFill>
                  <a:srgbClr val="0534FB"/>
                </a:solidFill>
                <a:latin typeface="Times New Roman" pitchFamily="18" charset="0"/>
                <a:cs typeface="Times New Roman" pitchFamily="18" charset="0"/>
              </a:rPr>
              <a:t> </a:t>
            </a:r>
            <a:r>
              <a:rPr lang="en-US" altLang="vi-VN" sz="2800" dirty="0" err="1">
                <a:solidFill>
                  <a:srgbClr val="0534FB"/>
                </a:solidFill>
                <a:latin typeface="Times New Roman" pitchFamily="18" charset="0"/>
                <a:cs typeface="Times New Roman" pitchFamily="18" charset="0"/>
              </a:rPr>
              <a:t>tải</a:t>
            </a:r>
            <a:r>
              <a:rPr lang="en-US" altLang="vi-VN" sz="2800" dirty="0">
                <a:solidFill>
                  <a:srgbClr val="0534FB"/>
                </a:solidFill>
                <a:latin typeface="Times New Roman" pitchFamily="18" charset="0"/>
                <a:cs typeface="Times New Roman" pitchFamily="18" charset="0"/>
              </a:rPr>
              <a:t>: </a:t>
            </a:r>
            <a:r>
              <a:rPr lang="en-US" altLang="vi-VN" sz="2800" dirty="0" err="1">
                <a:solidFill>
                  <a:srgbClr val="0534FB"/>
                </a:solidFill>
                <a:latin typeface="Times New Roman" pitchFamily="18" charset="0"/>
                <a:cs typeface="Times New Roman" pitchFamily="18" charset="0"/>
              </a:rPr>
              <a:t>đường</a:t>
            </a:r>
            <a:r>
              <a:rPr lang="en-US" altLang="vi-VN" sz="2800" dirty="0">
                <a:solidFill>
                  <a:srgbClr val="0534FB"/>
                </a:solidFill>
                <a:latin typeface="Times New Roman" pitchFamily="18" charset="0"/>
                <a:cs typeface="Times New Roman" pitchFamily="18" charset="0"/>
              </a:rPr>
              <a:t> </a:t>
            </a:r>
            <a:r>
              <a:rPr lang="en-US" altLang="vi-VN" sz="2800" dirty="0" err="1">
                <a:solidFill>
                  <a:srgbClr val="0534FB"/>
                </a:solidFill>
                <a:latin typeface="Times New Roman" pitchFamily="18" charset="0"/>
                <a:cs typeface="Times New Roman" pitchFamily="18" charset="0"/>
              </a:rPr>
              <a:t>bộ</a:t>
            </a:r>
            <a:r>
              <a:rPr lang="en-US" altLang="vi-VN" sz="2800" dirty="0">
                <a:solidFill>
                  <a:srgbClr val="0534FB"/>
                </a:solidFill>
                <a:latin typeface="Times New Roman" pitchFamily="18" charset="0"/>
                <a:cs typeface="Times New Roman" pitchFamily="18" charset="0"/>
              </a:rPr>
              <a:t>, </a:t>
            </a:r>
            <a:r>
              <a:rPr lang="en-US" altLang="vi-VN" sz="2800" dirty="0" err="1">
                <a:solidFill>
                  <a:srgbClr val="0534FB"/>
                </a:solidFill>
                <a:latin typeface="Times New Roman" pitchFamily="18" charset="0"/>
                <a:cs typeface="Times New Roman" pitchFamily="18" charset="0"/>
              </a:rPr>
              <a:t>đường</a:t>
            </a:r>
            <a:r>
              <a:rPr lang="en-US" altLang="vi-VN" sz="2800" dirty="0">
                <a:solidFill>
                  <a:srgbClr val="0534FB"/>
                </a:solidFill>
                <a:latin typeface="Times New Roman" pitchFamily="18" charset="0"/>
                <a:cs typeface="Times New Roman" pitchFamily="18" charset="0"/>
              </a:rPr>
              <a:t> </a:t>
            </a:r>
            <a:r>
              <a:rPr lang="en-US" altLang="vi-VN" sz="2800" dirty="0" err="1">
                <a:solidFill>
                  <a:srgbClr val="0534FB"/>
                </a:solidFill>
                <a:latin typeface="Times New Roman" pitchFamily="18" charset="0"/>
                <a:cs typeface="Times New Roman" pitchFamily="18" charset="0"/>
              </a:rPr>
              <a:t>sắt</a:t>
            </a:r>
            <a:r>
              <a:rPr lang="en-US" altLang="vi-VN" sz="2800" dirty="0">
                <a:solidFill>
                  <a:srgbClr val="0534FB"/>
                </a:solidFill>
                <a:latin typeface="Times New Roman" pitchFamily="18" charset="0"/>
                <a:cs typeface="Times New Roman" pitchFamily="18" charset="0"/>
              </a:rPr>
              <a:t>, </a:t>
            </a:r>
            <a:r>
              <a:rPr lang="en-US" altLang="vi-VN" sz="2800" dirty="0" err="1">
                <a:solidFill>
                  <a:srgbClr val="0534FB"/>
                </a:solidFill>
                <a:latin typeface="Times New Roman" pitchFamily="18" charset="0"/>
                <a:cs typeface="Times New Roman" pitchFamily="18" charset="0"/>
              </a:rPr>
              <a:t>đường</a:t>
            </a:r>
            <a:r>
              <a:rPr lang="en-US" altLang="vi-VN" sz="2800" dirty="0">
                <a:solidFill>
                  <a:srgbClr val="0534FB"/>
                </a:solidFill>
                <a:latin typeface="Times New Roman" pitchFamily="18" charset="0"/>
                <a:cs typeface="Times New Roman" pitchFamily="18" charset="0"/>
              </a:rPr>
              <a:t> </a:t>
            </a:r>
            <a:r>
              <a:rPr lang="en-US" altLang="vi-VN" sz="2800" dirty="0" err="1">
                <a:solidFill>
                  <a:srgbClr val="0534FB"/>
                </a:solidFill>
                <a:latin typeface="Times New Roman" pitchFamily="18" charset="0"/>
                <a:cs typeface="Times New Roman" pitchFamily="18" charset="0"/>
              </a:rPr>
              <a:t>biển</a:t>
            </a:r>
            <a:r>
              <a:rPr lang="en-US" altLang="vi-VN" sz="2800" dirty="0">
                <a:solidFill>
                  <a:srgbClr val="0534FB"/>
                </a:solidFill>
                <a:latin typeface="Times New Roman" pitchFamily="18" charset="0"/>
                <a:cs typeface="Times New Roman" pitchFamily="18" charset="0"/>
              </a:rPr>
              <a:t>, </a:t>
            </a:r>
            <a:r>
              <a:rPr lang="en-US" altLang="vi-VN" sz="2800" dirty="0" err="1">
                <a:solidFill>
                  <a:srgbClr val="0534FB"/>
                </a:solidFill>
                <a:latin typeface="Times New Roman" pitchFamily="18" charset="0"/>
                <a:cs typeface="Times New Roman" pitchFamily="18" charset="0"/>
              </a:rPr>
              <a:t>đường</a:t>
            </a:r>
            <a:r>
              <a:rPr lang="en-US" altLang="vi-VN" sz="2800" dirty="0">
                <a:solidFill>
                  <a:srgbClr val="0534FB"/>
                </a:solidFill>
                <a:latin typeface="Times New Roman" pitchFamily="18" charset="0"/>
                <a:cs typeface="Times New Roman" pitchFamily="18" charset="0"/>
              </a:rPr>
              <a:t> </a:t>
            </a:r>
            <a:r>
              <a:rPr lang="en-US" altLang="vi-VN" sz="2800" dirty="0" err="1">
                <a:solidFill>
                  <a:srgbClr val="0534FB"/>
                </a:solidFill>
                <a:latin typeface="Times New Roman" pitchFamily="18" charset="0"/>
                <a:cs typeface="Times New Roman" pitchFamily="18" charset="0"/>
              </a:rPr>
              <a:t>hàng</a:t>
            </a:r>
            <a:r>
              <a:rPr lang="en-US" altLang="vi-VN" sz="2800" dirty="0">
                <a:solidFill>
                  <a:srgbClr val="0534FB"/>
                </a:solidFill>
                <a:latin typeface="Times New Roman" pitchFamily="18" charset="0"/>
                <a:cs typeface="Times New Roman" pitchFamily="18" charset="0"/>
              </a:rPr>
              <a:t> </a:t>
            </a:r>
            <a:r>
              <a:rPr lang="en-US" altLang="vi-VN" sz="2800" dirty="0" err="1">
                <a:solidFill>
                  <a:srgbClr val="0534FB"/>
                </a:solidFill>
                <a:latin typeface="Times New Roman" pitchFamily="18" charset="0"/>
                <a:cs typeface="Times New Roman" pitchFamily="18" charset="0"/>
              </a:rPr>
              <a:t>không</a:t>
            </a:r>
            <a:r>
              <a:rPr lang="en-US" altLang="vi-VN" sz="2800" dirty="0">
                <a:solidFill>
                  <a:srgbClr val="0534FB"/>
                </a:solidFill>
                <a:latin typeface="Times New Roman" pitchFamily="18" charset="0"/>
                <a:cs typeface="Times New Roman" pitchFamily="18" charset="0"/>
              </a:rPr>
              <a:t> …</a:t>
            </a:r>
          </a:p>
        </p:txBody>
      </p:sp>
      <p:pic>
        <p:nvPicPr>
          <p:cNvPr id="31756" name="Picture 12" descr="http://enternews.vn/wp-content/uploads/2015/12/giaothong.jpg">
            <a:extLst>
              <a:ext uri="{FF2B5EF4-FFF2-40B4-BE49-F238E27FC236}">
                <a16:creationId xmlns:a16="http://schemas.microsoft.com/office/drawing/2014/main" id="{E31B391F-E3CE-42D1-897C-D90061D239F8}"/>
              </a:ext>
            </a:extLst>
          </p:cNvPr>
          <p:cNvPicPr>
            <a:picLocks noChangeAspect="1" noChangeArrowheads="1"/>
          </p:cNvPicPr>
          <p:nvPr/>
        </p:nvPicPr>
        <p:blipFill>
          <a:blip r:embed="rId4" cstate="print"/>
          <a:srcRect/>
          <a:stretch>
            <a:fillRect/>
          </a:stretch>
        </p:blipFill>
        <p:spPr bwMode="auto">
          <a:xfrm>
            <a:off x="114300" y="1143000"/>
            <a:ext cx="4381500" cy="2540001"/>
          </a:xfrm>
          <a:prstGeom prst="rect">
            <a:avLst/>
          </a:prstGeom>
          <a:ln w="88900" cap="sq" cmpd="thickThin">
            <a:solidFill>
              <a:srgbClr val="000000"/>
            </a:solidFill>
            <a:prstDash val="solid"/>
            <a:miter lim="800000"/>
          </a:ln>
          <a:effectLst>
            <a:innerShdw blurRad="76200">
              <a:srgbClr val="000000"/>
            </a:innerShdw>
          </a:effectLst>
        </p:spPr>
      </p:pic>
      <p:pic>
        <p:nvPicPr>
          <p:cNvPr id="31758" name="Picture 14" descr="http://vneconomy2.vcmedia.vn/zoom/500_312/jQqLgkHqRnozwDAp9nhuPjAyuP19Q/Image/2013/11/Duong-sat-VN-1749c.jpg">
            <a:extLst>
              <a:ext uri="{FF2B5EF4-FFF2-40B4-BE49-F238E27FC236}">
                <a16:creationId xmlns:a16="http://schemas.microsoft.com/office/drawing/2014/main" id="{E3734034-DEFC-4B35-9484-71B57B8E5CAD}"/>
              </a:ext>
            </a:extLst>
          </p:cNvPr>
          <p:cNvPicPr>
            <a:picLocks noChangeAspect="1" noChangeArrowheads="1"/>
          </p:cNvPicPr>
          <p:nvPr/>
        </p:nvPicPr>
        <p:blipFill>
          <a:blip r:embed="rId5" cstate="print"/>
          <a:srcRect/>
          <a:stretch>
            <a:fillRect/>
          </a:stretch>
        </p:blipFill>
        <p:spPr bwMode="auto">
          <a:xfrm>
            <a:off x="0" y="3886199"/>
            <a:ext cx="4572000" cy="2971801"/>
          </a:xfrm>
          <a:prstGeom prst="rect">
            <a:avLst/>
          </a:prstGeom>
          <a:ln w="88900" cap="sq" cmpd="thickThin">
            <a:solidFill>
              <a:srgbClr val="000000"/>
            </a:solidFill>
            <a:prstDash val="solid"/>
            <a:miter lim="800000"/>
          </a:ln>
          <a:effectLst>
            <a:innerShdw blurRad="76200">
              <a:srgbClr val="000000"/>
            </a:innerShdw>
          </a:effectLst>
        </p:spPr>
      </p:pic>
      <p:sp>
        <p:nvSpPr>
          <p:cNvPr id="30727" name="Text Box 9">
            <a:extLst>
              <a:ext uri="{FF2B5EF4-FFF2-40B4-BE49-F238E27FC236}">
                <a16:creationId xmlns:a16="http://schemas.microsoft.com/office/drawing/2014/main" id="{5730D69B-A531-415E-8F42-3A073F09DAF2}"/>
              </a:ext>
            </a:extLst>
          </p:cNvPr>
          <p:cNvSpPr txBox="1">
            <a:spLocks noChangeArrowheads="1"/>
          </p:cNvSpPr>
          <p:nvPr/>
        </p:nvSpPr>
        <p:spPr bwMode="auto">
          <a:xfrm>
            <a:off x="3429000" y="3363913"/>
            <a:ext cx="24384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b="1"/>
              <a:t>Đường bộ Việt Nam </a:t>
            </a:r>
          </a:p>
        </p:txBody>
      </p:sp>
      <p:sp>
        <p:nvSpPr>
          <p:cNvPr id="30728" name="Text Box 10">
            <a:extLst>
              <a:ext uri="{FF2B5EF4-FFF2-40B4-BE49-F238E27FC236}">
                <a16:creationId xmlns:a16="http://schemas.microsoft.com/office/drawing/2014/main" id="{A1E90ADE-8D26-43B5-828B-33BAB4E263AA}"/>
              </a:ext>
            </a:extLst>
          </p:cNvPr>
          <p:cNvSpPr txBox="1">
            <a:spLocks noChangeArrowheads="1"/>
          </p:cNvSpPr>
          <p:nvPr/>
        </p:nvSpPr>
        <p:spPr bwMode="auto">
          <a:xfrm>
            <a:off x="3429000" y="6488113"/>
            <a:ext cx="25146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b="1"/>
              <a:t>Đường sắt Bắc Nam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77778">
            <a:extLst>
              <a:ext uri="{FF2B5EF4-FFF2-40B4-BE49-F238E27FC236}">
                <a16:creationId xmlns:a16="http://schemas.microsoft.com/office/drawing/2014/main" id="{1A99324A-F0B1-466E-8E64-6B4C598B47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 y="0"/>
            <a:ext cx="78486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2A6FAD4-9928-47CF-930B-6BB57C081D50}"/>
              </a:ext>
            </a:extLst>
          </p:cNvPr>
          <p:cNvSpPr txBox="1"/>
          <p:nvPr/>
        </p:nvSpPr>
        <p:spPr>
          <a:xfrm>
            <a:off x="442913" y="5651500"/>
            <a:ext cx="8256587" cy="1016000"/>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p>
            <a:pPr eaLnBrk="1" hangingPunct="1">
              <a:defRPr/>
            </a:pPr>
            <a:r>
              <a:rPr lang="en-US" sz="2000" b="1"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Dựa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bản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đồ</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Việt</a:t>
            </a:r>
            <a:r>
              <a:rPr lang="en-US" sz="2000" dirty="0">
                <a:solidFill>
                  <a:srgbClr val="FF0000"/>
                </a:solidFill>
                <a:latin typeface="Times New Roman" panose="02020603050405020304" pitchFamily="18" charset="0"/>
                <a:cs typeface="Times New Roman" panose="02020603050405020304" pitchFamily="18" charset="0"/>
              </a:rPr>
              <a:t> Nam trong </a:t>
            </a:r>
            <a:r>
              <a:rPr lang="en-US" sz="2000" dirty="0" err="1">
                <a:solidFill>
                  <a:srgbClr val="FF0000"/>
                </a:solidFill>
                <a:latin typeface="Times New Roman" panose="02020603050405020304" pitchFamily="18" charset="0"/>
                <a:cs typeface="Times New Roman" panose="02020603050405020304" pitchFamily="18" charset="0"/>
              </a:rPr>
              <a:t>Đông</a:t>
            </a:r>
            <a:r>
              <a:rPr lang="en-US" sz="2000" dirty="0">
                <a:solidFill>
                  <a:srgbClr val="FF0000"/>
                </a:solidFill>
                <a:latin typeface="Times New Roman" panose="02020603050405020304" pitchFamily="18" charset="0"/>
                <a:cs typeface="Times New Roman" panose="02020603050405020304" pitchFamily="18" charset="0"/>
              </a:rPr>
              <a:t> Nam Á, </a:t>
            </a:r>
            <a:r>
              <a:rPr lang="en-US" sz="2000" dirty="0" err="1">
                <a:solidFill>
                  <a:srgbClr val="FF0000"/>
                </a:solidFill>
                <a:latin typeface="Times New Roman" panose="02020603050405020304" pitchFamily="18" charset="0"/>
                <a:cs typeface="Times New Roman" panose="02020603050405020304" pitchFamily="18" charset="0"/>
              </a:rPr>
              <a:t>hãy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xác</a:t>
            </a:r>
            <a:r>
              <a:rPr lang="en-US" sz="2000" dirty="0">
                <a:solidFill>
                  <a:srgbClr val="FF0000"/>
                </a:solidFill>
                <a:latin typeface="Times New Roman" panose="02020603050405020304" pitchFamily="18" charset="0"/>
                <a:cs typeface="Times New Roman" panose="02020603050405020304" pitchFamily="18" charset="0"/>
              </a:rPr>
              <a:t> định: </a:t>
            </a:r>
            <a:r>
              <a:rPr lang="en-US" sz="2000" dirty="0" err="1">
                <a:solidFill>
                  <a:srgbClr val="FF0000"/>
                </a:solidFill>
                <a:latin typeface="Times New Roman" panose="02020603050405020304" pitchFamily="18" charset="0"/>
                <a:cs typeface="Times New Roman" panose="02020603050405020304" pitchFamily="18" charset="0"/>
              </a:rPr>
              <a:t>Phần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liền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Việt</a:t>
            </a:r>
            <a:r>
              <a:rPr lang="en-US" sz="2000" dirty="0">
                <a:solidFill>
                  <a:srgbClr val="FF0000"/>
                </a:solidFill>
                <a:latin typeface="Times New Roman" panose="02020603050405020304" pitchFamily="18" charset="0"/>
                <a:cs typeface="Times New Roman" panose="02020603050405020304" pitchFamily="18" charset="0"/>
              </a:rPr>
              <a:t> Nam </a:t>
            </a:r>
            <a:r>
              <a:rPr lang="en-US" sz="2000" dirty="0" err="1">
                <a:solidFill>
                  <a:srgbClr val="FF0000"/>
                </a:solidFill>
                <a:latin typeface="Times New Roman" panose="02020603050405020304" pitchFamily="18" charset="0"/>
                <a:cs typeface="Times New Roman" panose="02020603050405020304" pitchFamily="18" charset="0"/>
              </a:rPr>
              <a:t>nằm</a:t>
            </a:r>
            <a:r>
              <a:rPr lang="en-US" sz="2000" dirty="0">
                <a:solidFill>
                  <a:srgbClr val="FF0000"/>
                </a:solidFill>
                <a:latin typeface="Times New Roman" panose="02020603050405020304" pitchFamily="18" charset="0"/>
                <a:cs typeface="Times New Roman" panose="02020603050405020304" pitchFamily="18" charset="0"/>
              </a:rPr>
              <a:t> ở </a:t>
            </a:r>
            <a:r>
              <a:rPr lang="en-US" sz="2000" dirty="0" err="1">
                <a:solidFill>
                  <a:srgbClr val="FF0000"/>
                </a:solidFill>
                <a:latin typeface="Times New Roman" panose="02020603050405020304" pitchFamily="18" charset="0"/>
                <a:cs typeface="Times New Roman" panose="02020603050405020304" pitchFamily="18" charset="0"/>
              </a:rPr>
              <a:t>phía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nào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đảo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Đông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Dương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Tiếp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giáp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những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quốc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nào</a:t>
            </a:r>
            <a:r>
              <a:rPr lang="en-US" sz="20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s">
            <a:extLst>
              <a:ext uri="{FF2B5EF4-FFF2-40B4-BE49-F238E27FC236}">
                <a16:creationId xmlns:a16="http://schemas.microsoft.com/office/drawing/2014/main" id="{B3BEC8E7-989D-4486-9C8C-38B852D31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1400"/>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III1_12">
            <a:hlinkClick r:id="rId3"/>
            <a:extLst>
              <a:ext uri="{FF2B5EF4-FFF2-40B4-BE49-F238E27FC236}">
                <a16:creationId xmlns:a16="http://schemas.microsoft.com/office/drawing/2014/main" id="{267DC4C4-3CBF-44EC-B2EA-87378BE01F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0"/>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240px-Duong_Ray">
            <a:hlinkClick r:id="rId5"/>
            <a:extLst>
              <a:ext uri="{FF2B5EF4-FFF2-40B4-BE49-F238E27FC236}">
                <a16:creationId xmlns:a16="http://schemas.microsoft.com/office/drawing/2014/main" id="{6E90FE52-D41E-40F9-A898-3D71B692B9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581400"/>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tmutn1251397922">
            <a:hlinkClick r:id="rId7"/>
            <a:extLst>
              <a:ext uri="{FF2B5EF4-FFF2-40B4-BE49-F238E27FC236}">
                <a16:creationId xmlns:a16="http://schemas.microsoft.com/office/drawing/2014/main" id="{352375C8-B8DA-462A-A605-C947751A51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7">
            <a:extLst>
              <a:ext uri="{FF2B5EF4-FFF2-40B4-BE49-F238E27FC236}">
                <a16:creationId xmlns:a16="http://schemas.microsoft.com/office/drawing/2014/main" id="{FA4ACEFB-2702-42C6-9A0D-0B2C479C3011}"/>
              </a:ext>
            </a:extLst>
          </p:cNvPr>
          <p:cNvSpPr txBox="1">
            <a:spLocks noChangeArrowheads="1"/>
          </p:cNvSpPr>
          <p:nvPr/>
        </p:nvSpPr>
        <p:spPr bwMode="auto">
          <a:xfrm>
            <a:off x="914400" y="3276600"/>
            <a:ext cx="2667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b="1"/>
              <a:t>Hàng không Việt Nam</a:t>
            </a:r>
          </a:p>
        </p:txBody>
      </p:sp>
      <p:sp>
        <p:nvSpPr>
          <p:cNvPr id="27656" name="Text Box 8">
            <a:extLst>
              <a:ext uri="{FF2B5EF4-FFF2-40B4-BE49-F238E27FC236}">
                <a16:creationId xmlns:a16="http://schemas.microsoft.com/office/drawing/2014/main" id="{81EA93DF-73A2-45DC-9CE1-309B756D2DE5}"/>
              </a:ext>
            </a:extLst>
          </p:cNvPr>
          <p:cNvSpPr txBox="1">
            <a:spLocks noChangeArrowheads="1"/>
          </p:cNvSpPr>
          <p:nvPr/>
        </p:nvSpPr>
        <p:spPr bwMode="auto">
          <a:xfrm>
            <a:off x="304800" y="6629400"/>
            <a:ext cx="2971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b="1"/>
              <a:t>Giao thông đường biển</a:t>
            </a:r>
          </a:p>
        </p:txBody>
      </p:sp>
      <p:sp>
        <p:nvSpPr>
          <p:cNvPr id="27657" name="Text Box 9">
            <a:extLst>
              <a:ext uri="{FF2B5EF4-FFF2-40B4-BE49-F238E27FC236}">
                <a16:creationId xmlns:a16="http://schemas.microsoft.com/office/drawing/2014/main" id="{A9C9755D-7225-441C-B32A-F8E99F06F2D5}"/>
              </a:ext>
            </a:extLst>
          </p:cNvPr>
          <p:cNvSpPr txBox="1">
            <a:spLocks noChangeArrowheads="1"/>
          </p:cNvSpPr>
          <p:nvPr/>
        </p:nvSpPr>
        <p:spPr bwMode="auto">
          <a:xfrm>
            <a:off x="5638800" y="3200400"/>
            <a:ext cx="2438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b="1"/>
              <a:t>Đường bộ Việt Nam </a:t>
            </a:r>
          </a:p>
        </p:txBody>
      </p:sp>
      <p:sp>
        <p:nvSpPr>
          <p:cNvPr id="27658" name="Text Box 10">
            <a:extLst>
              <a:ext uri="{FF2B5EF4-FFF2-40B4-BE49-F238E27FC236}">
                <a16:creationId xmlns:a16="http://schemas.microsoft.com/office/drawing/2014/main" id="{83661A95-BE93-4C38-8AF9-D59E71B58E5C}"/>
              </a:ext>
            </a:extLst>
          </p:cNvPr>
          <p:cNvSpPr txBox="1">
            <a:spLocks noChangeArrowheads="1"/>
          </p:cNvSpPr>
          <p:nvPr/>
        </p:nvSpPr>
        <p:spPr bwMode="auto">
          <a:xfrm>
            <a:off x="6172200" y="6672263"/>
            <a:ext cx="2514600" cy="371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b="1"/>
              <a:t>Đường sắt Bắc Nam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blinds(horizontal)">
                                      <p:cBhvr>
                                        <p:cTn id="7" dur="500"/>
                                        <p:tgtEl>
                                          <p:spTgt spid="2765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Effect transition="in" filter="blinds(horizontal)">
                                      <p:cBhvr>
                                        <p:cTn id="10" dur="500"/>
                                        <p:tgtEl>
                                          <p:spTgt spid="276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7651"/>
                                        </p:tgtEl>
                                        <p:attrNameLst>
                                          <p:attrName>style.visibility</p:attrName>
                                        </p:attrNameLst>
                                      </p:cBhvr>
                                      <p:to>
                                        <p:strVal val="visible"/>
                                      </p:to>
                                    </p:set>
                                    <p:animEffect transition="in" filter="blinds(horizontal)">
                                      <p:cBhvr>
                                        <p:cTn id="15" dur="500"/>
                                        <p:tgtEl>
                                          <p:spTgt spid="2765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7657"/>
                                        </p:tgtEl>
                                        <p:attrNameLst>
                                          <p:attrName>style.visibility</p:attrName>
                                        </p:attrNameLst>
                                      </p:cBhvr>
                                      <p:to>
                                        <p:strVal val="visible"/>
                                      </p:to>
                                    </p:set>
                                    <p:animEffect transition="in" filter="blinds(horizontal)">
                                      <p:cBhvr>
                                        <p:cTn id="18" dur="500"/>
                                        <p:tgtEl>
                                          <p:spTgt spid="2765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7650"/>
                                        </p:tgtEl>
                                        <p:attrNameLst>
                                          <p:attrName>style.visibility</p:attrName>
                                        </p:attrNameLst>
                                      </p:cBhvr>
                                      <p:to>
                                        <p:strVal val="visible"/>
                                      </p:to>
                                    </p:set>
                                    <p:animEffect transition="in" filter="blinds(horizontal)">
                                      <p:cBhvr>
                                        <p:cTn id="23" dur="500"/>
                                        <p:tgtEl>
                                          <p:spTgt spid="2765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7656"/>
                                        </p:tgtEl>
                                        <p:attrNameLst>
                                          <p:attrName>style.visibility</p:attrName>
                                        </p:attrNameLst>
                                      </p:cBhvr>
                                      <p:to>
                                        <p:strVal val="visible"/>
                                      </p:to>
                                    </p:set>
                                    <p:animEffect transition="in" filter="blinds(horizontal)">
                                      <p:cBhvr>
                                        <p:cTn id="26" dur="500"/>
                                        <p:tgtEl>
                                          <p:spTgt spid="2765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27652"/>
                                        </p:tgtEl>
                                        <p:attrNameLst>
                                          <p:attrName>style.visibility</p:attrName>
                                        </p:attrNameLst>
                                      </p:cBhvr>
                                      <p:to>
                                        <p:strVal val="visible"/>
                                      </p:to>
                                    </p:set>
                                    <p:animEffect transition="in" filter="blinds(horizontal)">
                                      <p:cBhvr>
                                        <p:cTn id="31" dur="500"/>
                                        <p:tgtEl>
                                          <p:spTgt spid="2765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7658"/>
                                        </p:tgtEl>
                                        <p:attrNameLst>
                                          <p:attrName>style.visibility</p:attrName>
                                        </p:attrNameLst>
                                      </p:cBhvr>
                                      <p:to>
                                        <p:strVal val="visible"/>
                                      </p:to>
                                    </p:set>
                                    <p:animEffect transition="in" filter="blinds(horizontal)">
                                      <p:cBhvr>
                                        <p:cTn id="34" dur="5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p:bldP spid="27656" grpId="0" animBg="1"/>
      <p:bldP spid="27657" grpId="0" animBg="1"/>
      <p:bldP spid="276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a:extLst>
              <a:ext uri="{FF2B5EF4-FFF2-40B4-BE49-F238E27FC236}">
                <a16:creationId xmlns:a16="http://schemas.microsoft.com/office/drawing/2014/main" id="{B8812645-D72A-44AE-88E5-2DF4CE9DA42F}"/>
              </a:ext>
            </a:extLst>
          </p:cNvPr>
          <p:cNvSpPr txBox="1">
            <a:spLocks noChangeArrowheads="1"/>
          </p:cNvSpPr>
          <p:nvPr/>
        </p:nvSpPr>
        <p:spPr bwMode="auto">
          <a:xfrm>
            <a:off x="228600" y="0"/>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i="1" dirty="0" err="1">
                <a:solidFill>
                  <a:schemeClr val="accent4"/>
                </a:solidFill>
                <a:latin typeface="Times New Roman" pitchFamily="18" charset="0"/>
                <a:cs typeface="Times New Roman" pitchFamily="18" charset="0"/>
              </a:rPr>
              <a:t>Khó</a:t>
            </a:r>
            <a:r>
              <a:rPr lang="en-US" altLang="vi-VN" sz="2800" b="1" i="1" dirty="0">
                <a:solidFill>
                  <a:schemeClr val="accent4"/>
                </a:solidFill>
                <a:latin typeface="Times New Roman" pitchFamily="18" charset="0"/>
                <a:cs typeface="Times New Roman" pitchFamily="18" charset="0"/>
              </a:rPr>
              <a:t> </a:t>
            </a:r>
            <a:r>
              <a:rPr lang="en-US" altLang="vi-VN" sz="2800" b="1" i="1" dirty="0" err="1">
                <a:solidFill>
                  <a:schemeClr val="accent4"/>
                </a:solidFill>
                <a:latin typeface="Times New Roman" pitchFamily="18" charset="0"/>
                <a:cs typeface="Times New Roman" pitchFamily="18" charset="0"/>
              </a:rPr>
              <a:t>khăn</a:t>
            </a:r>
            <a:r>
              <a:rPr lang="en-US" altLang="vi-VN" sz="2800" b="1" i="1" dirty="0">
                <a:solidFill>
                  <a:schemeClr val="accent4"/>
                </a:solidFill>
                <a:latin typeface="Times New Roman" pitchFamily="18" charset="0"/>
                <a:cs typeface="Times New Roman" pitchFamily="18" charset="0"/>
              </a:rPr>
              <a:t>:</a:t>
            </a:r>
            <a:endParaRPr lang="en-US" altLang="vi-VN" sz="2800" dirty="0">
              <a:solidFill>
                <a:schemeClr val="accent4"/>
              </a:solidFill>
              <a:latin typeface="Times New Roman" pitchFamily="18" charset="0"/>
              <a:cs typeface="Times New Roman" pitchFamily="18" charset="0"/>
            </a:endParaRPr>
          </a:p>
        </p:txBody>
      </p:sp>
      <p:grpSp>
        <p:nvGrpSpPr>
          <p:cNvPr id="32771" name="Group 15">
            <a:extLst>
              <a:ext uri="{FF2B5EF4-FFF2-40B4-BE49-F238E27FC236}">
                <a16:creationId xmlns:a16="http://schemas.microsoft.com/office/drawing/2014/main" id="{BD8B59EB-0FFC-4D6A-A7BA-E963D0DE24A4}"/>
              </a:ext>
            </a:extLst>
          </p:cNvPr>
          <p:cNvGrpSpPr>
            <a:grpSpLocks/>
          </p:cNvGrpSpPr>
          <p:nvPr/>
        </p:nvGrpSpPr>
        <p:grpSpPr bwMode="auto">
          <a:xfrm>
            <a:off x="4724400" y="457200"/>
            <a:ext cx="4419600" cy="3143250"/>
            <a:chOff x="4724400" y="457200"/>
            <a:chExt cx="4419600" cy="3143250"/>
          </a:xfrm>
        </p:grpSpPr>
        <p:pic>
          <p:nvPicPr>
            <p:cNvPr id="32778" name="Picture 6" descr="http://media.doisongphapluat.com/2014/09/17/tin_tuc_sat_lo_dat.jpg">
              <a:extLst>
                <a:ext uri="{FF2B5EF4-FFF2-40B4-BE49-F238E27FC236}">
                  <a16:creationId xmlns:a16="http://schemas.microsoft.com/office/drawing/2014/main" id="{97598B87-1F29-4365-A76B-F8BBBB226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57200"/>
              <a:ext cx="4419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Text Box 9">
              <a:extLst>
                <a:ext uri="{FF2B5EF4-FFF2-40B4-BE49-F238E27FC236}">
                  <a16:creationId xmlns:a16="http://schemas.microsoft.com/office/drawing/2014/main" id="{0DAFFDEE-F7EC-453E-A605-87C35A5EDDCF}"/>
                </a:ext>
              </a:extLst>
            </p:cNvPr>
            <p:cNvSpPr txBox="1">
              <a:spLocks noChangeArrowheads="1"/>
            </p:cNvSpPr>
            <p:nvPr/>
          </p:nvSpPr>
          <p:spPr bwMode="auto">
            <a:xfrm>
              <a:off x="4724400" y="3200400"/>
              <a:ext cx="13716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b="1"/>
                <a:t>Sạt lở đất</a:t>
              </a:r>
            </a:p>
          </p:txBody>
        </p:sp>
      </p:grpSp>
      <p:grpSp>
        <p:nvGrpSpPr>
          <p:cNvPr id="32772" name="Group 14">
            <a:extLst>
              <a:ext uri="{FF2B5EF4-FFF2-40B4-BE49-F238E27FC236}">
                <a16:creationId xmlns:a16="http://schemas.microsoft.com/office/drawing/2014/main" id="{85A3578F-A77C-45D2-860A-BA10795CC9A1}"/>
              </a:ext>
            </a:extLst>
          </p:cNvPr>
          <p:cNvGrpSpPr>
            <a:grpSpLocks/>
          </p:cNvGrpSpPr>
          <p:nvPr/>
        </p:nvGrpSpPr>
        <p:grpSpPr bwMode="auto">
          <a:xfrm>
            <a:off x="0" y="533400"/>
            <a:ext cx="4343400" cy="2971800"/>
            <a:chOff x="0" y="533400"/>
            <a:chExt cx="4343400" cy="2971800"/>
          </a:xfrm>
        </p:grpSpPr>
        <p:pic>
          <p:nvPicPr>
            <p:cNvPr id="32776" name="Picture 8" descr="http://baotainguyenmoitruong.vn/dataimages/201503/original/images1093672_25_03__nh_minh_h_a.jpg">
              <a:extLst>
                <a:ext uri="{FF2B5EF4-FFF2-40B4-BE49-F238E27FC236}">
                  <a16:creationId xmlns:a16="http://schemas.microsoft.com/office/drawing/2014/main" id="{C5424CD2-ADF9-4B45-BF51-BA5A0F58B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4343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ext Box 10">
              <a:extLst>
                <a:ext uri="{FF2B5EF4-FFF2-40B4-BE49-F238E27FC236}">
                  <a16:creationId xmlns:a16="http://schemas.microsoft.com/office/drawing/2014/main" id="{D0F24285-63C4-46D1-B91D-CE9BC1E3E816}"/>
                </a:ext>
              </a:extLst>
            </p:cNvPr>
            <p:cNvSpPr txBox="1">
              <a:spLocks noChangeArrowheads="1"/>
            </p:cNvSpPr>
            <p:nvPr/>
          </p:nvSpPr>
          <p:spPr bwMode="auto">
            <a:xfrm>
              <a:off x="0" y="3124200"/>
              <a:ext cx="17526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b="1"/>
                <a:t>Bão nhiệt đới</a:t>
              </a:r>
            </a:p>
          </p:txBody>
        </p:sp>
      </p:grpSp>
      <p:pic>
        <p:nvPicPr>
          <p:cNvPr id="32773" name="Picture 12" descr="http://imgs.vietnamnet.vn/Images/2011/09/07/15/20110907150436_2.jpg">
            <a:extLst>
              <a:ext uri="{FF2B5EF4-FFF2-40B4-BE49-F238E27FC236}">
                <a16:creationId xmlns:a16="http://schemas.microsoft.com/office/drawing/2014/main" id="{D9190EB0-2713-4FDE-BDB4-7616DECF4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76650"/>
            <a:ext cx="4572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4" descr="http://baoquangbinh.vn/dataimages/201412/original/images576233_anh12.jpg">
            <a:extLst>
              <a:ext uri="{FF2B5EF4-FFF2-40B4-BE49-F238E27FC236}">
                <a16:creationId xmlns:a16="http://schemas.microsoft.com/office/drawing/2014/main" id="{0A6E189B-E008-48C0-985A-E670657234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25" y="3733800"/>
            <a:ext cx="44608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10">
            <a:extLst>
              <a:ext uri="{FF2B5EF4-FFF2-40B4-BE49-F238E27FC236}">
                <a16:creationId xmlns:a16="http://schemas.microsoft.com/office/drawing/2014/main" id="{360B73D1-29F6-48D1-B898-FA4044AB5707}"/>
              </a:ext>
            </a:extLst>
          </p:cNvPr>
          <p:cNvSpPr txBox="1">
            <a:spLocks noChangeArrowheads="1"/>
          </p:cNvSpPr>
          <p:nvPr/>
        </p:nvSpPr>
        <p:spPr bwMode="auto">
          <a:xfrm>
            <a:off x="2819400" y="3657600"/>
            <a:ext cx="4191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b="1"/>
              <a:t>Bảo vệ an ninh biển đảo-biên giới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2" descr="bao-8c145">
            <a:extLst>
              <a:ext uri="{FF2B5EF4-FFF2-40B4-BE49-F238E27FC236}">
                <a16:creationId xmlns:a16="http://schemas.microsoft.com/office/drawing/2014/main" id="{081C8173-460D-4882-88ED-BB1B13307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0"/>
            <a:ext cx="46482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7" descr="images12818_giao-thong.jpg">
            <a:extLst>
              <a:ext uri="{FF2B5EF4-FFF2-40B4-BE49-F238E27FC236}">
                <a16:creationId xmlns:a16="http://schemas.microsoft.com/office/drawing/2014/main" id="{27B7C15B-43DC-4B8E-8ED2-C885151CD4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Content Placeholder 5">
            <a:extLst>
              <a:ext uri="{FF2B5EF4-FFF2-40B4-BE49-F238E27FC236}">
                <a16:creationId xmlns:a16="http://schemas.microsoft.com/office/drawing/2014/main" id="{EF8AE48E-D8AB-42DE-A9F5-AA5A64C12867}"/>
              </a:ext>
            </a:extLst>
          </p:cNvPr>
          <p:cNvSpPr>
            <a:spLocks noGrp="1" noChangeArrowheads="1"/>
          </p:cNvSpPr>
          <p:nvPr>
            <p:ph idx="1"/>
          </p:nvPr>
        </p:nvSpPr>
        <p:spPr/>
        <p:txBody>
          <a:bodyPr/>
          <a:lstStyle/>
          <a:p>
            <a:endParaRPr lang="vi-VN" altLang="vi-VN"/>
          </a:p>
        </p:txBody>
      </p:sp>
      <p:pic>
        <p:nvPicPr>
          <p:cNvPr id="7" name="Picture 2" descr="images1607423_Quoc-lo-32-Km-237%2B250">
            <a:hlinkClick r:id="rId4"/>
            <a:extLst>
              <a:ext uri="{FF2B5EF4-FFF2-40B4-BE49-F238E27FC236}">
                <a16:creationId xmlns:a16="http://schemas.microsoft.com/office/drawing/2014/main" id="{30E1D979-18F1-4D8C-BC49-E0448D9AFE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230049">
            <a:extLst>
              <a:ext uri="{FF2B5EF4-FFF2-40B4-BE49-F238E27FC236}">
                <a16:creationId xmlns:a16="http://schemas.microsoft.com/office/drawing/2014/main" id="{C4A967D2-6032-4754-8587-63F7BA0650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42900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ppt_w*0.05"/>
                                          </p:val>
                                        </p:tav>
                                        <p:tav tm="100000">
                                          <p:val>
                                            <p:strVal val="#ppt_w"/>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anim calcmode="lin" valueType="num">
                                      <p:cBhvr>
                                        <p:cTn id="15" dur="500" fill="hold"/>
                                        <p:tgtEl>
                                          <p:spTgt spid="8"/>
                                        </p:tgtEl>
                                        <p:attrNameLst>
                                          <p:attrName>ppt_x</p:attrName>
                                        </p:attrNameLst>
                                      </p:cBhvr>
                                      <p:tavLst>
                                        <p:tav tm="0">
                                          <p:val>
                                            <p:strVal val="#ppt_x-.2"/>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han_han">
            <a:extLst>
              <a:ext uri="{FF2B5EF4-FFF2-40B4-BE49-F238E27FC236}">
                <a16:creationId xmlns:a16="http://schemas.microsoft.com/office/drawing/2014/main" id="{B345F5C7-6C9A-4761-B595-DA0B67B53CA7}"/>
              </a:ext>
            </a:extLst>
          </p:cNvPr>
          <p:cNvPicPr>
            <a:picLocks noChangeAspect="1" noChangeArrowheads="1"/>
          </p:cNvPicPr>
          <p:nvPr/>
        </p:nvPicPr>
        <p:blipFill>
          <a:blip r:embed="rId2"/>
          <a:srcRect/>
          <a:stretch>
            <a:fillRect/>
          </a:stretch>
        </p:blipFill>
        <p:spPr bwMode="auto">
          <a:xfrm>
            <a:off x="703263" y="857250"/>
            <a:ext cx="3081337" cy="2398713"/>
          </a:xfrm>
          <a:prstGeom prst="rect">
            <a:avLst/>
          </a:prstGeom>
          <a:noFill/>
          <a:ln w="28575">
            <a:solidFill>
              <a:schemeClr val="accent4">
                <a:lumMod val="75000"/>
              </a:schemeClr>
            </a:solidFill>
          </a:ln>
        </p:spPr>
      </p:pic>
      <p:pic>
        <p:nvPicPr>
          <p:cNvPr id="5" name="Picture 12" descr="Dot_rung_lam_ray">
            <a:extLst>
              <a:ext uri="{FF2B5EF4-FFF2-40B4-BE49-F238E27FC236}">
                <a16:creationId xmlns:a16="http://schemas.microsoft.com/office/drawing/2014/main" id="{937059B0-5367-438E-94C7-C9CF4FAC4F2E}"/>
              </a:ext>
            </a:extLst>
          </p:cNvPr>
          <p:cNvPicPr>
            <a:picLocks noChangeAspect="1" noChangeArrowheads="1"/>
          </p:cNvPicPr>
          <p:nvPr/>
        </p:nvPicPr>
        <p:blipFill>
          <a:blip r:embed="rId3"/>
          <a:srcRect/>
          <a:stretch>
            <a:fillRect/>
          </a:stretch>
        </p:blipFill>
        <p:spPr bwMode="auto">
          <a:xfrm>
            <a:off x="703263" y="3546475"/>
            <a:ext cx="3081337" cy="2389188"/>
          </a:xfrm>
          <a:prstGeom prst="rect">
            <a:avLst/>
          </a:prstGeom>
          <a:noFill/>
          <a:ln w="28575">
            <a:solidFill>
              <a:schemeClr val="accent4">
                <a:lumMod val="75000"/>
              </a:schemeClr>
            </a:solidFill>
          </a:ln>
        </p:spPr>
      </p:pic>
      <p:pic>
        <p:nvPicPr>
          <p:cNvPr id="6" name="Picture 17" descr="images1426681_dongha1411111">
            <a:extLst>
              <a:ext uri="{FF2B5EF4-FFF2-40B4-BE49-F238E27FC236}">
                <a16:creationId xmlns:a16="http://schemas.microsoft.com/office/drawing/2014/main" id="{1C08B48E-BD17-40F3-818B-6FA23EE8DE4F}"/>
              </a:ext>
            </a:extLst>
          </p:cNvPr>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124450" y="3546475"/>
            <a:ext cx="3103563" cy="23891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http://www.vnbaolut.com/eve_sat.gif">
            <a:extLst>
              <a:ext uri="{FF2B5EF4-FFF2-40B4-BE49-F238E27FC236}">
                <a16:creationId xmlns:a16="http://schemas.microsoft.com/office/drawing/2014/main" id="{82B2A557-A53A-4E6E-8059-19B96DEF3E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4450" y="857250"/>
            <a:ext cx="3103563" cy="239871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descr="Kết quả hình ảnh cho lũ lụt miền trung 2016">
            <a:extLst>
              <a:ext uri="{FF2B5EF4-FFF2-40B4-BE49-F238E27FC236}">
                <a16:creationId xmlns:a16="http://schemas.microsoft.com/office/drawing/2014/main" id="{75F9D191-AC24-448F-A581-9E48B0BFB2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687" y="651668"/>
            <a:ext cx="4160838" cy="269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Kết quả hình ảnh cho lũ lụt miền trung 2016">
            <a:extLst>
              <a:ext uri="{FF2B5EF4-FFF2-40B4-BE49-F238E27FC236}">
                <a16:creationId xmlns:a16="http://schemas.microsoft.com/office/drawing/2014/main" id="{963CB479-D24F-4BE7-AA66-1858BDA472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7588" y="879475"/>
            <a:ext cx="4316412"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Kết quả hình ảnh cho lũ lụt miền trung 2016">
            <a:extLst>
              <a:ext uri="{FF2B5EF4-FFF2-40B4-BE49-F238E27FC236}">
                <a16:creationId xmlns:a16="http://schemas.microsoft.com/office/drawing/2014/main" id="{95FF795C-56E7-4568-8B10-DE365A7CC3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2688" y="3351213"/>
            <a:ext cx="475138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82920C0-C900-42EB-97CC-DE2F76399C49}"/>
              </a:ext>
            </a:extLst>
          </p:cNvPr>
          <p:cNvSpPr txBox="1">
            <a:spLocks noChangeArrowheads="1"/>
          </p:cNvSpPr>
          <p:nvPr/>
        </p:nvSpPr>
        <p:spPr bwMode="auto">
          <a:xfrm>
            <a:off x="98425" y="4148138"/>
            <a:ext cx="20272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100" b="1">
                <a:solidFill>
                  <a:srgbClr val="FF0000"/>
                </a:solidFill>
                <a:latin typeface="Times New Roman" panose="02020603050405020304" pitchFamily="18" charset="0"/>
                <a:cs typeface="Times New Roman" panose="02020603050405020304" pitchFamily="18" charset="0"/>
              </a:rPr>
              <a:t>M</a:t>
            </a:r>
            <a:r>
              <a:rPr lang="vi-VN" altLang="en-US" sz="2100" b="1">
                <a:solidFill>
                  <a:srgbClr val="FF0000"/>
                </a:solidFill>
                <a:latin typeface="Times New Roman" panose="02020603050405020304" pitchFamily="18" charset="0"/>
                <a:cs typeface="Times New Roman" panose="02020603050405020304" pitchFamily="18" charset="0"/>
              </a:rPr>
              <a:t>ư</a:t>
            </a:r>
            <a:r>
              <a:rPr lang="en-US" altLang="en-US" sz="2100" b="1">
                <a:solidFill>
                  <a:srgbClr val="FF0000"/>
                </a:solidFill>
                <a:latin typeface="Times New Roman" panose="02020603050405020304" pitchFamily="18" charset="0"/>
                <a:cs typeface="Times New Roman" panose="02020603050405020304" pitchFamily="18" charset="0"/>
              </a:rPr>
              <a:t>a lũ ở</a:t>
            </a:r>
          </a:p>
          <a:p>
            <a:pPr algn="ctr" eaLnBrk="1" hangingPunct="1">
              <a:spcBef>
                <a:spcPct val="0"/>
              </a:spcBef>
              <a:buFontTx/>
              <a:buNone/>
            </a:pPr>
            <a:r>
              <a:rPr lang="en-US" altLang="en-US" sz="2100" b="1">
                <a:solidFill>
                  <a:srgbClr val="FF0000"/>
                </a:solidFill>
                <a:latin typeface="Times New Roman" panose="02020603050405020304" pitchFamily="18" charset="0"/>
                <a:cs typeface="Times New Roman" panose="02020603050405020304" pitchFamily="18" charset="0"/>
              </a:rPr>
              <a:t>miền Trung</a:t>
            </a:r>
          </a:p>
        </p:txBody>
      </p:sp>
      <p:sp>
        <p:nvSpPr>
          <p:cNvPr id="2" name="TextBox 1">
            <a:extLst>
              <a:ext uri="{FF2B5EF4-FFF2-40B4-BE49-F238E27FC236}">
                <a16:creationId xmlns:a16="http://schemas.microsoft.com/office/drawing/2014/main" id="{61A6ACBD-5455-448F-A44C-95A0462B5F6E}"/>
              </a:ext>
            </a:extLst>
          </p:cNvPr>
          <p:cNvSpPr txBox="1">
            <a:spLocks noChangeArrowheads="1"/>
          </p:cNvSpPr>
          <p:nvPr/>
        </p:nvSpPr>
        <p:spPr bwMode="auto">
          <a:xfrm>
            <a:off x="4010025" y="1906588"/>
            <a:ext cx="12176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700" b="1">
                <a:solidFill>
                  <a:srgbClr val="FF0000"/>
                </a:solidFill>
                <a:latin typeface="Times New Roman" panose="02020603050405020304" pitchFamily="18" charset="0"/>
                <a:cs typeface="Times New Roman" panose="02020603050405020304" pitchFamily="18" charset="0"/>
              </a:rPr>
              <a:t>Thiên</a:t>
            </a:r>
          </a:p>
          <a:p>
            <a:pPr algn="ctr" eaLnBrk="1" hangingPunct="1">
              <a:spcBef>
                <a:spcPct val="0"/>
              </a:spcBef>
              <a:buFontTx/>
              <a:buNone/>
            </a:pPr>
            <a:r>
              <a:rPr lang="en-US" altLang="en-US" sz="2700" b="1">
                <a:solidFill>
                  <a:srgbClr val="FF0000"/>
                </a:solidFill>
                <a:latin typeface="Times New Roman" panose="02020603050405020304" pitchFamily="18" charset="0"/>
                <a:cs typeface="Times New Roman" panose="02020603050405020304" pitchFamily="18" charset="0"/>
              </a:rPr>
              <a:t>tai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par>
                                <p:cTn id="14" presetID="8"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xit" presetSubtype="0" fill="hold" grpId="1" nodeType="clickEffect">
                                  <p:stCondLst>
                                    <p:cond delay="0"/>
                                  </p:stCondLst>
                                  <p:childTnLst>
                                    <p:animEffect transition="out" filter="fade">
                                      <p:cBhvr>
                                        <p:cTn id="27" dur="1000"/>
                                        <p:tgtEl>
                                          <p:spTgt spid="2"/>
                                        </p:tgtEl>
                                      </p:cBhvr>
                                    </p:animEffect>
                                    <p:anim calcmode="lin" valueType="num">
                                      <p:cBhvr>
                                        <p:cTn id="28" dur="1000"/>
                                        <p:tgtEl>
                                          <p:spTgt spid="2"/>
                                        </p:tgtEl>
                                        <p:attrNameLst>
                                          <p:attrName>ppt_x</p:attrName>
                                        </p:attrNameLst>
                                      </p:cBhvr>
                                      <p:tavLst>
                                        <p:tav tm="0">
                                          <p:val>
                                            <p:strVal val="ppt_x"/>
                                          </p:val>
                                        </p:tav>
                                        <p:tav tm="100000">
                                          <p:val>
                                            <p:strVal val="ppt_x"/>
                                          </p:val>
                                        </p:tav>
                                      </p:tavLst>
                                    </p:anim>
                                    <p:anim calcmode="lin" valueType="num">
                                      <p:cBhvr>
                                        <p:cTn id="29" dur="1000"/>
                                        <p:tgtEl>
                                          <p:spTgt spid="2"/>
                                        </p:tgtEl>
                                        <p:attrNameLst>
                                          <p:attrName>ppt_y</p:attrName>
                                        </p:attrNameLst>
                                      </p:cBhvr>
                                      <p:tavLst>
                                        <p:tav tm="0">
                                          <p:val>
                                            <p:strVal val="ppt_y"/>
                                          </p:val>
                                        </p:tav>
                                        <p:tav tm="100000">
                                          <p:val>
                                            <p:strVal val="ppt_y+.1"/>
                                          </p:val>
                                        </p:tav>
                                      </p:tavLst>
                                    </p:anim>
                                    <p:set>
                                      <p:cBhvr>
                                        <p:cTn id="30" dur="1" fill="hold">
                                          <p:stCondLst>
                                            <p:cond delay="999"/>
                                          </p:stCondLst>
                                        </p:cTn>
                                        <p:tgtEl>
                                          <p:spTgt spid="2"/>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xit" presetSubtype="4" fill="hold" nodeType="clickEffect">
                                  <p:stCondLst>
                                    <p:cond delay="0"/>
                                  </p:stCondLst>
                                  <p:childTnLst>
                                    <p:anim calcmode="lin" valueType="num">
                                      <p:cBhvr additive="base">
                                        <p:cTn id="34" dur="500"/>
                                        <p:tgtEl>
                                          <p:spTgt spid="4"/>
                                        </p:tgtEl>
                                        <p:attrNameLst>
                                          <p:attrName>ppt_y</p:attrName>
                                        </p:attrNameLst>
                                      </p:cBhvr>
                                      <p:tavLst>
                                        <p:tav tm="0">
                                          <p:val>
                                            <p:strVal val="#ppt_y"/>
                                          </p:val>
                                        </p:tav>
                                        <p:tav tm="100000">
                                          <p:val>
                                            <p:strVal val="#ppt_y+#ppt_h*1.125000"/>
                                          </p:val>
                                        </p:tav>
                                      </p:tavLst>
                                    </p:anim>
                                    <p:animEffect transition="out" filter="wipe(down)">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12" presetClass="exit" presetSubtype="4" fill="hold" nodeType="withEffect">
                                  <p:stCondLst>
                                    <p:cond delay="0"/>
                                  </p:stCondLst>
                                  <p:childTnLst>
                                    <p:anim calcmode="lin" valueType="num">
                                      <p:cBhvr additive="base">
                                        <p:cTn id="38" dur="500"/>
                                        <p:tgtEl>
                                          <p:spTgt spid="5"/>
                                        </p:tgtEl>
                                        <p:attrNameLst>
                                          <p:attrName>ppt_y</p:attrName>
                                        </p:attrNameLst>
                                      </p:cBhvr>
                                      <p:tavLst>
                                        <p:tav tm="0">
                                          <p:val>
                                            <p:strVal val="#ppt_y"/>
                                          </p:val>
                                        </p:tav>
                                        <p:tav tm="100000">
                                          <p:val>
                                            <p:strVal val="#ppt_y+#ppt_h*1.125000"/>
                                          </p:val>
                                        </p:tav>
                                      </p:tavLst>
                                    </p:anim>
                                    <p:animEffect transition="out" filter="wipe(down)">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12" presetClass="exit" presetSubtype="4" fill="hold" nodeType="withEffect">
                                  <p:stCondLst>
                                    <p:cond delay="0"/>
                                  </p:stCondLst>
                                  <p:childTnLst>
                                    <p:anim calcmode="lin" valueType="num">
                                      <p:cBhvr additive="base">
                                        <p:cTn id="42" dur="500"/>
                                        <p:tgtEl>
                                          <p:spTgt spid="6"/>
                                        </p:tgtEl>
                                        <p:attrNameLst>
                                          <p:attrName>ppt_y</p:attrName>
                                        </p:attrNameLst>
                                      </p:cBhvr>
                                      <p:tavLst>
                                        <p:tav tm="0">
                                          <p:val>
                                            <p:strVal val="#ppt_y"/>
                                          </p:val>
                                        </p:tav>
                                        <p:tav tm="100000">
                                          <p:val>
                                            <p:strVal val="#ppt_y+#ppt_h*1.125000"/>
                                          </p:val>
                                        </p:tav>
                                      </p:tavLst>
                                    </p:anim>
                                    <p:animEffect transition="out" filter="wipe(down)">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2" presetClass="exit" presetSubtype="4" fill="hold" nodeType="withEffect">
                                  <p:stCondLst>
                                    <p:cond delay="0"/>
                                  </p:stCondLst>
                                  <p:childTnLst>
                                    <p:anim calcmode="lin" valueType="num">
                                      <p:cBhvr additive="base">
                                        <p:cTn id="46" dur="500"/>
                                        <p:tgtEl>
                                          <p:spTgt spid="7"/>
                                        </p:tgtEl>
                                        <p:attrNameLst>
                                          <p:attrName>ppt_y</p:attrName>
                                        </p:attrNameLst>
                                      </p:cBhvr>
                                      <p:tavLst>
                                        <p:tav tm="0">
                                          <p:val>
                                            <p:strVal val="#ppt_y"/>
                                          </p:val>
                                        </p:tav>
                                        <p:tav tm="100000">
                                          <p:val>
                                            <p:strVal val="#ppt_y+#ppt_h*1.125000"/>
                                          </p:val>
                                        </p:tav>
                                      </p:tavLst>
                                    </p:anim>
                                    <p:animEffect transition="out" filter="wipe(down)">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par>
                                <p:cTn id="56" presetID="53" presetClass="entr" presetSubtype="16" fill="hold" nodeType="withEffect">
                                  <p:stCondLst>
                                    <p:cond delay="0"/>
                                  </p:stCondLst>
                                  <p:childTnLst>
                                    <p:set>
                                      <p:cBhvr>
                                        <p:cTn id="57" dur="1" fill="hold">
                                          <p:stCondLst>
                                            <p:cond delay="0"/>
                                          </p:stCondLst>
                                        </p:cTn>
                                        <p:tgtEl>
                                          <p:spTgt spid="2054"/>
                                        </p:tgtEl>
                                        <p:attrNameLst>
                                          <p:attrName>style.visibility</p:attrName>
                                        </p:attrNameLst>
                                      </p:cBhvr>
                                      <p:to>
                                        <p:strVal val="visible"/>
                                      </p:to>
                                    </p:set>
                                    <p:anim calcmode="lin" valueType="num">
                                      <p:cBhvr>
                                        <p:cTn id="58" dur="500" fill="hold"/>
                                        <p:tgtEl>
                                          <p:spTgt spid="2054"/>
                                        </p:tgtEl>
                                        <p:attrNameLst>
                                          <p:attrName>ppt_w</p:attrName>
                                        </p:attrNameLst>
                                      </p:cBhvr>
                                      <p:tavLst>
                                        <p:tav tm="0">
                                          <p:val>
                                            <p:fltVal val="0"/>
                                          </p:val>
                                        </p:tav>
                                        <p:tav tm="100000">
                                          <p:val>
                                            <p:strVal val="#ppt_w"/>
                                          </p:val>
                                        </p:tav>
                                      </p:tavLst>
                                    </p:anim>
                                    <p:anim calcmode="lin" valueType="num">
                                      <p:cBhvr>
                                        <p:cTn id="59" dur="500" fill="hold"/>
                                        <p:tgtEl>
                                          <p:spTgt spid="2054"/>
                                        </p:tgtEl>
                                        <p:attrNameLst>
                                          <p:attrName>ppt_h</p:attrName>
                                        </p:attrNameLst>
                                      </p:cBhvr>
                                      <p:tavLst>
                                        <p:tav tm="0">
                                          <p:val>
                                            <p:fltVal val="0"/>
                                          </p:val>
                                        </p:tav>
                                        <p:tav tm="100000">
                                          <p:val>
                                            <p:strVal val="#ppt_h"/>
                                          </p:val>
                                        </p:tav>
                                      </p:tavLst>
                                    </p:anim>
                                    <p:animEffect transition="in" filter="fade">
                                      <p:cBhvr>
                                        <p:cTn id="60" dur="500"/>
                                        <p:tgtEl>
                                          <p:spTgt spid="2054"/>
                                        </p:tgtEl>
                                      </p:cBhvr>
                                    </p:animEffect>
                                  </p:childTnLst>
                                </p:cTn>
                              </p:par>
                              <p:par>
                                <p:cTn id="61" presetID="53" presetClass="entr" presetSubtype="16" fill="hold" nodeType="withEffect">
                                  <p:stCondLst>
                                    <p:cond delay="0"/>
                                  </p:stCondLst>
                                  <p:childTnLst>
                                    <p:set>
                                      <p:cBhvr>
                                        <p:cTn id="62" dur="1" fill="hold">
                                          <p:stCondLst>
                                            <p:cond delay="0"/>
                                          </p:stCondLst>
                                        </p:cTn>
                                        <p:tgtEl>
                                          <p:spTgt spid="2050"/>
                                        </p:tgtEl>
                                        <p:attrNameLst>
                                          <p:attrName>style.visibility</p:attrName>
                                        </p:attrNameLst>
                                      </p:cBhvr>
                                      <p:to>
                                        <p:strVal val="visible"/>
                                      </p:to>
                                    </p:set>
                                    <p:anim calcmode="lin" valueType="num">
                                      <p:cBhvr>
                                        <p:cTn id="63" dur="500" fill="hold"/>
                                        <p:tgtEl>
                                          <p:spTgt spid="2050"/>
                                        </p:tgtEl>
                                        <p:attrNameLst>
                                          <p:attrName>ppt_w</p:attrName>
                                        </p:attrNameLst>
                                      </p:cBhvr>
                                      <p:tavLst>
                                        <p:tav tm="0">
                                          <p:val>
                                            <p:fltVal val="0"/>
                                          </p:val>
                                        </p:tav>
                                        <p:tav tm="100000">
                                          <p:val>
                                            <p:strVal val="#ppt_w"/>
                                          </p:val>
                                        </p:tav>
                                      </p:tavLst>
                                    </p:anim>
                                    <p:anim calcmode="lin" valueType="num">
                                      <p:cBhvr>
                                        <p:cTn id="64" dur="500" fill="hold"/>
                                        <p:tgtEl>
                                          <p:spTgt spid="2050"/>
                                        </p:tgtEl>
                                        <p:attrNameLst>
                                          <p:attrName>ppt_h</p:attrName>
                                        </p:attrNameLst>
                                      </p:cBhvr>
                                      <p:tavLst>
                                        <p:tav tm="0">
                                          <p:val>
                                            <p:fltVal val="0"/>
                                          </p:val>
                                        </p:tav>
                                        <p:tav tm="100000">
                                          <p:val>
                                            <p:strVal val="#ppt_h"/>
                                          </p:val>
                                        </p:tav>
                                      </p:tavLst>
                                    </p:anim>
                                    <p:animEffect transition="in" filter="fade">
                                      <p:cBhvr>
                                        <p:cTn id="65" dur="500"/>
                                        <p:tgtEl>
                                          <p:spTgt spid="2050"/>
                                        </p:tgtEl>
                                      </p:cBhvr>
                                    </p:animEffect>
                                  </p:childTnLst>
                                </p:cTn>
                              </p:par>
                              <p:par>
                                <p:cTn id="66" presetID="53" presetClass="entr" presetSubtype="16" fill="hold" nodeType="withEffect">
                                  <p:stCondLst>
                                    <p:cond delay="0"/>
                                  </p:stCondLst>
                                  <p:childTnLst>
                                    <p:set>
                                      <p:cBhvr>
                                        <p:cTn id="67" dur="1" fill="hold">
                                          <p:stCondLst>
                                            <p:cond delay="0"/>
                                          </p:stCondLst>
                                        </p:cTn>
                                        <p:tgtEl>
                                          <p:spTgt spid="2052"/>
                                        </p:tgtEl>
                                        <p:attrNameLst>
                                          <p:attrName>style.visibility</p:attrName>
                                        </p:attrNameLst>
                                      </p:cBhvr>
                                      <p:to>
                                        <p:strVal val="visible"/>
                                      </p:to>
                                    </p:set>
                                    <p:anim calcmode="lin" valueType="num">
                                      <p:cBhvr>
                                        <p:cTn id="68" dur="500" fill="hold"/>
                                        <p:tgtEl>
                                          <p:spTgt spid="2052"/>
                                        </p:tgtEl>
                                        <p:attrNameLst>
                                          <p:attrName>ppt_w</p:attrName>
                                        </p:attrNameLst>
                                      </p:cBhvr>
                                      <p:tavLst>
                                        <p:tav tm="0">
                                          <p:val>
                                            <p:fltVal val="0"/>
                                          </p:val>
                                        </p:tav>
                                        <p:tav tm="100000">
                                          <p:val>
                                            <p:strVal val="#ppt_w"/>
                                          </p:val>
                                        </p:tav>
                                      </p:tavLst>
                                    </p:anim>
                                    <p:anim calcmode="lin" valueType="num">
                                      <p:cBhvr>
                                        <p:cTn id="69" dur="500" fill="hold"/>
                                        <p:tgtEl>
                                          <p:spTgt spid="2052"/>
                                        </p:tgtEl>
                                        <p:attrNameLst>
                                          <p:attrName>ppt_h</p:attrName>
                                        </p:attrNameLst>
                                      </p:cBhvr>
                                      <p:tavLst>
                                        <p:tav tm="0">
                                          <p:val>
                                            <p:fltVal val="0"/>
                                          </p:val>
                                        </p:tav>
                                        <p:tav tm="100000">
                                          <p:val>
                                            <p:strVal val="#ppt_h"/>
                                          </p:val>
                                        </p:tav>
                                      </p:tavLst>
                                    </p:anim>
                                    <p:animEffect transition="in" filter="fade">
                                      <p:cBhvr>
                                        <p:cTn id="7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scan0006">
            <a:extLst>
              <a:ext uri="{FF2B5EF4-FFF2-40B4-BE49-F238E27FC236}">
                <a16:creationId xmlns:a16="http://schemas.microsoft.com/office/drawing/2014/main" id="{F290EEC3-286B-4D26-A1E6-28317C04B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33400"/>
            <a:ext cx="5791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Line 3">
            <a:extLst>
              <a:ext uri="{FF2B5EF4-FFF2-40B4-BE49-F238E27FC236}">
                <a16:creationId xmlns:a16="http://schemas.microsoft.com/office/drawing/2014/main" id="{D125C366-6049-4846-AFC5-88DAED8A1913}"/>
              </a:ext>
            </a:extLst>
          </p:cNvPr>
          <p:cNvSpPr>
            <a:spLocks noChangeShapeType="1"/>
          </p:cNvSpPr>
          <p:nvPr/>
        </p:nvSpPr>
        <p:spPr bwMode="auto">
          <a:xfrm rot="-141727">
            <a:off x="1603375" y="576263"/>
            <a:ext cx="5791200" cy="295275"/>
          </a:xfrm>
          <a:prstGeom prst="line">
            <a:avLst/>
          </a:prstGeom>
          <a:noFill/>
          <a:ln w="44450">
            <a:solidFill>
              <a:srgbClr val="3399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844" name="Line 4">
            <a:extLst>
              <a:ext uri="{FF2B5EF4-FFF2-40B4-BE49-F238E27FC236}">
                <a16:creationId xmlns:a16="http://schemas.microsoft.com/office/drawing/2014/main" id="{C57CA7B9-6ED9-462C-916B-0AD5F33E2734}"/>
              </a:ext>
            </a:extLst>
          </p:cNvPr>
          <p:cNvSpPr>
            <a:spLocks noChangeShapeType="1"/>
          </p:cNvSpPr>
          <p:nvPr/>
        </p:nvSpPr>
        <p:spPr bwMode="auto">
          <a:xfrm>
            <a:off x="1600200" y="5791200"/>
            <a:ext cx="5715000" cy="0"/>
          </a:xfrm>
          <a:prstGeom prst="line">
            <a:avLst/>
          </a:prstGeom>
          <a:noFill/>
          <a:ln w="444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5" name="Oval 5">
            <a:extLst>
              <a:ext uri="{FF2B5EF4-FFF2-40B4-BE49-F238E27FC236}">
                <a16:creationId xmlns:a16="http://schemas.microsoft.com/office/drawing/2014/main" id="{EBE40EC7-5E41-4668-A2FA-0A98FE433F5C}"/>
              </a:ext>
            </a:extLst>
          </p:cNvPr>
          <p:cNvSpPr>
            <a:spLocks noChangeArrowheads="1"/>
          </p:cNvSpPr>
          <p:nvPr/>
        </p:nvSpPr>
        <p:spPr bwMode="auto">
          <a:xfrm>
            <a:off x="4343400" y="4495800"/>
            <a:ext cx="76200" cy="76200"/>
          </a:xfrm>
          <a:prstGeom prst="ellipse">
            <a:avLst/>
          </a:prstGeom>
          <a:solidFill>
            <a:schemeClr val="accent1"/>
          </a:solidFill>
          <a:ln w="2857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35846" name="Oval 6">
            <a:extLst>
              <a:ext uri="{FF2B5EF4-FFF2-40B4-BE49-F238E27FC236}">
                <a16:creationId xmlns:a16="http://schemas.microsoft.com/office/drawing/2014/main" id="{6C623B43-31F5-4C3D-BC11-4CB77C960FD5}"/>
              </a:ext>
            </a:extLst>
          </p:cNvPr>
          <p:cNvSpPr>
            <a:spLocks noChangeArrowheads="1"/>
          </p:cNvSpPr>
          <p:nvPr/>
        </p:nvSpPr>
        <p:spPr bwMode="auto">
          <a:xfrm>
            <a:off x="2819400" y="685800"/>
            <a:ext cx="76200" cy="76200"/>
          </a:xfrm>
          <a:prstGeom prst="ellipse">
            <a:avLst/>
          </a:prstGeom>
          <a:solidFill>
            <a:schemeClr val="accent1"/>
          </a:solidFill>
          <a:ln w="2857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35847" name="Oval 7">
            <a:extLst>
              <a:ext uri="{FF2B5EF4-FFF2-40B4-BE49-F238E27FC236}">
                <a16:creationId xmlns:a16="http://schemas.microsoft.com/office/drawing/2014/main" id="{4C20FC6C-7A2B-4FB1-BF4C-E05B54C4CC47}"/>
              </a:ext>
            </a:extLst>
          </p:cNvPr>
          <p:cNvSpPr>
            <a:spLocks noChangeArrowheads="1"/>
          </p:cNvSpPr>
          <p:nvPr/>
        </p:nvSpPr>
        <p:spPr bwMode="auto">
          <a:xfrm>
            <a:off x="2438400" y="5715000"/>
            <a:ext cx="76200" cy="76200"/>
          </a:xfrm>
          <a:prstGeom prst="ellipse">
            <a:avLst/>
          </a:prstGeom>
          <a:solidFill>
            <a:schemeClr val="accent1"/>
          </a:solidFill>
          <a:ln w="2857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35848" name="Oval 8">
            <a:extLst>
              <a:ext uri="{FF2B5EF4-FFF2-40B4-BE49-F238E27FC236}">
                <a16:creationId xmlns:a16="http://schemas.microsoft.com/office/drawing/2014/main" id="{2EDCDD99-4347-4932-A36B-EC264F57C698}"/>
              </a:ext>
            </a:extLst>
          </p:cNvPr>
          <p:cNvSpPr>
            <a:spLocks noChangeArrowheads="1"/>
          </p:cNvSpPr>
          <p:nvPr/>
        </p:nvSpPr>
        <p:spPr bwMode="auto">
          <a:xfrm>
            <a:off x="1600200" y="1066800"/>
            <a:ext cx="76200" cy="76200"/>
          </a:xfrm>
          <a:prstGeom prst="ellipse">
            <a:avLst/>
          </a:prstGeom>
          <a:solidFill>
            <a:schemeClr val="accent1"/>
          </a:solidFill>
          <a:ln w="2857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35849" name="AutoShape 9">
            <a:extLst>
              <a:ext uri="{FF2B5EF4-FFF2-40B4-BE49-F238E27FC236}">
                <a16:creationId xmlns:a16="http://schemas.microsoft.com/office/drawing/2014/main" id="{C5FD2AF0-454C-4806-8F17-6038F1288324}"/>
              </a:ext>
            </a:extLst>
          </p:cNvPr>
          <p:cNvSpPr>
            <a:spLocks noChangeArrowheads="1"/>
          </p:cNvSpPr>
          <p:nvPr/>
        </p:nvSpPr>
        <p:spPr bwMode="auto">
          <a:xfrm>
            <a:off x="2438400" y="0"/>
            <a:ext cx="3733800" cy="838200"/>
          </a:xfrm>
          <a:prstGeom prst="wedgeEllipseCallout">
            <a:avLst>
              <a:gd name="adj1" fmla="val -20704"/>
              <a:gd name="adj2" fmla="val 67616"/>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000">
                <a:solidFill>
                  <a:schemeClr val="accent2"/>
                </a:solidFill>
              </a:rPr>
              <a:t>23</a:t>
            </a:r>
            <a:r>
              <a:rPr lang="en-US" altLang="vi-VN" sz="2000" baseline="30000">
                <a:solidFill>
                  <a:schemeClr val="accent2"/>
                </a:solidFill>
              </a:rPr>
              <a:t>0</a:t>
            </a:r>
            <a:r>
              <a:rPr lang="en-US" altLang="vi-VN" sz="2000">
                <a:solidFill>
                  <a:schemeClr val="accent2"/>
                </a:solidFill>
              </a:rPr>
              <a:t>23</a:t>
            </a:r>
            <a:r>
              <a:rPr lang="en-US" altLang="vi-VN" sz="2000" baseline="30000">
                <a:solidFill>
                  <a:schemeClr val="accent2"/>
                </a:solidFill>
              </a:rPr>
              <a:t>!</a:t>
            </a:r>
            <a:r>
              <a:rPr lang="en-US" altLang="vi-VN" sz="2000">
                <a:solidFill>
                  <a:schemeClr val="accent2"/>
                </a:solidFill>
              </a:rPr>
              <a:t>B Lũng Cú Đồng Văn-Hà Giang</a:t>
            </a:r>
            <a:r>
              <a:rPr lang="en-US" altLang="vi-VN" sz="1800">
                <a:solidFill>
                  <a:schemeClr val="accent2"/>
                </a:solidFill>
              </a:rPr>
              <a:t> </a:t>
            </a:r>
          </a:p>
        </p:txBody>
      </p:sp>
      <p:sp>
        <p:nvSpPr>
          <p:cNvPr id="35850" name="AutoShape 10">
            <a:extLst>
              <a:ext uri="{FF2B5EF4-FFF2-40B4-BE49-F238E27FC236}">
                <a16:creationId xmlns:a16="http://schemas.microsoft.com/office/drawing/2014/main" id="{717580AC-BFD5-4DD8-91DE-B3EAD9425696}"/>
              </a:ext>
            </a:extLst>
          </p:cNvPr>
          <p:cNvSpPr>
            <a:spLocks noChangeArrowheads="1"/>
          </p:cNvSpPr>
          <p:nvPr/>
        </p:nvSpPr>
        <p:spPr bwMode="auto">
          <a:xfrm rot="10800000">
            <a:off x="1219200" y="5943600"/>
            <a:ext cx="4191000" cy="914400"/>
          </a:xfrm>
          <a:prstGeom prst="wedgeEllipseCallout">
            <a:avLst>
              <a:gd name="adj1" fmla="val 19847"/>
              <a:gd name="adj2" fmla="val 64231"/>
            </a:avLst>
          </a:prstGeom>
          <a:solidFill>
            <a:schemeClr val="accent1"/>
          </a:solidFill>
          <a:ln w="9525">
            <a:solidFill>
              <a:schemeClr val="tx1"/>
            </a:solidFill>
            <a:miter lim="800000"/>
            <a:headEnd/>
            <a:tailEnd/>
          </a:ln>
        </p:spPr>
        <p:txBody>
          <a:bodyPr rot="1080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000">
                <a:solidFill>
                  <a:schemeClr val="accent2"/>
                </a:solidFill>
              </a:rPr>
              <a:t>8</a:t>
            </a:r>
            <a:r>
              <a:rPr lang="en-US" altLang="vi-VN" sz="2000" baseline="30000">
                <a:solidFill>
                  <a:schemeClr val="accent2"/>
                </a:solidFill>
              </a:rPr>
              <a:t>0</a:t>
            </a:r>
            <a:r>
              <a:rPr lang="en-US" altLang="vi-VN" sz="2000">
                <a:solidFill>
                  <a:schemeClr val="accent2"/>
                </a:solidFill>
              </a:rPr>
              <a:t>34</a:t>
            </a:r>
            <a:r>
              <a:rPr lang="en-US" altLang="vi-VN" sz="2000" baseline="30000">
                <a:solidFill>
                  <a:schemeClr val="accent2"/>
                </a:solidFill>
              </a:rPr>
              <a:t>!</a:t>
            </a:r>
            <a:r>
              <a:rPr lang="en-US" altLang="vi-VN" sz="2000">
                <a:solidFill>
                  <a:schemeClr val="accent2"/>
                </a:solidFill>
              </a:rPr>
              <a:t>B Đất mũi -Ngọc Hiển – Cà Mau</a:t>
            </a:r>
          </a:p>
        </p:txBody>
      </p:sp>
      <p:sp>
        <p:nvSpPr>
          <p:cNvPr id="35851" name="AutoShape 11">
            <a:extLst>
              <a:ext uri="{FF2B5EF4-FFF2-40B4-BE49-F238E27FC236}">
                <a16:creationId xmlns:a16="http://schemas.microsoft.com/office/drawing/2014/main" id="{98FD5331-8936-46D0-BB64-9522D2AEB998}"/>
              </a:ext>
            </a:extLst>
          </p:cNvPr>
          <p:cNvSpPr>
            <a:spLocks noChangeArrowheads="1"/>
          </p:cNvSpPr>
          <p:nvPr/>
        </p:nvSpPr>
        <p:spPr bwMode="auto">
          <a:xfrm>
            <a:off x="2971800" y="2743200"/>
            <a:ext cx="152400" cy="76200"/>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nvGrpSpPr>
          <p:cNvPr id="2" name="Group 12">
            <a:extLst>
              <a:ext uri="{FF2B5EF4-FFF2-40B4-BE49-F238E27FC236}">
                <a16:creationId xmlns:a16="http://schemas.microsoft.com/office/drawing/2014/main" id="{1141BC51-7B61-4D10-9C45-72C7DC6378AC}"/>
              </a:ext>
            </a:extLst>
          </p:cNvPr>
          <p:cNvGrpSpPr>
            <a:grpSpLocks/>
          </p:cNvGrpSpPr>
          <p:nvPr/>
        </p:nvGrpSpPr>
        <p:grpSpPr bwMode="auto">
          <a:xfrm>
            <a:off x="2286000" y="1447800"/>
            <a:ext cx="2058988" cy="4308475"/>
            <a:chOff x="2592" y="1056"/>
            <a:chExt cx="1297" cy="2714"/>
          </a:xfrm>
        </p:grpSpPr>
        <p:sp>
          <p:nvSpPr>
            <p:cNvPr id="35867" name="Freeform 13">
              <a:extLst>
                <a:ext uri="{FF2B5EF4-FFF2-40B4-BE49-F238E27FC236}">
                  <a16:creationId xmlns:a16="http://schemas.microsoft.com/office/drawing/2014/main" id="{0017E466-D539-4CB0-A84A-E24CE5655B84}"/>
                </a:ext>
              </a:extLst>
            </p:cNvPr>
            <p:cNvSpPr>
              <a:spLocks/>
            </p:cNvSpPr>
            <p:nvPr/>
          </p:nvSpPr>
          <p:spPr bwMode="auto">
            <a:xfrm>
              <a:off x="2592" y="1776"/>
              <a:ext cx="1297" cy="1994"/>
            </a:xfrm>
            <a:custGeom>
              <a:avLst/>
              <a:gdLst>
                <a:gd name="T0" fmla="*/ 8 w 1297"/>
                <a:gd name="T1" fmla="*/ 1618 h 1994"/>
                <a:gd name="T2" fmla="*/ 63 w 1297"/>
                <a:gd name="T3" fmla="*/ 1664 h 1994"/>
                <a:gd name="T4" fmla="*/ 118 w 1297"/>
                <a:gd name="T5" fmla="*/ 1701 h 1994"/>
                <a:gd name="T6" fmla="*/ 99 w 1297"/>
                <a:gd name="T7" fmla="*/ 1810 h 1994"/>
                <a:gd name="T8" fmla="*/ 90 w 1297"/>
                <a:gd name="T9" fmla="*/ 1938 h 1994"/>
                <a:gd name="T10" fmla="*/ 72 w 1297"/>
                <a:gd name="T11" fmla="*/ 1957 h 1994"/>
                <a:gd name="T12" fmla="*/ 136 w 1297"/>
                <a:gd name="T13" fmla="*/ 1984 h 1994"/>
                <a:gd name="T14" fmla="*/ 246 w 1297"/>
                <a:gd name="T15" fmla="*/ 1957 h 1994"/>
                <a:gd name="T16" fmla="*/ 255 w 1297"/>
                <a:gd name="T17" fmla="*/ 1929 h 1994"/>
                <a:gd name="T18" fmla="*/ 310 w 1297"/>
                <a:gd name="T19" fmla="*/ 1911 h 1994"/>
                <a:gd name="T20" fmla="*/ 428 w 1297"/>
                <a:gd name="T21" fmla="*/ 1856 h 1994"/>
                <a:gd name="T22" fmla="*/ 520 w 1297"/>
                <a:gd name="T23" fmla="*/ 1801 h 1994"/>
                <a:gd name="T24" fmla="*/ 529 w 1297"/>
                <a:gd name="T25" fmla="*/ 1774 h 1994"/>
                <a:gd name="T26" fmla="*/ 575 w 1297"/>
                <a:gd name="T27" fmla="*/ 1737 h 1994"/>
                <a:gd name="T28" fmla="*/ 593 w 1297"/>
                <a:gd name="T29" fmla="*/ 1682 h 1994"/>
                <a:gd name="T30" fmla="*/ 684 w 1297"/>
                <a:gd name="T31" fmla="*/ 1664 h 1994"/>
                <a:gd name="T32" fmla="*/ 886 w 1297"/>
                <a:gd name="T33" fmla="*/ 1600 h 1994"/>
                <a:gd name="T34" fmla="*/ 968 w 1297"/>
                <a:gd name="T35" fmla="*/ 1545 h 1994"/>
                <a:gd name="T36" fmla="*/ 1023 w 1297"/>
                <a:gd name="T37" fmla="*/ 1527 h 1994"/>
                <a:gd name="T38" fmla="*/ 1123 w 1297"/>
                <a:gd name="T39" fmla="*/ 1481 h 1994"/>
                <a:gd name="T40" fmla="*/ 1151 w 1297"/>
                <a:gd name="T41" fmla="*/ 1463 h 1994"/>
                <a:gd name="T42" fmla="*/ 1178 w 1297"/>
                <a:gd name="T43" fmla="*/ 1454 h 1994"/>
                <a:gd name="T44" fmla="*/ 1206 w 1297"/>
                <a:gd name="T45" fmla="*/ 1180 h 1994"/>
                <a:gd name="T46" fmla="*/ 1233 w 1297"/>
                <a:gd name="T47" fmla="*/ 1170 h 1994"/>
                <a:gd name="T48" fmla="*/ 1297 w 1297"/>
                <a:gd name="T49" fmla="*/ 1207 h 1994"/>
                <a:gd name="T50" fmla="*/ 1224 w 1297"/>
                <a:gd name="T51" fmla="*/ 1079 h 1994"/>
                <a:gd name="T52" fmla="*/ 1215 w 1297"/>
                <a:gd name="T53" fmla="*/ 960 h 1994"/>
                <a:gd name="T54" fmla="*/ 1196 w 1297"/>
                <a:gd name="T55" fmla="*/ 905 h 1994"/>
                <a:gd name="T56" fmla="*/ 1187 w 1297"/>
                <a:gd name="T57" fmla="*/ 805 h 1994"/>
                <a:gd name="T58" fmla="*/ 1169 w 1297"/>
                <a:gd name="T59" fmla="*/ 786 h 1994"/>
                <a:gd name="T60" fmla="*/ 1132 w 1297"/>
                <a:gd name="T61" fmla="*/ 704 h 1994"/>
                <a:gd name="T62" fmla="*/ 1114 w 1297"/>
                <a:gd name="T63" fmla="*/ 613 h 1994"/>
                <a:gd name="T64" fmla="*/ 1041 w 1297"/>
                <a:gd name="T65" fmla="*/ 530 h 1994"/>
                <a:gd name="T66" fmla="*/ 995 w 1297"/>
                <a:gd name="T67" fmla="*/ 457 h 1994"/>
                <a:gd name="T68" fmla="*/ 931 w 1297"/>
                <a:gd name="T69" fmla="*/ 384 h 1994"/>
                <a:gd name="T70" fmla="*/ 876 w 1297"/>
                <a:gd name="T71" fmla="*/ 357 h 1994"/>
                <a:gd name="T72" fmla="*/ 858 w 1297"/>
                <a:gd name="T73" fmla="*/ 329 h 1994"/>
                <a:gd name="T74" fmla="*/ 794 w 1297"/>
                <a:gd name="T75" fmla="*/ 274 h 1994"/>
                <a:gd name="T76" fmla="*/ 767 w 1297"/>
                <a:gd name="T77" fmla="*/ 265 h 1994"/>
                <a:gd name="T78" fmla="*/ 712 w 1297"/>
                <a:gd name="T79" fmla="*/ 229 h 1994"/>
                <a:gd name="T80" fmla="*/ 584 w 1297"/>
                <a:gd name="T81" fmla="*/ 92 h 1994"/>
                <a:gd name="T82" fmla="*/ 575 w 1297"/>
                <a:gd name="T83" fmla="*/ 0 h 1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97"/>
                <a:gd name="T127" fmla="*/ 0 h 1994"/>
                <a:gd name="T128" fmla="*/ 1297 w 1297"/>
                <a:gd name="T129" fmla="*/ 1994 h 1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97" h="1994">
                  <a:moveTo>
                    <a:pt x="8" y="1618"/>
                  </a:moveTo>
                  <a:cubicBezTo>
                    <a:pt x="24" y="1684"/>
                    <a:pt x="0" y="1635"/>
                    <a:pt x="63" y="1664"/>
                  </a:cubicBezTo>
                  <a:cubicBezTo>
                    <a:pt x="83" y="1673"/>
                    <a:pt x="118" y="1701"/>
                    <a:pt x="118" y="1701"/>
                  </a:cubicBezTo>
                  <a:cubicBezTo>
                    <a:pt x="131" y="1741"/>
                    <a:pt x="112" y="1771"/>
                    <a:pt x="99" y="1810"/>
                  </a:cubicBezTo>
                  <a:cubicBezTo>
                    <a:pt x="96" y="1853"/>
                    <a:pt x="98" y="1896"/>
                    <a:pt x="90" y="1938"/>
                  </a:cubicBezTo>
                  <a:cubicBezTo>
                    <a:pt x="88" y="1947"/>
                    <a:pt x="70" y="1949"/>
                    <a:pt x="72" y="1957"/>
                  </a:cubicBezTo>
                  <a:cubicBezTo>
                    <a:pt x="76" y="1974"/>
                    <a:pt x="128" y="1982"/>
                    <a:pt x="136" y="1984"/>
                  </a:cubicBezTo>
                  <a:cubicBezTo>
                    <a:pt x="171" y="1981"/>
                    <a:pt x="223" y="1994"/>
                    <a:pt x="246" y="1957"/>
                  </a:cubicBezTo>
                  <a:cubicBezTo>
                    <a:pt x="251" y="1949"/>
                    <a:pt x="247" y="1935"/>
                    <a:pt x="255" y="1929"/>
                  </a:cubicBezTo>
                  <a:cubicBezTo>
                    <a:pt x="271" y="1918"/>
                    <a:pt x="310" y="1911"/>
                    <a:pt x="310" y="1911"/>
                  </a:cubicBezTo>
                  <a:cubicBezTo>
                    <a:pt x="360" y="1877"/>
                    <a:pt x="393" y="1910"/>
                    <a:pt x="428" y="1856"/>
                  </a:cubicBezTo>
                  <a:cubicBezTo>
                    <a:pt x="448" y="1766"/>
                    <a:pt x="416" y="1842"/>
                    <a:pt x="520" y="1801"/>
                  </a:cubicBezTo>
                  <a:cubicBezTo>
                    <a:pt x="529" y="1798"/>
                    <a:pt x="523" y="1781"/>
                    <a:pt x="529" y="1774"/>
                  </a:cubicBezTo>
                  <a:cubicBezTo>
                    <a:pt x="541" y="1759"/>
                    <a:pt x="561" y="1751"/>
                    <a:pt x="575" y="1737"/>
                  </a:cubicBezTo>
                  <a:cubicBezTo>
                    <a:pt x="581" y="1719"/>
                    <a:pt x="587" y="1700"/>
                    <a:pt x="593" y="1682"/>
                  </a:cubicBezTo>
                  <a:cubicBezTo>
                    <a:pt x="603" y="1653"/>
                    <a:pt x="654" y="1670"/>
                    <a:pt x="684" y="1664"/>
                  </a:cubicBezTo>
                  <a:cubicBezTo>
                    <a:pt x="751" y="1651"/>
                    <a:pt x="827" y="1638"/>
                    <a:pt x="886" y="1600"/>
                  </a:cubicBezTo>
                  <a:cubicBezTo>
                    <a:pt x="919" y="1550"/>
                    <a:pt x="908" y="1561"/>
                    <a:pt x="968" y="1545"/>
                  </a:cubicBezTo>
                  <a:cubicBezTo>
                    <a:pt x="987" y="1540"/>
                    <a:pt x="1023" y="1527"/>
                    <a:pt x="1023" y="1527"/>
                  </a:cubicBezTo>
                  <a:cubicBezTo>
                    <a:pt x="1051" y="1485"/>
                    <a:pt x="1071" y="1489"/>
                    <a:pt x="1123" y="1481"/>
                  </a:cubicBezTo>
                  <a:cubicBezTo>
                    <a:pt x="1132" y="1475"/>
                    <a:pt x="1141" y="1468"/>
                    <a:pt x="1151" y="1463"/>
                  </a:cubicBezTo>
                  <a:cubicBezTo>
                    <a:pt x="1160" y="1459"/>
                    <a:pt x="1176" y="1463"/>
                    <a:pt x="1178" y="1454"/>
                  </a:cubicBezTo>
                  <a:cubicBezTo>
                    <a:pt x="1180" y="1445"/>
                    <a:pt x="1181" y="1205"/>
                    <a:pt x="1206" y="1180"/>
                  </a:cubicBezTo>
                  <a:cubicBezTo>
                    <a:pt x="1213" y="1173"/>
                    <a:pt x="1224" y="1173"/>
                    <a:pt x="1233" y="1170"/>
                  </a:cubicBezTo>
                  <a:cubicBezTo>
                    <a:pt x="1247" y="1213"/>
                    <a:pt x="1253" y="1222"/>
                    <a:pt x="1297" y="1207"/>
                  </a:cubicBezTo>
                  <a:cubicBezTo>
                    <a:pt x="1249" y="1175"/>
                    <a:pt x="1256" y="1126"/>
                    <a:pt x="1224" y="1079"/>
                  </a:cubicBezTo>
                  <a:cubicBezTo>
                    <a:pt x="1221" y="1039"/>
                    <a:pt x="1221" y="999"/>
                    <a:pt x="1215" y="960"/>
                  </a:cubicBezTo>
                  <a:cubicBezTo>
                    <a:pt x="1212" y="941"/>
                    <a:pt x="1196" y="905"/>
                    <a:pt x="1196" y="905"/>
                  </a:cubicBezTo>
                  <a:cubicBezTo>
                    <a:pt x="1193" y="872"/>
                    <a:pt x="1194" y="838"/>
                    <a:pt x="1187" y="805"/>
                  </a:cubicBezTo>
                  <a:cubicBezTo>
                    <a:pt x="1185" y="796"/>
                    <a:pt x="1173" y="794"/>
                    <a:pt x="1169" y="786"/>
                  </a:cubicBezTo>
                  <a:cubicBezTo>
                    <a:pt x="1151" y="756"/>
                    <a:pt x="1159" y="730"/>
                    <a:pt x="1132" y="704"/>
                  </a:cubicBezTo>
                  <a:cubicBezTo>
                    <a:pt x="1130" y="692"/>
                    <a:pt x="1126" y="633"/>
                    <a:pt x="1114" y="613"/>
                  </a:cubicBezTo>
                  <a:cubicBezTo>
                    <a:pt x="1096" y="581"/>
                    <a:pt x="1063" y="559"/>
                    <a:pt x="1041" y="530"/>
                  </a:cubicBezTo>
                  <a:cubicBezTo>
                    <a:pt x="1021" y="504"/>
                    <a:pt x="1018" y="480"/>
                    <a:pt x="995" y="457"/>
                  </a:cubicBezTo>
                  <a:cubicBezTo>
                    <a:pt x="975" y="396"/>
                    <a:pt x="1002" y="398"/>
                    <a:pt x="931" y="384"/>
                  </a:cubicBezTo>
                  <a:cubicBezTo>
                    <a:pt x="914" y="373"/>
                    <a:pt x="892" y="370"/>
                    <a:pt x="876" y="357"/>
                  </a:cubicBezTo>
                  <a:cubicBezTo>
                    <a:pt x="867" y="350"/>
                    <a:pt x="866" y="337"/>
                    <a:pt x="858" y="329"/>
                  </a:cubicBezTo>
                  <a:cubicBezTo>
                    <a:pt x="852" y="323"/>
                    <a:pt x="802" y="279"/>
                    <a:pt x="794" y="274"/>
                  </a:cubicBezTo>
                  <a:cubicBezTo>
                    <a:pt x="786" y="269"/>
                    <a:pt x="775" y="270"/>
                    <a:pt x="767" y="265"/>
                  </a:cubicBezTo>
                  <a:cubicBezTo>
                    <a:pt x="748" y="254"/>
                    <a:pt x="712" y="229"/>
                    <a:pt x="712" y="229"/>
                  </a:cubicBezTo>
                  <a:cubicBezTo>
                    <a:pt x="684" y="185"/>
                    <a:pt x="629" y="122"/>
                    <a:pt x="584" y="92"/>
                  </a:cubicBezTo>
                  <a:cubicBezTo>
                    <a:pt x="568" y="44"/>
                    <a:pt x="575" y="74"/>
                    <a:pt x="575" y="0"/>
                  </a:cubicBezTo>
                </a:path>
              </a:pathLst>
            </a:custGeom>
            <a:noFill/>
            <a:ln w="793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8" name="Freeform 14">
              <a:extLst>
                <a:ext uri="{FF2B5EF4-FFF2-40B4-BE49-F238E27FC236}">
                  <a16:creationId xmlns:a16="http://schemas.microsoft.com/office/drawing/2014/main" id="{64D5AC4E-2954-484D-A65B-C0729E2937DB}"/>
                </a:ext>
              </a:extLst>
            </p:cNvPr>
            <p:cNvSpPr>
              <a:spLocks/>
            </p:cNvSpPr>
            <p:nvPr/>
          </p:nvSpPr>
          <p:spPr bwMode="auto">
            <a:xfrm>
              <a:off x="2976" y="1056"/>
              <a:ext cx="571" cy="796"/>
            </a:xfrm>
            <a:custGeom>
              <a:avLst/>
              <a:gdLst>
                <a:gd name="T0" fmla="*/ 206 w 571"/>
                <a:gd name="T1" fmla="*/ 796 h 796"/>
                <a:gd name="T2" fmla="*/ 196 w 571"/>
                <a:gd name="T3" fmla="*/ 750 h 796"/>
                <a:gd name="T4" fmla="*/ 169 w 571"/>
                <a:gd name="T5" fmla="*/ 732 h 796"/>
                <a:gd name="T6" fmla="*/ 151 w 571"/>
                <a:gd name="T7" fmla="*/ 704 h 796"/>
                <a:gd name="T8" fmla="*/ 105 w 571"/>
                <a:gd name="T9" fmla="*/ 668 h 796"/>
                <a:gd name="T10" fmla="*/ 41 w 571"/>
                <a:gd name="T11" fmla="*/ 613 h 796"/>
                <a:gd name="T12" fmla="*/ 41 w 571"/>
                <a:gd name="T13" fmla="*/ 457 h 796"/>
                <a:gd name="T14" fmla="*/ 78 w 571"/>
                <a:gd name="T15" fmla="*/ 375 h 796"/>
                <a:gd name="T16" fmla="*/ 160 w 571"/>
                <a:gd name="T17" fmla="*/ 329 h 796"/>
                <a:gd name="T18" fmla="*/ 196 w 571"/>
                <a:gd name="T19" fmla="*/ 275 h 796"/>
                <a:gd name="T20" fmla="*/ 242 w 571"/>
                <a:gd name="T21" fmla="*/ 229 h 796"/>
                <a:gd name="T22" fmla="*/ 260 w 571"/>
                <a:gd name="T23" fmla="*/ 174 h 796"/>
                <a:gd name="T24" fmla="*/ 315 w 571"/>
                <a:gd name="T25" fmla="*/ 156 h 796"/>
                <a:gd name="T26" fmla="*/ 343 w 571"/>
                <a:gd name="T27" fmla="*/ 137 h 796"/>
                <a:gd name="T28" fmla="*/ 398 w 571"/>
                <a:gd name="T29" fmla="*/ 119 h 796"/>
                <a:gd name="T30" fmla="*/ 489 w 571"/>
                <a:gd name="T31" fmla="*/ 73 h 796"/>
                <a:gd name="T32" fmla="*/ 553 w 571"/>
                <a:gd name="T33" fmla="*/ 19 h 796"/>
                <a:gd name="T34" fmla="*/ 571 w 571"/>
                <a:gd name="T35" fmla="*/ 0 h 7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1"/>
                <a:gd name="T55" fmla="*/ 0 h 796"/>
                <a:gd name="T56" fmla="*/ 571 w 571"/>
                <a:gd name="T57" fmla="*/ 796 h 7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1" h="796">
                  <a:moveTo>
                    <a:pt x="206" y="796"/>
                  </a:moveTo>
                  <a:cubicBezTo>
                    <a:pt x="203" y="781"/>
                    <a:pt x="204" y="764"/>
                    <a:pt x="196" y="750"/>
                  </a:cubicBezTo>
                  <a:cubicBezTo>
                    <a:pt x="191" y="741"/>
                    <a:pt x="177" y="740"/>
                    <a:pt x="169" y="732"/>
                  </a:cubicBezTo>
                  <a:cubicBezTo>
                    <a:pt x="161" y="724"/>
                    <a:pt x="158" y="713"/>
                    <a:pt x="151" y="704"/>
                  </a:cubicBezTo>
                  <a:cubicBezTo>
                    <a:pt x="133" y="681"/>
                    <a:pt x="129" y="687"/>
                    <a:pt x="105" y="668"/>
                  </a:cubicBezTo>
                  <a:cubicBezTo>
                    <a:pt x="82" y="649"/>
                    <a:pt x="66" y="630"/>
                    <a:pt x="41" y="613"/>
                  </a:cubicBezTo>
                  <a:cubicBezTo>
                    <a:pt x="0" y="550"/>
                    <a:pt x="18" y="527"/>
                    <a:pt x="41" y="457"/>
                  </a:cubicBezTo>
                  <a:cubicBezTo>
                    <a:pt x="50" y="431"/>
                    <a:pt x="56" y="395"/>
                    <a:pt x="78" y="375"/>
                  </a:cubicBezTo>
                  <a:cubicBezTo>
                    <a:pt x="115" y="342"/>
                    <a:pt x="123" y="342"/>
                    <a:pt x="160" y="329"/>
                  </a:cubicBezTo>
                  <a:cubicBezTo>
                    <a:pt x="172" y="311"/>
                    <a:pt x="181" y="290"/>
                    <a:pt x="196" y="275"/>
                  </a:cubicBezTo>
                  <a:cubicBezTo>
                    <a:pt x="211" y="260"/>
                    <a:pt x="242" y="229"/>
                    <a:pt x="242" y="229"/>
                  </a:cubicBezTo>
                  <a:cubicBezTo>
                    <a:pt x="248" y="211"/>
                    <a:pt x="254" y="192"/>
                    <a:pt x="260" y="174"/>
                  </a:cubicBezTo>
                  <a:cubicBezTo>
                    <a:pt x="266" y="156"/>
                    <a:pt x="315" y="156"/>
                    <a:pt x="315" y="156"/>
                  </a:cubicBezTo>
                  <a:cubicBezTo>
                    <a:pt x="324" y="150"/>
                    <a:pt x="333" y="142"/>
                    <a:pt x="343" y="137"/>
                  </a:cubicBezTo>
                  <a:cubicBezTo>
                    <a:pt x="361" y="129"/>
                    <a:pt x="398" y="119"/>
                    <a:pt x="398" y="119"/>
                  </a:cubicBezTo>
                  <a:cubicBezTo>
                    <a:pt x="426" y="77"/>
                    <a:pt x="445" y="89"/>
                    <a:pt x="489" y="73"/>
                  </a:cubicBezTo>
                  <a:cubicBezTo>
                    <a:pt x="501" y="36"/>
                    <a:pt x="517" y="31"/>
                    <a:pt x="553" y="19"/>
                  </a:cubicBezTo>
                  <a:cubicBezTo>
                    <a:pt x="559" y="13"/>
                    <a:pt x="571" y="0"/>
                    <a:pt x="571" y="0"/>
                  </a:cubicBezTo>
                </a:path>
              </a:pathLst>
            </a:custGeom>
            <a:noFill/>
            <a:ln w="762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5853" name="Text Box 15">
            <a:extLst>
              <a:ext uri="{FF2B5EF4-FFF2-40B4-BE49-F238E27FC236}">
                <a16:creationId xmlns:a16="http://schemas.microsoft.com/office/drawing/2014/main" id="{8C38F954-A72B-4A55-9F17-6B3E3CF9F472}"/>
              </a:ext>
            </a:extLst>
          </p:cNvPr>
          <p:cNvSpPr txBox="1">
            <a:spLocks noChangeArrowheads="1"/>
          </p:cNvSpPr>
          <p:nvPr/>
        </p:nvSpPr>
        <p:spPr bwMode="auto">
          <a:xfrm>
            <a:off x="3429000" y="914400"/>
            <a:ext cx="16002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a:t>Trung Quốc</a:t>
            </a:r>
          </a:p>
        </p:txBody>
      </p:sp>
      <p:sp>
        <p:nvSpPr>
          <p:cNvPr id="35854" name="Text Box 16">
            <a:extLst>
              <a:ext uri="{FF2B5EF4-FFF2-40B4-BE49-F238E27FC236}">
                <a16:creationId xmlns:a16="http://schemas.microsoft.com/office/drawing/2014/main" id="{28783E07-B6F0-4581-8BA3-9693DB76C328}"/>
              </a:ext>
            </a:extLst>
          </p:cNvPr>
          <p:cNvSpPr txBox="1">
            <a:spLocks noChangeArrowheads="1"/>
          </p:cNvSpPr>
          <p:nvPr/>
        </p:nvSpPr>
        <p:spPr bwMode="auto">
          <a:xfrm>
            <a:off x="2438400" y="2895600"/>
            <a:ext cx="6096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a:t>Lào</a:t>
            </a:r>
          </a:p>
        </p:txBody>
      </p:sp>
      <p:grpSp>
        <p:nvGrpSpPr>
          <p:cNvPr id="3" name="Group 17">
            <a:extLst>
              <a:ext uri="{FF2B5EF4-FFF2-40B4-BE49-F238E27FC236}">
                <a16:creationId xmlns:a16="http://schemas.microsoft.com/office/drawing/2014/main" id="{10D0886C-5102-4B08-A7A3-1E3DB2FA1A1E}"/>
              </a:ext>
            </a:extLst>
          </p:cNvPr>
          <p:cNvGrpSpPr>
            <a:grpSpLocks/>
          </p:cNvGrpSpPr>
          <p:nvPr/>
        </p:nvGrpSpPr>
        <p:grpSpPr bwMode="auto">
          <a:xfrm>
            <a:off x="1676400" y="762000"/>
            <a:ext cx="2133600" cy="4411663"/>
            <a:chOff x="2208" y="624"/>
            <a:chExt cx="1344" cy="2779"/>
          </a:xfrm>
        </p:grpSpPr>
        <p:sp>
          <p:nvSpPr>
            <p:cNvPr id="35863" name="Freeform 18">
              <a:extLst>
                <a:ext uri="{FF2B5EF4-FFF2-40B4-BE49-F238E27FC236}">
                  <a16:creationId xmlns:a16="http://schemas.microsoft.com/office/drawing/2014/main" id="{E7BBAC2E-38EB-43B7-9FB4-AD03A8190015}"/>
                </a:ext>
              </a:extLst>
            </p:cNvPr>
            <p:cNvSpPr>
              <a:spLocks/>
            </p:cNvSpPr>
            <p:nvPr/>
          </p:nvSpPr>
          <p:spPr bwMode="auto">
            <a:xfrm>
              <a:off x="2208" y="624"/>
              <a:ext cx="1344" cy="430"/>
            </a:xfrm>
            <a:custGeom>
              <a:avLst/>
              <a:gdLst>
                <a:gd name="T0" fmla="*/ 1344 w 1344"/>
                <a:gd name="T1" fmla="*/ 430 h 430"/>
                <a:gd name="T2" fmla="*/ 1180 w 1344"/>
                <a:gd name="T3" fmla="*/ 403 h 430"/>
                <a:gd name="T4" fmla="*/ 1116 w 1344"/>
                <a:gd name="T5" fmla="*/ 348 h 430"/>
                <a:gd name="T6" fmla="*/ 1061 w 1344"/>
                <a:gd name="T7" fmla="*/ 330 h 430"/>
                <a:gd name="T8" fmla="*/ 1015 w 1344"/>
                <a:gd name="T9" fmla="*/ 266 h 430"/>
                <a:gd name="T10" fmla="*/ 1088 w 1344"/>
                <a:gd name="T11" fmla="*/ 165 h 430"/>
                <a:gd name="T12" fmla="*/ 979 w 1344"/>
                <a:gd name="T13" fmla="*/ 119 h 430"/>
                <a:gd name="T14" fmla="*/ 842 w 1344"/>
                <a:gd name="T15" fmla="*/ 92 h 430"/>
                <a:gd name="T16" fmla="*/ 732 w 1344"/>
                <a:gd name="T17" fmla="*/ 0 h 430"/>
                <a:gd name="T18" fmla="*/ 650 w 1344"/>
                <a:gd name="T19" fmla="*/ 19 h 430"/>
                <a:gd name="T20" fmla="*/ 586 w 1344"/>
                <a:gd name="T21" fmla="*/ 83 h 430"/>
                <a:gd name="T22" fmla="*/ 458 w 1344"/>
                <a:gd name="T23" fmla="*/ 138 h 430"/>
                <a:gd name="T24" fmla="*/ 375 w 1344"/>
                <a:gd name="T25" fmla="*/ 156 h 430"/>
                <a:gd name="T26" fmla="*/ 293 w 1344"/>
                <a:gd name="T27" fmla="*/ 138 h 430"/>
                <a:gd name="T28" fmla="*/ 202 w 1344"/>
                <a:gd name="T29" fmla="*/ 183 h 430"/>
                <a:gd name="T30" fmla="*/ 128 w 1344"/>
                <a:gd name="T31" fmla="*/ 147 h 430"/>
                <a:gd name="T32" fmla="*/ 101 w 1344"/>
                <a:gd name="T33" fmla="*/ 138 h 430"/>
                <a:gd name="T34" fmla="*/ 0 w 1344"/>
                <a:gd name="T35" fmla="*/ 165 h 430"/>
                <a:gd name="T36" fmla="*/ 10 w 1344"/>
                <a:gd name="T37" fmla="*/ 202 h 4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44"/>
                <a:gd name="T58" fmla="*/ 0 h 430"/>
                <a:gd name="T59" fmla="*/ 1344 w 1344"/>
                <a:gd name="T60" fmla="*/ 430 h 4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44" h="430">
                  <a:moveTo>
                    <a:pt x="1344" y="430"/>
                  </a:moveTo>
                  <a:cubicBezTo>
                    <a:pt x="1292" y="413"/>
                    <a:pt x="1235" y="411"/>
                    <a:pt x="1180" y="403"/>
                  </a:cubicBezTo>
                  <a:cubicBezTo>
                    <a:pt x="1161" y="383"/>
                    <a:pt x="1142" y="359"/>
                    <a:pt x="1116" y="348"/>
                  </a:cubicBezTo>
                  <a:cubicBezTo>
                    <a:pt x="1098" y="340"/>
                    <a:pt x="1061" y="330"/>
                    <a:pt x="1061" y="330"/>
                  </a:cubicBezTo>
                  <a:cubicBezTo>
                    <a:pt x="1039" y="307"/>
                    <a:pt x="1025" y="297"/>
                    <a:pt x="1015" y="266"/>
                  </a:cubicBezTo>
                  <a:cubicBezTo>
                    <a:pt x="1026" y="208"/>
                    <a:pt x="1040" y="197"/>
                    <a:pt x="1088" y="165"/>
                  </a:cubicBezTo>
                  <a:cubicBezTo>
                    <a:pt x="1071" y="113"/>
                    <a:pt x="1032" y="127"/>
                    <a:pt x="979" y="119"/>
                  </a:cubicBezTo>
                  <a:cubicBezTo>
                    <a:pt x="932" y="112"/>
                    <a:pt x="890" y="99"/>
                    <a:pt x="842" y="92"/>
                  </a:cubicBezTo>
                  <a:cubicBezTo>
                    <a:pt x="799" y="64"/>
                    <a:pt x="781" y="18"/>
                    <a:pt x="732" y="0"/>
                  </a:cubicBezTo>
                  <a:cubicBezTo>
                    <a:pt x="706" y="9"/>
                    <a:pt x="676" y="9"/>
                    <a:pt x="650" y="19"/>
                  </a:cubicBezTo>
                  <a:cubicBezTo>
                    <a:pt x="639" y="23"/>
                    <a:pt x="605" y="70"/>
                    <a:pt x="586" y="83"/>
                  </a:cubicBezTo>
                  <a:cubicBezTo>
                    <a:pt x="548" y="137"/>
                    <a:pt x="531" y="129"/>
                    <a:pt x="458" y="138"/>
                  </a:cubicBezTo>
                  <a:cubicBezTo>
                    <a:pt x="425" y="159"/>
                    <a:pt x="413" y="168"/>
                    <a:pt x="375" y="156"/>
                  </a:cubicBezTo>
                  <a:cubicBezTo>
                    <a:pt x="327" y="124"/>
                    <a:pt x="344" y="155"/>
                    <a:pt x="293" y="138"/>
                  </a:cubicBezTo>
                  <a:cubicBezTo>
                    <a:pt x="250" y="149"/>
                    <a:pt x="234" y="151"/>
                    <a:pt x="202" y="183"/>
                  </a:cubicBezTo>
                  <a:cubicBezTo>
                    <a:pt x="169" y="152"/>
                    <a:pt x="191" y="168"/>
                    <a:pt x="128" y="147"/>
                  </a:cubicBezTo>
                  <a:cubicBezTo>
                    <a:pt x="119" y="144"/>
                    <a:pt x="101" y="138"/>
                    <a:pt x="101" y="138"/>
                  </a:cubicBezTo>
                  <a:cubicBezTo>
                    <a:pt x="31" y="161"/>
                    <a:pt x="65" y="152"/>
                    <a:pt x="0" y="165"/>
                  </a:cubicBezTo>
                  <a:cubicBezTo>
                    <a:pt x="11" y="195"/>
                    <a:pt x="10" y="182"/>
                    <a:pt x="10" y="202"/>
                  </a:cubicBezTo>
                </a:path>
              </a:pathLst>
            </a:custGeom>
            <a:noFill/>
            <a:ln w="6032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5864" name="Group 19">
              <a:extLst>
                <a:ext uri="{FF2B5EF4-FFF2-40B4-BE49-F238E27FC236}">
                  <a16:creationId xmlns:a16="http://schemas.microsoft.com/office/drawing/2014/main" id="{9BB8B349-BA4B-4EF7-A514-A2ACAF29E5D6}"/>
                </a:ext>
              </a:extLst>
            </p:cNvPr>
            <p:cNvGrpSpPr>
              <a:grpSpLocks/>
            </p:cNvGrpSpPr>
            <p:nvPr/>
          </p:nvGrpSpPr>
          <p:grpSpPr bwMode="auto">
            <a:xfrm>
              <a:off x="2240" y="869"/>
              <a:ext cx="1166" cy="2534"/>
              <a:chOff x="2240" y="869"/>
              <a:chExt cx="1166" cy="2534"/>
            </a:xfrm>
          </p:grpSpPr>
          <p:sp>
            <p:nvSpPr>
              <p:cNvPr id="35865" name="Freeform 20">
                <a:extLst>
                  <a:ext uri="{FF2B5EF4-FFF2-40B4-BE49-F238E27FC236}">
                    <a16:creationId xmlns:a16="http://schemas.microsoft.com/office/drawing/2014/main" id="{41860F32-CFED-43DE-A167-E39A9481FFCF}"/>
                  </a:ext>
                </a:extLst>
              </p:cNvPr>
              <p:cNvSpPr>
                <a:spLocks/>
              </p:cNvSpPr>
              <p:nvPr/>
            </p:nvSpPr>
            <p:spPr bwMode="auto">
              <a:xfrm>
                <a:off x="2240" y="869"/>
                <a:ext cx="1166" cy="1673"/>
              </a:xfrm>
              <a:custGeom>
                <a:avLst/>
                <a:gdLst>
                  <a:gd name="T0" fmla="*/ 1134 w 1166"/>
                  <a:gd name="T1" fmla="*/ 1673 h 1673"/>
                  <a:gd name="T2" fmla="*/ 1143 w 1166"/>
                  <a:gd name="T3" fmla="*/ 1609 h 1673"/>
                  <a:gd name="T4" fmla="*/ 1161 w 1166"/>
                  <a:gd name="T5" fmla="*/ 1590 h 1673"/>
                  <a:gd name="T6" fmla="*/ 1115 w 1166"/>
                  <a:gd name="T7" fmla="*/ 1517 h 1673"/>
                  <a:gd name="T8" fmla="*/ 1079 w 1166"/>
                  <a:gd name="T9" fmla="*/ 1435 h 1673"/>
                  <a:gd name="T10" fmla="*/ 1097 w 1166"/>
                  <a:gd name="T11" fmla="*/ 1362 h 1673"/>
                  <a:gd name="T12" fmla="*/ 1070 w 1166"/>
                  <a:gd name="T13" fmla="*/ 1344 h 1673"/>
                  <a:gd name="T14" fmla="*/ 1033 w 1166"/>
                  <a:gd name="T15" fmla="*/ 1307 h 1673"/>
                  <a:gd name="T16" fmla="*/ 1006 w 1166"/>
                  <a:gd name="T17" fmla="*/ 1280 h 1673"/>
                  <a:gd name="T18" fmla="*/ 942 w 1166"/>
                  <a:gd name="T19" fmla="*/ 1261 h 1673"/>
                  <a:gd name="T20" fmla="*/ 914 w 1166"/>
                  <a:gd name="T21" fmla="*/ 1216 h 1673"/>
                  <a:gd name="T22" fmla="*/ 905 w 1166"/>
                  <a:gd name="T23" fmla="*/ 1188 h 1673"/>
                  <a:gd name="T24" fmla="*/ 887 w 1166"/>
                  <a:gd name="T25" fmla="*/ 1152 h 1673"/>
                  <a:gd name="T26" fmla="*/ 814 w 1166"/>
                  <a:gd name="T27" fmla="*/ 1097 h 1673"/>
                  <a:gd name="T28" fmla="*/ 750 w 1166"/>
                  <a:gd name="T29" fmla="*/ 1024 h 1673"/>
                  <a:gd name="T30" fmla="*/ 677 w 1166"/>
                  <a:gd name="T31" fmla="*/ 941 h 1673"/>
                  <a:gd name="T32" fmla="*/ 631 w 1166"/>
                  <a:gd name="T33" fmla="*/ 905 h 1673"/>
                  <a:gd name="T34" fmla="*/ 622 w 1166"/>
                  <a:gd name="T35" fmla="*/ 832 h 1673"/>
                  <a:gd name="T36" fmla="*/ 549 w 1166"/>
                  <a:gd name="T37" fmla="*/ 804 h 1673"/>
                  <a:gd name="T38" fmla="*/ 539 w 1166"/>
                  <a:gd name="T39" fmla="*/ 777 h 1673"/>
                  <a:gd name="T40" fmla="*/ 439 w 1166"/>
                  <a:gd name="T41" fmla="*/ 713 h 1673"/>
                  <a:gd name="T42" fmla="*/ 338 w 1166"/>
                  <a:gd name="T43" fmla="*/ 640 h 1673"/>
                  <a:gd name="T44" fmla="*/ 357 w 1166"/>
                  <a:gd name="T45" fmla="*/ 585 h 1673"/>
                  <a:gd name="T46" fmla="*/ 366 w 1166"/>
                  <a:gd name="T47" fmla="*/ 539 h 1673"/>
                  <a:gd name="T48" fmla="*/ 503 w 1166"/>
                  <a:gd name="T49" fmla="*/ 530 h 1673"/>
                  <a:gd name="T50" fmla="*/ 558 w 1166"/>
                  <a:gd name="T51" fmla="*/ 521 h 1673"/>
                  <a:gd name="T52" fmla="*/ 567 w 1166"/>
                  <a:gd name="T53" fmla="*/ 475 h 1673"/>
                  <a:gd name="T54" fmla="*/ 539 w 1166"/>
                  <a:gd name="T55" fmla="*/ 466 h 1673"/>
                  <a:gd name="T56" fmla="*/ 521 w 1166"/>
                  <a:gd name="T57" fmla="*/ 438 h 1673"/>
                  <a:gd name="T58" fmla="*/ 466 w 1166"/>
                  <a:gd name="T59" fmla="*/ 420 h 1673"/>
                  <a:gd name="T60" fmla="*/ 384 w 1166"/>
                  <a:gd name="T61" fmla="*/ 310 h 1673"/>
                  <a:gd name="T62" fmla="*/ 320 w 1166"/>
                  <a:gd name="T63" fmla="*/ 320 h 1673"/>
                  <a:gd name="T64" fmla="*/ 137 w 1166"/>
                  <a:gd name="T65" fmla="*/ 237 h 1673"/>
                  <a:gd name="T66" fmla="*/ 128 w 1166"/>
                  <a:gd name="T67" fmla="*/ 155 h 1673"/>
                  <a:gd name="T68" fmla="*/ 119 w 1166"/>
                  <a:gd name="T69" fmla="*/ 128 h 1673"/>
                  <a:gd name="T70" fmla="*/ 37 w 1166"/>
                  <a:gd name="T71" fmla="*/ 91 h 1673"/>
                  <a:gd name="T72" fmla="*/ 0 w 1166"/>
                  <a:gd name="T73" fmla="*/ 0 h 16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6"/>
                  <a:gd name="T112" fmla="*/ 0 h 1673"/>
                  <a:gd name="T113" fmla="*/ 1166 w 1166"/>
                  <a:gd name="T114" fmla="*/ 1673 h 16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6" h="1673">
                    <a:moveTo>
                      <a:pt x="1134" y="1673"/>
                    </a:moveTo>
                    <a:cubicBezTo>
                      <a:pt x="1137" y="1652"/>
                      <a:pt x="1136" y="1629"/>
                      <a:pt x="1143" y="1609"/>
                    </a:cubicBezTo>
                    <a:cubicBezTo>
                      <a:pt x="1146" y="1601"/>
                      <a:pt x="1159" y="1599"/>
                      <a:pt x="1161" y="1590"/>
                    </a:cubicBezTo>
                    <a:cubicBezTo>
                      <a:pt x="1166" y="1565"/>
                      <a:pt x="1130" y="1532"/>
                      <a:pt x="1115" y="1517"/>
                    </a:cubicBezTo>
                    <a:cubicBezTo>
                      <a:pt x="1105" y="1488"/>
                      <a:pt x="1089" y="1464"/>
                      <a:pt x="1079" y="1435"/>
                    </a:cubicBezTo>
                    <a:cubicBezTo>
                      <a:pt x="1089" y="1404"/>
                      <a:pt x="1119" y="1390"/>
                      <a:pt x="1097" y="1362"/>
                    </a:cubicBezTo>
                    <a:cubicBezTo>
                      <a:pt x="1090" y="1354"/>
                      <a:pt x="1079" y="1350"/>
                      <a:pt x="1070" y="1344"/>
                    </a:cubicBezTo>
                    <a:cubicBezTo>
                      <a:pt x="1053" y="1291"/>
                      <a:pt x="1075" y="1335"/>
                      <a:pt x="1033" y="1307"/>
                    </a:cubicBezTo>
                    <a:cubicBezTo>
                      <a:pt x="1022" y="1300"/>
                      <a:pt x="1017" y="1287"/>
                      <a:pt x="1006" y="1280"/>
                    </a:cubicBezTo>
                    <a:cubicBezTo>
                      <a:pt x="996" y="1273"/>
                      <a:pt x="951" y="1263"/>
                      <a:pt x="942" y="1261"/>
                    </a:cubicBezTo>
                    <a:cubicBezTo>
                      <a:pt x="916" y="1182"/>
                      <a:pt x="953" y="1280"/>
                      <a:pt x="914" y="1216"/>
                    </a:cubicBezTo>
                    <a:cubicBezTo>
                      <a:pt x="909" y="1208"/>
                      <a:pt x="909" y="1197"/>
                      <a:pt x="905" y="1188"/>
                    </a:cubicBezTo>
                    <a:cubicBezTo>
                      <a:pt x="900" y="1176"/>
                      <a:pt x="894" y="1163"/>
                      <a:pt x="887" y="1152"/>
                    </a:cubicBezTo>
                    <a:cubicBezTo>
                      <a:pt x="869" y="1125"/>
                      <a:pt x="842" y="1111"/>
                      <a:pt x="814" y="1097"/>
                    </a:cubicBezTo>
                    <a:cubicBezTo>
                      <a:pt x="794" y="1067"/>
                      <a:pt x="770" y="1054"/>
                      <a:pt x="750" y="1024"/>
                    </a:cubicBezTo>
                    <a:cubicBezTo>
                      <a:pt x="735" y="976"/>
                      <a:pt x="727" y="958"/>
                      <a:pt x="677" y="941"/>
                    </a:cubicBezTo>
                    <a:cubicBezTo>
                      <a:pt x="663" y="928"/>
                      <a:pt x="638" y="923"/>
                      <a:pt x="631" y="905"/>
                    </a:cubicBezTo>
                    <a:cubicBezTo>
                      <a:pt x="622" y="882"/>
                      <a:pt x="635" y="853"/>
                      <a:pt x="622" y="832"/>
                    </a:cubicBezTo>
                    <a:cubicBezTo>
                      <a:pt x="619" y="827"/>
                      <a:pt x="562" y="808"/>
                      <a:pt x="549" y="804"/>
                    </a:cubicBezTo>
                    <a:cubicBezTo>
                      <a:pt x="546" y="795"/>
                      <a:pt x="546" y="784"/>
                      <a:pt x="539" y="777"/>
                    </a:cubicBezTo>
                    <a:cubicBezTo>
                      <a:pt x="520" y="758"/>
                      <a:pt x="467" y="722"/>
                      <a:pt x="439" y="713"/>
                    </a:cubicBezTo>
                    <a:cubicBezTo>
                      <a:pt x="400" y="686"/>
                      <a:pt x="385" y="655"/>
                      <a:pt x="338" y="640"/>
                    </a:cubicBezTo>
                    <a:cubicBezTo>
                      <a:pt x="344" y="622"/>
                      <a:pt x="352" y="604"/>
                      <a:pt x="357" y="585"/>
                    </a:cubicBezTo>
                    <a:cubicBezTo>
                      <a:pt x="361" y="570"/>
                      <a:pt x="351" y="545"/>
                      <a:pt x="366" y="539"/>
                    </a:cubicBezTo>
                    <a:cubicBezTo>
                      <a:pt x="409" y="523"/>
                      <a:pt x="457" y="533"/>
                      <a:pt x="503" y="530"/>
                    </a:cubicBezTo>
                    <a:cubicBezTo>
                      <a:pt x="521" y="527"/>
                      <a:pt x="541" y="528"/>
                      <a:pt x="558" y="521"/>
                    </a:cubicBezTo>
                    <a:cubicBezTo>
                      <a:pt x="579" y="513"/>
                      <a:pt x="583" y="491"/>
                      <a:pt x="567" y="475"/>
                    </a:cubicBezTo>
                    <a:cubicBezTo>
                      <a:pt x="560" y="468"/>
                      <a:pt x="548" y="469"/>
                      <a:pt x="539" y="466"/>
                    </a:cubicBezTo>
                    <a:cubicBezTo>
                      <a:pt x="533" y="457"/>
                      <a:pt x="530" y="444"/>
                      <a:pt x="521" y="438"/>
                    </a:cubicBezTo>
                    <a:cubicBezTo>
                      <a:pt x="505" y="428"/>
                      <a:pt x="466" y="420"/>
                      <a:pt x="466" y="420"/>
                    </a:cubicBezTo>
                    <a:cubicBezTo>
                      <a:pt x="538" y="352"/>
                      <a:pt x="430" y="327"/>
                      <a:pt x="384" y="310"/>
                    </a:cubicBezTo>
                    <a:cubicBezTo>
                      <a:pt x="363" y="313"/>
                      <a:pt x="342" y="320"/>
                      <a:pt x="320" y="320"/>
                    </a:cubicBezTo>
                    <a:cubicBezTo>
                      <a:pt x="261" y="320"/>
                      <a:pt x="176" y="279"/>
                      <a:pt x="137" y="237"/>
                    </a:cubicBezTo>
                    <a:cubicBezTo>
                      <a:pt x="121" y="190"/>
                      <a:pt x="98" y="200"/>
                      <a:pt x="128" y="155"/>
                    </a:cubicBezTo>
                    <a:cubicBezTo>
                      <a:pt x="125" y="146"/>
                      <a:pt x="127" y="134"/>
                      <a:pt x="119" y="128"/>
                    </a:cubicBezTo>
                    <a:cubicBezTo>
                      <a:pt x="95" y="110"/>
                      <a:pt x="62" y="108"/>
                      <a:pt x="37" y="91"/>
                    </a:cubicBezTo>
                    <a:cubicBezTo>
                      <a:pt x="26" y="60"/>
                      <a:pt x="23" y="23"/>
                      <a:pt x="0" y="0"/>
                    </a:cubicBezTo>
                  </a:path>
                </a:pathLst>
              </a:custGeom>
              <a:noFill/>
              <a:ln w="508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6" name="Freeform 21">
                <a:extLst>
                  <a:ext uri="{FF2B5EF4-FFF2-40B4-BE49-F238E27FC236}">
                    <a16:creationId xmlns:a16="http://schemas.microsoft.com/office/drawing/2014/main" id="{CE523C1A-FCD7-48A5-8DC5-7F3ABC2C396F}"/>
                  </a:ext>
                </a:extLst>
              </p:cNvPr>
              <p:cNvSpPr>
                <a:spLocks/>
              </p:cNvSpPr>
              <p:nvPr/>
            </p:nvSpPr>
            <p:spPr bwMode="auto">
              <a:xfrm>
                <a:off x="2606" y="2531"/>
                <a:ext cx="792" cy="872"/>
              </a:xfrm>
              <a:custGeom>
                <a:avLst/>
                <a:gdLst>
                  <a:gd name="T0" fmla="*/ 0 w 792"/>
                  <a:gd name="T1" fmla="*/ 870 h 872"/>
                  <a:gd name="T2" fmla="*/ 109 w 792"/>
                  <a:gd name="T3" fmla="*/ 861 h 872"/>
                  <a:gd name="T4" fmla="*/ 128 w 792"/>
                  <a:gd name="T5" fmla="*/ 806 h 872"/>
                  <a:gd name="T6" fmla="*/ 265 w 792"/>
                  <a:gd name="T7" fmla="*/ 779 h 872"/>
                  <a:gd name="T8" fmla="*/ 375 w 792"/>
                  <a:gd name="T9" fmla="*/ 779 h 872"/>
                  <a:gd name="T10" fmla="*/ 393 w 792"/>
                  <a:gd name="T11" fmla="*/ 806 h 872"/>
                  <a:gd name="T12" fmla="*/ 402 w 792"/>
                  <a:gd name="T13" fmla="*/ 843 h 872"/>
                  <a:gd name="T14" fmla="*/ 439 w 792"/>
                  <a:gd name="T15" fmla="*/ 834 h 872"/>
                  <a:gd name="T16" fmla="*/ 365 w 792"/>
                  <a:gd name="T17" fmla="*/ 706 h 872"/>
                  <a:gd name="T18" fmla="*/ 466 w 792"/>
                  <a:gd name="T19" fmla="*/ 623 h 872"/>
                  <a:gd name="T20" fmla="*/ 585 w 792"/>
                  <a:gd name="T21" fmla="*/ 568 h 872"/>
                  <a:gd name="T22" fmla="*/ 740 w 792"/>
                  <a:gd name="T23" fmla="*/ 514 h 872"/>
                  <a:gd name="T24" fmla="*/ 759 w 792"/>
                  <a:gd name="T25" fmla="*/ 395 h 872"/>
                  <a:gd name="T26" fmla="*/ 731 w 792"/>
                  <a:gd name="T27" fmla="*/ 130 h 872"/>
                  <a:gd name="T28" fmla="*/ 740 w 792"/>
                  <a:gd name="T29" fmla="*/ 11 h 872"/>
                  <a:gd name="T30" fmla="*/ 759 w 792"/>
                  <a:gd name="T31" fmla="*/ 38 h 8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2"/>
                  <a:gd name="T49" fmla="*/ 0 h 872"/>
                  <a:gd name="T50" fmla="*/ 792 w 792"/>
                  <a:gd name="T51" fmla="*/ 872 h 8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2" h="872">
                    <a:moveTo>
                      <a:pt x="0" y="870"/>
                    </a:moveTo>
                    <a:cubicBezTo>
                      <a:pt x="36" y="867"/>
                      <a:pt x="74" y="872"/>
                      <a:pt x="109" y="861"/>
                    </a:cubicBezTo>
                    <a:cubicBezTo>
                      <a:pt x="112" y="860"/>
                      <a:pt x="127" y="807"/>
                      <a:pt x="128" y="806"/>
                    </a:cubicBezTo>
                    <a:cubicBezTo>
                      <a:pt x="157" y="776"/>
                      <a:pt x="244" y="781"/>
                      <a:pt x="265" y="779"/>
                    </a:cubicBezTo>
                    <a:cubicBezTo>
                      <a:pt x="339" y="754"/>
                      <a:pt x="307" y="757"/>
                      <a:pt x="375" y="779"/>
                    </a:cubicBezTo>
                    <a:cubicBezTo>
                      <a:pt x="381" y="788"/>
                      <a:pt x="389" y="796"/>
                      <a:pt x="393" y="806"/>
                    </a:cubicBezTo>
                    <a:cubicBezTo>
                      <a:pt x="398" y="818"/>
                      <a:pt x="391" y="836"/>
                      <a:pt x="402" y="843"/>
                    </a:cubicBezTo>
                    <a:cubicBezTo>
                      <a:pt x="413" y="850"/>
                      <a:pt x="427" y="837"/>
                      <a:pt x="439" y="834"/>
                    </a:cubicBezTo>
                    <a:cubicBezTo>
                      <a:pt x="427" y="779"/>
                      <a:pt x="405" y="744"/>
                      <a:pt x="365" y="706"/>
                    </a:cubicBezTo>
                    <a:cubicBezTo>
                      <a:pt x="333" y="607"/>
                      <a:pt x="373" y="631"/>
                      <a:pt x="466" y="623"/>
                    </a:cubicBezTo>
                    <a:cubicBezTo>
                      <a:pt x="488" y="557"/>
                      <a:pt x="526" y="608"/>
                      <a:pt x="585" y="568"/>
                    </a:cubicBezTo>
                    <a:cubicBezTo>
                      <a:pt x="627" y="505"/>
                      <a:pt x="654" y="521"/>
                      <a:pt x="740" y="514"/>
                    </a:cubicBezTo>
                    <a:cubicBezTo>
                      <a:pt x="777" y="477"/>
                      <a:pt x="767" y="444"/>
                      <a:pt x="759" y="395"/>
                    </a:cubicBezTo>
                    <a:cubicBezTo>
                      <a:pt x="792" y="292"/>
                      <a:pt x="755" y="226"/>
                      <a:pt x="731" y="130"/>
                    </a:cubicBezTo>
                    <a:cubicBezTo>
                      <a:pt x="734" y="90"/>
                      <a:pt x="729" y="49"/>
                      <a:pt x="740" y="11"/>
                    </a:cubicBezTo>
                    <a:cubicBezTo>
                      <a:pt x="743" y="0"/>
                      <a:pt x="759" y="27"/>
                      <a:pt x="759" y="38"/>
                    </a:cubicBezTo>
                  </a:path>
                </a:pathLst>
              </a:custGeom>
              <a:noFill/>
              <a:ln w="5397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35856" name="Text Box 22">
            <a:extLst>
              <a:ext uri="{FF2B5EF4-FFF2-40B4-BE49-F238E27FC236}">
                <a16:creationId xmlns:a16="http://schemas.microsoft.com/office/drawing/2014/main" id="{AAD89692-D53A-44E5-9FB0-B88C03349EFE}"/>
              </a:ext>
            </a:extLst>
          </p:cNvPr>
          <p:cNvSpPr txBox="1">
            <a:spLocks noChangeArrowheads="1"/>
          </p:cNvSpPr>
          <p:nvPr/>
        </p:nvSpPr>
        <p:spPr bwMode="auto">
          <a:xfrm>
            <a:off x="1676400" y="4114800"/>
            <a:ext cx="1524000" cy="701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a:t> CAM-PU-CHIA</a:t>
            </a:r>
          </a:p>
        </p:txBody>
      </p:sp>
      <p:grpSp>
        <p:nvGrpSpPr>
          <p:cNvPr id="5" name="Group 27">
            <a:extLst>
              <a:ext uri="{FF2B5EF4-FFF2-40B4-BE49-F238E27FC236}">
                <a16:creationId xmlns:a16="http://schemas.microsoft.com/office/drawing/2014/main" id="{03C939C3-E80E-40C3-B2AB-C63FACC0F980}"/>
              </a:ext>
            </a:extLst>
          </p:cNvPr>
          <p:cNvGrpSpPr>
            <a:grpSpLocks/>
          </p:cNvGrpSpPr>
          <p:nvPr/>
        </p:nvGrpSpPr>
        <p:grpSpPr bwMode="auto">
          <a:xfrm>
            <a:off x="2362200" y="685800"/>
            <a:ext cx="1752600" cy="5105400"/>
            <a:chOff x="2736" y="624"/>
            <a:chExt cx="960" cy="3120"/>
          </a:xfrm>
        </p:grpSpPr>
        <p:sp>
          <p:nvSpPr>
            <p:cNvPr id="35860" name="Line 28">
              <a:extLst>
                <a:ext uri="{FF2B5EF4-FFF2-40B4-BE49-F238E27FC236}">
                  <a16:creationId xmlns:a16="http://schemas.microsoft.com/office/drawing/2014/main" id="{6DF4C59A-F682-4D8A-9785-0EE6C9BC6F67}"/>
                </a:ext>
              </a:extLst>
            </p:cNvPr>
            <p:cNvSpPr>
              <a:spLocks noChangeShapeType="1"/>
            </p:cNvSpPr>
            <p:nvPr/>
          </p:nvSpPr>
          <p:spPr bwMode="auto">
            <a:xfrm flipH="1">
              <a:off x="2880" y="624"/>
              <a:ext cx="48"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1" name="Line 29">
              <a:extLst>
                <a:ext uri="{FF2B5EF4-FFF2-40B4-BE49-F238E27FC236}">
                  <a16:creationId xmlns:a16="http://schemas.microsoft.com/office/drawing/2014/main" id="{AE24128B-1931-4EF8-93AB-E9A1C2D57E2B}"/>
                </a:ext>
              </a:extLst>
            </p:cNvPr>
            <p:cNvSpPr>
              <a:spLocks noChangeShapeType="1"/>
            </p:cNvSpPr>
            <p:nvPr/>
          </p:nvSpPr>
          <p:spPr bwMode="auto">
            <a:xfrm>
              <a:off x="2880" y="1584"/>
              <a:ext cx="816"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2" name="Line 30">
              <a:extLst>
                <a:ext uri="{FF2B5EF4-FFF2-40B4-BE49-F238E27FC236}">
                  <a16:creationId xmlns:a16="http://schemas.microsoft.com/office/drawing/2014/main" id="{0E233A65-9C50-465F-97D7-934479D2D412}"/>
                </a:ext>
              </a:extLst>
            </p:cNvPr>
            <p:cNvSpPr>
              <a:spLocks noChangeShapeType="1"/>
            </p:cNvSpPr>
            <p:nvPr/>
          </p:nvSpPr>
          <p:spPr bwMode="auto">
            <a:xfrm flipH="1">
              <a:off x="2736" y="2640"/>
              <a:ext cx="96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87" name="AutoShape 35">
            <a:extLst>
              <a:ext uri="{FF2B5EF4-FFF2-40B4-BE49-F238E27FC236}">
                <a16:creationId xmlns:a16="http://schemas.microsoft.com/office/drawing/2014/main" id="{61028313-9E25-4008-A27C-4AACC67ABB27}"/>
              </a:ext>
            </a:extLst>
          </p:cNvPr>
          <p:cNvSpPr>
            <a:spLocks noChangeArrowheads="1"/>
          </p:cNvSpPr>
          <p:nvPr/>
        </p:nvSpPr>
        <p:spPr bwMode="auto">
          <a:xfrm>
            <a:off x="2971800" y="2743200"/>
            <a:ext cx="228600" cy="76200"/>
          </a:xfrm>
          <a:prstGeom prst="rightArrow">
            <a:avLst>
              <a:gd name="adj1" fmla="val 50000"/>
              <a:gd name="adj2" fmla="val 75000"/>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8" name="Rectangle 68">
            <a:extLst>
              <a:ext uri="{FF2B5EF4-FFF2-40B4-BE49-F238E27FC236}">
                <a16:creationId xmlns:a16="http://schemas.microsoft.com/office/drawing/2014/main" id="{EF1102E0-8638-4037-8A59-382DCFF87CC0}"/>
              </a:ext>
            </a:extLst>
          </p:cNvPr>
          <p:cNvSpPr>
            <a:spLocks noChangeArrowheads="1"/>
          </p:cNvSpPr>
          <p:nvPr/>
        </p:nvSpPr>
        <p:spPr bwMode="auto">
          <a:xfrm>
            <a:off x="4953000" y="6324600"/>
            <a:ext cx="419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1800" b="1">
                <a:solidFill>
                  <a:srgbClr val="0000FF"/>
                </a:solidFill>
                <a:latin typeface="Times New Roman" panose="02020603050405020304" pitchFamily="18" charset="0"/>
                <a:cs typeface="Times New Roman" panose="02020603050405020304" pitchFamily="18" charset="0"/>
              </a:rPr>
              <a:t>H23.2 Bản đồ hành chính Việt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3587"/>
                                        </p:tgtEl>
                                        <p:attrNameLst>
                                          <p:attrName>style.visibility</p:attrName>
                                        </p:attrNameLst>
                                      </p:cBhvr>
                                      <p:to>
                                        <p:strVal val="visible"/>
                                      </p:to>
                                    </p:set>
                                    <p:animEffect transition="in" filter="fade">
                                      <p:cBhvr>
                                        <p:cTn id="12" dur="1000"/>
                                        <p:tgtEl>
                                          <p:spTgt spid="23587"/>
                                        </p:tgtEl>
                                      </p:cBhvr>
                                    </p:animEffect>
                                    <p:anim calcmode="lin" valueType="num">
                                      <p:cBhvr>
                                        <p:cTn id="13" dur="1000" fill="hold"/>
                                        <p:tgtEl>
                                          <p:spTgt spid="23587"/>
                                        </p:tgtEl>
                                        <p:attrNameLst>
                                          <p:attrName>ppt_x</p:attrName>
                                        </p:attrNameLst>
                                      </p:cBhvr>
                                      <p:tavLst>
                                        <p:tav tm="0">
                                          <p:val>
                                            <p:strVal val="#ppt_x"/>
                                          </p:val>
                                        </p:tav>
                                        <p:tav tm="100000">
                                          <p:val>
                                            <p:strVal val="#ppt_x"/>
                                          </p:val>
                                        </p:tav>
                                      </p:tavLst>
                                    </p:anim>
                                    <p:anim calcmode="lin" valueType="num">
                                      <p:cBhvr>
                                        <p:cTn id="14" dur="1000" fill="hold"/>
                                        <p:tgtEl>
                                          <p:spTgt spid="2358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amond(in)">
                                      <p:cBhvr>
                                        <p:cTn id="24" dur="2000"/>
                                        <p:tgtEl>
                                          <p:spTgt spid="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7" grpId="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5" name="Picture 5" descr="13422_1255260365_tridung442">
            <a:extLst>
              <a:ext uri="{FF2B5EF4-FFF2-40B4-BE49-F238E27FC236}">
                <a16:creationId xmlns:a16="http://schemas.microsoft.com/office/drawing/2014/main" id="{FA453343-A3D9-4952-B84C-422F09813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475" y="609600"/>
            <a:ext cx="4343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12666" name="Line 26">
            <a:extLst>
              <a:ext uri="{FF2B5EF4-FFF2-40B4-BE49-F238E27FC236}">
                <a16:creationId xmlns:a16="http://schemas.microsoft.com/office/drawing/2014/main" id="{3608848C-4389-40BC-9A88-16DA302FB96C}"/>
              </a:ext>
            </a:extLst>
          </p:cNvPr>
          <p:cNvSpPr>
            <a:spLocks noChangeShapeType="1"/>
          </p:cNvSpPr>
          <p:nvPr/>
        </p:nvSpPr>
        <p:spPr bwMode="auto">
          <a:xfrm>
            <a:off x="3825875" y="685800"/>
            <a:ext cx="0" cy="5105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69" name="Text Box 29">
            <a:extLst>
              <a:ext uri="{FF2B5EF4-FFF2-40B4-BE49-F238E27FC236}">
                <a16:creationId xmlns:a16="http://schemas.microsoft.com/office/drawing/2014/main" id="{BB99208A-EAC6-4DF6-8B2B-95E81964F59F}"/>
              </a:ext>
            </a:extLst>
          </p:cNvPr>
          <p:cNvSpPr txBox="1">
            <a:spLocks noChangeArrowheads="1"/>
          </p:cNvSpPr>
          <p:nvPr/>
        </p:nvSpPr>
        <p:spPr bwMode="auto">
          <a:xfrm rot="-5400000">
            <a:off x="2675732" y="2902743"/>
            <a:ext cx="1752600" cy="519113"/>
          </a:xfrm>
          <a:prstGeom prst="rect">
            <a:avLst/>
          </a:prstGeom>
          <a:noFill/>
          <a:ln>
            <a:noFill/>
          </a:ln>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defRPr/>
            </a:pPr>
            <a:r>
              <a:rPr lang="en-US" dirty="0">
                <a:solidFill>
                  <a:schemeClr val="accent2">
                    <a:lumMod val="75000"/>
                  </a:schemeClr>
                </a:solidFill>
                <a:latin typeface="Times New Roman" pitchFamily="18" charset="0"/>
                <a:cs typeface="Times New Roman" pitchFamily="18" charset="0"/>
              </a:rPr>
              <a:t>1650 km</a:t>
            </a:r>
          </a:p>
        </p:txBody>
      </p:sp>
      <p:sp>
        <p:nvSpPr>
          <p:cNvPr id="112670" name="Text Box 30">
            <a:extLst>
              <a:ext uri="{FF2B5EF4-FFF2-40B4-BE49-F238E27FC236}">
                <a16:creationId xmlns:a16="http://schemas.microsoft.com/office/drawing/2014/main" id="{A285E392-4A6D-45D8-B096-E5F3B2195199}"/>
              </a:ext>
            </a:extLst>
          </p:cNvPr>
          <p:cNvSpPr txBox="1">
            <a:spLocks noChangeArrowheads="1"/>
          </p:cNvSpPr>
          <p:nvPr/>
        </p:nvSpPr>
        <p:spPr bwMode="auto">
          <a:xfrm>
            <a:off x="3521075" y="304800"/>
            <a:ext cx="1143000" cy="457200"/>
          </a:xfrm>
          <a:prstGeom prst="rect">
            <a:avLst/>
          </a:prstGeom>
          <a:noFill/>
          <a:ln>
            <a:noFill/>
          </a:ln>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defRPr/>
            </a:pPr>
            <a:r>
              <a:rPr lang="en-US" sz="2400" dirty="0" err="1">
                <a:solidFill>
                  <a:schemeClr val="accent2">
                    <a:lumMod val="75000"/>
                  </a:schemeClr>
                </a:solidFill>
                <a:latin typeface="Times New Roman" pitchFamily="18" charset="0"/>
                <a:cs typeface="Times New Roman" pitchFamily="18" charset="0"/>
              </a:rPr>
              <a:t>BẮC</a:t>
            </a:r>
            <a:r>
              <a:rPr lang="en-US" sz="2400" dirty="0">
                <a:solidFill>
                  <a:schemeClr val="accent2">
                    <a:lumMod val="75000"/>
                  </a:schemeClr>
                </a:solidFill>
                <a:latin typeface="Times New Roman" pitchFamily="18" charset="0"/>
                <a:cs typeface="Times New Roman" pitchFamily="18" charset="0"/>
              </a:rPr>
              <a:t> </a:t>
            </a:r>
          </a:p>
        </p:txBody>
      </p:sp>
      <p:sp>
        <p:nvSpPr>
          <p:cNvPr id="112671" name="Text Box 31">
            <a:extLst>
              <a:ext uri="{FF2B5EF4-FFF2-40B4-BE49-F238E27FC236}">
                <a16:creationId xmlns:a16="http://schemas.microsoft.com/office/drawing/2014/main" id="{E363194C-D1CD-4E08-A7AD-BF772373BE4E}"/>
              </a:ext>
            </a:extLst>
          </p:cNvPr>
          <p:cNvSpPr txBox="1">
            <a:spLocks noChangeArrowheads="1"/>
          </p:cNvSpPr>
          <p:nvPr/>
        </p:nvSpPr>
        <p:spPr bwMode="auto">
          <a:xfrm>
            <a:off x="3597275" y="5791200"/>
            <a:ext cx="1143000" cy="457200"/>
          </a:xfrm>
          <a:prstGeom prst="rect">
            <a:avLst/>
          </a:prstGeom>
          <a:noFill/>
          <a:ln>
            <a:noFill/>
          </a:ln>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defRPr/>
            </a:pPr>
            <a:r>
              <a:rPr lang="en-US" sz="2400" dirty="0">
                <a:solidFill>
                  <a:schemeClr val="accent2">
                    <a:lumMod val="75000"/>
                  </a:schemeClr>
                </a:solidFill>
                <a:latin typeface="Times New Roman" pitchFamily="18" charset="0"/>
                <a:cs typeface="Times New Roman" pitchFamily="18" charset="0"/>
              </a:rPr>
              <a:t>NAM</a:t>
            </a:r>
          </a:p>
        </p:txBody>
      </p:sp>
      <p:sp>
        <p:nvSpPr>
          <p:cNvPr id="112674" name="Text Box 34">
            <a:extLst>
              <a:ext uri="{FF2B5EF4-FFF2-40B4-BE49-F238E27FC236}">
                <a16:creationId xmlns:a16="http://schemas.microsoft.com/office/drawing/2014/main" id="{B6054F3D-13E7-42C2-AD98-F8ED4294CC60}"/>
              </a:ext>
            </a:extLst>
          </p:cNvPr>
          <p:cNvSpPr txBox="1">
            <a:spLocks noChangeArrowheads="1"/>
          </p:cNvSpPr>
          <p:nvPr/>
        </p:nvSpPr>
        <p:spPr bwMode="auto">
          <a:xfrm rot="2980861">
            <a:off x="3777456" y="3220245"/>
            <a:ext cx="293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pt-BR" altLang="vi-VN" sz="2400">
                <a:solidFill>
                  <a:srgbClr val="000099"/>
                </a:solidFill>
                <a:latin typeface="Times New Roman" panose="02020603050405020304" pitchFamily="18" charset="0"/>
              </a:rPr>
              <a:t>dài 3260 km.</a:t>
            </a:r>
            <a:endParaRPr lang="en-US" altLang="vi-VN" sz="2400">
              <a:latin typeface="Times New Roman" panose="02020603050405020304" pitchFamily="18" charset="0"/>
            </a:endParaRPr>
          </a:p>
        </p:txBody>
      </p:sp>
      <p:sp>
        <p:nvSpPr>
          <p:cNvPr id="112677" name="Text Box 37">
            <a:extLst>
              <a:ext uri="{FF2B5EF4-FFF2-40B4-BE49-F238E27FC236}">
                <a16:creationId xmlns:a16="http://schemas.microsoft.com/office/drawing/2014/main" id="{1CA26A6A-5516-4E99-8474-301B006C229E}"/>
              </a:ext>
            </a:extLst>
          </p:cNvPr>
          <p:cNvSpPr txBox="1">
            <a:spLocks noChangeArrowheads="1"/>
          </p:cNvSpPr>
          <p:nvPr/>
        </p:nvSpPr>
        <p:spPr bwMode="auto">
          <a:xfrm rot="-5134032">
            <a:off x="2761457" y="3121818"/>
            <a:ext cx="3155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t-BR" altLang="vi-VN" sz="2400">
                <a:solidFill>
                  <a:srgbClr val="000099"/>
                </a:solidFill>
                <a:latin typeface="Times New Roman" panose="02020603050405020304" pitchFamily="18" charset="0"/>
              </a:rPr>
              <a:t>dài 4600 km. </a:t>
            </a:r>
            <a:endParaRPr lang="en-US" altLang="vi-VN" sz="2400">
              <a:latin typeface="Times New Roman" panose="02020603050405020304" pitchFamily="18" charset="0"/>
            </a:endParaRPr>
          </a:p>
        </p:txBody>
      </p:sp>
      <p:sp>
        <p:nvSpPr>
          <p:cNvPr id="2" name="Freeform 1">
            <a:extLst>
              <a:ext uri="{FF2B5EF4-FFF2-40B4-BE49-F238E27FC236}">
                <a16:creationId xmlns:a16="http://schemas.microsoft.com/office/drawing/2014/main" id="{36A7CD32-E59C-45D8-9C4F-A36FB2AD8B70}"/>
              </a:ext>
            </a:extLst>
          </p:cNvPr>
          <p:cNvSpPr>
            <a:spLocks/>
          </p:cNvSpPr>
          <p:nvPr/>
        </p:nvSpPr>
        <p:spPr bwMode="auto">
          <a:xfrm>
            <a:off x="2689225" y="708025"/>
            <a:ext cx="2111375" cy="4614863"/>
          </a:xfrm>
          <a:custGeom>
            <a:avLst/>
            <a:gdLst>
              <a:gd name="T0" fmla="*/ 1994811 w 2111829"/>
              <a:gd name="T1" fmla="*/ 586189 h 4615543"/>
              <a:gd name="T2" fmla="*/ 1832193 w 2111829"/>
              <a:gd name="T3" fmla="*/ 553621 h 4615543"/>
              <a:gd name="T4" fmla="*/ 1669572 w 2111829"/>
              <a:gd name="T5" fmla="*/ 477636 h 4615543"/>
              <a:gd name="T6" fmla="*/ 1593677 w 2111829"/>
              <a:gd name="T7" fmla="*/ 369085 h 4615543"/>
              <a:gd name="T8" fmla="*/ 1691250 w 2111829"/>
              <a:gd name="T9" fmla="*/ 206259 h 4615543"/>
              <a:gd name="T10" fmla="*/ 1409379 w 2111829"/>
              <a:gd name="T11" fmla="*/ 119401 h 4615543"/>
              <a:gd name="T12" fmla="*/ 1235913 w 2111829"/>
              <a:gd name="T13" fmla="*/ 75991 h 4615543"/>
              <a:gd name="T14" fmla="*/ 1160029 w 2111829"/>
              <a:gd name="T15" fmla="*/ 10848 h 4615543"/>
              <a:gd name="T16" fmla="*/ 964880 w 2111829"/>
              <a:gd name="T17" fmla="*/ 86839 h 4615543"/>
              <a:gd name="T18" fmla="*/ 834783 w 2111829"/>
              <a:gd name="T19" fmla="*/ 184545 h 4615543"/>
              <a:gd name="T20" fmla="*/ 639638 w 2111829"/>
              <a:gd name="T21" fmla="*/ 195392 h 4615543"/>
              <a:gd name="T22" fmla="*/ 531228 w 2111829"/>
              <a:gd name="T23" fmla="*/ 173678 h 4615543"/>
              <a:gd name="T24" fmla="*/ 390290 w 2111829"/>
              <a:gd name="T25" fmla="*/ 151982 h 4615543"/>
              <a:gd name="T26" fmla="*/ 238517 w 2111829"/>
              <a:gd name="T27" fmla="*/ 260536 h 4615543"/>
              <a:gd name="T28" fmla="*/ 65049 w 2111829"/>
              <a:gd name="T29" fmla="*/ 206259 h 4615543"/>
              <a:gd name="T30" fmla="*/ 0 w 2111829"/>
              <a:gd name="T31" fmla="*/ 336515 h 4615543"/>
              <a:gd name="T32" fmla="*/ 97573 w 2111829"/>
              <a:gd name="T33" fmla="*/ 477636 h 4615543"/>
              <a:gd name="T34" fmla="*/ 195145 w 2111829"/>
              <a:gd name="T35" fmla="*/ 531912 h 4615543"/>
              <a:gd name="T36" fmla="*/ 260194 w 2111829"/>
              <a:gd name="T37" fmla="*/ 803295 h 4615543"/>
              <a:gd name="T38" fmla="*/ 433656 w 2111829"/>
              <a:gd name="T39" fmla="*/ 911848 h 4615543"/>
              <a:gd name="T40" fmla="*/ 596277 w 2111829"/>
              <a:gd name="T41" fmla="*/ 900992 h 4615543"/>
              <a:gd name="T42" fmla="*/ 726373 w 2111829"/>
              <a:gd name="T43" fmla="*/ 846715 h 4615543"/>
              <a:gd name="T44" fmla="*/ 823946 w 2111829"/>
              <a:gd name="T45" fmla="*/ 944415 h 4615543"/>
              <a:gd name="T46" fmla="*/ 856470 w 2111829"/>
              <a:gd name="T47" fmla="*/ 1107242 h 4615543"/>
              <a:gd name="T48" fmla="*/ 932356 w 2111829"/>
              <a:gd name="T49" fmla="*/ 1204940 h 4615543"/>
              <a:gd name="T50" fmla="*/ 802258 w 2111829"/>
              <a:gd name="T51" fmla="*/ 1280931 h 4615543"/>
              <a:gd name="T52" fmla="*/ 628801 w 2111829"/>
              <a:gd name="T53" fmla="*/ 1280931 h 4615543"/>
              <a:gd name="T54" fmla="*/ 563753 w 2111829"/>
              <a:gd name="T55" fmla="*/ 1432901 h 4615543"/>
              <a:gd name="T56" fmla="*/ 726373 w 2111829"/>
              <a:gd name="T57" fmla="*/ 1498037 h 4615543"/>
              <a:gd name="T58" fmla="*/ 823946 w 2111829"/>
              <a:gd name="T59" fmla="*/ 1595731 h 4615543"/>
              <a:gd name="T60" fmla="*/ 1029928 w 2111829"/>
              <a:gd name="T61" fmla="*/ 1650008 h 4615543"/>
              <a:gd name="T62" fmla="*/ 1149187 w 2111829"/>
              <a:gd name="T63" fmla="*/ 1856259 h 4615543"/>
              <a:gd name="T64" fmla="*/ 1225077 w 2111829"/>
              <a:gd name="T65" fmla="*/ 1953959 h 4615543"/>
              <a:gd name="T66" fmla="*/ 1322648 w 2111829"/>
              <a:gd name="T67" fmla="*/ 2095077 h 4615543"/>
              <a:gd name="T68" fmla="*/ 1463581 w 2111829"/>
              <a:gd name="T69" fmla="*/ 2181918 h 4615543"/>
              <a:gd name="T70" fmla="*/ 1561153 w 2111829"/>
              <a:gd name="T71" fmla="*/ 2323038 h 4615543"/>
              <a:gd name="T72" fmla="*/ 1691250 w 2111829"/>
              <a:gd name="T73" fmla="*/ 2453305 h 4615543"/>
              <a:gd name="T74" fmla="*/ 1832193 w 2111829"/>
              <a:gd name="T75" fmla="*/ 2594422 h 4615543"/>
              <a:gd name="T76" fmla="*/ 1810507 w 2111829"/>
              <a:gd name="T77" fmla="*/ 2670409 h 4615543"/>
              <a:gd name="T78" fmla="*/ 1918919 w 2111829"/>
              <a:gd name="T79" fmla="*/ 2789819 h 4615543"/>
              <a:gd name="T80" fmla="*/ 1951443 w 2111829"/>
              <a:gd name="T81" fmla="*/ 2963498 h 4615543"/>
              <a:gd name="T82" fmla="*/ 1897239 w 2111829"/>
              <a:gd name="T83" fmla="*/ 3148037 h 4615543"/>
              <a:gd name="T84" fmla="*/ 1940602 w 2111829"/>
              <a:gd name="T85" fmla="*/ 3560542 h 4615543"/>
              <a:gd name="T86" fmla="*/ 1864716 w 2111829"/>
              <a:gd name="T87" fmla="*/ 3918765 h 4615543"/>
              <a:gd name="T88" fmla="*/ 1550314 w 2111829"/>
              <a:gd name="T89" fmla="*/ 4049032 h 4615543"/>
              <a:gd name="T90" fmla="*/ 1409379 w 2111829"/>
              <a:gd name="T91" fmla="*/ 4125018 h 4615543"/>
              <a:gd name="T92" fmla="*/ 1344331 w 2111829"/>
              <a:gd name="T93" fmla="*/ 4320413 h 4615543"/>
              <a:gd name="T94" fmla="*/ 1322648 w 2111829"/>
              <a:gd name="T95" fmla="*/ 4472380 h 4615543"/>
              <a:gd name="T96" fmla="*/ 1246760 w 2111829"/>
              <a:gd name="T97" fmla="*/ 4396399 h 4615543"/>
              <a:gd name="T98" fmla="*/ 1160029 w 2111829"/>
              <a:gd name="T99" fmla="*/ 4396399 h 4615543"/>
              <a:gd name="T100" fmla="*/ 986566 w 2111829"/>
              <a:gd name="T101" fmla="*/ 4407256 h 4615543"/>
              <a:gd name="T102" fmla="*/ 888994 w 2111829"/>
              <a:gd name="T103" fmla="*/ 4504951 h 4615543"/>
              <a:gd name="T104" fmla="*/ 802258 w 2111829"/>
              <a:gd name="T105" fmla="*/ 4559227 h 4615543"/>
              <a:gd name="T106" fmla="*/ 758897 w 2111829"/>
              <a:gd name="T107" fmla="*/ 4537521 h 46155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11829"/>
              <a:gd name="T163" fmla="*/ 0 h 4615543"/>
              <a:gd name="T164" fmla="*/ 2111829 w 2111829"/>
              <a:gd name="T165" fmla="*/ 4615543 h 46155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11829" h="4615543">
                <a:moveTo>
                  <a:pt x="2111829" y="653143"/>
                </a:moveTo>
                <a:cubicBezTo>
                  <a:pt x="2110355" y="645774"/>
                  <a:pt x="2107688" y="580112"/>
                  <a:pt x="2079172" y="576943"/>
                </a:cubicBezTo>
                <a:cubicBezTo>
                  <a:pt x="2053671" y="574109"/>
                  <a:pt x="2028372" y="584200"/>
                  <a:pt x="2002972" y="587829"/>
                </a:cubicBezTo>
                <a:cubicBezTo>
                  <a:pt x="1992086" y="591458"/>
                  <a:pt x="1981790" y="598715"/>
                  <a:pt x="1970315" y="598715"/>
                </a:cubicBezTo>
                <a:cubicBezTo>
                  <a:pt x="1953590" y="598715"/>
                  <a:pt x="1894795" y="588169"/>
                  <a:pt x="1872343" y="576943"/>
                </a:cubicBezTo>
                <a:cubicBezTo>
                  <a:pt x="1860641" y="571092"/>
                  <a:pt x="1851641" y="560485"/>
                  <a:pt x="1839686" y="555172"/>
                </a:cubicBezTo>
                <a:cubicBezTo>
                  <a:pt x="1818715" y="545851"/>
                  <a:pt x="1774372" y="533400"/>
                  <a:pt x="1774372" y="533400"/>
                </a:cubicBezTo>
                <a:cubicBezTo>
                  <a:pt x="1756815" y="515844"/>
                  <a:pt x="1743974" y="500157"/>
                  <a:pt x="1719943" y="489858"/>
                </a:cubicBezTo>
                <a:cubicBezTo>
                  <a:pt x="1706192" y="483965"/>
                  <a:pt x="1690914" y="482601"/>
                  <a:pt x="1676400" y="478972"/>
                </a:cubicBezTo>
                <a:cubicBezTo>
                  <a:pt x="1623825" y="426394"/>
                  <a:pt x="1687797" y="493216"/>
                  <a:pt x="1632858" y="424543"/>
                </a:cubicBezTo>
                <a:cubicBezTo>
                  <a:pt x="1626447" y="416529"/>
                  <a:pt x="1618343" y="410029"/>
                  <a:pt x="1611086" y="402772"/>
                </a:cubicBezTo>
                <a:cubicBezTo>
                  <a:pt x="1607457" y="391886"/>
                  <a:pt x="1600200" y="381590"/>
                  <a:pt x="1600200" y="370115"/>
                </a:cubicBezTo>
                <a:cubicBezTo>
                  <a:pt x="1600200" y="351613"/>
                  <a:pt x="1602100" y="331860"/>
                  <a:pt x="1611086" y="315686"/>
                </a:cubicBezTo>
                <a:cubicBezTo>
                  <a:pt x="1626614" y="287736"/>
                  <a:pt x="1661302" y="267694"/>
                  <a:pt x="1687286" y="250372"/>
                </a:cubicBezTo>
                <a:cubicBezTo>
                  <a:pt x="1690915" y="235858"/>
                  <a:pt x="1707750" y="218322"/>
                  <a:pt x="1698172" y="206829"/>
                </a:cubicBezTo>
                <a:cubicBezTo>
                  <a:pt x="1691199" y="198461"/>
                  <a:pt x="1607835" y="178802"/>
                  <a:pt x="1589315" y="174172"/>
                </a:cubicBezTo>
                <a:cubicBezTo>
                  <a:pt x="1582058" y="166915"/>
                  <a:pt x="1575557" y="158811"/>
                  <a:pt x="1567543" y="152400"/>
                </a:cubicBezTo>
                <a:cubicBezTo>
                  <a:pt x="1513950" y="109526"/>
                  <a:pt x="1509892" y="128357"/>
                  <a:pt x="1415143" y="119743"/>
                </a:cubicBezTo>
                <a:cubicBezTo>
                  <a:pt x="1340494" y="94861"/>
                  <a:pt x="1433146" y="119743"/>
                  <a:pt x="1328058" y="119743"/>
                </a:cubicBezTo>
                <a:cubicBezTo>
                  <a:pt x="1316583" y="119743"/>
                  <a:pt x="1306286" y="112486"/>
                  <a:pt x="1295400" y="108858"/>
                </a:cubicBezTo>
                <a:cubicBezTo>
                  <a:pt x="1240242" y="53697"/>
                  <a:pt x="1311622" y="118590"/>
                  <a:pt x="1240972" y="76200"/>
                </a:cubicBezTo>
                <a:cubicBezTo>
                  <a:pt x="1232171" y="70920"/>
                  <a:pt x="1227214" y="60840"/>
                  <a:pt x="1219200" y="54429"/>
                </a:cubicBezTo>
                <a:cubicBezTo>
                  <a:pt x="1208984" y="46256"/>
                  <a:pt x="1196759" y="40831"/>
                  <a:pt x="1186543" y="32658"/>
                </a:cubicBezTo>
                <a:cubicBezTo>
                  <a:pt x="1178529" y="26247"/>
                  <a:pt x="1173573" y="16167"/>
                  <a:pt x="1164772" y="10886"/>
                </a:cubicBezTo>
                <a:cubicBezTo>
                  <a:pt x="1154933" y="4982"/>
                  <a:pt x="1143001" y="3629"/>
                  <a:pt x="1132115" y="0"/>
                </a:cubicBezTo>
                <a:cubicBezTo>
                  <a:pt x="1099458" y="3629"/>
                  <a:pt x="1064811" y="-909"/>
                  <a:pt x="1034143" y="10886"/>
                </a:cubicBezTo>
                <a:cubicBezTo>
                  <a:pt x="1003863" y="22532"/>
                  <a:pt x="987636" y="63576"/>
                  <a:pt x="968829" y="87086"/>
                </a:cubicBezTo>
                <a:cubicBezTo>
                  <a:pt x="947094" y="114256"/>
                  <a:pt x="947683" y="108650"/>
                  <a:pt x="914400" y="119743"/>
                </a:cubicBezTo>
                <a:cubicBezTo>
                  <a:pt x="861837" y="172308"/>
                  <a:pt x="928627" y="108362"/>
                  <a:pt x="859972" y="163286"/>
                </a:cubicBezTo>
                <a:cubicBezTo>
                  <a:pt x="851958" y="169697"/>
                  <a:pt x="846411" y="178900"/>
                  <a:pt x="838200" y="185058"/>
                </a:cubicBezTo>
                <a:cubicBezTo>
                  <a:pt x="817267" y="200757"/>
                  <a:pt x="772886" y="228600"/>
                  <a:pt x="772886" y="228600"/>
                </a:cubicBezTo>
                <a:cubicBezTo>
                  <a:pt x="765629" y="217714"/>
                  <a:pt x="761331" y="204116"/>
                  <a:pt x="751115" y="195943"/>
                </a:cubicBezTo>
                <a:cubicBezTo>
                  <a:pt x="722329" y="172915"/>
                  <a:pt x="666731" y="192447"/>
                  <a:pt x="642258" y="195943"/>
                </a:cubicBezTo>
                <a:cubicBezTo>
                  <a:pt x="616857" y="272144"/>
                  <a:pt x="642258" y="268515"/>
                  <a:pt x="587829" y="250372"/>
                </a:cubicBezTo>
                <a:cubicBezTo>
                  <a:pt x="532662" y="195202"/>
                  <a:pt x="597571" y="266605"/>
                  <a:pt x="555172" y="195943"/>
                </a:cubicBezTo>
                <a:cubicBezTo>
                  <a:pt x="549891" y="187142"/>
                  <a:pt x="540657" y="181429"/>
                  <a:pt x="533400" y="174172"/>
                </a:cubicBezTo>
                <a:cubicBezTo>
                  <a:pt x="508000" y="177801"/>
                  <a:pt x="482731" y="187611"/>
                  <a:pt x="457200" y="185058"/>
                </a:cubicBezTo>
                <a:cubicBezTo>
                  <a:pt x="444182" y="183756"/>
                  <a:pt x="436245" y="169137"/>
                  <a:pt x="424543" y="163286"/>
                </a:cubicBezTo>
                <a:cubicBezTo>
                  <a:pt x="414280" y="158154"/>
                  <a:pt x="402772" y="156029"/>
                  <a:pt x="391886" y="152400"/>
                </a:cubicBezTo>
                <a:cubicBezTo>
                  <a:pt x="381000" y="156029"/>
                  <a:pt x="363150" y="152502"/>
                  <a:pt x="359229" y="163286"/>
                </a:cubicBezTo>
                <a:cubicBezTo>
                  <a:pt x="346767" y="197557"/>
                  <a:pt x="376567" y="249051"/>
                  <a:pt x="348343" y="272143"/>
                </a:cubicBezTo>
                <a:cubicBezTo>
                  <a:pt x="320119" y="295235"/>
                  <a:pt x="275772" y="264886"/>
                  <a:pt x="239486" y="261258"/>
                </a:cubicBezTo>
                <a:cubicBezTo>
                  <a:pt x="196965" y="218735"/>
                  <a:pt x="241580" y="256860"/>
                  <a:pt x="185058" y="228600"/>
                </a:cubicBezTo>
                <a:cubicBezTo>
                  <a:pt x="100648" y="186396"/>
                  <a:pt x="201827" y="223305"/>
                  <a:pt x="119743" y="195943"/>
                </a:cubicBezTo>
                <a:cubicBezTo>
                  <a:pt x="101600" y="199572"/>
                  <a:pt x="81379" y="197649"/>
                  <a:pt x="65315" y="206829"/>
                </a:cubicBezTo>
                <a:cubicBezTo>
                  <a:pt x="43474" y="219309"/>
                  <a:pt x="42158" y="253143"/>
                  <a:pt x="32658" y="272143"/>
                </a:cubicBezTo>
                <a:cubicBezTo>
                  <a:pt x="26807" y="283845"/>
                  <a:pt x="18143" y="293914"/>
                  <a:pt x="10886" y="304800"/>
                </a:cubicBezTo>
                <a:cubicBezTo>
                  <a:pt x="7257" y="315686"/>
                  <a:pt x="0" y="325983"/>
                  <a:pt x="0" y="337458"/>
                </a:cubicBezTo>
                <a:cubicBezTo>
                  <a:pt x="0" y="372149"/>
                  <a:pt x="15412" y="368891"/>
                  <a:pt x="32658" y="391886"/>
                </a:cubicBezTo>
                <a:cubicBezTo>
                  <a:pt x="48357" y="412819"/>
                  <a:pt x="57698" y="438698"/>
                  <a:pt x="76200" y="457200"/>
                </a:cubicBezTo>
                <a:cubicBezTo>
                  <a:pt x="83457" y="464457"/>
                  <a:pt x="91561" y="470958"/>
                  <a:pt x="97972" y="478972"/>
                </a:cubicBezTo>
                <a:cubicBezTo>
                  <a:pt x="106145" y="489188"/>
                  <a:pt x="111229" y="501696"/>
                  <a:pt x="119743" y="511629"/>
                </a:cubicBezTo>
                <a:cubicBezTo>
                  <a:pt x="133101" y="527214"/>
                  <a:pt x="163286" y="555172"/>
                  <a:pt x="163286" y="555172"/>
                </a:cubicBezTo>
                <a:cubicBezTo>
                  <a:pt x="174172" y="547915"/>
                  <a:pt x="182860" y="533400"/>
                  <a:pt x="195943" y="533400"/>
                </a:cubicBezTo>
                <a:cubicBezTo>
                  <a:pt x="206206" y="533400"/>
                  <a:pt x="211304" y="547158"/>
                  <a:pt x="217715" y="555172"/>
                </a:cubicBezTo>
                <a:cubicBezTo>
                  <a:pt x="241831" y="585317"/>
                  <a:pt x="238874" y="585994"/>
                  <a:pt x="250372" y="620486"/>
                </a:cubicBezTo>
                <a:cubicBezTo>
                  <a:pt x="254001" y="682172"/>
                  <a:pt x="248528" y="745076"/>
                  <a:pt x="261258" y="805543"/>
                </a:cubicBezTo>
                <a:cubicBezTo>
                  <a:pt x="263953" y="818345"/>
                  <a:pt x="281960" y="822001"/>
                  <a:pt x="293915" y="827315"/>
                </a:cubicBezTo>
                <a:cubicBezTo>
                  <a:pt x="314886" y="836636"/>
                  <a:pt x="359229" y="849086"/>
                  <a:pt x="359229" y="849086"/>
                </a:cubicBezTo>
                <a:cubicBezTo>
                  <a:pt x="412023" y="901880"/>
                  <a:pt x="385693" y="881243"/>
                  <a:pt x="435429" y="914400"/>
                </a:cubicBezTo>
                <a:cubicBezTo>
                  <a:pt x="439058" y="925286"/>
                  <a:pt x="438201" y="938944"/>
                  <a:pt x="446315" y="947058"/>
                </a:cubicBezTo>
                <a:cubicBezTo>
                  <a:pt x="470063" y="970806"/>
                  <a:pt x="541964" y="948945"/>
                  <a:pt x="555172" y="947058"/>
                </a:cubicBezTo>
                <a:lnTo>
                  <a:pt x="598715" y="903515"/>
                </a:lnTo>
                <a:cubicBezTo>
                  <a:pt x="605972" y="896258"/>
                  <a:pt x="610529" y="884232"/>
                  <a:pt x="620486" y="881743"/>
                </a:cubicBezTo>
                <a:cubicBezTo>
                  <a:pt x="635000" y="878115"/>
                  <a:pt x="649699" y="875157"/>
                  <a:pt x="664029" y="870858"/>
                </a:cubicBezTo>
                <a:cubicBezTo>
                  <a:pt x="686010" y="864264"/>
                  <a:pt x="729343" y="849086"/>
                  <a:pt x="729343" y="849086"/>
                </a:cubicBezTo>
                <a:cubicBezTo>
                  <a:pt x="736600" y="856343"/>
                  <a:pt x="742904" y="864700"/>
                  <a:pt x="751115" y="870858"/>
                </a:cubicBezTo>
                <a:cubicBezTo>
                  <a:pt x="772048" y="886557"/>
                  <a:pt x="816429" y="914400"/>
                  <a:pt x="816429" y="914400"/>
                </a:cubicBezTo>
                <a:cubicBezTo>
                  <a:pt x="820058" y="925286"/>
                  <a:pt x="827315" y="935583"/>
                  <a:pt x="827315" y="947058"/>
                </a:cubicBezTo>
                <a:cubicBezTo>
                  <a:pt x="827315" y="994137"/>
                  <a:pt x="817180" y="1000359"/>
                  <a:pt x="794658" y="1034143"/>
                </a:cubicBezTo>
                <a:cubicBezTo>
                  <a:pt x="820756" y="1112442"/>
                  <a:pt x="780744" y="1023013"/>
                  <a:pt x="849086" y="1077686"/>
                </a:cubicBezTo>
                <a:cubicBezTo>
                  <a:pt x="858046" y="1084854"/>
                  <a:pt x="853303" y="1101006"/>
                  <a:pt x="859972" y="1110343"/>
                </a:cubicBezTo>
                <a:cubicBezTo>
                  <a:pt x="871903" y="1127046"/>
                  <a:pt x="889001" y="1139372"/>
                  <a:pt x="903515" y="1153886"/>
                </a:cubicBezTo>
                <a:lnTo>
                  <a:pt x="925286" y="1175658"/>
                </a:lnTo>
                <a:cubicBezTo>
                  <a:pt x="928915" y="1186544"/>
                  <a:pt x="936172" y="1196840"/>
                  <a:pt x="936172" y="1208315"/>
                </a:cubicBezTo>
                <a:cubicBezTo>
                  <a:pt x="936172" y="1260154"/>
                  <a:pt x="902239" y="1242466"/>
                  <a:pt x="859972" y="1251858"/>
                </a:cubicBezTo>
                <a:cubicBezTo>
                  <a:pt x="848771" y="1254347"/>
                  <a:pt x="838201" y="1259115"/>
                  <a:pt x="827315" y="1262743"/>
                </a:cubicBezTo>
                <a:cubicBezTo>
                  <a:pt x="820058" y="1270000"/>
                  <a:pt x="814344" y="1279235"/>
                  <a:pt x="805543" y="1284515"/>
                </a:cubicBezTo>
                <a:cubicBezTo>
                  <a:pt x="772071" y="1304598"/>
                  <a:pt x="757149" y="1292253"/>
                  <a:pt x="718458" y="1284515"/>
                </a:cubicBezTo>
                <a:cubicBezTo>
                  <a:pt x="711582" y="1279931"/>
                  <a:pt x="667228" y="1246224"/>
                  <a:pt x="653143" y="1251858"/>
                </a:cubicBezTo>
                <a:cubicBezTo>
                  <a:pt x="640996" y="1256717"/>
                  <a:pt x="636685" y="1272560"/>
                  <a:pt x="631372" y="1284515"/>
                </a:cubicBezTo>
                <a:cubicBezTo>
                  <a:pt x="631361" y="1284540"/>
                  <a:pt x="604162" y="1366144"/>
                  <a:pt x="598715" y="1382486"/>
                </a:cubicBezTo>
                <a:cubicBezTo>
                  <a:pt x="595086" y="1393372"/>
                  <a:pt x="595943" y="1407029"/>
                  <a:pt x="587829" y="1415143"/>
                </a:cubicBezTo>
                <a:lnTo>
                  <a:pt x="566058" y="1436915"/>
                </a:lnTo>
                <a:cubicBezTo>
                  <a:pt x="617809" y="1471415"/>
                  <a:pt x="586306" y="1454550"/>
                  <a:pt x="664029" y="1480458"/>
                </a:cubicBezTo>
                <a:lnTo>
                  <a:pt x="696686" y="1491343"/>
                </a:lnTo>
                <a:lnTo>
                  <a:pt x="729343" y="1502229"/>
                </a:lnTo>
                <a:cubicBezTo>
                  <a:pt x="743857" y="1516743"/>
                  <a:pt x="761500" y="1528693"/>
                  <a:pt x="772886" y="1545772"/>
                </a:cubicBezTo>
                <a:cubicBezTo>
                  <a:pt x="780143" y="1556658"/>
                  <a:pt x="785407" y="1569178"/>
                  <a:pt x="794658" y="1578429"/>
                </a:cubicBezTo>
                <a:cubicBezTo>
                  <a:pt x="803909" y="1587680"/>
                  <a:pt x="817099" y="1592027"/>
                  <a:pt x="827315" y="1600200"/>
                </a:cubicBezTo>
                <a:cubicBezTo>
                  <a:pt x="835329" y="1606611"/>
                  <a:pt x="840285" y="1616691"/>
                  <a:pt x="849086" y="1621972"/>
                </a:cubicBezTo>
                <a:cubicBezTo>
                  <a:pt x="858925" y="1627876"/>
                  <a:pt x="870542" y="1630369"/>
                  <a:pt x="881743" y="1632858"/>
                </a:cubicBezTo>
                <a:cubicBezTo>
                  <a:pt x="922090" y="1641824"/>
                  <a:pt x="996496" y="1649923"/>
                  <a:pt x="1034143" y="1654629"/>
                </a:cubicBezTo>
                <a:cubicBezTo>
                  <a:pt x="1037772" y="1665515"/>
                  <a:pt x="1045029" y="1675811"/>
                  <a:pt x="1045029" y="1687286"/>
                </a:cubicBezTo>
                <a:cubicBezTo>
                  <a:pt x="1045029" y="1724384"/>
                  <a:pt x="1020435" y="1761712"/>
                  <a:pt x="1045029" y="1796143"/>
                </a:cubicBezTo>
                <a:cubicBezTo>
                  <a:pt x="1082385" y="1848441"/>
                  <a:pt x="1094159" y="1841549"/>
                  <a:pt x="1153886" y="1861458"/>
                </a:cubicBezTo>
                <a:lnTo>
                  <a:pt x="1186543" y="1872343"/>
                </a:lnTo>
                <a:cubicBezTo>
                  <a:pt x="1217381" y="1964855"/>
                  <a:pt x="1174373" y="1852059"/>
                  <a:pt x="1219200" y="1926772"/>
                </a:cubicBezTo>
                <a:cubicBezTo>
                  <a:pt x="1225104" y="1936611"/>
                  <a:pt x="1224182" y="1949590"/>
                  <a:pt x="1230086" y="1959429"/>
                </a:cubicBezTo>
                <a:cubicBezTo>
                  <a:pt x="1235367" y="1968230"/>
                  <a:pt x="1245700" y="1972989"/>
                  <a:pt x="1251858" y="1981200"/>
                </a:cubicBezTo>
                <a:cubicBezTo>
                  <a:pt x="1325711" y="2079672"/>
                  <a:pt x="1267241" y="2018357"/>
                  <a:pt x="1317172" y="2068286"/>
                </a:cubicBezTo>
                <a:cubicBezTo>
                  <a:pt x="1320801" y="2079172"/>
                  <a:pt x="1322154" y="2091104"/>
                  <a:pt x="1328058" y="2100943"/>
                </a:cubicBezTo>
                <a:cubicBezTo>
                  <a:pt x="1333338" y="2109744"/>
                  <a:pt x="1341815" y="2116304"/>
                  <a:pt x="1349829" y="2122715"/>
                </a:cubicBezTo>
                <a:cubicBezTo>
                  <a:pt x="1379973" y="2146831"/>
                  <a:pt x="1380652" y="2143875"/>
                  <a:pt x="1415143" y="2155372"/>
                </a:cubicBezTo>
                <a:cubicBezTo>
                  <a:pt x="1463990" y="2204217"/>
                  <a:pt x="1405980" y="2152699"/>
                  <a:pt x="1469572" y="2188029"/>
                </a:cubicBezTo>
                <a:cubicBezTo>
                  <a:pt x="1492445" y="2200736"/>
                  <a:pt x="1534886" y="2231572"/>
                  <a:pt x="1534886" y="2231572"/>
                </a:cubicBezTo>
                <a:lnTo>
                  <a:pt x="1556658" y="2296886"/>
                </a:lnTo>
                <a:lnTo>
                  <a:pt x="1567543" y="2329543"/>
                </a:lnTo>
                <a:cubicBezTo>
                  <a:pt x="1568309" y="2334905"/>
                  <a:pt x="1582270" y="2465082"/>
                  <a:pt x="1600200" y="2471058"/>
                </a:cubicBezTo>
                <a:lnTo>
                  <a:pt x="1665515" y="2492829"/>
                </a:lnTo>
                <a:cubicBezTo>
                  <a:pt x="1676401" y="2481943"/>
                  <a:pt x="1682987" y="2462703"/>
                  <a:pt x="1698172" y="2460172"/>
                </a:cubicBezTo>
                <a:cubicBezTo>
                  <a:pt x="1735420" y="2453964"/>
                  <a:pt x="1731039" y="2499653"/>
                  <a:pt x="1741715" y="2514600"/>
                </a:cubicBezTo>
                <a:cubicBezTo>
                  <a:pt x="1774001" y="2559799"/>
                  <a:pt x="1776614" y="2555262"/>
                  <a:pt x="1817915" y="2569029"/>
                </a:cubicBezTo>
                <a:cubicBezTo>
                  <a:pt x="1825172" y="2579915"/>
                  <a:pt x="1831513" y="2591470"/>
                  <a:pt x="1839686" y="2601686"/>
                </a:cubicBezTo>
                <a:cubicBezTo>
                  <a:pt x="1846097" y="2609700"/>
                  <a:pt x="1861458" y="2613195"/>
                  <a:pt x="1861458" y="2623458"/>
                </a:cubicBezTo>
                <a:cubicBezTo>
                  <a:pt x="1861458" y="2633721"/>
                  <a:pt x="1846097" y="2637215"/>
                  <a:pt x="1839686" y="2645229"/>
                </a:cubicBezTo>
                <a:cubicBezTo>
                  <a:pt x="1831513" y="2655445"/>
                  <a:pt x="1825172" y="2667000"/>
                  <a:pt x="1817915" y="2677886"/>
                </a:cubicBezTo>
                <a:cubicBezTo>
                  <a:pt x="1821543" y="2692400"/>
                  <a:pt x="1820871" y="2708742"/>
                  <a:pt x="1828800" y="2721429"/>
                </a:cubicBezTo>
                <a:cubicBezTo>
                  <a:pt x="1839679" y="2738835"/>
                  <a:pt x="1857829" y="2750458"/>
                  <a:pt x="1872343" y="2764972"/>
                </a:cubicBezTo>
                <a:cubicBezTo>
                  <a:pt x="1902228" y="2794856"/>
                  <a:pt x="1884380" y="2783498"/>
                  <a:pt x="1926772" y="2797629"/>
                </a:cubicBezTo>
                <a:cubicBezTo>
                  <a:pt x="1957610" y="2890141"/>
                  <a:pt x="1914602" y="2777345"/>
                  <a:pt x="1959429" y="2852058"/>
                </a:cubicBezTo>
                <a:cubicBezTo>
                  <a:pt x="1965333" y="2861897"/>
                  <a:pt x="1966686" y="2873829"/>
                  <a:pt x="1970315" y="2884715"/>
                </a:cubicBezTo>
                <a:cubicBezTo>
                  <a:pt x="1966686" y="2913743"/>
                  <a:pt x="1964662" y="2943018"/>
                  <a:pt x="1959429" y="2971800"/>
                </a:cubicBezTo>
                <a:cubicBezTo>
                  <a:pt x="1957376" y="2983090"/>
                  <a:pt x="1950429" y="2993139"/>
                  <a:pt x="1948543" y="3004458"/>
                </a:cubicBezTo>
                <a:cubicBezTo>
                  <a:pt x="1946722" y="3015382"/>
                  <a:pt x="1944441" y="3105638"/>
                  <a:pt x="1926772" y="3135086"/>
                </a:cubicBezTo>
                <a:cubicBezTo>
                  <a:pt x="1921491" y="3143887"/>
                  <a:pt x="1912257" y="3149601"/>
                  <a:pt x="1905000" y="3156858"/>
                </a:cubicBezTo>
                <a:cubicBezTo>
                  <a:pt x="1916883" y="3430156"/>
                  <a:pt x="1889469" y="3327980"/>
                  <a:pt x="1937658" y="3472543"/>
                </a:cubicBezTo>
                <a:cubicBezTo>
                  <a:pt x="1951032" y="3526043"/>
                  <a:pt x="1937964" y="3505507"/>
                  <a:pt x="1970315" y="3537858"/>
                </a:cubicBezTo>
                <a:cubicBezTo>
                  <a:pt x="1963058" y="3548744"/>
                  <a:pt x="1954394" y="3558813"/>
                  <a:pt x="1948543" y="3570515"/>
                </a:cubicBezTo>
                <a:cubicBezTo>
                  <a:pt x="1940737" y="3586127"/>
                  <a:pt x="1930258" y="3632770"/>
                  <a:pt x="1926772" y="3646715"/>
                </a:cubicBezTo>
                <a:cubicBezTo>
                  <a:pt x="1928968" y="3684049"/>
                  <a:pt x="1951384" y="3831456"/>
                  <a:pt x="1926772" y="3897086"/>
                </a:cubicBezTo>
                <a:cubicBezTo>
                  <a:pt x="1918233" y="3919857"/>
                  <a:pt x="1890872" y="3923567"/>
                  <a:pt x="1872343" y="3929743"/>
                </a:cubicBezTo>
                <a:cubicBezTo>
                  <a:pt x="1805736" y="3996353"/>
                  <a:pt x="1923555" y="3886966"/>
                  <a:pt x="1785258" y="3962400"/>
                </a:cubicBezTo>
                <a:cubicBezTo>
                  <a:pt x="1732993" y="3990908"/>
                  <a:pt x="1746357" y="4020531"/>
                  <a:pt x="1698172" y="4038600"/>
                </a:cubicBezTo>
                <a:cubicBezTo>
                  <a:pt x="1673237" y="4047951"/>
                  <a:pt x="1570113" y="4058690"/>
                  <a:pt x="1556658" y="4060372"/>
                </a:cubicBezTo>
                <a:cubicBezTo>
                  <a:pt x="1481606" y="4085388"/>
                  <a:pt x="1507570" y="4065915"/>
                  <a:pt x="1469572" y="4103915"/>
                </a:cubicBezTo>
                <a:cubicBezTo>
                  <a:pt x="1465943" y="4118429"/>
                  <a:pt x="1471515" y="4139761"/>
                  <a:pt x="1458686" y="4147458"/>
                </a:cubicBezTo>
                <a:cubicBezTo>
                  <a:pt x="1445857" y="4155155"/>
                  <a:pt x="1430104" y="4136572"/>
                  <a:pt x="1415143" y="4136572"/>
                </a:cubicBezTo>
                <a:cubicBezTo>
                  <a:pt x="1375064" y="4136572"/>
                  <a:pt x="1335314" y="4143829"/>
                  <a:pt x="1295400" y="4147458"/>
                </a:cubicBezTo>
                <a:cubicBezTo>
                  <a:pt x="1275262" y="4207876"/>
                  <a:pt x="1260104" y="4239271"/>
                  <a:pt x="1295400" y="4321629"/>
                </a:cubicBezTo>
                <a:cubicBezTo>
                  <a:pt x="1302688" y="4338635"/>
                  <a:pt x="1331686" y="4328886"/>
                  <a:pt x="1349829" y="4332515"/>
                </a:cubicBezTo>
                <a:cubicBezTo>
                  <a:pt x="1353458" y="4347029"/>
                  <a:pt x="1356416" y="4361728"/>
                  <a:pt x="1360715" y="4376058"/>
                </a:cubicBezTo>
                <a:cubicBezTo>
                  <a:pt x="1367309" y="4398039"/>
                  <a:pt x="1382486" y="4441372"/>
                  <a:pt x="1382486" y="4441372"/>
                </a:cubicBezTo>
                <a:cubicBezTo>
                  <a:pt x="1365769" y="4466447"/>
                  <a:pt x="1363111" y="4484915"/>
                  <a:pt x="1328058" y="4484915"/>
                </a:cubicBezTo>
                <a:cubicBezTo>
                  <a:pt x="1316583" y="4484915"/>
                  <a:pt x="1306286" y="4477658"/>
                  <a:pt x="1295400" y="4474029"/>
                </a:cubicBezTo>
                <a:cubicBezTo>
                  <a:pt x="1299029" y="4463143"/>
                  <a:pt x="1308536" y="4452624"/>
                  <a:pt x="1306286" y="4441372"/>
                </a:cubicBezTo>
                <a:cubicBezTo>
                  <a:pt x="1302017" y="4420024"/>
                  <a:pt x="1265613" y="4413300"/>
                  <a:pt x="1251858" y="4408715"/>
                </a:cubicBezTo>
                <a:cubicBezTo>
                  <a:pt x="1248229" y="4397829"/>
                  <a:pt x="1252104" y="4378841"/>
                  <a:pt x="1240972" y="4376058"/>
                </a:cubicBezTo>
                <a:cubicBezTo>
                  <a:pt x="1228280" y="4372885"/>
                  <a:pt x="1220340" y="4392675"/>
                  <a:pt x="1208315" y="4397829"/>
                </a:cubicBezTo>
                <a:cubicBezTo>
                  <a:pt x="1194564" y="4403722"/>
                  <a:pt x="1179157" y="4404605"/>
                  <a:pt x="1164772" y="4408715"/>
                </a:cubicBezTo>
                <a:cubicBezTo>
                  <a:pt x="1153739" y="4411867"/>
                  <a:pt x="1143148" y="4416448"/>
                  <a:pt x="1132115" y="4419600"/>
                </a:cubicBezTo>
                <a:cubicBezTo>
                  <a:pt x="1036461" y="4446929"/>
                  <a:pt x="1134195" y="4415278"/>
                  <a:pt x="1055915" y="4441372"/>
                </a:cubicBezTo>
                <a:cubicBezTo>
                  <a:pt x="1034143" y="4434115"/>
                  <a:pt x="997857" y="4397828"/>
                  <a:pt x="990600" y="4419600"/>
                </a:cubicBezTo>
                <a:cubicBezTo>
                  <a:pt x="981746" y="4446163"/>
                  <a:pt x="979047" y="4463811"/>
                  <a:pt x="957943" y="4484915"/>
                </a:cubicBezTo>
                <a:cubicBezTo>
                  <a:pt x="948692" y="4494166"/>
                  <a:pt x="936988" y="4500835"/>
                  <a:pt x="925286" y="4506686"/>
                </a:cubicBezTo>
                <a:cubicBezTo>
                  <a:pt x="915023" y="4511818"/>
                  <a:pt x="902892" y="4512440"/>
                  <a:pt x="892629" y="4517572"/>
                </a:cubicBezTo>
                <a:cubicBezTo>
                  <a:pt x="880927" y="4523423"/>
                  <a:pt x="870188" y="4531170"/>
                  <a:pt x="859972" y="4539343"/>
                </a:cubicBezTo>
                <a:cubicBezTo>
                  <a:pt x="851958" y="4545754"/>
                  <a:pt x="847001" y="4555835"/>
                  <a:pt x="838200" y="4561115"/>
                </a:cubicBezTo>
                <a:cubicBezTo>
                  <a:pt x="828361" y="4567018"/>
                  <a:pt x="816429" y="4568372"/>
                  <a:pt x="805543" y="4572000"/>
                </a:cubicBezTo>
                <a:cubicBezTo>
                  <a:pt x="798286" y="4579257"/>
                  <a:pt x="792952" y="4589182"/>
                  <a:pt x="783772" y="4593772"/>
                </a:cubicBezTo>
                <a:cubicBezTo>
                  <a:pt x="763246" y="4604035"/>
                  <a:pt x="718458" y="4615543"/>
                  <a:pt x="718458" y="4615543"/>
                </a:cubicBezTo>
                <a:cubicBezTo>
                  <a:pt x="732972" y="4593772"/>
                  <a:pt x="753725" y="4575052"/>
                  <a:pt x="762000" y="4550229"/>
                </a:cubicBezTo>
                <a:lnTo>
                  <a:pt x="783772" y="4484915"/>
                </a:lnTo>
              </a:path>
            </a:pathLst>
          </a:custGeom>
          <a:noFill/>
          <a:ln w="38100">
            <a:solidFill>
              <a:srgbClr val="0000FF"/>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4">
            <a:extLst>
              <a:ext uri="{FF2B5EF4-FFF2-40B4-BE49-F238E27FC236}">
                <a16:creationId xmlns:a16="http://schemas.microsoft.com/office/drawing/2014/main" id="{26D30ABA-426D-4A96-9F7D-4191EFEA5C79}"/>
              </a:ext>
            </a:extLst>
          </p:cNvPr>
          <p:cNvSpPr>
            <a:spLocks/>
          </p:cNvSpPr>
          <p:nvPr/>
        </p:nvSpPr>
        <p:spPr bwMode="auto">
          <a:xfrm>
            <a:off x="3440113" y="1393825"/>
            <a:ext cx="1936750" cy="4625975"/>
          </a:xfrm>
          <a:custGeom>
            <a:avLst/>
            <a:gdLst>
              <a:gd name="T0" fmla="*/ 1229981 w 1937657"/>
              <a:gd name="T1" fmla="*/ 43467 h 4626429"/>
              <a:gd name="T2" fmla="*/ 1078932 w 1937657"/>
              <a:gd name="T3" fmla="*/ 141249 h 4626429"/>
              <a:gd name="T4" fmla="*/ 971037 w 1937657"/>
              <a:gd name="T5" fmla="*/ 239048 h 4626429"/>
              <a:gd name="T6" fmla="*/ 863145 w 1937657"/>
              <a:gd name="T7" fmla="*/ 325964 h 4626429"/>
              <a:gd name="T8" fmla="*/ 755252 w 1937657"/>
              <a:gd name="T9" fmla="*/ 445479 h 4626429"/>
              <a:gd name="T10" fmla="*/ 593413 w 1937657"/>
              <a:gd name="T11" fmla="*/ 532412 h 4626429"/>
              <a:gd name="T12" fmla="*/ 539465 w 1937657"/>
              <a:gd name="T13" fmla="*/ 869243 h 4626429"/>
              <a:gd name="T14" fmla="*/ 604203 w 1937657"/>
              <a:gd name="T15" fmla="*/ 1053951 h 4626429"/>
              <a:gd name="T16" fmla="*/ 690514 w 1937657"/>
              <a:gd name="T17" fmla="*/ 1119139 h 4626429"/>
              <a:gd name="T18" fmla="*/ 776830 w 1937657"/>
              <a:gd name="T19" fmla="*/ 1206067 h 4626429"/>
              <a:gd name="T20" fmla="*/ 819987 w 1937657"/>
              <a:gd name="T21" fmla="*/ 1325588 h 4626429"/>
              <a:gd name="T22" fmla="*/ 895511 w 1937657"/>
              <a:gd name="T23" fmla="*/ 1445102 h 4626429"/>
              <a:gd name="T24" fmla="*/ 1024984 w 1937657"/>
              <a:gd name="T25" fmla="*/ 1553758 h 4626429"/>
              <a:gd name="T26" fmla="*/ 1111300 w 1937657"/>
              <a:gd name="T27" fmla="*/ 1629818 h 4626429"/>
              <a:gd name="T28" fmla="*/ 1283929 w 1937657"/>
              <a:gd name="T29" fmla="*/ 1727599 h 4626429"/>
              <a:gd name="T30" fmla="*/ 1381032 w 1937657"/>
              <a:gd name="T31" fmla="*/ 1792799 h 4626429"/>
              <a:gd name="T32" fmla="*/ 1510504 w 1937657"/>
              <a:gd name="T33" fmla="*/ 1912314 h 4626429"/>
              <a:gd name="T34" fmla="*/ 1564449 w 1937657"/>
              <a:gd name="T35" fmla="*/ 1999245 h 4626429"/>
              <a:gd name="T36" fmla="*/ 1629187 w 1937657"/>
              <a:gd name="T37" fmla="*/ 2075296 h 4626429"/>
              <a:gd name="T38" fmla="*/ 1726289 w 1937657"/>
              <a:gd name="T39" fmla="*/ 2162226 h 4626429"/>
              <a:gd name="T40" fmla="*/ 1758657 w 1937657"/>
              <a:gd name="T41" fmla="*/ 2346938 h 4626429"/>
              <a:gd name="T42" fmla="*/ 1801813 w 1937657"/>
              <a:gd name="T43" fmla="*/ 2520780 h 4626429"/>
              <a:gd name="T44" fmla="*/ 1877339 w 1937657"/>
              <a:gd name="T45" fmla="*/ 2683762 h 4626429"/>
              <a:gd name="T46" fmla="*/ 1920497 w 1937657"/>
              <a:gd name="T47" fmla="*/ 3031453 h 4626429"/>
              <a:gd name="T48" fmla="*/ 1855762 w 1937657"/>
              <a:gd name="T49" fmla="*/ 3150976 h 4626429"/>
              <a:gd name="T50" fmla="*/ 1898917 w 1937657"/>
              <a:gd name="T51" fmla="*/ 3270494 h 4626429"/>
              <a:gd name="T52" fmla="*/ 1812604 w 1937657"/>
              <a:gd name="T53" fmla="*/ 3509534 h 4626429"/>
              <a:gd name="T54" fmla="*/ 1661554 w 1937657"/>
              <a:gd name="T55" fmla="*/ 3618186 h 4626429"/>
              <a:gd name="T56" fmla="*/ 1532083 w 1937657"/>
              <a:gd name="T57" fmla="*/ 3726846 h 4626429"/>
              <a:gd name="T58" fmla="*/ 1391823 w 1937657"/>
              <a:gd name="T59" fmla="*/ 3792040 h 4626429"/>
              <a:gd name="T60" fmla="*/ 1219193 w 1937657"/>
              <a:gd name="T61" fmla="*/ 3900690 h 4626429"/>
              <a:gd name="T62" fmla="*/ 1024984 w 1937657"/>
              <a:gd name="T63" fmla="*/ 3965884 h 4626429"/>
              <a:gd name="T64" fmla="*/ 971037 w 1937657"/>
              <a:gd name="T65" fmla="*/ 3922418 h 4626429"/>
              <a:gd name="T66" fmla="*/ 873934 w 1937657"/>
              <a:gd name="T67" fmla="*/ 4009343 h 4626429"/>
              <a:gd name="T68" fmla="*/ 841566 w 1937657"/>
              <a:gd name="T69" fmla="*/ 4128866 h 4626429"/>
              <a:gd name="T70" fmla="*/ 679727 w 1937657"/>
              <a:gd name="T71" fmla="*/ 4248391 h 4626429"/>
              <a:gd name="T72" fmla="*/ 593413 w 1937657"/>
              <a:gd name="T73" fmla="*/ 4324446 h 4626429"/>
              <a:gd name="T74" fmla="*/ 463940 w 1937657"/>
              <a:gd name="T75" fmla="*/ 4378761 h 4626429"/>
              <a:gd name="T76" fmla="*/ 280523 w 1937657"/>
              <a:gd name="T77" fmla="*/ 4476557 h 4626429"/>
              <a:gd name="T78" fmla="*/ 215786 w 1937657"/>
              <a:gd name="T79" fmla="*/ 4563485 h 4626429"/>
              <a:gd name="T80" fmla="*/ 107888 w 1937657"/>
              <a:gd name="T81" fmla="*/ 4433095 h 4626429"/>
              <a:gd name="T82" fmla="*/ 161841 w 1937657"/>
              <a:gd name="T83" fmla="*/ 4139728 h 4626429"/>
              <a:gd name="T84" fmla="*/ 107888 w 1937657"/>
              <a:gd name="T85" fmla="*/ 4041938 h 4626429"/>
              <a:gd name="T86" fmla="*/ 0 w 1937657"/>
              <a:gd name="T87" fmla="*/ 3944150 h 46264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37657"/>
              <a:gd name="T133" fmla="*/ 0 h 4626429"/>
              <a:gd name="T134" fmla="*/ 1937657 w 1937657"/>
              <a:gd name="T135" fmla="*/ 4626429 h 46264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37657" h="4626429">
                <a:moveTo>
                  <a:pt x="1360714" y="0"/>
                </a:moveTo>
                <a:cubicBezTo>
                  <a:pt x="1342571" y="7257"/>
                  <a:pt x="1324649" y="15094"/>
                  <a:pt x="1306285" y="21772"/>
                </a:cubicBezTo>
                <a:cubicBezTo>
                  <a:pt x="1284718" y="29615"/>
                  <a:pt x="1240971" y="43543"/>
                  <a:pt x="1240971" y="43543"/>
                </a:cubicBezTo>
                <a:cubicBezTo>
                  <a:pt x="1219200" y="58057"/>
                  <a:pt x="1190172" y="65315"/>
                  <a:pt x="1175657" y="87086"/>
                </a:cubicBezTo>
                <a:cubicBezTo>
                  <a:pt x="1168400" y="97972"/>
                  <a:pt x="1164979" y="112809"/>
                  <a:pt x="1153885" y="119743"/>
                </a:cubicBezTo>
                <a:cubicBezTo>
                  <a:pt x="1134424" y="131906"/>
                  <a:pt x="1088571" y="141515"/>
                  <a:pt x="1088571" y="141515"/>
                </a:cubicBezTo>
                <a:cubicBezTo>
                  <a:pt x="1081314" y="152401"/>
                  <a:pt x="1076051" y="164921"/>
                  <a:pt x="1066800" y="174172"/>
                </a:cubicBezTo>
                <a:cubicBezTo>
                  <a:pt x="1057549" y="183423"/>
                  <a:pt x="1044359" y="187770"/>
                  <a:pt x="1034143" y="195943"/>
                </a:cubicBezTo>
                <a:cubicBezTo>
                  <a:pt x="956587" y="257988"/>
                  <a:pt x="1080227" y="172478"/>
                  <a:pt x="979714" y="239486"/>
                </a:cubicBezTo>
                <a:cubicBezTo>
                  <a:pt x="972022" y="251024"/>
                  <a:pt x="951683" y="286159"/>
                  <a:pt x="936171" y="293915"/>
                </a:cubicBezTo>
                <a:cubicBezTo>
                  <a:pt x="922789" y="300606"/>
                  <a:pt x="907142" y="301172"/>
                  <a:pt x="892628" y="304800"/>
                </a:cubicBezTo>
                <a:cubicBezTo>
                  <a:pt x="885371" y="312057"/>
                  <a:pt x="875447" y="317392"/>
                  <a:pt x="870857" y="326572"/>
                </a:cubicBezTo>
                <a:cubicBezTo>
                  <a:pt x="864166" y="339954"/>
                  <a:pt x="871330" y="360379"/>
                  <a:pt x="859971" y="370115"/>
                </a:cubicBezTo>
                <a:cubicBezTo>
                  <a:pt x="842547" y="385050"/>
                  <a:pt x="794657" y="391886"/>
                  <a:pt x="794657" y="391886"/>
                </a:cubicBezTo>
                <a:cubicBezTo>
                  <a:pt x="714212" y="472331"/>
                  <a:pt x="832656" y="347396"/>
                  <a:pt x="762000" y="446315"/>
                </a:cubicBezTo>
                <a:cubicBezTo>
                  <a:pt x="735067" y="484021"/>
                  <a:pt x="724109" y="491166"/>
                  <a:pt x="685800" y="500743"/>
                </a:cubicBezTo>
                <a:cubicBezTo>
                  <a:pt x="667850" y="505230"/>
                  <a:pt x="649514" y="508000"/>
                  <a:pt x="631371" y="511629"/>
                </a:cubicBezTo>
                <a:cubicBezTo>
                  <a:pt x="620485" y="518886"/>
                  <a:pt x="606887" y="523184"/>
                  <a:pt x="598714" y="533400"/>
                </a:cubicBezTo>
                <a:cubicBezTo>
                  <a:pt x="589858" y="544470"/>
                  <a:pt x="577371" y="617915"/>
                  <a:pt x="576943" y="620486"/>
                </a:cubicBezTo>
                <a:cubicBezTo>
                  <a:pt x="559464" y="725364"/>
                  <a:pt x="570651" y="681704"/>
                  <a:pt x="555171" y="805543"/>
                </a:cubicBezTo>
                <a:cubicBezTo>
                  <a:pt x="552433" y="827445"/>
                  <a:pt x="547914" y="849086"/>
                  <a:pt x="544285" y="870858"/>
                </a:cubicBezTo>
                <a:cubicBezTo>
                  <a:pt x="547914" y="921658"/>
                  <a:pt x="542048" y="974048"/>
                  <a:pt x="555171" y="1023258"/>
                </a:cubicBezTo>
                <a:cubicBezTo>
                  <a:pt x="558128" y="1034345"/>
                  <a:pt x="577989" y="1028240"/>
                  <a:pt x="587828" y="1034143"/>
                </a:cubicBezTo>
                <a:cubicBezTo>
                  <a:pt x="596629" y="1039423"/>
                  <a:pt x="601586" y="1049504"/>
                  <a:pt x="609600" y="1055915"/>
                </a:cubicBezTo>
                <a:cubicBezTo>
                  <a:pt x="619816" y="1064088"/>
                  <a:pt x="632041" y="1069513"/>
                  <a:pt x="642257" y="1077686"/>
                </a:cubicBezTo>
                <a:cubicBezTo>
                  <a:pt x="650271" y="1084097"/>
                  <a:pt x="656014" y="1093047"/>
                  <a:pt x="664028" y="1099458"/>
                </a:cubicBezTo>
                <a:cubicBezTo>
                  <a:pt x="674244" y="1107631"/>
                  <a:pt x="686752" y="1112715"/>
                  <a:pt x="696685" y="1121229"/>
                </a:cubicBezTo>
                <a:cubicBezTo>
                  <a:pt x="712270" y="1134587"/>
                  <a:pt x="725714" y="1150258"/>
                  <a:pt x="740228" y="1164772"/>
                </a:cubicBezTo>
                <a:lnTo>
                  <a:pt x="762000" y="1186543"/>
                </a:lnTo>
                <a:lnTo>
                  <a:pt x="783771" y="1208315"/>
                </a:lnTo>
                <a:lnTo>
                  <a:pt x="805543" y="1230086"/>
                </a:lnTo>
                <a:cubicBezTo>
                  <a:pt x="809171" y="1240972"/>
                  <a:pt x="813939" y="1251542"/>
                  <a:pt x="816428" y="1262743"/>
                </a:cubicBezTo>
                <a:cubicBezTo>
                  <a:pt x="821216" y="1284289"/>
                  <a:pt x="820334" y="1307119"/>
                  <a:pt x="827314" y="1328058"/>
                </a:cubicBezTo>
                <a:cubicBezTo>
                  <a:pt x="831451" y="1340470"/>
                  <a:pt x="843772" y="1348760"/>
                  <a:pt x="849085" y="1360715"/>
                </a:cubicBezTo>
                <a:cubicBezTo>
                  <a:pt x="858406" y="1381686"/>
                  <a:pt x="851762" y="1413299"/>
                  <a:pt x="870857" y="1426029"/>
                </a:cubicBezTo>
                <a:cubicBezTo>
                  <a:pt x="881743" y="1433286"/>
                  <a:pt x="893581" y="1439286"/>
                  <a:pt x="903514" y="1447800"/>
                </a:cubicBezTo>
                <a:cubicBezTo>
                  <a:pt x="919099" y="1461158"/>
                  <a:pt x="927584" y="1484852"/>
                  <a:pt x="947057" y="1491343"/>
                </a:cubicBezTo>
                <a:lnTo>
                  <a:pt x="979714" y="1502229"/>
                </a:lnTo>
                <a:lnTo>
                  <a:pt x="1034143" y="1556658"/>
                </a:lnTo>
                <a:cubicBezTo>
                  <a:pt x="1045029" y="1567544"/>
                  <a:pt x="1053991" y="1580776"/>
                  <a:pt x="1066800" y="1589315"/>
                </a:cubicBezTo>
                <a:cubicBezTo>
                  <a:pt x="1077686" y="1596572"/>
                  <a:pt x="1089241" y="1602913"/>
                  <a:pt x="1099457" y="1611086"/>
                </a:cubicBezTo>
                <a:cubicBezTo>
                  <a:pt x="1107471" y="1617497"/>
                  <a:pt x="1112048" y="1628268"/>
                  <a:pt x="1121228" y="1632858"/>
                </a:cubicBezTo>
                <a:cubicBezTo>
                  <a:pt x="1141754" y="1643121"/>
                  <a:pt x="1186543" y="1654629"/>
                  <a:pt x="1186543" y="1654629"/>
                </a:cubicBezTo>
                <a:cubicBezTo>
                  <a:pt x="1194233" y="1666165"/>
                  <a:pt x="1214575" y="1701303"/>
                  <a:pt x="1230085" y="1709058"/>
                </a:cubicBezTo>
                <a:cubicBezTo>
                  <a:pt x="1250611" y="1719321"/>
                  <a:pt x="1295400" y="1730829"/>
                  <a:pt x="1295400" y="1730829"/>
                </a:cubicBezTo>
                <a:cubicBezTo>
                  <a:pt x="1306286" y="1741715"/>
                  <a:pt x="1315248" y="1754947"/>
                  <a:pt x="1328057" y="1763486"/>
                </a:cubicBezTo>
                <a:cubicBezTo>
                  <a:pt x="1337604" y="1769851"/>
                  <a:pt x="1350451" y="1769240"/>
                  <a:pt x="1360714" y="1774372"/>
                </a:cubicBezTo>
                <a:cubicBezTo>
                  <a:pt x="1372416" y="1780223"/>
                  <a:pt x="1382485" y="1788886"/>
                  <a:pt x="1393371" y="1796143"/>
                </a:cubicBezTo>
                <a:cubicBezTo>
                  <a:pt x="1409535" y="1820388"/>
                  <a:pt x="1414758" y="1832847"/>
                  <a:pt x="1436914" y="1850572"/>
                </a:cubicBezTo>
                <a:cubicBezTo>
                  <a:pt x="1447130" y="1858745"/>
                  <a:pt x="1459355" y="1864170"/>
                  <a:pt x="1469571" y="1872343"/>
                </a:cubicBezTo>
                <a:cubicBezTo>
                  <a:pt x="1547127" y="1934388"/>
                  <a:pt x="1423487" y="1848878"/>
                  <a:pt x="1524000" y="1915886"/>
                </a:cubicBezTo>
                <a:cubicBezTo>
                  <a:pt x="1527628" y="1926772"/>
                  <a:pt x="1528982" y="1938704"/>
                  <a:pt x="1534885" y="1948543"/>
                </a:cubicBezTo>
                <a:cubicBezTo>
                  <a:pt x="1540165" y="1957344"/>
                  <a:pt x="1550246" y="1962301"/>
                  <a:pt x="1556657" y="1970315"/>
                </a:cubicBezTo>
                <a:cubicBezTo>
                  <a:pt x="1564830" y="1980531"/>
                  <a:pt x="1572577" y="1991270"/>
                  <a:pt x="1578428" y="2002972"/>
                </a:cubicBezTo>
                <a:cubicBezTo>
                  <a:pt x="1583560" y="2013235"/>
                  <a:pt x="1582146" y="2026669"/>
                  <a:pt x="1589314" y="2035629"/>
                </a:cubicBezTo>
                <a:cubicBezTo>
                  <a:pt x="1597487" y="2045845"/>
                  <a:pt x="1611755" y="2049227"/>
                  <a:pt x="1621971" y="2057400"/>
                </a:cubicBezTo>
                <a:cubicBezTo>
                  <a:pt x="1629985" y="2063811"/>
                  <a:pt x="1635729" y="2072761"/>
                  <a:pt x="1643743" y="2079172"/>
                </a:cubicBezTo>
                <a:cubicBezTo>
                  <a:pt x="1653959" y="2087345"/>
                  <a:pt x="1666467" y="2092429"/>
                  <a:pt x="1676400" y="2100943"/>
                </a:cubicBezTo>
                <a:cubicBezTo>
                  <a:pt x="1691985" y="2114301"/>
                  <a:pt x="1705429" y="2129972"/>
                  <a:pt x="1719943" y="2144486"/>
                </a:cubicBezTo>
                <a:cubicBezTo>
                  <a:pt x="1727200" y="2151743"/>
                  <a:pt x="1736021" y="2157718"/>
                  <a:pt x="1741714" y="2166258"/>
                </a:cubicBezTo>
                <a:lnTo>
                  <a:pt x="1763485" y="2198915"/>
                </a:lnTo>
                <a:cubicBezTo>
                  <a:pt x="1759857" y="2242458"/>
                  <a:pt x="1749487" y="2285960"/>
                  <a:pt x="1752600" y="2329543"/>
                </a:cubicBezTo>
                <a:cubicBezTo>
                  <a:pt x="1753331" y="2339780"/>
                  <a:pt x="1769091" y="2342514"/>
                  <a:pt x="1774371" y="2351315"/>
                </a:cubicBezTo>
                <a:cubicBezTo>
                  <a:pt x="1780275" y="2361154"/>
                  <a:pt x="1780125" y="2373709"/>
                  <a:pt x="1785257" y="2383972"/>
                </a:cubicBezTo>
                <a:cubicBezTo>
                  <a:pt x="1791108" y="2395674"/>
                  <a:pt x="1799771" y="2405743"/>
                  <a:pt x="1807028" y="2416629"/>
                </a:cubicBezTo>
                <a:cubicBezTo>
                  <a:pt x="1810657" y="2452915"/>
                  <a:pt x="1809714" y="2489953"/>
                  <a:pt x="1817914" y="2525486"/>
                </a:cubicBezTo>
                <a:cubicBezTo>
                  <a:pt x="1820856" y="2538234"/>
                  <a:pt x="1834372" y="2546188"/>
                  <a:pt x="1839685" y="2558143"/>
                </a:cubicBezTo>
                <a:cubicBezTo>
                  <a:pt x="1849006" y="2579114"/>
                  <a:pt x="1848727" y="2604363"/>
                  <a:pt x="1861457" y="2623458"/>
                </a:cubicBezTo>
                <a:cubicBezTo>
                  <a:pt x="1889593" y="2665662"/>
                  <a:pt x="1879091" y="2643704"/>
                  <a:pt x="1894114" y="2688772"/>
                </a:cubicBezTo>
                <a:cubicBezTo>
                  <a:pt x="1897743" y="2786743"/>
                  <a:pt x="1898479" y="2884865"/>
                  <a:pt x="1905000" y="2982686"/>
                </a:cubicBezTo>
                <a:cubicBezTo>
                  <a:pt x="1905763" y="2994135"/>
                  <a:pt x="1909982" y="3005504"/>
                  <a:pt x="1915885" y="3015343"/>
                </a:cubicBezTo>
                <a:cubicBezTo>
                  <a:pt x="1921165" y="3024144"/>
                  <a:pt x="1930400" y="3029858"/>
                  <a:pt x="1937657" y="3037115"/>
                </a:cubicBezTo>
                <a:cubicBezTo>
                  <a:pt x="1934028" y="3066143"/>
                  <a:pt x="1938652" y="3097467"/>
                  <a:pt x="1926771" y="3124200"/>
                </a:cubicBezTo>
                <a:cubicBezTo>
                  <a:pt x="1922111" y="3134686"/>
                  <a:pt x="1903953" y="3129182"/>
                  <a:pt x="1894114" y="3135086"/>
                </a:cubicBezTo>
                <a:cubicBezTo>
                  <a:pt x="1885313" y="3140367"/>
                  <a:pt x="1879600" y="3149601"/>
                  <a:pt x="1872343" y="3156858"/>
                </a:cubicBezTo>
                <a:cubicBezTo>
                  <a:pt x="1875971" y="3178629"/>
                  <a:pt x="1875478" y="3201506"/>
                  <a:pt x="1883228" y="3222172"/>
                </a:cubicBezTo>
                <a:cubicBezTo>
                  <a:pt x="1886832" y="3231782"/>
                  <a:pt x="1899720" y="3235142"/>
                  <a:pt x="1905000" y="3243943"/>
                </a:cubicBezTo>
                <a:cubicBezTo>
                  <a:pt x="1910904" y="3253782"/>
                  <a:pt x="1912257" y="3265714"/>
                  <a:pt x="1915885" y="3276600"/>
                </a:cubicBezTo>
                <a:cubicBezTo>
                  <a:pt x="1908628" y="3283857"/>
                  <a:pt x="1902915" y="3293091"/>
                  <a:pt x="1894114" y="3298372"/>
                </a:cubicBezTo>
                <a:cubicBezTo>
                  <a:pt x="1884275" y="3304276"/>
                  <a:pt x="1864085" y="3298088"/>
                  <a:pt x="1861457" y="3309258"/>
                </a:cubicBezTo>
                <a:cubicBezTo>
                  <a:pt x="1844413" y="3381693"/>
                  <a:pt x="1884039" y="3460846"/>
                  <a:pt x="1828800" y="3516086"/>
                </a:cubicBezTo>
                <a:cubicBezTo>
                  <a:pt x="1819549" y="3525337"/>
                  <a:pt x="1807029" y="3530601"/>
                  <a:pt x="1796143" y="3537858"/>
                </a:cubicBezTo>
                <a:cubicBezTo>
                  <a:pt x="1770650" y="3614336"/>
                  <a:pt x="1795977" y="3599581"/>
                  <a:pt x="1730828" y="3614058"/>
                </a:cubicBezTo>
                <a:cubicBezTo>
                  <a:pt x="1712767" y="3618072"/>
                  <a:pt x="1694543" y="3621315"/>
                  <a:pt x="1676400" y="3624943"/>
                </a:cubicBezTo>
                <a:cubicBezTo>
                  <a:pt x="1633035" y="3689988"/>
                  <a:pt x="1680395" y="3633430"/>
                  <a:pt x="1621971" y="3668486"/>
                </a:cubicBezTo>
                <a:cubicBezTo>
                  <a:pt x="1552652" y="3710079"/>
                  <a:pt x="1664048" y="3674297"/>
                  <a:pt x="1556657" y="3701143"/>
                </a:cubicBezTo>
                <a:cubicBezTo>
                  <a:pt x="1553028" y="3712029"/>
                  <a:pt x="1551675" y="3723961"/>
                  <a:pt x="1545771" y="3733800"/>
                </a:cubicBezTo>
                <a:cubicBezTo>
                  <a:pt x="1533639" y="3754021"/>
                  <a:pt x="1508461" y="3763649"/>
                  <a:pt x="1491343" y="3777343"/>
                </a:cubicBezTo>
                <a:cubicBezTo>
                  <a:pt x="1448649" y="3811498"/>
                  <a:pt x="1493627" y="3791097"/>
                  <a:pt x="1436914" y="3810000"/>
                </a:cubicBezTo>
                <a:cubicBezTo>
                  <a:pt x="1426028" y="3806372"/>
                  <a:pt x="1414804" y="3794595"/>
                  <a:pt x="1404257" y="3799115"/>
                </a:cubicBezTo>
                <a:cubicBezTo>
                  <a:pt x="1385390" y="3807201"/>
                  <a:pt x="1377793" y="3831272"/>
                  <a:pt x="1360714" y="3842658"/>
                </a:cubicBezTo>
                <a:cubicBezTo>
                  <a:pt x="1318510" y="3870794"/>
                  <a:pt x="1340468" y="3860292"/>
                  <a:pt x="1295400" y="3875315"/>
                </a:cubicBezTo>
                <a:cubicBezTo>
                  <a:pt x="1260427" y="3910286"/>
                  <a:pt x="1287406" y="3890776"/>
                  <a:pt x="1230085" y="3907972"/>
                </a:cubicBezTo>
                <a:cubicBezTo>
                  <a:pt x="1230050" y="3907982"/>
                  <a:pt x="1148460" y="3935180"/>
                  <a:pt x="1132114" y="3940629"/>
                </a:cubicBezTo>
                <a:lnTo>
                  <a:pt x="1066800" y="3962400"/>
                </a:lnTo>
                <a:lnTo>
                  <a:pt x="1034143" y="3973286"/>
                </a:lnTo>
                <a:cubicBezTo>
                  <a:pt x="1026886" y="3966029"/>
                  <a:pt x="1016961" y="3960695"/>
                  <a:pt x="1012371" y="3951515"/>
                </a:cubicBezTo>
                <a:cubicBezTo>
                  <a:pt x="1002108" y="3930989"/>
                  <a:pt x="990600" y="3886200"/>
                  <a:pt x="990600" y="3886200"/>
                </a:cubicBezTo>
                <a:cubicBezTo>
                  <a:pt x="986971" y="3900714"/>
                  <a:pt x="991073" y="3920006"/>
                  <a:pt x="979714" y="3929743"/>
                </a:cubicBezTo>
                <a:cubicBezTo>
                  <a:pt x="962290" y="3944678"/>
                  <a:pt x="914400" y="3951515"/>
                  <a:pt x="914400" y="3951515"/>
                </a:cubicBezTo>
                <a:cubicBezTo>
                  <a:pt x="910771" y="3962401"/>
                  <a:pt x="908646" y="3973909"/>
                  <a:pt x="903514" y="3984172"/>
                </a:cubicBezTo>
                <a:cubicBezTo>
                  <a:pt x="897663" y="3995874"/>
                  <a:pt x="881743" y="4003746"/>
                  <a:pt x="881743" y="4016829"/>
                </a:cubicBezTo>
                <a:cubicBezTo>
                  <a:pt x="881743" y="4030560"/>
                  <a:pt x="915808" y="4061781"/>
                  <a:pt x="925285" y="4071258"/>
                </a:cubicBezTo>
                <a:cubicBezTo>
                  <a:pt x="903770" y="4078429"/>
                  <a:pt x="875319" y="4084729"/>
                  <a:pt x="859971" y="4103915"/>
                </a:cubicBezTo>
                <a:cubicBezTo>
                  <a:pt x="852803" y="4112875"/>
                  <a:pt x="856253" y="4127612"/>
                  <a:pt x="849085" y="4136572"/>
                </a:cubicBezTo>
                <a:cubicBezTo>
                  <a:pt x="840912" y="4146788"/>
                  <a:pt x="826644" y="4150170"/>
                  <a:pt x="816428" y="4158343"/>
                </a:cubicBezTo>
                <a:cubicBezTo>
                  <a:pt x="808414" y="4164754"/>
                  <a:pt x="801914" y="4172858"/>
                  <a:pt x="794657" y="4180115"/>
                </a:cubicBezTo>
                <a:cubicBezTo>
                  <a:pt x="773656" y="4348118"/>
                  <a:pt x="819630" y="4216165"/>
                  <a:pt x="685800" y="4256315"/>
                </a:cubicBezTo>
                <a:cubicBezTo>
                  <a:pt x="671470" y="4260614"/>
                  <a:pt x="686407" y="4290280"/>
                  <a:pt x="674914" y="4299858"/>
                </a:cubicBezTo>
                <a:cubicBezTo>
                  <a:pt x="660700" y="4311703"/>
                  <a:pt x="638628" y="4307115"/>
                  <a:pt x="620485" y="4310743"/>
                </a:cubicBezTo>
                <a:cubicBezTo>
                  <a:pt x="613228" y="4318000"/>
                  <a:pt x="607894" y="4327925"/>
                  <a:pt x="598714" y="4332515"/>
                </a:cubicBezTo>
                <a:cubicBezTo>
                  <a:pt x="578188" y="4342778"/>
                  <a:pt x="533400" y="4354286"/>
                  <a:pt x="533400" y="4354286"/>
                </a:cubicBezTo>
                <a:cubicBezTo>
                  <a:pt x="526143" y="4361543"/>
                  <a:pt x="520808" y="4371468"/>
                  <a:pt x="511628" y="4376058"/>
                </a:cubicBezTo>
                <a:cubicBezTo>
                  <a:pt x="498246" y="4382749"/>
                  <a:pt x="482470" y="4382833"/>
                  <a:pt x="468085" y="4386943"/>
                </a:cubicBezTo>
                <a:cubicBezTo>
                  <a:pt x="358727" y="4418188"/>
                  <a:pt x="528060" y="4374670"/>
                  <a:pt x="391885" y="4408715"/>
                </a:cubicBezTo>
                <a:cubicBezTo>
                  <a:pt x="348525" y="4473756"/>
                  <a:pt x="395878" y="4417206"/>
                  <a:pt x="337457" y="4452258"/>
                </a:cubicBezTo>
                <a:cubicBezTo>
                  <a:pt x="262744" y="4497085"/>
                  <a:pt x="375540" y="4454077"/>
                  <a:pt x="283028" y="4484915"/>
                </a:cubicBezTo>
                <a:cubicBezTo>
                  <a:pt x="275771" y="4495801"/>
                  <a:pt x="267108" y="4505870"/>
                  <a:pt x="261257" y="4517572"/>
                </a:cubicBezTo>
                <a:cubicBezTo>
                  <a:pt x="256125" y="4527835"/>
                  <a:pt x="257539" y="4541269"/>
                  <a:pt x="250371" y="4550229"/>
                </a:cubicBezTo>
                <a:cubicBezTo>
                  <a:pt x="242198" y="4560445"/>
                  <a:pt x="227647" y="4563486"/>
                  <a:pt x="217714" y="4572000"/>
                </a:cubicBezTo>
                <a:cubicBezTo>
                  <a:pt x="150857" y="4629306"/>
                  <a:pt x="203367" y="4608244"/>
                  <a:pt x="130628" y="4626429"/>
                </a:cubicBezTo>
                <a:cubicBezTo>
                  <a:pt x="119742" y="4622800"/>
                  <a:pt x="106931" y="4622711"/>
                  <a:pt x="97971" y="4615543"/>
                </a:cubicBezTo>
                <a:cubicBezTo>
                  <a:pt x="41760" y="4570574"/>
                  <a:pt x="100296" y="4492736"/>
                  <a:pt x="108857" y="4441372"/>
                </a:cubicBezTo>
                <a:lnTo>
                  <a:pt x="119743" y="4376058"/>
                </a:lnTo>
                <a:cubicBezTo>
                  <a:pt x="123371" y="4303486"/>
                  <a:pt x="117032" y="4229722"/>
                  <a:pt x="130628" y="4158343"/>
                </a:cubicBezTo>
                <a:cubicBezTo>
                  <a:pt x="132775" y="4147071"/>
                  <a:pt x="153446" y="4153361"/>
                  <a:pt x="163285" y="4147458"/>
                </a:cubicBezTo>
                <a:cubicBezTo>
                  <a:pt x="172086" y="4142178"/>
                  <a:pt x="177800" y="4132943"/>
                  <a:pt x="185057" y="4125686"/>
                </a:cubicBezTo>
                <a:cubicBezTo>
                  <a:pt x="188686" y="4114800"/>
                  <a:pt x="195943" y="4104504"/>
                  <a:pt x="195943" y="4093029"/>
                </a:cubicBezTo>
                <a:cubicBezTo>
                  <a:pt x="195943" y="4038745"/>
                  <a:pt x="153931" y="4055925"/>
                  <a:pt x="108857" y="4049486"/>
                </a:cubicBezTo>
                <a:cubicBezTo>
                  <a:pt x="101600" y="4042229"/>
                  <a:pt x="96695" y="4031319"/>
                  <a:pt x="87085" y="4027715"/>
                </a:cubicBezTo>
                <a:cubicBezTo>
                  <a:pt x="66419" y="4019965"/>
                  <a:pt x="38382" y="4031363"/>
                  <a:pt x="21771" y="4016829"/>
                </a:cubicBezTo>
                <a:cubicBezTo>
                  <a:pt x="4500" y="4001717"/>
                  <a:pt x="0" y="3951515"/>
                  <a:pt x="0" y="3951515"/>
                </a:cubicBezTo>
                <a:lnTo>
                  <a:pt x="10885" y="3918858"/>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8370" name="Picture 2" descr="http://img.cand.com.vn/Uploaded_CANDONLINE/trangdung/trangdung_2014/18-5-2014-tutuong-2.jpg">
            <a:extLst>
              <a:ext uri="{FF2B5EF4-FFF2-40B4-BE49-F238E27FC236}">
                <a16:creationId xmlns:a16="http://schemas.microsoft.com/office/drawing/2014/main" id="{BFF07508-326E-4330-9F18-A9970CEA8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92625"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2" descr="http://phapluattp.vn/Uploaded/danglien/2014_04_15/anh%201_FZGR.jpg">
            <a:extLst>
              <a:ext uri="{FF2B5EF4-FFF2-40B4-BE49-F238E27FC236}">
                <a16:creationId xmlns:a16="http://schemas.microsoft.com/office/drawing/2014/main" id="{A9D340F5-3422-480F-B426-316CDA1C7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86150"/>
            <a:ext cx="44926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descr="http://media.doisongphapluat.com/2014/05/14/tin_moi_nhat_bien_dong_3.JPG.jpg">
            <a:extLst>
              <a:ext uri="{FF2B5EF4-FFF2-40B4-BE49-F238E27FC236}">
                <a16:creationId xmlns:a16="http://schemas.microsoft.com/office/drawing/2014/main" id="{60519CE6-9FA6-4E96-9A35-C6E39FB7AA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013" y="3486150"/>
            <a:ext cx="457993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8" descr="http://imgs.vietnamnet.vn/Images/vnn/2015/02/01/19/20150201191250-anh1.jpg">
            <a:extLst>
              <a:ext uri="{FF2B5EF4-FFF2-40B4-BE49-F238E27FC236}">
                <a16:creationId xmlns:a16="http://schemas.microsoft.com/office/drawing/2014/main" id="{731A04BF-AD7C-4B24-B684-66FC81BF08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0888" y="0"/>
            <a:ext cx="458311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334CA9FB-41D7-4E84-8358-96F842F9B687}"/>
              </a:ext>
            </a:extLst>
          </p:cNvPr>
          <p:cNvSpPr txBox="1">
            <a:spLocks noChangeArrowheads="1"/>
          </p:cNvSpPr>
          <p:nvPr/>
        </p:nvSpPr>
        <p:spPr bwMode="auto">
          <a:xfrm>
            <a:off x="2082800" y="3043238"/>
            <a:ext cx="531495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BẢO VỆ VÙNG BIỂN VIỆT NAM</a:t>
            </a:r>
          </a:p>
          <a:p>
            <a:pPr eaLnBrk="1" hangingPunct="1">
              <a:spcBef>
                <a:spcPct val="0"/>
              </a:spcBef>
              <a:buFontTx/>
              <a:buNone/>
            </a:pPr>
            <a:r>
              <a:rPr lang="en-US" altLang="vi-VN" sz="2000">
                <a:solidFill>
                  <a:srgbClr val="0000FF"/>
                </a:solidFill>
                <a:latin typeface="Times New Roman" panose="02020603050405020304" pitchFamily="18" charset="0"/>
                <a:cs typeface="Times New Roman" panose="02020603050405020304" pitchFamily="18" charset="0"/>
              </a:rPr>
              <a:t>(Bộ đội Hải quân và Cảnh sát biển, Kiểm ngư)</a:t>
            </a:r>
          </a:p>
        </p:txBody>
      </p:sp>
      <p:pic>
        <p:nvPicPr>
          <p:cNvPr id="33" name="Picture 8" descr="http://adcentral.vn/getattachment/Tin-tuc/So-tai-khong-quan-Viet-Nam-va-Trung-Quoc-tren-Truo/may-bay-(1).jpg.aspx?width=500&amp;height=281">
            <a:extLst>
              <a:ext uri="{FF2B5EF4-FFF2-40B4-BE49-F238E27FC236}">
                <a16:creationId xmlns:a16="http://schemas.microsoft.com/office/drawing/2014/main" id="{922DBADE-FEEC-474E-8339-D45D85D71A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448050"/>
            <a:ext cx="564515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2" descr="http://img.infonet.vn/t660/Uploaded/vietkhanh/2014_02_15/Suc_manh_Su_30MK2.jpg">
            <a:extLst>
              <a:ext uri="{FF2B5EF4-FFF2-40B4-BE49-F238E27FC236}">
                <a16:creationId xmlns:a16="http://schemas.microsoft.com/office/drawing/2014/main" id="{464757E6-3288-4A41-89B2-2AD05D9282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9438" y="0"/>
            <a:ext cx="55880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a:extLst>
              <a:ext uri="{FF2B5EF4-FFF2-40B4-BE49-F238E27FC236}">
                <a16:creationId xmlns:a16="http://schemas.microsoft.com/office/drawing/2014/main" id="{E68F9621-5A7E-417B-8A81-A31203399A59}"/>
              </a:ext>
            </a:extLst>
          </p:cNvPr>
          <p:cNvSpPr txBox="1">
            <a:spLocks noChangeArrowheads="1"/>
          </p:cNvSpPr>
          <p:nvPr/>
        </p:nvSpPr>
        <p:spPr bwMode="auto">
          <a:xfrm>
            <a:off x="2428875" y="3132138"/>
            <a:ext cx="40386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BẢO VỆ VÙNG TRỜI TỔ QUỐC</a:t>
            </a:r>
          </a:p>
          <a:p>
            <a:pPr algn="ctr" eaLnBrk="1" hangingPunct="1">
              <a:spcBef>
                <a:spcPct val="0"/>
              </a:spcBef>
              <a:buFontTx/>
              <a:buNone/>
            </a:pPr>
            <a:r>
              <a:rPr lang="en-US" altLang="vi-VN" sz="2000">
                <a:solidFill>
                  <a:srgbClr val="0000FF"/>
                </a:solidFill>
                <a:latin typeface="Times New Roman" panose="02020603050405020304" pitchFamily="18" charset="0"/>
                <a:cs typeface="Times New Roman" panose="02020603050405020304" pitchFamily="18" charset="0"/>
              </a:rPr>
              <a:t>(Bộ đội Không quân)</a:t>
            </a:r>
          </a:p>
        </p:txBody>
      </p:sp>
      <p:pic>
        <p:nvPicPr>
          <p:cNvPr id="36" name="Picture 2" descr="http://baobaclieu.vn/database/newsimg/2013/01/07/tr9a.jpg">
            <a:extLst>
              <a:ext uri="{FF2B5EF4-FFF2-40B4-BE49-F238E27FC236}">
                <a16:creationId xmlns:a16="http://schemas.microsoft.com/office/drawing/2014/main" id="{1B22BEF2-7CED-4051-A154-37127CD6438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48175" y="11113"/>
            <a:ext cx="4735513"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6" descr="http://baoquangbinh.vn/dataimages/201312/original/images564770_anh5.jpg">
            <a:extLst>
              <a:ext uri="{FF2B5EF4-FFF2-40B4-BE49-F238E27FC236}">
                <a16:creationId xmlns:a16="http://schemas.microsoft.com/office/drawing/2014/main" id="{A95B84FE-31F4-4C6D-96C1-58A3D808BD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75" y="22225"/>
            <a:ext cx="4437063"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2" descr="http://image.qdnd.vn/ImageHandler/Upload/vanphong/2010/8/17/17082010p8.jpg">
            <a:extLst>
              <a:ext uri="{FF2B5EF4-FFF2-40B4-BE49-F238E27FC236}">
                <a16:creationId xmlns:a16="http://schemas.microsoft.com/office/drawing/2014/main" id="{8D97B3C9-310D-4A54-8FBB-6B540FD4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88" y="3238500"/>
            <a:ext cx="4422776"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http://img.tintuc.vietgiaitri.com/2012/10/10/tang-cuong-dam-bao-an-ninh-bien-gioi-96f436.jpg">
            <a:extLst>
              <a:ext uri="{FF2B5EF4-FFF2-40B4-BE49-F238E27FC236}">
                <a16:creationId xmlns:a16="http://schemas.microsoft.com/office/drawing/2014/main" id="{8493DBA9-6A07-4462-997C-7976B210206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48175" y="3238500"/>
            <a:ext cx="4695825"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a:extLst>
              <a:ext uri="{FF2B5EF4-FFF2-40B4-BE49-F238E27FC236}">
                <a16:creationId xmlns:a16="http://schemas.microsoft.com/office/drawing/2014/main" id="{CCC7167C-BDD4-4881-925E-27664359412A}"/>
              </a:ext>
            </a:extLst>
          </p:cNvPr>
          <p:cNvSpPr txBox="1">
            <a:spLocks noChangeArrowheads="1"/>
          </p:cNvSpPr>
          <p:nvPr/>
        </p:nvSpPr>
        <p:spPr bwMode="auto">
          <a:xfrm>
            <a:off x="1498600" y="3003550"/>
            <a:ext cx="612457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1800">
                <a:solidFill>
                  <a:srgbClr val="FF0000"/>
                </a:solidFill>
                <a:latin typeface="Times New Roman" panose="02020603050405020304" pitchFamily="18" charset="0"/>
                <a:cs typeface="Times New Roman" panose="02020603050405020304" pitchFamily="18" charset="0"/>
              </a:rPr>
              <a:t> BẢO VỆ AN NINH ĐẤT LIỀN VÀ BIÊN GIỚI VIỆT NAM                    </a:t>
            </a:r>
            <a:r>
              <a:rPr lang="en-US" altLang="vi-VN" sz="1800">
                <a:solidFill>
                  <a:srgbClr val="0000FF"/>
                </a:solidFill>
                <a:latin typeface="Times New Roman" panose="02020603050405020304" pitchFamily="18" charset="0"/>
                <a:cs typeface="Times New Roman" panose="02020603050405020304" pitchFamily="18" charset="0"/>
              </a:rPr>
              <a:t>(Bộ đội Biên phòng, công an)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12645"/>
                                        </p:tgtEl>
                                        <p:attrNameLst>
                                          <p:attrName>style.visibility</p:attrName>
                                        </p:attrNameLst>
                                      </p:cBhvr>
                                      <p:to>
                                        <p:strVal val="visible"/>
                                      </p:to>
                                    </p:set>
                                    <p:anim calcmode="lin" valueType="num">
                                      <p:cBhvr>
                                        <p:cTn id="7" dur="1000" fill="hold"/>
                                        <p:tgtEl>
                                          <p:spTgt spid="112645"/>
                                        </p:tgtEl>
                                        <p:attrNameLst>
                                          <p:attrName>ppt_w</p:attrName>
                                        </p:attrNameLst>
                                      </p:cBhvr>
                                      <p:tavLst>
                                        <p:tav tm="0">
                                          <p:val>
                                            <p:strVal val="#ppt_w*0.70"/>
                                          </p:val>
                                        </p:tav>
                                        <p:tav tm="100000">
                                          <p:val>
                                            <p:strVal val="#ppt_w"/>
                                          </p:val>
                                        </p:tav>
                                      </p:tavLst>
                                    </p:anim>
                                    <p:anim calcmode="lin" valueType="num">
                                      <p:cBhvr>
                                        <p:cTn id="8" dur="1000" fill="hold"/>
                                        <p:tgtEl>
                                          <p:spTgt spid="112645"/>
                                        </p:tgtEl>
                                        <p:attrNameLst>
                                          <p:attrName>ppt_h</p:attrName>
                                        </p:attrNameLst>
                                      </p:cBhvr>
                                      <p:tavLst>
                                        <p:tav tm="0">
                                          <p:val>
                                            <p:strVal val="#ppt_h"/>
                                          </p:val>
                                        </p:tav>
                                        <p:tav tm="100000">
                                          <p:val>
                                            <p:strVal val="#ppt_h"/>
                                          </p:val>
                                        </p:tav>
                                      </p:tavLst>
                                    </p:anim>
                                    <p:animEffect transition="in" filter="fade">
                                      <p:cBhvr>
                                        <p:cTn id="9" dur="1000"/>
                                        <p:tgtEl>
                                          <p:spTgt spid="112645"/>
                                        </p:tgtEl>
                                      </p:cBhvr>
                                    </p:animEffect>
                                  </p:childTnLst>
                                </p:cTn>
                              </p:par>
                            </p:childTnLst>
                          </p:cTn>
                        </p:par>
                        <p:par>
                          <p:cTn id="10" fill="hold" nodeType="afterGroup">
                            <p:stCondLst>
                              <p:cond delay="1000"/>
                            </p:stCondLst>
                            <p:childTnLst>
                              <p:par>
                                <p:cTn id="11" presetID="23" presetClass="entr" presetSubtype="16" fill="hold" nodeType="afterEffect">
                                  <p:stCondLst>
                                    <p:cond delay="0"/>
                                  </p:stCondLst>
                                  <p:childTnLst>
                                    <p:set>
                                      <p:cBhvr>
                                        <p:cTn id="12" dur="1" fill="hold">
                                          <p:stCondLst>
                                            <p:cond delay="0"/>
                                          </p:stCondLst>
                                        </p:cTn>
                                        <p:tgtEl>
                                          <p:spTgt spid="112666"/>
                                        </p:tgtEl>
                                        <p:attrNameLst>
                                          <p:attrName>style.visibility</p:attrName>
                                        </p:attrNameLst>
                                      </p:cBhvr>
                                      <p:to>
                                        <p:strVal val="visible"/>
                                      </p:to>
                                    </p:set>
                                    <p:anim calcmode="lin" valueType="num">
                                      <p:cBhvr>
                                        <p:cTn id="13" dur="500" fill="hold"/>
                                        <p:tgtEl>
                                          <p:spTgt spid="112666"/>
                                        </p:tgtEl>
                                        <p:attrNameLst>
                                          <p:attrName>ppt_w</p:attrName>
                                        </p:attrNameLst>
                                      </p:cBhvr>
                                      <p:tavLst>
                                        <p:tav tm="0">
                                          <p:val>
                                            <p:fltVal val="0"/>
                                          </p:val>
                                        </p:tav>
                                        <p:tav tm="100000">
                                          <p:val>
                                            <p:strVal val="#ppt_w"/>
                                          </p:val>
                                        </p:tav>
                                      </p:tavLst>
                                    </p:anim>
                                    <p:anim calcmode="lin" valueType="num">
                                      <p:cBhvr>
                                        <p:cTn id="14" dur="500" fill="hold"/>
                                        <p:tgtEl>
                                          <p:spTgt spid="112666"/>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112670"/>
                                        </p:tgtEl>
                                        <p:attrNameLst>
                                          <p:attrName>style.visibility</p:attrName>
                                        </p:attrNameLst>
                                      </p:cBhvr>
                                      <p:to>
                                        <p:strVal val="visible"/>
                                      </p:to>
                                    </p:set>
                                    <p:anim calcmode="lin" valueType="num">
                                      <p:cBhvr>
                                        <p:cTn id="18" dur="500" fill="hold"/>
                                        <p:tgtEl>
                                          <p:spTgt spid="112670"/>
                                        </p:tgtEl>
                                        <p:attrNameLst>
                                          <p:attrName>ppt_w</p:attrName>
                                        </p:attrNameLst>
                                      </p:cBhvr>
                                      <p:tavLst>
                                        <p:tav tm="0">
                                          <p:val>
                                            <p:fltVal val="0"/>
                                          </p:val>
                                        </p:tav>
                                        <p:tav tm="100000">
                                          <p:val>
                                            <p:strVal val="#ppt_w"/>
                                          </p:val>
                                        </p:tav>
                                      </p:tavLst>
                                    </p:anim>
                                    <p:anim calcmode="lin" valueType="num">
                                      <p:cBhvr>
                                        <p:cTn id="19" dur="500" fill="hold"/>
                                        <p:tgtEl>
                                          <p:spTgt spid="112670"/>
                                        </p:tgtEl>
                                        <p:attrNameLst>
                                          <p:attrName>ppt_h</p:attrName>
                                        </p:attrNameLst>
                                      </p:cBhvr>
                                      <p:tavLst>
                                        <p:tav tm="0">
                                          <p:val>
                                            <p:fltVal val="0"/>
                                          </p:val>
                                        </p:tav>
                                        <p:tav tm="100000">
                                          <p:val>
                                            <p:strVal val="#ppt_h"/>
                                          </p:val>
                                        </p:tav>
                                      </p:tavLst>
                                    </p:anim>
                                  </p:childTnLst>
                                </p:cTn>
                              </p:par>
                            </p:childTnLst>
                          </p:cTn>
                        </p:par>
                        <p:par>
                          <p:cTn id="20" fill="hold" nodeType="afterGroup">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112671"/>
                                        </p:tgtEl>
                                        <p:attrNameLst>
                                          <p:attrName>style.visibility</p:attrName>
                                        </p:attrNameLst>
                                      </p:cBhvr>
                                      <p:to>
                                        <p:strVal val="visible"/>
                                      </p:to>
                                    </p:set>
                                    <p:anim calcmode="lin" valueType="num">
                                      <p:cBhvr>
                                        <p:cTn id="23" dur="500" fill="hold"/>
                                        <p:tgtEl>
                                          <p:spTgt spid="112671"/>
                                        </p:tgtEl>
                                        <p:attrNameLst>
                                          <p:attrName>ppt_w</p:attrName>
                                        </p:attrNameLst>
                                      </p:cBhvr>
                                      <p:tavLst>
                                        <p:tav tm="0">
                                          <p:val>
                                            <p:fltVal val="0"/>
                                          </p:val>
                                        </p:tav>
                                        <p:tav tm="100000">
                                          <p:val>
                                            <p:strVal val="#ppt_w"/>
                                          </p:val>
                                        </p:tav>
                                      </p:tavLst>
                                    </p:anim>
                                    <p:anim calcmode="lin" valueType="num">
                                      <p:cBhvr>
                                        <p:cTn id="24" dur="500" fill="hold"/>
                                        <p:tgtEl>
                                          <p:spTgt spid="112671"/>
                                        </p:tgtEl>
                                        <p:attrNameLst>
                                          <p:attrName>ppt_h</p:attrName>
                                        </p:attrNameLst>
                                      </p:cBhvr>
                                      <p:tavLst>
                                        <p:tav tm="0">
                                          <p:val>
                                            <p:fltVal val="0"/>
                                          </p:val>
                                        </p:tav>
                                        <p:tav tm="100000">
                                          <p:val>
                                            <p:strVal val="#ppt_h"/>
                                          </p:val>
                                        </p:tav>
                                      </p:tavLst>
                                    </p:anim>
                                  </p:childTnLst>
                                </p:cTn>
                              </p:par>
                            </p:childTnLst>
                          </p:cTn>
                        </p:par>
                        <p:par>
                          <p:cTn id="25" fill="hold" nodeType="afterGroup">
                            <p:stCondLst>
                              <p:cond delay="2500"/>
                            </p:stCondLst>
                            <p:childTnLst>
                              <p:par>
                                <p:cTn id="26" presetID="47" presetClass="entr" presetSubtype="0" fill="hold" grpId="0" nodeType="afterEffect">
                                  <p:stCondLst>
                                    <p:cond delay="0"/>
                                  </p:stCondLst>
                                  <p:childTnLst>
                                    <p:set>
                                      <p:cBhvr>
                                        <p:cTn id="27" dur="1" fill="hold">
                                          <p:stCondLst>
                                            <p:cond delay="0"/>
                                          </p:stCondLst>
                                        </p:cTn>
                                        <p:tgtEl>
                                          <p:spTgt spid="112669"/>
                                        </p:tgtEl>
                                        <p:attrNameLst>
                                          <p:attrName>style.visibility</p:attrName>
                                        </p:attrNameLst>
                                      </p:cBhvr>
                                      <p:to>
                                        <p:strVal val="visible"/>
                                      </p:to>
                                    </p:set>
                                    <p:animEffect transition="in" filter="fade">
                                      <p:cBhvr>
                                        <p:cTn id="28" dur="1000"/>
                                        <p:tgtEl>
                                          <p:spTgt spid="112669"/>
                                        </p:tgtEl>
                                      </p:cBhvr>
                                    </p:animEffect>
                                    <p:anim calcmode="lin" valueType="num">
                                      <p:cBhvr>
                                        <p:cTn id="29" dur="1000" fill="hold"/>
                                        <p:tgtEl>
                                          <p:spTgt spid="112669"/>
                                        </p:tgtEl>
                                        <p:attrNameLst>
                                          <p:attrName>ppt_x</p:attrName>
                                        </p:attrNameLst>
                                      </p:cBhvr>
                                      <p:tavLst>
                                        <p:tav tm="0">
                                          <p:val>
                                            <p:strVal val="#ppt_x"/>
                                          </p:val>
                                        </p:tav>
                                        <p:tav tm="100000">
                                          <p:val>
                                            <p:strVal val="#ppt_x"/>
                                          </p:val>
                                        </p:tav>
                                      </p:tavLst>
                                    </p:anim>
                                    <p:anim calcmode="lin" valueType="num">
                                      <p:cBhvr>
                                        <p:cTn id="30" dur="1000" fill="hold"/>
                                        <p:tgtEl>
                                          <p:spTgt spid="112669"/>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xit" presetSubtype="32" fill="hold" nodeType="clickEffect">
                                  <p:stCondLst>
                                    <p:cond delay="0"/>
                                  </p:stCondLst>
                                  <p:childTnLst>
                                    <p:anim calcmode="lin" valueType="num">
                                      <p:cBhvr>
                                        <p:cTn id="34" dur="500"/>
                                        <p:tgtEl>
                                          <p:spTgt spid="112666"/>
                                        </p:tgtEl>
                                        <p:attrNameLst>
                                          <p:attrName>ppt_w</p:attrName>
                                        </p:attrNameLst>
                                      </p:cBhvr>
                                      <p:tavLst>
                                        <p:tav tm="0">
                                          <p:val>
                                            <p:strVal val="ppt_w"/>
                                          </p:val>
                                        </p:tav>
                                        <p:tav tm="100000">
                                          <p:val>
                                            <p:fltVal val="0"/>
                                          </p:val>
                                        </p:tav>
                                      </p:tavLst>
                                    </p:anim>
                                    <p:anim calcmode="lin" valueType="num">
                                      <p:cBhvr>
                                        <p:cTn id="35" dur="500"/>
                                        <p:tgtEl>
                                          <p:spTgt spid="112666"/>
                                        </p:tgtEl>
                                        <p:attrNameLst>
                                          <p:attrName>ppt_h</p:attrName>
                                        </p:attrNameLst>
                                      </p:cBhvr>
                                      <p:tavLst>
                                        <p:tav tm="0">
                                          <p:val>
                                            <p:strVal val="ppt_h"/>
                                          </p:val>
                                        </p:tav>
                                        <p:tav tm="100000">
                                          <p:val>
                                            <p:fltVal val="0"/>
                                          </p:val>
                                        </p:tav>
                                      </p:tavLst>
                                    </p:anim>
                                    <p:animEffect transition="out" filter="fade">
                                      <p:cBhvr>
                                        <p:cTn id="36" dur="500"/>
                                        <p:tgtEl>
                                          <p:spTgt spid="112666"/>
                                        </p:tgtEl>
                                      </p:cBhvr>
                                    </p:animEffect>
                                    <p:set>
                                      <p:cBhvr>
                                        <p:cTn id="37" dur="1" fill="hold">
                                          <p:stCondLst>
                                            <p:cond delay="499"/>
                                          </p:stCondLst>
                                        </p:cTn>
                                        <p:tgtEl>
                                          <p:spTgt spid="112666"/>
                                        </p:tgtEl>
                                        <p:attrNameLst>
                                          <p:attrName>style.visibility</p:attrName>
                                        </p:attrNameLst>
                                      </p:cBhvr>
                                      <p:to>
                                        <p:strVal val="hidden"/>
                                      </p:to>
                                    </p:set>
                                  </p:childTnLst>
                                </p:cTn>
                              </p:par>
                              <p:par>
                                <p:cTn id="38" presetID="53" presetClass="exit" presetSubtype="32" fill="hold" grpId="1" nodeType="withEffect">
                                  <p:stCondLst>
                                    <p:cond delay="0"/>
                                  </p:stCondLst>
                                  <p:childTnLst>
                                    <p:anim calcmode="lin" valueType="num">
                                      <p:cBhvr>
                                        <p:cTn id="39" dur="500"/>
                                        <p:tgtEl>
                                          <p:spTgt spid="112670"/>
                                        </p:tgtEl>
                                        <p:attrNameLst>
                                          <p:attrName>ppt_w</p:attrName>
                                        </p:attrNameLst>
                                      </p:cBhvr>
                                      <p:tavLst>
                                        <p:tav tm="0">
                                          <p:val>
                                            <p:strVal val="ppt_w"/>
                                          </p:val>
                                        </p:tav>
                                        <p:tav tm="100000">
                                          <p:val>
                                            <p:fltVal val="0"/>
                                          </p:val>
                                        </p:tav>
                                      </p:tavLst>
                                    </p:anim>
                                    <p:anim calcmode="lin" valueType="num">
                                      <p:cBhvr>
                                        <p:cTn id="40" dur="500"/>
                                        <p:tgtEl>
                                          <p:spTgt spid="112670"/>
                                        </p:tgtEl>
                                        <p:attrNameLst>
                                          <p:attrName>ppt_h</p:attrName>
                                        </p:attrNameLst>
                                      </p:cBhvr>
                                      <p:tavLst>
                                        <p:tav tm="0">
                                          <p:val>
                                            <p:strVal val="ppt_h"/>
                                          </p:val>
                                        </p:tav>
                                        <p:tav tm="100000">
                                          <p:val>
                                            <p:fltVal val="0"/>
                                          </p:val>
                                        </p:tav>
                                      </p:tavLst>
                                    </p:anim>
                                    <p:animEffect transition="out" filter="fade">
                                      <p:cBhvr>
                                        <p:cTn id="41" dur="500"/>
                                        <p:tgtEl>
                                          <p:spTgt spid="112670"/>
                                        </p:tgtEl>
                                      </p:cBhvr>
                                    </p:animEffect>
                                    <p:set>
                                      <p:cBhvr>
                                        <p:cTn id="42" dur="1" fill="hold">
                                          <p:stCondLst>
                                            <p:cond delay="499"/>
                                          </p:stCondLst>
                                        </p:cTn>
                                        <p:tgtEl>
                                          <p:spTgt spid="112670"/>
                                        </p:tgtEl>
                                        <p:attrNameLst>
                                          <p:attrName>style.visibility</p:attrName>
                                        </p:attrNameLst>
                                      </p:cBhvr>
                                      <p:to>
                                        <p:strVal val="hidden"/>
                                      </p:to>
                                    </p:set>
                                  </p:childTnLst>
                                </p:cTn>
                              </p:par>
                              <p:par>
                                <p:cTn id="43" presetID="53" presetClass="exit" presetSubtype="32" fill="hold" grpId="1" nodeType="withEffect">
                                  <p:stCondLst>
                                    <p:cond delay="0"/>
                                  </p:stCondLst>
                                  <p:childTnLst>
                                    <p:anim calcmode="lin" valueType="num">
                                      <p:cBhvr>
                                        <p:cTn id="44" dur="500"/>
                                        <p:tgtEl>
                                          <p:spTgt spid="112671"/>
                                        </p:tgtEl>
                                        <p:attrNameLst>
                                          <p:attrName>ppt_w</p:attrName>
                                        </p:attrNameLst>
                                      </p:cBhvr>
                                      <p:tavLst>
                                        <p:tav tm="0">
                                          <p:val>
                                            <p:strVal val="ppt_w"/>
                                          </p:val>
                                        </p:tav>
                                        <p:tav tm="100000">
                                          <p:val>
                                            <p:fltVal val="0"/>
                                          </p:val>
                                        </p:tav>
                                      </p:tavLst>
                                    </p:anim>
                                    <p:anim calcmode="lin" valueType="num">
                                      <p:cBhvr>
                                        <p:cTn id="45" dur="500"/>
                                        <p:tgtEl>
                                          <p:spTgt spid="112671"/>
                                        </p:tgtEl>
                                        <p:attrNameLst>
                                          <p:attrName>ppt_h</p:attrName>
                                        </p:attrNameLst>
                                      </p:cBhvr>
                                      <p:tavLst>
                                        <p:tav tm="0">
                                          <p:val>
                                            <p:strVal val="ppt_h"/>
                                          </p:val>
                                        </p:tav>
                                        <p:tav tm="100000">
                                          <p:val>
                                            <p:fltVal val="0"/>
                                          </p:val>
                                        </p:tav>
                                      </p:tavLst>
                                    </p:anim>
                                    <p:animEffect transition="out" filter="fade">
                                      <p:cBhvr>
                                        <p:cTn id="46" dur="500"/>
                                        <p:tgtEl>
                                          <p:spTgt spid="112671"/>
                                        </p:tgtEl>
                                      </p:cBhvr>
                                    </p:animEffect>
                                    <p:set>
                                      <p:cBhvr>
                                        <p:cTn id="47" dur="1" fill="hold">
                                          <p:stCondLst>
                                            <p:cond delay="499"/>
                                          </p:stCondLst>
                                        </p:cTn>
                                        <p:tgtEl>
                                          <p:spTgt spid="112671"/>
                                        </p:tgtEl>
                                        <p:attrNameLst>
                                          <p:attrName>style.visibility</p:attrName>
                                        </p:attrNameLst>
                                      </p:cBhvr>
                                      <p:to>
                                        <p:strVal val="hidden"/>
                                      </p:to>
                                    </p:set>
                                  </p:childTnLst>
                                </p:cTn>
                              </p:par>
                              <p:par>
                                <p:cTn id="48" presetID="53" presetClass="exit" presetSubtype="32" fill="hold" grpId="1" nodeType="withEffect">
                                  <p:stCondLst>
                                    <p:cond delay="0"/>
                                  </p:stCondLst>
                                  <p:childTnLst>
                                    <p:anim calcmode="lin" valueType="num">
                                      <p:cBhvr>
                                        <p:cTn id="49" dur="500"/>
                                        <p:tgtEl>
                                          <p:spTgt spid="112669"/>
                                        </p:tgtEl>
                                        <p:attrNameLst>
                                          <p:attrName>ppt_w</p:attrName>
                                        </p:attrNameLst>
                                      </p:cBhvr>
                                      <p:tavLst>
                                        <p:tav tm="0">
                                          <p:val>
                                            <p:strVal val="ppt_w"/>
                                          </p:val>
                                        </p:tav>
                                        <p:tav tm="100000">
                                          <p:val>
                                            <p:fltVal val="0"/>
                                          </p:val>
                                        </p:tav>
                                      </p:tavLst>
                                    </p:anim>
                                    <p:anim calcmode="lin" valueType="num">
                                      <p:cBhvr>
                                        <p:cTn id="50" dur="500"/>
                                        <p:tgtEl>
                                          <p:spTgt spid="112669"/>
                                        </p:tgtEl>
                                        <p:attrNameLst>
                                          <p:attrName>ppt_h</p:attrName>
                                        </p:attrNameLst>
                                      </p:cBhvr>
                                      <p:tavLst>
                                        <p:tav tm="0">
                                          <p:val>
                                            <p:strVal val="ppt_h"/>
                                          </p:val>
                                        </p:tav>
                                        <p:tav tm="100000">
                                          <p:val>
                                            <p:fltVal val="0"/>
                                          </p:val>
                                        </p:tav>
                                      </p:tavLst>
                                    </p:anim>
                                    <p:animEffect transition="out" filter="fade">
                                      <p:cBhvr>
                                        <p:cTn id="51" dur="500"/>
                                        <p:tgtEl>
                                          <p:spTgt spid="112669"/>
                                        </p:tgtEl>
                                      </p:cBhvr>
                                    </p:animEffect>
                                    <p:set>
                                      <p:cBhvr>
                                        <p:cTn id="52" dur="1" fill="hold">
                                          <p:stCondLst>
                                            <p:cond delay="499"/>
                                          </p:stCondLst>
                                        </p:cTn>
                                        <p:tgtEl>
                                          <p:spTgt spid="112669"/>
                                        </p:tgtEl>
                                        <p:attrNameLst>
                                          <p:attrName>style.visibility</p:attrName>
                                        </p:attrNameLst>
                                      </p:cBhvr>
                                      <p:to>
                                        <p:strVal val="hidden"/>
                                      </p:to>
                                    </p:set>
                                  </p:childTnLst>
                                </p:cTn>
                              </p:par>
                            </p:childTnLst>
                          </p:cTn>
                        </p:par>
                        <p:par>
                          <p:cTn id="53" fill="hold" nodeType="afterGroup">
                            <p:stCondLst>
                              <p:cond delay="500"/>
                            </p:stCondLst>
                            <p:childTnLst>
                              <p:par>
                                <p:cTn id="54" presetID="53" presetClass="entr" presetSubtype="16"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par>
                          <p:cTn id="59" fill="hold" nodeType="afterGroup">
                            <p:stCondLst>
                              <p:cond delay="10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12674"/>
                                        </p:tgtEl>
                                        <p:attrNameLst>
                                          <p:attrName>style.visibility</p:attrName>
                                        </p:attrNameLst>
                                      </p:cBhvr>
                                      <p:to>
                                        <p:strVal val="visible"/>
                                      </p:to>
                                    </p:set>
                                    <p:anim calcmode="lin" valueType="num">
                                      <p:cBhvr>
                                        <p:cTn id="62" dur="500" fill="hold"/>
                                        <p:tgtEl>
                                          <p:spTgt spid="112674"/>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12674"/>
                                        </p:tgtEl>
                                        <p:attrNameLst>
                                          <p:attrName>ppt_y</p:attrName>
                                        </p:attrNameLst>
                                      </p:cBhvr>
                                      <p:tavLst>
                                        <p:tav tm="0">
                                          <p:val>
                                            <p:strVal val="#ppt_y"/>
                                          </p:val>
                                        </p:tav>
                                        <p:tav tm="100000">
                                          <p:val>
                                            <p:strVal val="#ppt_y"/>
                                          </p:val>
                                        </p:tav>
                                      </p:tavLst>
                                    </p:anim>
                                    <p:anim calcmode="lin" valueType="num">
                                      <p:cBhvr>
                                        <p:cTn id="64" dur="500" fill="hold"/>
                                        <p:tgtEl>
                                          <p:spTgt spid="112674"/>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12674"/>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1267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16" fill="hold" nodeType="clickEffect">
                                  <p:stCondLst>
                                    <p:cond delay="0"/>
                                  </p:stCondLst>
                                  <p:childTnLst>
                                    <p:set>
                                      <p:cBhvr>
                                        <p:cTn id="70" dur="1" fill="hold">
                                          <p:stCondLst>
                                            <p:cond delay="0"/>
                                          </p:stCondLst>
                                        </p:cTn>
                                        <p:tgtEl>
                                          <p:spTgt spid="58370"/>
                                        </p:tgtEl>
                                        <p:attrNameLst>
                                          <p:attrName>style.visibility</p:attrName>
                                        </p:attrNameLst>
                                      </p:cBhvr>
                                      <p:to>
                                        <p:strVal val="visible"/>
                                      </p:to>
                                    </p:set>
                                    <p:anim calcmode="lin" valueType="num">
                                      <p:cBhvr>
                                        <p:cTn id="71" dur="500" fill="hold"/>
                                        <p:tgtEl>
                                          <p:spTgt spid="58370"/>
                                        </p:tgtEl>
                                        <p:attrNameLst>
                                          <p:attrName>ppt_w</p:attrName>
                                        </p:attrNameLst>
                                      </p:cBhvr>
                                      <p:tavLst>
                                        <p:tav tm="0">
                                          <p:val>
                                            <p:fltVal val="0"/>
                                          </p:val>
                                        </p:tav>
                                        <p:tav tm="100000">
                                          <p:val>
                                            <p:strVal val="#ppt_w"/>
                                          </p:val>
                                        </p:tav>
                                      </p:tavLst>
                                    </p:anim>
                                    <p:anim calcmode="lin" valueType="num">
                                      <p:cBhvr>
                                        <p:cTn id="72" dur="500" fill="hold"/>
                                        <p:tgtEl>
                                          <p:spTgt spid="58370"/>
                                        </p:tgtEl>
                                        <p:attrNameLst>
                                          <p:attrName>ppt_h</p:attrName>
                                        </p:attrNameLst>
                                      </p:cBhvr>
                                      <p:tavLst>
                                        <p:tav tm="0">
                                          <p:val>
                                            <p:fltVal val="0"/>
                                          </p:val>
                                        </p:tav>
                                        <p:tav tm="100000">
                                          <p:val>
                                            <p:strVal val="#ppt_h"/>
                                          </p:val>
                                        </p:tav>
                                      </p:tavLst>
                                    </p:anim>
                                    <p:animEffect transition="in" filter="fade">
                                      <p:cBhvr>
                                        <p:cTn id="73" dur="500"/>
                                        <p:tgtEl>
                                          <p:spTgt spid="58370"/>
                                        </p:tgtEl>
                                      </p:cBhvr>
                                    </p:animEffect>
                                  </p:childTnLst>
                                </p:cTn>
                              </p:par>
                            </p:childTnLst>
                          </p:cTn>
                        </p:par>
                        <p:par>
                          <p:cTn id="74" fill="hold" nodeType="afterGroup">
                            <p:stCondLst>
                              <p:cond delay="500"/>
                            </p:stCondLst>
                            <p:childTnLst>
                              <p:par>
                                <p:cTn id="75" presetID="53" presetClass="entr" presetSubtype="16" fill="hold" nodeType="afterEffect">
                                  <p:stCondLst>
                                    <p:cond delay="0"/>
                                  </p:stCondLst>
                                  <p:childTnLst>
                                    <p:set>
                                      <p:cBhvr>
                                        <p:cTn id="76" dur="1" fill="hold">
                                          <p:stCondLst>
                                            <p:cond delay="0"/>
                                          </p:stCondLst>
                                        </p:cTn>
                                        <p:tgtEl>
                                          <p:spTgt spid="57352"/>
                                        </p:tgtEl>
                                        <p:attrNameLst>
                                          <p:attrName>style.visibility</p:attrName>
                                        </p:attrNameLst>
                                      </p:cBhvr>
                                      <p:to>
                                        <p:strVal val="visible"/>
                                      </p:to>
                                    </p:set>
                                    <p:anim calcmode="lin" valueType="num">
                                      <p:cBhvr>
                                        <p:cTn id="77" dur="500" fill="hold"/>
                                        <p:tgtEl>
                                          <p:spTgt spid="57352"/>
                                        </p:tgtEl>
                                        <p:attrNameLst>
                                          <p:attrName>ppt_w</p:attrName>
                                        </p:attrNameLst>
                                      </p:cBhvr>
                                      <p:tavLst>
                                        <p:tav tm="0">
                                          <p:val>
                                            <p:fltVal val="0"/>
                                          </p:val>
                                        </p:tav>
                                        <p:tav tm="100000">
                                          <p:val>
                                            <p:strVal val="#ppt_w"/>
                                          </p:val>
                                        </p:tav>
                                      </p:tavLst>
                                    </p:anim>
                                    <p:anim calcmode="lin" valueType="num">
                                      <p:cBhvr>
                                        <p:cTn id="78" dur="500" fill="hold"/>
                                        <p:tgtEl>
                                          <p:spTgt spid="57352"/>
                                        </p:tgtEl>
                                        <p:attrNameLst>
                                          <p:attrName>ppt_h</p:attrName>
                                        </p:attrNameLst>
                                      </p:cBhvr>
                                      <p:tavLst>
                                        <p:tav tm="0">
                                          <p:val>
                                            <p:fltVal val="0"/>
                                          </p:val>
                                        </p:tav>
                                        <p:tav tm="100000">
                                          <p:val>
                                            <p:strVal val="#ppt_h"/>
                                          </p:val>
                                        </p:tav>
                                      </p:tavLst>
                                    </p:anim>
                                    <p:animEffect transition="in" filter="fade">
                                      <p:cBhvr>
                                        <p:cTn id="79" dur="500"/>
                                        <p:tgtEl>
                                          <p:spTgt spid="57352"/>
                                        </p:tgtEl>
                                      </p:cBhvr>
                                    </p:animEffect>
                                  </p:childTnLst>
                                </p:cTn>
                              </p:par>
                            </p:childTnLst>
                          </p:cTn>
                        </p:par>
                        <p:par>
                          <p:cTn id="80" fill="hold" nodeType="afterGroup">
                            <p:stCondLst>
                              <p:cond delay="1000"/>
                            </p:stCondLst>
                            <p:childTnLst>
                              <p:par>
                                <p:cTn id="81" presetID="53" presetClass="entr" presetSubtype="16" fill="hold" nodeType="afterEffect">
                                  <p:stCondLst>
                                    <p:cond delay="0"/>
                                  </p:stCondLst>
                                  <p:childTnLst>
                                    <p:set>
                                      <p:cBhvr>
                                        <p:cTn id="82" dur="1" fill="hold">
                                          <p:stCondLst>
                                            <p:cond delay="0"/>
                                          </p:stCondLst>
                                        </p:cTn>
                                        <p:tgtEl>
                                          <p:spTgt spid="57350"/>
                                        </p:tgtEl>
                                        <p:attrNameLst>
                                          <p:attrName>style.visibility</p:attrName>
                                        </p:attrNameLst>
                                      </p:cBhvr>
                                      <p:to>
                                        <p:strVal val="visible"/>
                                      </p:to>
                                    </p:set>
                                    <p:anim calcmode="lin" valueType="num">
                                      <p:cBhvr>
                                        <p:cTn id="83" dur="500" fill="hold"/>
                                        <p:tgtEl>
                                          <p:spTgt spid="57350"/>
                                        </p:tgtEl>
                                        <p:attrNameLst>
                                          <p:attrName>ppt_w</p:attrName>
                                        </p:attrNameLst>
                                      </p:cBhvr>
                                      <p:tavLst>
                                        <p:tav tm="0">
                                          <p:val>
                                            <p:fltVal val="0"/>
                                          </p:val>
                                        </p:tav>
                                        <p:tav tm="100000">
                                          <p:val>
                                            <p:strVal val="#ppt_w"/>
                                          </p:val>
                                        </p:tav>
                                      </p:tavLst>
                                    </p:anim>
                                    <p:anim calcmode="lin" valueType="num">
                                      <p:cBhvr>
                                        <p:cTn id="84" dur="500" fill="hold"/>
                                        <p:tgtEl>
                                          <p:spTgt spid="57350"/>
                                        </p:tgtEl>
                                        <p:attrNameLst>
                                          <p:attrName>ppt_h</p:attrName>
                                        </p:attrNameLst>
                                      </p:cBhvr>
                                      <p:tavLst>
                                        <p:tav tm="0">
                                          <p:val>
                                            <p:fltVal val="0"/>
                                          </p:val>
                                        </p:tav>
                                        <p:tav tm="100000">
                                          <p:val>
                                            <p:strVal val="#ppt_h"/>
                                          </p:val>
                                        </p:tav>
                                      </p:tavLst>
                                    </p:anim>
                                    <p:animEffect transition="in" filter="fade">
                                      <p:cBhvr>
                                        <p:cTn id="85" dur="500"/>
                                        <p:tgtEl>
                                          <p:spTgt spid="57350"/>
                                        </p:tgtEl>
                                      </p:cBhvr>
                                    </p:animEffect>
                                  </p:childTnLst>
                                </p:cTn>
                              </p:par>
                            </p:childTnLst>
                          </p:cTn>
                        </p:par>
                        <p:par>
                          <p:cTn id="86" fill="hold" nodeType="afterGroup">
                            <p:stCondLst>
                              <p:cond delay="1500"/>
                            </p:stCondLst>
                            <p:childTnLst>
                              <p:par>
                                <p:cTn id="87" presetID="53" presetClass="entr" presetSubtype="16" fill="hold" nodeType="afterEffect">
                                  <p:stCondLst>
                                    <p:cond delay="0"/>
                                  </p:stCondLst>
                                  <p:childTnLst>
                                    <p:set>
                                      <p:cBhvr>
                                        <p:cTn id="88" dur="1" fill="hold">
                                          <p:stCondLst>
                                            <p:cond delay="0"/>
                                          </p:stCondLst>
                                        </p:cTn>
                                        <p:tgtEl>
                                          <p:spTgt spid="57346"/>
                                        </p:tgtEl>
                                        <p:attrNameLst>
                                          <p:attrName>style.visibility</p:attrName>
                                        </p:attrNameLst>
                                      </p:cBhvr>
                                      <p:to>
                                        <p:strVal val="visible"/>
                                      </p:to>
                                    </p:set>
                                    <p:anim calcmode="lin" valueType="num">
                                      <p:cBhvr>
                                        <p:cTn id="89" dur="500" fill="hold"/>
                                        <p:tgtEl>
                                          <p:spTgt spid="57346"/>
                                        </p:tgtEl>
                                        <p:attrNameLst>
                                          <p:attrName>ppt_w</p:attrName>
                                        </p:attrNameLst>
                                      </p:cBhvr>
                                      <p:tavLst>
                                        <p:tav tm="0">
                                          <p:val>
                                            <p:fltVal val="0"/>
                                          </p:val>
                                        </p:tav>
                                        <p:tav tm="100000">
                                          <p:val>
                                            <p:strVal val="#ppt_w"/>
                                          </p:val>
                                        </p:tav>
                                      </p:tavLst>
                                    </p:anim>
                                    <p:anim calcmode="lin" valueType="num">
                                      <p:cBhvr>
                                        <p:cTn id="90" dur="500" fill="hold"/>
                                        <p:tgtEl>
                                          <p:spTgt spid="57346"/>
                                        </p:tgtEl>
                                        <p:attrNameLst>
                                          <p:attrName>ppt_h</p:attrName>
                                        </p:attrNameLst>
                                      </p:cBhvr>
                                      <p:tavLst>
                                        <p:tav tm="0">
                                          <p:val>
                                            <p:fltVal val="0"/>
                                          </p:val>
                                        </p:tav>
                                        <p:tav tm="100000">
                                          <p:val>
                                            <p:strVal val="#ppt_h"/>
                                          </p:val>
                                        </p:tav>
                                      </p:tavLst>
                                    </p:anim>
                                    <p:animEffect transition="in" filter="fade">
                                      <p:cBhvr>
                                        <p:cTn id="91" dur="500"/>
                                        <p:tgtEl>
                                          <p:spTgt spid="57346"/>
                                        </p:tgtEl>
                                      </p:cBhvr>
                                    </p:animEffect>
                                  </p:childTnLst>
                                </p:cTn>
                              </p:par>
                            </p:childTnLst>
                          </p:cTn>
                        </p:par>
                        <p:par>
                          <p:cTn id="92" fill="hold" nodeType="afterGroup">
                            <p:stCondLst>
                              <p:cond delay="2000"/>
                            </p:stCondLst>
                            <p:childTnLst>
                              <p:par>
                                <p:cTn id="93" presetID="47" presetClass="entr" presetSubtype="0" fill="hold" grpId="1"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1000"/>
                                        <p:tgtEl>
                                          <p:spTgt spid="32"/>
                                        </p:tgtEl>
                                      </p:cBhvr>
                                    </p:animEffect>
                                    <p:anim calcmode="lin" valueType="num">
                                      <p:cBhvr>
                                        <p:cTn id="96" dur="1000" fill="hold"/>
                                        <p:tgtEl>
                                          <p:spTgt spid="32"/>
                                        </p:tgtEl>
                                        <p:attrNameLst>
                                          <p:attrName>ppt_x</p:attrName>
                                        </p:attrNameLst>
                                      </p:cBhvr>
                                      <p:tavLst>
                                        <p:tav tm="0">
                                          <p:val>
                                            <p:strVal val="#ppt_x"/>
                                          </p:val>
                                        </p:tav>
                                        <p:tav tm="100000">
                                          <p:val>
                                            <p:strVal val="#ppt_x"/>
                                          </p:val>
                                        </p:tav>
                                      </p:tavLst>
                                    </p:anim>
                                    <p:anim calcmode="lin" valueType="num">
                                      <p:cBhvr>
                                        <p:cTn id="9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53" presetClass="exit" presetSubtype="32" fill="hold" nodeType="clickEffect">
                                  <p:stCondLst>
                                    <p:cond delay="0"/>
                                  </p:stCondLst>
                                  <p:childTnLst>
                                    <p:anim calcmode="lin" valueType="num">
                                      <p:cBhvr>
                                        <p:cTn id="101" dur="500"/>
                                        <p:tgtEl>
                                          <p:spTgt spid="58370"/>
                                        </p:tgtEl>
                                        <p:attrNameLst>
                                          <p:attrName>ppt_w</p:attrName>
                                        </p:attrNameLst>
                                      </p:cBhvr>
                                      <p:tavLst>
                                        <p:tav tm="0">
                                          <p:val>
                                            <p:strVal val="ppt_w"/>
                                          </p:val>
                                        </p:tav>
                                        <p:tav tm="100000">
                                          <p:val>
                                            <p:fltVal val="0"/>
                                          </p:val>
                                        </p:tav>
                                      </p:tavLst>
                                    </p:anim>
                                    <p:anim calcmode="lin" valueType="num">
                                      <p:cBhvr>
                                        <p:cTn id="102" dur="500"/>
                                        <p:tgtEl>
                                          <p:spTgt spid="58370"/>
                                        </p:tgtEl>
                                        <p:attrNameLst>
                                          <p:attrName>ppt_h</p:attrName>
                                        </p:attrNameLst>
                                      </p:cBhvr>
                                      <p:tavLst>
                                        <p:tav tm="0">
                                          <p:val>
                                            <p:strVal val="ppt_h"/>
                                          </p:val>
                                        </p:tav>
                                        <p:tav tm="100000">
                                          <p:val>
                                            <p:fltVal val="0"/>
                                          </p:val>
                                        </p:tav>
                                      </p:tavLst>
                                    </p:anim>
                                    <p:animEffect transition="out" filter="fade">
                                      <p:cBhvr>
                                        <p:cTn id="103" dur="500"/>
                                        <p:tgtEl>
                                          <p:spTgt spid="58370"/>
                                        </p:tgtEl>
                                      </p:cBhvr>
                                    </p:animEffect>
                                    <p:set>
                                      <p:cBhvr>
                                        <p:cTn id="104" dur="1" fill="hold">
                                          <p:stCondLst>
                                            <p:cond delay="499"/>
                                          </p:stCondLst>
                                        </p:cTn>
                                        <p:tgtEl>
                                          <p:spTgt spid="58370"/>
                                        </p:tgtEl>
                                        <p:attrNameLst>
                                          <p:attrName>style.visibility</p:attrName>
                                        </p:attrNameLst>
                                      </p:cBhvr>
                                      <p:to>
                                        <p:strVal val="hidden"/>
                                      </p:to>
                                    </p:set>
                                  </p:childTnLst>
                                </p:cTn>
                              </p:par>
                              <p:par>
                                <p:cTn id="105" presetID="53" presetClass="exit" presetSubtype="32" fill="hold" nodeType="withEffect">
                                  <p:stCondLst>
                                    <p:cond delay="0"/>
                                  </p:stCondLst>
                                  <p:childTnLst>
                                    <p:anim calcmode="lin" valueType="num">
                                      <p:cBhvr>
                                        <p:cTn id="106" dur="500"/>
                                        <p:tgtEl>
                                          <p:spTgt spid="57352"/>
                                        </p:tgtEl>
                                        <p:attrNameLst>
                                          <p:attrName>ppt_w</p:attrName>
                                        </p:attrNameLst>
                                      </p:cBhvr>
                                      <p:tavLst>
                                        <p:tav tm="0">
                                          <p:val>
                                            <p:strVal val="ppt_w"/>
                                          </p:val>
                                        </p:tav>
                                        <p:tav tm="100000">
                                          <p:val>
                                            <p:fltVal val="0"/>
                                          </p:val>
                                        </p:tav>
                                      </p:tavLst>
                                    </p:anim>
                                    <p:anim calcmode="lin" valueType="num">
                                      <p:cBhvr>
                                        <p:cTn id="107" dur="500"/>
                                        <p:tgtEl>
                                          <p:spTgt spid="57352"/>
                                        </p:tgtEl>
                                        <p:attrNameLst>
                                          <p:attrName>ppt_h</p:attrName>
                                        </p:attrNameLst>
                                      </p:cBhvr>
                                      <p:tavLst>
                                        <p:tav tm="0">
                                          <p:val>
                                            <p:strVal val="ppt_h"/>
                                          </p:val>
                                        </p:tav>
                                        <p:tav tm="100000">
                                          <p:val>
                                            <p:fltVal val="0"/>
                                          </p:val>
                                        </p:tav>
                                      </p:tavLst>
                                    </p:anim>
                                    <p:animEffect transition="out" filter="fade">
                                      <p:cBhvr>
                                        <p:cTn id="108" dur="500"/>
                                        <p:tgtEl>
                                          <p:spTgt spid="57352"/>
                                        </p:tgtEl>
                                      </p:cBhvr>
                                    </p:animEffect>
                                    <p:set>
                                      <p:cBhvr>
                                        <p:cTn id="109" dur="1" fill="hold">
                                          <p:stCondLst>
                                            <p:cond delay="499"/>
                                          </p:stCondLst>
                                        </p:cTn>
                                        <p:tgtEl>
                                          <p:spTgt spid="57352"/>
                                        </p:tgtEl>
                                        <p:attrNameLst>
                                          <p:attrName>style.visibility</p:attrName>
                                        </p:attrNameLst>
                                      </p:cBhvr>
                                      <p:to>
                                        <p:strVal val="hidden"/>
                                      </p:to>
                                    </p:set>
                                  </p:childTnLst>
                                </p:cTn>
                              </p:par>
                              <p:par>
                                <p:cTn id="110" presetID="53" presetClass="exit" presetSubtype="32" fill="hold" nodeType="withEffect">
                                  <p:stCondLst>
                                    <p:cond delay="0"/>
                                  </p:stCondLst>
                                  <p:childTnLst>
                                    <p:anim calcmode="lin" valueType="num">
                                      <p:cBhvr>
                                        <p:cTn id="111" dur="500"/>
                                        <p:tgtEl>
                                          <p:spTgt spid="57350"/>
                                        </p:tgtEl>
                                        <p:attrNameLst>
                                          <p:attrName>ppt_w</p:attrName>
                                        </p:attrNameLst>
                                      </p:cBhvr>
                                      <p:tavLst>
                                        <p:tav tm="0">
                                          <p:val>
                                            <p:strVal val="ppt_w"/>
                                          </p:val>
                                        </p:tav>
                                        <p:tav tm="100000">
                                          <p:val>
                                            <p:fltVal val="0"/>
                                          </p:val>
                                        </p:tav>
                                      </p:tavLst>
                                    </p:anim>
                                    <p:anim calcmode="lin" valueType="num">
                                      <p:cBhvr>
                                        <p:cTn id="112" dur="500"/>
                                        <p:tgtEl>
                                          <p:spTgt spid="57350"/>
                                        </p:tgtEl>
                                        <p:attrNameLst>
                                          <p:attrName>ppt_h</p:attrName>
                                        </p:attrNameLst>
                                      </p:cBhvr>
                                      <p:tavLst>
                                        <p:tav tm="0">
                                          <p:val>
                                            <p:strVal val="ppt_h"/>
                                          </p:val>
                                        </p:tav>
                                        <p:tav tm="100000">
                                          <p:val>
                                            <p:fltVal val="0"/>
                                          </p:val>
                                        </p:tav>
                                      </p:tavLst>
                                    </p:anim>
                                    <p:animEffect transition="out" filter="fade">
                                      <p:cBhvr>
                                        <p:cTn id="113" dur="500"/>
                                        <p:tgtEl>
                                          <p:spTgt spid="57350"/>
                                        </p:tgtEl>
                                      </p:cBhvr>
                                    </p:animEffect>
                                    <p:set>
                                      <p:cBhvr>
                                        <p:cTn id="114" dur="1" fill="hold">
                                          <p:stCondLst>
                                            <p:cond delay="499"/>
                                          </p:stCondLst>
                                        </p:cTn>
                                        <p:tgtEl>
                                          <p:spTgt spid="57350"/>
                                        </p:tgtEl>
                                        <p:attrNameLst>
                                          <p:attrName>style.visibility</p:attrName>
                                        </p:attrNameLst>
                                      </p:cBhvr>
                                      <p:to>
                                        <p:strVal val="hidden"/>
                                      </p:to>
                                    </p:set>
                                  </p:childTnLst>
                                </p:cTn>
                              </p:par>
                              <p:par>
                                <p:cTn id="115" presetID="53" presetClass="exit" presetSubtype="32" fill="hold" nodeType="withEffect">
                                  <p:stCondLst>
                                    <p:cond delay="0"/>
                                  </p:stCondLst>
                                  <p:childTnLst>
                                    <p:anim calcmode="lin" valueType="num">
                                      <p:cBhvr>
                                        <p:cTn id="116" dur="500"/>
                                        <p:tgtEl>
                                          <p:spTgt spid="57346"/>
                                        </p:tgtEl>
                                        <p:attrNameLst>
                                          <p:attrName>ppt_w</p:attrName>
                                        </p:attrNameLst>
                                      </p:cBhvr>
                                      <p:tavLst>
                                        <p:tav tm="0">
                                          <p:val>
                                            <p:strVal val="ppt_w"/>
                                          </p:val>
                                        </p:tav>
                                        <p:tav tm="100000">
                                          <p:val>
                                            <p:fltVal val="0"/>
                                          </p:val>
                                        </p:tav>
                                      </p:tavLst>
                                    </p:anim>
                                    <p:anim calcmode="lin" valueType="num">
                                      <p:cBhvr>
                                        <p:cTn id="117" dur="500"/>
                                        <p:tgtEl>
                                          <p:spTgt spid="57346"/>
                                        </p:tgtEl>
                                        <p:attrNameLst>
                                          <p:attrName>ppt_h</p:attrName>
                                        </p:attrNameLst>
                                      </p:cBhvr>
                                      <p:tavLst>
                                        <p:tav tm="0">
                                          <p:val>
                                            <p:strVal val="ppt_h"/>
                                          </p:val>
                                        </p:tav>
                                        <p:tav tm="100000">
                                          <p:val>
                                            <p:fltVal val="0"/>
                                          </p:val>
                                        </p:tav>
                                      </p:tavLst>
                                    </p:anim>
                                    <p:animEffect transition="out" filter="fade">
                                      <p:cBhvr>
                                        <p:cTn id="118" dur="500"/>
                                        <p:tgtEl>
                                          <p:spTgt spid="57346"/>
                                        </p:tgtEl>
                                      </p:cBhvr>
                                    </p:animEffect>
                                    <p:set>
                                      <p:cBhvr>
                                        <p:cTn id="119" dur="1" fill="hold">
                                          <p:stCondLst>
                                            <p:cond delay="499"/>
                                          </p:stCondLst>
                                        </p:cTn>
                                        <p:tgtEl>
                                          <p:spTgt spid="57346"/>
                                        </p:tgtEl>
                                        <p:attrNameLst>
                                          <p:attrName>style.visibility</p:attrName>
                                        </p:attrNameLst>
                                      </p:cBhvr>
                                      <p:to>
                                        <p:strVal val="hidden"/>
                                      </p:to>
                                    </p:set>
                                  </p:childTnLst>
                                </p:cTn>
                              </p:par>
                              <p:par>
                                <p:cTn id="120" presetID="53" presetClass="exit" presetSubtype="32" fill="hold" grpId="0" nodeType="withEffect">
                                  <p:stCondLst>
                                    <p:cond delay="0"/>
                                  </p:stCondLst>
                                  <p:childTnLst>
                                    <p:anim calcmode="lin" valueType="num">
                                      <p:cBhvr>
                                        <p:cTn id="121" dur="500"/>
                                        <p:tgtEl>
                                          <p:spTgt spid="32"/>
                                        </p:tgtEl>
                                        <p:attrNameLst>
                                          <p:attrName>ppt_w</p:attrName>
                                        </p:attrNameLst>
                                      </p:cBhvr>
                                      <p:tavLst>
                                        <p:tav tm="0">
                                          <p:val>
                                            <p:strVal val="ppt_w"/>
                                          </p:val>
                                        </p:tav>
                                        <p:tav tm="100000">
                                          <p:val>
                                            <p:fltVal val="0"/>
                                          </p:val>
                                        </p:tav>
                                      </p:tavLst>
                                    </p:anim>
                                    <p:anim calcmode="lin" valueType="num">
                                      <p:cBhvr>
                                        <p:cTn id="122" dur="500"/>
                                        <p:tgtEl>
                                          <p:spTgt spid="32"/>
                                        </p:tgtEl>
                                        <p:attrNameLst>
                                          <p:attrName>ppt_h</p:attrName>
                                        </p:attrNameLst>
                                      </p:cBhvr>
                                      <p:tavLst>
                                        <p:tav tm="0">
                                          <p:val>
                                            <p:strVal val="ppt_h"/>
                                          </p:val>
                                        </p:tav>
                                        <p:tav tm="100000">
                                          <p:val>
                                            <p:fltVal val="0"/>
                                          </p:val>
                                        </p:tav>
                                      </p:tavLst>
                                    </p:anim>
                                    <p:animEffect transition="out" filter="fade">
                                      <p:cBhvr>
                                        <p:cTn id="123" dur="500"/>
                                        <p:tgtEl>
                                          <p:spTgt spid="32"/>
                                        </p:tgtEl>
                                      </p:cBhvr>
                                    </p:animEffect>
                                    <p:set>
                                      <p:cBhvr>
                                        <p:cTn id="124" dur="1" fill="hold">
                                          <p:stCondLst>
                                            <p:cond delay="499"/>
                                          </p:stCondLst>
                                        </p:cTn>
                                        <p:tgtEl>
                                          <p:spTgt spid="32"/>
                                        </p:tgtEl>
                                        <p:attrNameLst>
                                          <p:attrName>style.visibility</p:attrName>
                                        </p:attrNameLst>
                                      </p:cBhvr>
                                      <p:to>
                                        <p:strVal val="hidden"/>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53" presetClass="entr" presetSubtype="16" fill="hold" nodeType="clickEffect">
                                  <p:stCondLst>
                                    <p:cond delay="0"/>
                                  </p:stCondLst>
                                  <p:childTnLst>
                                    <p:set>
                                      <p:cBhvr>
                                        <p:cTn id="128" dur="1" fill="hold">
                                          <p:stCondLst>
                                            <p:cond delay="0"/>
                                          </p:stCondLst>
                                        </p:cTn>
                                        <p:tgtEl>
                                          <p:spTgt spid="34"/>
                                        </p:tgtEl>
                                        <p:attrNameLst>
                                          <p:attrName>style.visibility</p:attrName>
                                        </p:attrNameLst>
                                      </p:cBhvr>
                                      <p:to>
                                        <p:strVal val="visible"/>
                                      </p:to>
                                    </p:set>
                                    <p:anim calcmode="lin" valueType="num">
                                      <p:cBhvr>
                                        <p:cTn id="129" dur="500" fill="hold"/>
                                        <p:tgtEl>
                                          <p:spTgt spid="34"/>
                                        </p:tgtEl>
                                        <p:attrNameLst>
                                          <p:attrName>ppt_w</p:attrName>
                                        </p:attrNameLst>
                                      </p:cBhvr>
                                      <p:tavLst>
                                        <p:tav tm="0">
                                          <p:val>
                                            <p:fltVal val="0"/>
                                          </p:val>
                                        </p:tav>
                                        <p:tav tm="100000">
                                          <p:val>
                                            <p:strVal val="#ppt_w"/>
                                          </p:val>
                                        </p:tav>
                                      </p:tavLst>
                                    </p:anim>
                                    <p:anim calcmode="lin" valueType="num">
                                      <p:cBhvr>
                                        <p:cTn id="130" dur="500" fill="hold"/>
                                        <p:tgtEl>
                                          <p:spTgt spid="34"/>
                                        </p:tgtEl>
                                        <p:attrNameLst>
                                          <p:attrName>ppt_h</p:attrName>
                                        </p:attrNameLst>
                                      </p:cBhvr>
                                      <p:tavLst>
                                        <p:tav tm="0">
                                          <p:val>
                                            <p:fltVal val="0"/>
                                          </p:val>
                                        </p:tav>
                                        <p:tav tm="100000">
                                          <p:val>
                                            <p:strVal val="#ppt_h"/>
                                          </p:val>
                                        </p:tav>
                                      </p:tavLst>
                                    </p:anim>
                                    <p:animEffect transition="in" filter="fade">
                                      <p:cBhvr>
                                        <p:cTn id="131" dur="500"/>
                                        <p:tgtEl>
                                          <p:spTgt spid="34"/>
                                        </p:tgtEl>
                                      </p:cBhvr>
                                    </p:animEffect>
                                  </p:childTnLst>
                                </p:cTn>
                              </p:par>
                            </p:childTnLst>
                          </p:cTn>
                        </p:par>
                        <p:par>
                          <p:cTn id="132" fill="hold" nodeType="afterGroup">
                            <p:stCondLst>
                              <p:cond delay="500"/>
                            </p:stCondLst>
                            <p:childTnLst>
                              <p:par>
                                <p:cTn id="133" presetID="53" presetClass="entr" presetSubtype="16" fill="hold"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childTnLst>
                          </p:cTn>
                        </p:par>
                        <p:par>
                          <p:cTn id="138" fill="hold" nodeType="afterGroup">
                            <p:stCondLst>
                              <p:cond delay="1000"/>
                            </p:stCondLst>
                            <p:childTnLst>
                              <p:par>
                                <p:cTn id="139" presetID="47" presetClass="entr" presetSubtype="0" fill="hold" grpId="0" nodeType="afterEffect">
                                  <p:stCondLst>
                                    <p:cond delay="0"/>
                                  </p:stCondLst>
                                  <p:childTnLst>
                                    <p:set>
                                      <p:cBhvr>
                                        <p:cTn id="140" dur="1" fill="hold">
                                          <p:stCondLst>
                                            <p:cond delay="0"/>
                                          </p:stCondLst>
                                        </p:cTn>
                                        <p:tgtEl>
                                          <p:spTgt spid="35"/>
                                        </p:tgtEl>
                                        <p:attrNameLst>
                                          <p:attrName>style.visibility</p:attrName>
                                        </p:attrNameLst>
                                      </p:cBhvr>
                                      <p:to>
                                        <p:strVal val="visible"/>
                                      </p:to>
                                    </p:set>
                                    <p:animEffect transition="in" filter="fade">
                                      <p:cBhvr>
                                        <p:cTn id="141" dur="1000"/>
                                        <p:tgtEl>
                                          <p:spTgt spid="35"/>
                                        </p:tgtEl>
                                      </p:cBhvr>
                                    </p:animEffect>
                                    <p:anim calcmode="lin" valueType="num">
                                      <p:cBhvr>
                                        <p:cTn id="142" dur="1000" fill="hold"/>
                                        <p:tgtEl>
                                          <p:spTgt spid="35"/>
                                        </p:tgtEl>
                                        <p:attrNameLst>
                                          <p:attrName>ppt_x</p:attrName>
                                        </p:attrNameLst>
                                      </p:cBhvr>
                                      <p:tavLst>
                                        <p:tav tm="0">
                                          <p:val>
                                            <p:strVal val="#ppt_x"/>
                                          </p:val>
                                        </p:tav>
                                        <p:tav tm="100000">
                                          <p:val>
                                            <p:strVal val="#ppt_x"/>
                                          </p:val>
                                        </p:tav>
                                      </p:tavLst>
                                    </p:anim>
                                    <p:anim calcmode="lin" valueType="num">
                                      <p:cBhvr>
                                        <p:cTn id="14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44" fill="hold" nodeType="clickPar">
                      <p:stCondLst>
                        <p:cond delay="indefinite"/>
                      </p:stCondLst>
                      <p:childTnLst>
                        <p:par>
                          <p:cTn id="145" fill="hold" nodeType="withGroup">
                            <p:stCondLst>
                              <p:cond delay="0"/>
                            </p:stCondLst>
                            <p:childTnLst>
                              <p:par>
                                <p:cTn id="146" presetID="53" presetClass="exit" presetSubtype="32" fill="hold" nodeType="clickEffect">
                                  <p:stCondLst>
                                    <p:cond delay="0"/>
                                  </p:stCondLst>
                                  <p:childTnLst>
                                    <p:anim calcmode="lin" valueType="num">
                                      <p:cBhvr>
                                        <p:cTn id="147" dur="500"/>
                                        <p:tgtEl>
                                          <p:spTgt spid="34"/>
                                        </p:tgtEl>
                                        <p:attrNameLst>
                                          <p:attrName>ppt_w</p:attrName>
                                        </p:attrNameLst>
                                      </p:cBhvr>
                                      <p:tavLst>
                                        <p:tav tm="0">
                                          <p:val>
                                            <p:strVal val="ppt_w"/>
                                          </p:val>
                                        </p:tav>
                                        <p:tav tm="100000">
                                          <p:val>
                                            <p:fltVal val="0"/>
                                          </p:val>
                                        </p:tav>
                                      </p:tavLst>
                                    </p:anim>
                                    <p:anim calcmode="lin" valueType="num">
                                      <p:cBhvr>
                                        <p:cTn id="148" dur="500"/>
                                        <p:tgtEl>
                                          <p:spTgt spid="34"/>
                                        </p:tgtEl>
                                        <p:attrNameLst>
                                          <p:attrName>ppt_h</p:attrName>
                                        </p:attrNameLst>
                                      </p:cBhvr>
                                      <p:tavLst>
                                        <p:tav tm="0">
                                          <p:val>
                                            <p:strVal val="ppt_h"/>
                                          </p:val>
                                        </p:tav>
                                        <p:tav tm="100000">
                                          <p:val>
                                            <p:fltVal val="0"/>
                                          </p:val>
                                        </p:tav>
                                      </p:tavLst>
                                    </p:anim>
                                    <p:animEffect transition="out" filter="fade">
                                      <p:cBhvr>
                                        <p:cTn id="149" dur="500"/>
                                        <p:tgtEl>
                                          <p:spTgt spid="34"/>
                                        </p:tgtEl>
                                      </p:cBhvr>
                                    </p:animEffect>
                                    <p:set>
                                      <p:cBhvr>
                                        <p:cTn id="150" dur="1" fill="hold">
                                          <p:stCondLst>
                                            <p:cond delay="499"/>
                                          </p:stCondLst>
                                        </p:cTn>
                                        <p:tgtEl>
                                          <p:spTgt spid="34"/>
                                        </p:tgtEl>
                                        <p:attrNameLst>
                                          <p:attrName>style.visibility</p:attrName>
                                        </p:attrNameLst>
                                      </p:cBhvr>
                                      <p:to>
                                        <p:strVal val="hidden"/>
                                      </p:to>
                                    </p:set>
                                  </p:childTnLst>
                                </p:cTn>
                              </p:par>
                              <p:par>
                                <p:cTn id="151" presetID="53" presetClass="exit" presetSubtype="32" fill="hold" nodeType="withEffect">
                                  <p:stCondLst>
                                    <p:cond delay="0"/>
                                  </p:stCondLst>
                                  <p:childTnLst>
                                    <p:anim calcmode="lin" valueType="num">
                                      <p:cBhvr>
                                        <p:cTn id="152" dur="500"/>
                                        <p:tgtEl>
                                          <p:spTgt spid="33"/>
                                        </p:tgtEl>
                                        <p:attrNameLst>
                                          <p:attrName>ppt_w</p:attrName>
                                        </p:attrNameLst>
                                      </p:cBhvr>
                                      <p:tavLst>
                                        <p:tav tm="0">
                                          <p:val>
                                            <p:strVal val="ppt_w"/>
                                          </p:val>
                                        </p:tav>
                                        <p:tav tm="100000">
                                          <p:val>
                                            <p:fltVal val="0"/>
                                          </p:val>
                                        </p:tav>
                                      </p:tavLst>
                                    </p:anim>
                                    <p:anim calcmode="lin" valueType="num">
                                      <p:cBhvr>
                                        <p:cTn id="153" dur="500"/>
                                        <p:tgtEl>
                                          <p:spTgt spid="33"/>
                                        </p:tgtEl>
                                        <p:attrNameLst>
                                          <p:attrName>ppt_h</p:attrName>
                                        </p:attrNameLst>
                                      </p:cBhvr>
                                      <p:tavLst>
                                        <p:tav tm="0">
                                          <p:val>
                                            <p:strVal val="ppt_h"/>
                                          </p:val>
                                        </p:tav>
                                        <p:tav tm="100000">
                                          <p:val>
                                            <p:fltVal val="0"/>
                                          </p:val>
                                        </p:tav>
                                      </p:tavLst>
                                    </p:anim>
                                    <p:animEffect transition="out" filter="fade">
                                      <p:cBhvr>
                                        <p:cTn id="154" dur="500"/>
                                        <p:tgtEl>
                                          <p:spTgt spid="33"/>
                                        </p:tgtEl>
                                      </p:cBhvr>
                                    </p:animEffect>
                                    <p:set>
                                      <p:cBhvr>
                                        <p:cTn id="155" dur="1" fill="hold">
                                          <p:stCondLst>
                                            <p:cond delay="499"/>
                                          </p:stCondLst>
                                        </p:cTn>
                                        <p:tgtEl>
                                          <p:spTgt spid="33"/>
                                        </p:tgtEl>
                                        <p:attrNameLst>
                                          <p:attrName>style.visibility</p:attrName>
                                        </p:attrNameLst>
                                      </p:cBhvr>
                                      <p:to>
                                        <p:strVal val="hidden"/>
                                      </p:to>
                                    </p:set>
                                  </p:childTnLst>
                                </p:cTn>
                              </p:par>
                              <p:par>
                                <p:cTn id="156" presetID="53" presetClass="exit" presetSubtype="32" fill="hold" grpId="1" nodeType="withEffect">
                                  <p:stCondLst>
                                    <p:cond delay="0"/>
                                  </p:stCondLst>
                                  <p:childTnLst>
                                    <p:anim calcmode="lin" valueType="num">
                                      <p:cBhvr>
                                        <p:cTn id="157" dur="500"/>
                                        <p:tgtEl>
                                          <p:spTgt spid="35"/>
                                        </p:tgtEl>
                                        <p:attrNameLst>
                                          <p:attrName>ppt_w</p:attrName>
                                        </p:attrNameLst>
                                      </p:cBhvr>
                                      <p:tavLst>
                                        <p:tav tm="0">
                                          <p:val>
                                            <p:strVal val="ppt_w"/>
                                          </p:val>
                                        </p:tav>
                                        <p:tav tm="100000">
                                          <p:val>
                                            <p:fltVal val="0"/>
                                          </p:val>
                                        </p:tav>
                                      </p:tavLst>
                                    </p:anim>
                                    <p:anim calcmode="lin" valueType="num">
                                      <p:cBhvr>
                                        <p:cTn id="158" dur="500"/>
                                        <p:tgtEl>
                                          <p:spTgt spid="35"/>
                                        </p:tgtEl>
                                        <p:attrNameLst>
                                          <p:attrName>ppt_h</p:attrName>
                                        </p:attrNameLst>
                                      </p:cBhvr>
                                      <p:tavLst>
                                        <p:tav tm="0">
                                          <p:val>
                                            <p:strVal val="ppt_h"/>
                                          </p:val>
                                        </p:tav>
                                        <p:tav tm="100000">
                                          <p:val>
                                            <p:fltVal val="0"/>
                                          </p:val>
                                        </p:tav>
                                      </p:tavLst>
                                    </p:anim>
                                    <p:animEffect transition="out" filter="fade">
                                      <p:cBhvr>
                                        <p:cTn id="159" dur="500"/>
                                        <p:tgtEl>
                                          <p:spTgt spid="35"/>
                                        </p:tgtEl>
                                      </p:cBhvr>
                                    </p:animEffect>
                                    <p:set>
                                      <p:cBhvr>
                                        <p:cTn id="160" dur="1" fill="hold">
                                          <p:stCondLst>
                                            <p:cond delay="499"/>
                                          </p:stCondLst>
                                        </p:cTn>
                                        <p:tgtEl>
                                          <p:spTgt spid="35"/>
                                        </p:tgtEl>
                                        <p:attrNameLst>
                                          <p:attrName>style.visibility</p:attrName>
                                        </p:attrNameLst>
                                      </p:cBhvr>
                                      <p:to>
                                        <p:strVal val="hidden"/>
                                      </p:to>
                                    </p:set>
                                  </p:childTnLst>
                                </p:cTn>
                              </p:par>
                              <p:par>
                                <p:cTn id="161" presetID="53" presetClass="exit" presetSubtype="32" fill="hold" grpId="1" nodeType="withEffect">
                                  <p:stCondLst>
                                    <p:cond delay="0"/>
                                  </p:stCondLst>
                                  <p:iterate type="lt">
                                    <p:tmPct val="0"/>
                                  </p:iterate>
                                  <p:childTnLst>
                                    <p:anim calcmode="lin" valueType="num">
                                      <p:cBhvr>
                                        <p:cTn id="162" dur="500"/>
                                        <p:tgtEl>
                                          <p:spTgt spid="112674"/>
                                        </p:tgtEl>
                                        <p:attrNameLst>
                                          <p:attrName>ppt_w</p:attrName>
                                        </p:attrNameLst>
                                      </p:cBhvr>
                                      <p:tavLst>
                                        <p:tav tm="0">
                                          <p:val>
                                            <p:strVal val="ppt_w"/>
                                          </p:val>
                                        </p:tav>
                                        <p:tav tm="100000">
                                          <p:val>
                                            <p:fltVal val="0"/>
                                          </p:val>
                                        </p:tav>
                                      </p:tavLst>
                                    </p:anim>
                                    <p:anim calcmode="lin" valueType="num">
                                      <p:cBhvr>
                                        <p:cTn id="163" dur="500"/>
                                        <p:tgtEl>
                                          <p:spTgt spid="112674"/>
                                        </p:tgtEl>
                                        <p:attrNameLst>
                                          <p:attrName>ppt_h</p:attrName>
                                        </p:attrNameLst>
                                      </p:cBhvr>
                                      <p:tavLst>
                                        <p:tav tm="0">
                                          <p:val>
                                            <p:strVal val="ppt_h"/>
                                          </p:val>
                                        </p:tav>
                                        <p:tav tm="100000">
                                          <p:val>
                                            <p:fltVal val="0"/>
                                          </p:val>
                                        </p:tav>
                                      </p:tavLst>
                                    </p:anim>
                                    <p:animEffect transition="out" filter="fade">
                                      <p:cBhvr>
                                        <p:cTn id="164" dur="500"/>
                                        <p:tgtEl>
                                          <p:spTgt spid="112674"/>
                                        </p:tgtEl>
                                      </p:cBhvr>
                                    </p:animEffect>
                                    <p:set>
                                      <p:cBhvr>
                                        <p:cTn id="165" dur="1" fill="hold">
                                          <p:stCondLst>
                                            <p:cond delay="499"/>
                                          </p:stCondLst>
                                        </p:cTn>
                                        <p:tgtEl>
                                          <p:spTgt spid="112674"/>
                                        </p:tgtEl>
                                        <p:attrNameLst>
                                          <p:attrName>style.visibility</p:attrName>
                                        </p:attrNameLst>
                                      </p:cBhvr>
                                      <p:to>
                                        <p:strVal val="hidden"/>
                                      </p:to>
                                    </p:se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53" presetClass="entr" presetSubtype="16" fill="hold" nodeType="clickEffect">
                                  <p:stCondLst>
                                    <p:cond delay="0"/>
                                  </p:stCondLst>
                                  <p:childTnLst>
                                    <p:set>
                                      <p:cBhvr>
                                        <p:cTn id="169" dur="1" fill="hold">
                                          <p:stCondLst>
                                            <p:cond delay="0"/>
                                          </p:stCondLst>
                                        </p:cTn>
                                        <p:tgtEl>
                                          <p:spTgt spid="2"/>
                                        </p:tgtEl>
                                        <p:attrNameLst>
                                          <p:attrName>style.visibility</p:attrName>
                                        </p:attrNameLst>
                                      </p:cBhvr>
                                      <p:to>
                                        <p:strVal val="visible"/>
                                      </p:to>
                                    </p:set>
                                    <p:anim calcmode="lin" valueType="num">
                                      <p:cBhvr>
                                        <p:cTn id="170" dur="500" fill="hold"/>
                                        <p:tgtEl>
                                          <p:spTgt spid="2"/>
                                        </p:tgtEl>
                                        <p:attrNameLst>
                                          <p:attrName>ppt_w</p:attrName>
                                        </p:attrNameLst>
                                      </p:cBhvr>
                                      <p:tavLst>
                                        <p:tav tm="0">
                                          <p:val>
                                            <p:fltVal val="0"/>
                                          </p:val>
                                        </p:tav>
                                        <p:tav tm="100000">
                                          <p:val>
                                            <p:strVal val="#ppt_w"/>
                                          </p:val>
                                        </p:tav>
                                      </p:tavLst>
                                    </p:anim>
                                    <p:anim calcmode="lin" valueType="num">
                                      <p:cBhvr>
                                        <p:cTn id="171" dur="500" fill="hold"/>
                                        <p:tgtEl>
                                          <p:spTgt spid="2"/>
                                        </p:tgtEl>
                                        <p:attrNameLst>
                                          <p:attrName>ppt_h</p:attrName>
                                        </p:attrNameLst>
                                      </p:cBhvr>
                                      <p:tavLst>
                                        <p:tav tm="0">
                                          <p:val>
                                            <p:fltVal val="0"/>
                                          </p:val>
                                        </p:tav>
                                        <p:tav tm="100000">
                                          <p:val>
                                            <p:strVal val="#ppt_h"/>
                                          </p:val>
                                        </p:tav>
                                      </p:tavLst>
                                    </p:anim>
                                    <p:animEffect transition="in" filter="fade">
                                      <p:cBhvr>
                                        <p:cTn id="172" dur="500"/>
                                        <p:tgtEl>
                                          <p:spTgt spid="2"/>
                                        </p:tgtEl>
                                      </p:cBhvr>
                                    </p:animEffect>
                                  </p:childTnLst>
                                </p:cTn>
                              </p:par>
                            </p:childTnLst>
                          </p:cTn>
                        </p:par>
                        <p:par>
                          <p:cTn id="173" fill="hold" nodeType="afterGroup">
                            <p:stCondLst>
                              <p:cond delay="500"/>
                            </p:stCondLst>
                            <p:childTnLst>
                              <p:par>
                                <p:cTn id="174" presetID="47" presetClass="entr" presetSubtype="0" fill="hold" grpId="0" nodeType="afterEffect">
                                  <p:stCondLst>
                                    <p:cond delay="0"/>
                                  </p:stCondLst>
                                  <p:childTnLst>
                                    <p:set>
                                      <p:cBhvr>
                                        <p:cTn id="175" dur="1" fill="hold">
                                          <p:stCondLst>
                                            <p:cond delay="0"/>
                                          </p:stCondLst>
                                        </p:cTn>
                                        <p:tgtEl>
                                          <p:spTgt spid="112677"/>
                                        </p:tgtEl>
                                        <p:attrNameLst>
                                          <p:attrName>style.visibility</p:attrName>
                                        </p:attrNameLst>
                                      </p:cBhvr>
                                      <p:to>
                                        <p:strVal val="visible"/>
                                      </p:to>
                                    </p:set>
                                    <p:animEffect transition="in" filter="fade">
                                      <p:cBhvr>
                                        <p:cTn id="176" dur="1000"/>
                                        <p:tgtEl>
                                          <p:spTgt spid="112677"/>
                                        </p:tgtEl>
                                      </p:cBhvr>
                                    </p:animEffect>
                                    <p:anim calcmode="lin" valueType="num">
                                      <p:cBhvr>
                                        <p:cTn id="177" dur="1000" fill="hold"/>
                                        <p:tgtEl>
                                          <p:spTgt spid="112677"/>
                                        </p:tgtEl>
                                        <p:attrNameLst>
                                          <p:attrName>ppt_x</p:attrName>
                                        </p:attrNameLst>
                                      </p:cBhvr>
                                      <p:tavLst>
                                        <p:tav tm="0">
                                          <p:val>
                                            <p:strVal val="#ppt_x"/>
                                          </p:val>
                                        </p:tav>
                                        <p:tav tm="100000">
                                          <p:val>
                                            <p:strVal val="#ppt_x"/>
                                          </p:val>
                                        </p:tav>
                                      </p:tavLst>
                                    </p:anim>
                                    <p:anim calcmode="lin" valueType="num">
                                      <p:cBhvr>
                                        <p:cTn id="178" dur="1000" fill="hold"/>
                                        <p:tgtEl>
                                          <p:spTgt spid="112677"/>
                                        </p:tgtEl>
                                        <p:attrNameLst>
                                          <p:attrName>ppt_y</p:attrName>
                                        </p:attrNameLst>
                                      </p:cBhvr>
                                      <p:tavLst>
                                        <p:tav tm="0">
                                          <p:val>
                                            <p:strVal val="#ppt_y-.1"/>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53" presetClass="exit" presetSubtype="32" fill="hold" grpId="1" nodeType="clickEffect">
                                  <p:stCondLst>
                                    <p:cond delay="0"/>
                                  </p:stCondLst>
                                  <p:childTnLst>
                                    <p:anim calcmode="lin" valueType="num">
                                      <p:cBhvr>
                                        <p:cTn id="182" dur="500"/>
                                        <p:tgtEl>
                                          <p:spTgt spid="112677"/>
                                        </p:tgtEl>
                                        <p:attrNameLst>
                                          <p:attrName>ppt_w</p:attrName>
                                        </p:attrNameLst>
                                      </p:cBhvr>
                                      <p:tavLst>
                                        <p:tav tm="0">
                                          <p:val>
                                            <p:strVal val="ppt_w"/>
                                          </p:val>
                                        </p:tav>
                                        <p:tav tm="100000">
                                          <p:val>
                                            <p:fltVal val="0"/>
                                          </p:val>
                                        </p:tav>
                                      </p:tavLst>
                                    </p:anim>
                                    <p:anim calcmode="lin" valueType="num">
                                      <p:cBhvr>
                                        <p:cTn id="183" dur="500"/>
                                        <p:tgtEl>
                                          <p:spTgt spid="112677"/>
                                        </p:tgtEl>
                                        <p:attrNameLst>
                                          <p:attrName>ppt_h</p:attrName>
                                        </p:attrNameLst>
                                      </p:cBhvr>
                                      <p:tavLst>
                                        <p:tav tm="0">
                                          <p:val>
                                            <p:strVal val="ppt_h"/>
                                          </p:val>
                                        </p:tav>
                                        <p:tav tm="100000">
                                          <p:val>
                                            <p:fltVal val="0"/>
                                          </p:val>
                                        </p:tav>
                                      </p:tavLst>
                                    </p:anim>
                                    <p:animEffect transition="out" filter="fade">
                                      <p:cBhvr>
                                        <p:cTn id="184" dur="500"/>
                                        <p:tgtEl>
                                          <p:spTgt spid="112677"/>
                                        </p:tgtEl>
                                      </p:cBhvr>
                                    </p:animEffect>
                                    <p:set>
                                      <p:cBhvr>
                                        <p:cTn id="185" dur="1" fill="hold">
                                          <p:stCondLst>
                                            <p:cond delay="499"/>
                                          </p:stCondLst>
                                        </p:cTn>
                                        <p:tgtEl>
                                          <p:spTgt spid="112677"/>
                                        </p:tgtEl>
                                        <p:attrNameLst>
                                          <p:attrName>style.visibility</p:attrName>
                                        </p:attrNameLst>
                                      </p:cBhvr>
                                      <p:to>
                                        <p:strVal val="hidden"/>
                                      </p:to>
                                    </p:set>
                                  </p:childTnLst>
                                </p:cTn>
                              </p:par>
                            </p:childTnLst>
                          </p:cTn>
                        </p:par>
                        <p:par>
                          <p:cTn id="186" fill="hold" nodeType="afterGroup">
                            <p:stCondLst>
                              <p:cond delay="500"/>
                            </p:stCondLst>
                            <p:childTnLst>
                              <p:par>
                                <p:cTn id="187" presetID="53" presetClass="entr" presetSubtype="16" fill="hold" nodeType="afterEffect">
                                  <p:stCondLst>
                                    <p:cond delay="0"/>
                                  </p:stCondLst>
                                  <p:childTnLst>
                                    <p:set>
                                      <p:cBhvr>
                                        <p:cTn id="188" dur="1" fill="hold">
                                          <p:stCondLst>
                                            <p:cond delay="0"/>
                                          </p:stCondLst>
                                        </p:cTn>
                                        <p:tgtEl>
                                          <p:spTgt spid="37"/>
                                        </p:tgtEl>
                                        <p:attrNameLst>
                                          <p:attrName>style.visibility</p:attrName>
                                        </p:attrNameLst>
                                      </p:cBhvr>
                                      <p:to>
                                        <p:strVal val="visible"/>
                                      </p:to>
                                    </p:set>
                                    <p:anim calcmode="lin" valueType="num">
                                      <p:cBhvr>
                                        <p:cTn id="189" dur="500" fill="hold"/>
                                        <p:tgtEl>
                                          <p:spTgt spid="37"/>
                                        </p:tgtEl>
                                        <p:attrNameLst>
                                          <p:attrName>ppt_w</p:attrName>
                                        </p:attrNameLst>
                                      </p:cBhvr>
                                      <p:tavLst>
                                        <p:tav tm="0">
                                          <p:val>
                                            <p:fltVal val="0"/>
                                          </p:val>
                                        </p:tav>
                                        <p:tav tm="100000">
                                          <p:val>
                                            <p:strVal val="#ppt_w"/>
                                          </p:val>
                                        </p:tav>
                                      </p:tavLst>
                                    </p:anim>
                                    <p:anim calcmode="lin" valueType="num">
                                      <p:cBhvr>
                                        <p:cTn id="190" dur="500" fill="hold"/>
                                        <p:tgtEl>
                                          <p:spTgt spid="37"/>
                                        </p:tgtEl>
                                        <p:attrNameLst>
                                          <p:attrName>ppt_h</p:attrName>
                                        </p:attrNameLst>
                                      </p:cBhvr>
                                      <p:tavLst>
                                        <p:tav tm="0">
                                          <p:val>
                                            <p:fltVal val="0"/>
                                          </p:val>
                                        </p:tav>
                                        <p:tav tm="100000">
                                          <p:val>
                                            <p:strVal val="#ppt_h"/>
                                          </p:val>
                                        </p:tav>
                                      </p:tavLst>
                                    </p:anim>
                                    <p:animEffect transition="in" filter="fade">
                                      <p:cBhvr>
                                        <p:cTn id="191" dur="500"/>
                                        <p:tgtEl>
                                          <p:spTgt spid="37"/>
                                        </p:tgtEl>
                                      </p:cBhvr>
                                    </p:animEffect>
                                  </p:childTnLst>
                                </p:cTn>
                              </p:par>
                            </p:childTnLst>
                          </p:cTn>
                        </p:par>
                        <p:par>
                          <p:cTn id="192" fill="hold" nodeType="afterGroup">
                            <p:stCondLst>
                              <p:cond delay="1000"/>
                            </p:stCondLst>
                            <p:childTnLst>
                              <p:par>
                                <p:cTn id="193" presetID="53" presetClass="entr" presetSubtype="16" fill="hold" nodeType="afterEffect">
                                  <p:stCondLst>
                                    <p:cond delay="0"/>
                                  </p:stCondLst>
                                  <p:childTnLst>
                                    <p:set>
                                      <p:cBhvr>
                                        <p:cTn id="194" dur="1" fill="hold">
                                          <p:stCondLst>
                                            <p:cond delay="0"/>
                                          </p:stCondLst>
                                        </p:cTn>
                                        <p:tgtEl>
                                          <p:spTgt spid="36"/>
                                        </p:tgtEl>
                                        <p:attrNameLst>
                                          <p:attrName>style.visibility</p:attrName>
                                        </p:attrNameLst>
                                      </p:cBhvr>
                                      <p:to>
                                        <p:strVal val="visible"/>
                                      </p:to>
                                    </p:set>
                                    <p:anim calcmode="lin" valueType="num">
                                      <p:cBhvr>
                                        <p:cTn id="195" dur="500" fill="hold"/>
                                        <p:tgtEl>
                                          <p:spTgt spid="36"/>
                                        </p:tgtEl>
                                        <p:attrNameLst>
                                          <p:attrName>ppt_w</p:attrName>
                                        </p:attrNameLst>
                                      </p:cBhvr>
                                      <p:tavLst>
                                        <p:tav tm="0">
                                          <p:val>
                                            <p:fltVal val="0"/>
                                          </p:val>
                                        </p:tav>
                                        <p:tav tm="100000">
                                          <p:val>
                                            <p:strVal val="#ppt_w"/>
                                          </p:val>
                                        </p:tav>
                                      </p:tavLst>
                                    </p:anim>
                                    <p:anim calcmode="lin" valueType="num">
                                      <p:cBhvr>
                                        <p:cTn id="196" dur="500" fill="hold"/>
                                        <p:tgtEl>
                                          <p:spTgt spid="36"/>
                                        </p:tgtEl>
                                        <p:attrNameLst>
                                          <p:attrName>ppt_h</p:attrName>
                                        </p:attrNameLst>
                                      </p:cBhvr>
                                      <p:tavLst>
                                        <p:tav tm="0">
                                          <p:val>
                                            <p:fltVal val="0"/>
                                          </p:val>
                                        </p:tav>
                                        <p:tav tm="100000">
                                          <p:val>
                                            <p:strVal val="#ppt_h"/>
                                          </p:val>
                                        </p:tav>
                                      </p:tavLst>
                                    </p:anim>
                                    <p:animEffect transition="in" filter="fade">
                                      <p:cBhvr>
                                        <p:cTn id="197" dur="500"/>
                                        <p:tgtEl>
                                          <p:spTgt spid="36"/>
                                        </p:tgtEl>
                                      </p:cBhvr>
                                    </p:animEffect>
                                  </p:childTnLst>
                                </p:cTn>
                              </p:par>
                            </p:childTnLst>
                          </p:cTn>
                        </p:par>
                        <p:par>
                          <p:cTn id="198" fill="hold" nodeType="afterGroup">
                            <p:stCondLst>
                              <p:cond delay="1500"/>
                            </p:stCondLst>
                            <p:childTnLst>
                              <p:par>
                                <p:cTn id="199" presetID="53" presetClass="entr" presetSubtype="16" fill="hold" nodeType="afterEffect">
                                  <p:stCondLst>
                                    <p:cond delay="0"/>
                                  </p:stCondLst>
                                  <p:childTnLst>
                                    <p:set>
                                      <p:cBhvr>
                                        <p:cTn id="200" dur="1" fill="hold">
                                          <p:stCondLst>
                                            <p:cond delay="0"/>
                                          </p:stCondLst>
                                        </p:cTn>
                                        <p:tgtEl>
                                          <p:spTgt spid="39"/>
                                        </p:tgtEl>
                                        <p:attrNameLst>
                                          <p:attrName>style.visibility</p:attrName>
                                        </p:attrNameLst>
                                      </p:cBhvr>
                                      <p:to>
                                        <p:strVal val="visible"/>
                                      </p:to>
                                    </p:set>
                                    <p:anim calcmode="lin" valueType="num">
                                      <p:cBhvr>
                                        <p:cTn id="201" dur="500" fill="hold"/>
                                        <p:tgtEl>
                                          <p:spTgt spid="39"/>
                                        </p:tgtEl>
                                        <p:attrNameLst>
                                          <p:attrName>ppt_w</p:attrName>
                                        </p:attrNameLst>
                                      </p:cBhvr>
                                      <p:tavLst>
                                        <p:tav tm="0">
                                          <p:val>
                                            <p:fltVal val="0"/>
                                          </p:val>
                                        </p:tav>
                                        <p:tav tm="100000">
                                          <p:val>
                                            <p:strVal val="#ppt_w"/>
                                          </p:val>
                                        </p:tav>
                                      </p:tavLst>
                                    </p:anim>
                                    <p:anim calcmode="lin" valueType="num">
                                      <p:cBhvr>
                                        <p:cTn id="202" dur="500" fill="hold"/>
                                        <p:tgtEl>
                                          <p:spTgt spid="39"/>
                                        </p:tgtEl>
                                        <p:attrNameLst>
                                          <p:attrName>ppt_h</p:attrName>
                                        </p:attrNameLst>
                                      </p:cBhvr>
                                      <p:tavLst>
                                        <p:tav tm="0">
                                          <p:val>
                                            <p:fltVal val="0"/>
                                          </p:val>
                                        </p:tav>
                                        <p:tav tm="100000">
                                          <p:val>
                                            <p:strVal val="#ppt_h"/>
                                          </p:val>
                                        </p:tav>
                                      </p:tavLst>
                                    </p:anim>
                                    <p:animEffect transition="in" filter="fade">
                                      <p:cBhvr>
                                        <p:cTn id="203" dur="500"/>
                                        <p:tgtEl>
                                          <p:spTgt spid="39"/>
                                        </p:tgtEl>
                                      </p:cBhvr>
                                    </p:animEffect>
                                  </p:childTnLst>
                                </p:cTn>
                              </p:par>
                            </p:childTnLst>
                          </p:cTn>
                        </p:par>
                        <p:par>
                          <p:cTn id="204" fill="hold" nodeType="afterGroup">
                            <p:stCondLst>
                              <p:cond delay="2000"/>
                            </p:stCondLst>
                            <p:childTnLst>
                              <p:par>
                                <p:cTn id="205" presetID="53" presetClass="entr" presetSubtype="16" fill="hold" nodeType="afterEffect">
                                  <p:stCondLst>
                                    <p:cond delay="0"/>
                                  </p:stCondLst>
                                  <p:childTnLst>
                                    <p:set>
                                      <p:cBhvr>
                                        <p:cTn id="206" dur="1" fill="hold">
                                          <p:stCondLst>
                                            <p:cond delay="0"/>
                                          </p:stCondLst>
                                        </p:cTn>
                                        <p:tgtEl>
                                          <p:spTgt spid="38"/>
                                        </p:tgtEl>
                                        <p:attrNameLst>
                                          <p:attrName>style.visibility</p:attrName>
                                        </p:attrNameLst>
                                      </p:cBhvr>
                                      <p:to>
                                        <p:strVal val="visible"/>
                                      </p:to>
                                    </p:set>
                                    <p:anim calcmode="lin" valueType="num">
                                      <p:cBhvr>
                                        <p:cTn id="207" dur="500" fill="hold"/>
                                        <p:tgtEl>
                                          <p:spTgt spid="38"/>
                                        </p:tgtEl>
                                        <p:attrNameLst>
                                          <p:attrName>ppt_w</p:attrName>
                                        </p:attrNameLst>
                                      </p:cBhvr>
                                      <p:tavLst>
                                        <p:tav tm="0">
                                          <p:val>
                                            <p:fltVal val="0"/>
                                          </p:val>
                                        </p:tav>
                                        <p:tav tm="100000">
                                          <p:val>
                                            <p:strVal val="#ppt_w"/>
                                          </p:val>
                                        </p:tav>
                                      </p:tavLst>
                                    </p:anim>
                                    <p:anim calcmode="lin" valueType="num">
                                      <p:cBhvr>
                                        <p:cTn id="208" dur="500" fill="hold"/>
                                        <p:tgtEl>
                                          <p:spTgt spid="38"/>
                                        </p:tgtEl>
                                        <p:attrNameLst>
                                          <p:attrName>ppt_h</p:attrName>
                                        </p:attrNameLst>
                                      </p:cBhvr>
                                      <p:tavLst>
                                        <p:tav tm="0">
                                          <p:val>
                                            <p:fltVal val="0"/>
                                          </p:val>
                                        </p:tav>
                                        <p:tav tm="100000">
                                          <p:val>
                                            <p:strVal val="#ppt_h"/>
                                          </p:val>
                                        </p:tav>
                                      </p:tavLst>
                                    </p:anim>
                                    <p:animEffect transition="in" filter="fade">
                                      <p:cBhvr>
                                        <p:cTn id="209" dur="500"/>
                                        <p:tgtEl>
                                          <p:spTgt spid="38"/>
                                        </p:tgtEl>
                                      </p:cBhvr>
                                    </p:animEffect>
                                  </p:childTnLst>
                                </p:cTn>
                              </p:par>
                            </p:childTnLst>
                          </p:cTn>
                        </p:par>
                        <p:par>
                          <p:cTn id="210" fill="hold" nodeType="afterGroup">
                            <p:stCondLst>
                              <p:cond delay="2500"/>
                            </p:stCondLst>
                            <p:childTnLst>
                              <p:par>
                                <p:cTn id="211" presetID="47" presetClass="entr" presetSubtype="0" fill="hold" grpId="0" nodeType="afterEffect">
                                  <p:stCondLst>
                                    <p:cond delay="0"/>
                                  </p:stCondLst>
                                  <p:childTnLst>
                                    <p:set>
                                      <p:cBhvr>
                                        <p:cTn id="212" dur="1" fill="hold">
                                          <p:stCondLst>
                                            <p:cond delay="0"/>
                                          </p:stCondLst>
                                        </p:cTn>
                                        <p:tgtEl>
                                          <p:spTgt spid="40"/>
                                        </p:tgtEl>
                                        <p:attrNameLst>
                                          <p:attrName>style.visibility</p:attrName>
                                        </p:attrNameLst>
                                      </p:cBhvr>
                                      <p:to>
                                        <p:strVal val="visible"/>
                                      </p:to>
                                    </p:set>
                                    <p:animEffect transition="in" filter="fade">
                                      <p:cBhvr>
                                        <p:cTn id="213" dur="1000"/>
                                        <p:tgtEl>
                                          <p:spTgt spid="40"/>
                                        </p:tgtEl>
                                      </p:cBhvr>
                                    </p:animEffect>
                                    <p:anim calcmode="lin" valueType="num">
                                      <p:cBhvr>
                                        <p:cTn id="214" dur="1000" fill="hold"/>
                                        <p:tgtEl>
                                          <p:spTgt spid="40"/>
                                        </p:tgtEl>
                                        <p:attrNameLst>
                                          <p:attrName>ppt_x</p:attrName>
                                        </p:attrNameLst>
                                      </p:cBhvr>
                                      <p:tavLst>
                                        <p:tav tm="0">
                                          <p:val>
                                            <p:strVal val="#ppt_x"/>
                                          </p:val>
                                        </p:tav>
                                        <p:tav tm="100000">
                                          <p:val>
                                            <p:strVal val="#ppt_x"/>
                                          </p:val>
                                        </p:tav>
                                      </p:tavLst>
                                    </p:anim>
                                    <p:anim calcmode="lin" valueType="num">
                                      <p:cBhvr>
                                        <p:cTn id="21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9" grpId="0"/>
      <p:bldP spid="112669" grpId="1"/>
      <p:bldP spid="112670" grpId="0" autoUpdateAnimBg="0"/>
      <p:bldP spid="112670" grpId="1"/>
      <p:bldP spid="112671" grpId="0" autoUpdateAnimBg="0"/>
      <p:bldP spid="112671" grpId="1"/>
      <p:bldP spid="112674" grpId="0"/>
      <p:bldP spid="112674" grpId="1"/>
      <p:bldP spid="112677" grpId="0"/>
      <p:bldP spid="112677" grpId="1"/>
      <p:bldP spid="32" grpId="0" animBg="1"/>
      <p:bldP spid="32" grpId="1" animBg="1"/>
      <p:bldP spid="35" grpId="0" animBg="1"/>
      <p:bldP spid="35" grpId="1" animBg="1"/>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descr="http://nld2.vcmedia.vn/2014/dam4-bafa4.JPG">
            <a:extLst>
              <a:ext uri="{FF2B5EF4-FFF2-40B4-BE49-F238E27FC236}">
                <a16:creationId xmlns:a16="http://schemas.microsoft.com/office/drawing/2014/main" id="{A2B95D41-9F30-46FF-AAF5-17B0D4202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8525"/>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5" descr="http://c2tnguyen-nt.khanhhoa.edu.vn/Gallery/Images/Hinh%20Truong%20Sa.jpg">
            <a:extLst>
              <a:ext uri="{FF2B5EF4-FFF2-40B4-BE49-F238E27FC236}">
                <a16:creationId xmlns:a16="http://schemas.microsoft.com/office/drawing/2014/main" id="{697791B5-0057-4E98-B5E0-B24AB281F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3438525"/>
            <a:ext cx="44831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9" descr="http://imagevietnam.vnanet.vn/Upload/2013/9/23/22-9VHXH16BaoAnh239201310348231.jpg">
            <a:extLst>
              <a:ext uri="{FF2B5EF4-FFF2-40B4-BE49-F238E27FC236}">
                <a16:creationId xmlns:a16="http://schemas.microsoft.com/office/drawing/2014/main" id="{219C4706-3E9E-4D8B-A7B5-1270676A77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0"/>
            <a:ext cx="45243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12D3C8B7-29AB-48F7-AA95-18F32249FAB6}"/>
              </a:ext>
            </a:extLst>
          </p:cNvPr>
          <p:cNvSpPr txBox="1">
            <a:spLocks noChangeArrowheads="1"/>
          </p:cNvSpPr>
          <p:nvPr/>
        </p:nvSpPr>
        <p:spPr bwMode="auto">
          <a:xfrm>
            <a:off x="2078038" y="209550"/>
            <a:ext cx="1655762"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600">
                <a:solidFill>
                  <a:srgbClr val="FF0000"/>
                </a:solidFill>
                <a:latin typeface="Times New Roman" panose="02020603050405020304" pitchFamily="18" charset="0"/>
                <a:cs typeface="Times New Roman" panose="02020603050405020304" pitchFamily="18" charset="0"/>
              </a:rPr>
              <a:t> </a:t>
            </a:r>
          </a:p>
        </p:txBody>
      </p:sp>
      <p:pic>
        <p:nvPicPr>
          <p:cNvPr id="17429" name="Picture 21" descr="http://xmedia.nguoiduatin.vn/thumb_x500x/172/2014/7/30/maybaysu-22.jpg">
            <a:extLst>
              <a:ext uri="{FF2B5EF4-FFF2-40B4-BE49-F238E27FC236}">
                <a16:creationId xmlns:a16="http://schemas.microsoft.com/office/drawing/2014/main" id="{F0774089-0862-4780-B254-27E5EE00AE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0" y="-3175"/>
            <a:ext cx="45085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99BA7ED9-3CF2-429D-BB80-8483501AD6AB}"/>
              </a:ext>
            </a:extLst>
          </p:cNvPr>
          <p:cNvSpPr txBox="1">
            <a:spLocks noChangeArrowheads="1"/>
          </p:cNvSpPr>
          <p:nvPr/>
        </p:nvSpPr>
        <p:spPr bwMode="auto">
          <a:xfrm>
            <a:off x="2247900" y="363538"/>
            <a:ext cx="18478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dirty="0">
                <a:solidFill>
                  <a:srgbClr val="0534FB"/>
                </a:solidFill>
                <a:latin typeface="Times New Roman" panose="02020603050405020304" pitchFamily="18" charset="0"/>
                <a:cs typeface="Times New Roman" panose="02020603050405020304" pitchFamily="18" charset="0"/>
              </a:rPr>
              <a:t>VÙNG ĐẤT</a:t>
            </a:r>
            <a:endParaRPr lang="en-US" altLang="vi-VN" sz="1600" dirty="0">
              <a:solidFill>
                <a:srgbClr val="0534FB"/>
              </a:solidFill>
              <a:latin typeface="Times New Roman" panose="02020603050405020304" pitchFamily="18" charset="0"/>
              <a:cs typeface="Times New Roman" panose="02020603050405020304" pitchFamily="18" charset="0"/>
            </a:endParaRPr>
          </a:p>
        </p:txBody>
      </p:sp>
      <p:sp>
        <p:nvSpPr>
          <p:cNvPr id="32" name="Text Box 22">
            <a:extLst>
              <a:ext uri="{FF2B5EF4-FFF2-40B4-BE49-F238E27FC236}">
                <a16:creationId xmlns:a16="http://schemas.microsoft.com/office/drawing/2014/main" id="{2F42838B-B704-4F53-8D30-59BAE60D64A3}"/>
              </a:ext>
            </a:extLst>
          </p:cNvPr>
          <p:cNvSpPr txBox="1">
            <a:spLocks noChangeArrowheads="1"/>
          </p:cNvSpPr>
          <p:nvPr/>
        </p:nvSpPr>
        <p:spPr bwMode="auto">
          <a:xfrm>
            <a:off x="1701800" y="3179763"/>
            <a:ext cx="5765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a:solidFill>
                  <a:srgbClr val="0000FF"/>
                </a:solidFill>
                <a:latin typeface="Times New Roman" panose="02020603050405020304" pitchFamily="18" charset="0"/>
              </a:rPr>
              <a:t>LỰC LƯỢNG QUÂN ĐỘI NGÀY ĐÊM BẢO VỆ: </a:t>
            </a:r>
          </a:p>
        </p:txBody>
      </p:sp>
      <p:sp>
        <p:nvSpPr>
          <p:cNvPr id="11" name="TextBox 10">
            <a:extLst>
              <a:ext uri="{FF2B5EF4-FFF2-40B4-BE49-F238E27FC236}">
                <a16:creationId xmlns:a16="http://schemas.microsoft.com/office/drawing/2014/main" id="{84517DAB-CA56-4E4F-8319-496A86BC3C3F}"/>
              </a:ext>
            </a:extLst>
          </p:cNvPr>
          <p:cNvSpPr txBox="1">
            <a:spLocks noChangeArrowheads="1"/>
          </p:cNvSpPr>
          <p:nvPr/>
        </p:nvSpPr>
        <p:spPr bwMode="auto">
          <a:xfrm>
            <a:off x="5983288" y="363538"/>
            <a:ext cx="158591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a:solidFill>
                  <a:srgbClr val="0000FF"/>
                </a:solidFill>
                <a:latin typeface="Times New Roman" panose="02020603050405020304" pitchFamily="18" charset="0"/>
                <a:cs typeface="Times New Roman" panose="02020603050405020304" pitchFamily="18" charset="0"/>
              </a:rPr>
              <a:t>VÙNG TRỜI</a:t>
            </a:r>
          </a:p>
        </p:txBody>
      </p:sp>
      <p:sp>
        <p:nvSpPr>
          <p:cNvPr id="12" name="TextBox 11">
            <a:extLst>
              <a:ext uri="{FF2B5EF4-FFF2-40B4-BE49-F238E27FC236}">
                <a16:creationId xmlns:a16="http://schemas.microsoft.com/office/drawing/2014/main" id="{77BB1D06-3A6C-4C38-A5D7-F90C060731F1}"/>
              </a:ext>
            </a:extLst>
          </p:cNvPr>
          <p:cNvSpPr txBox="1">
            <a:spLocks noChangeArrowheads="1"/>
          </p:cNvSpPr>
          <p:nvPr/>
        </p:nvSpPr>
        <p:spPr bwMode="auto">
          <a:xfrm>
            <a:off x="3048000" y="4076700"/>
            <a:ext cx="2579688"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600">
                <a:solidFill>
                  <a:srgbClr val="460000"/>
                </a:solidFill>
                <a:latin typeface="Times New Roman" panose="02020603050405020304" pitchFamily="18" charset="0"/>
                <a:cs typeface="Times New Roman" panose="02020603050405020304" pitchFamily="18" charset="0"/>
              </a:rPr>
              <a:t>VÙNG  BIỂN  VIỆT NAM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7427"/>
                                        </p:tgtEl>
                                        <p:attrNameLst>
                                          <p:attrName>style.visibility</p:attrName>
                                        </p:attrNameLst>
                                      </p:cBhvr>
                                      <p:to>
                                        <p:strVal val="visible"/>
                                      </p:to>
                                    </p:set>
                                    <p:anim calcmode="lin" valueType="num">
                                      <p:cBhvr>
                                        <p:cTn id="7" dur="500" fill="hold"/>
                                        <p:tgtEl>
                                          <p:spTgt spid="17427"/>
                                        </p:tgtEl>
                                        <p:attrNameLst>
                                          <p:attrName>ppt_w</p:attrName>
                                        </p:attrNameLst>
                                      </p:cBhvr>
                                      <p:tavLst>
                                        <p:tav tm="0">
                                          <p:val>
                                            <p:fltVal val="0"/>
                                          </p:val>
                                        </p:tav>
                                        <p:tav tm="100000">
                                          <p:val>
                                            <p:strVal val="#ppt_w"/>
                                          </p:val>
                                        </p:tav>
                                      </p:tavLst>
                                    </p:anim>
                                    <p:anim calcmode="lin" valueType="num">
                                      <p:cBhvr>
                                        <p:cTn id="8" dur="500" fill="hold"/>
                                        <p:tgtEl>
                                          <p:spTgt spid="17427"/>
                                        </p:tgtEl>
                                        <p:attrNameLst>
                                          <p:attrName>ppt_h</p:attrName>
                                        </p:attrNameLst>
                                      </p:cBhvr>
                                      <p:tavLst>
                                        <p:tav tm="0">
                                          <p:val>
                                            <p:fltVal val="0"/>
                                          </p:val>
                                        </p:tav>
                                        <p:tav tm="100000">
                                          <p:val>
                                            <p:strVal val="#ppt_h"/>
                                          </p:val>
                                        </p:tav>
                                      </p:tavLst>
                                    </p:anim>
                                    <p:animEffect transition="in" filter="fade">
                                      <p:cBhvr>
                                        <p:cTn id="9" dur="500"/>
                                        <p:tgtEl>
                                          <p:spTgt spid="17427"/>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7429"/>
                                        </p:tgtEl>
                                        <p:attrNameLst>
                                          <p:attrName>style.visibility</p:attrName>
                                        </p:attrNameLst>
                                      </p:cBhvr>
                                      <p:to>
                                        <p:strVal val="visible"/>
                                      </p:to>
                                    </p:set>
                                    <p:anim calcmode="lin" valueType="num">
                                      <p:cBhvr>
                                        <p:cTn id="13" dur="500" fill="hold"/>
                                        <p:tgtEl>
                                          <p:spTgt spid="17429"/>
                                        </p:tgtEl>
                                        <p:attrNameLst>
                                          <p:attrName>ppt_w</p:attrName>
                                        </p:attrNameLst>
                                      </p:cBhvr>
                                      <p:tavLst>
                                        <p:tav tm="0">
                                          <p:val>
                                            <p:fltVal val="0"/>
                                          </p:val>
                                        </p:tav>
                                        <p:tav tm="100000">
                                          <p:val>
                                            <p:strVal val="#ppt_w"/>
                                          </p:val>
                                        </p:tav>
                                      </p:tavLst>
                                    </p:anim>
                                    <p:anim calcmode="lin" valueType="num">
                                      <p:cBhvr>
                                        <p:cTn id="14" dur="500" fill="hold"/>
                                        <p:tgtEl>
                                          <p:spTgt spid="17429"/>
                                        </p:tgtEl>
                                        <p:attrNameLst>
                                          <p:attrName>ppt_h</p:attrName>
                                        </p:attrNameLst>
                                      </p:cBhvr>
                                      <p:tavLst>
                                        <p:tav tm="0">
                                          <p:val>
                                            <p:fltVal val="0"/>
                                          </p:val>
                                        </p:tav>
                                        <p:tav tm="100000">
                                          <p:val>
                                            <p:strVal val="#ppt_h"/>
                                          </p:val>
                                        </p:tav>
                                      </p:tavLst>
                                    </p:anim>
                                    <p:animEffect transition="in" filter="fade">
                                      <p:cBhvr>
                                        <p:cTn id="15" dur="500"/>
                                        <p:tgtEl>
                                          <p:spTgt spid="17429"/>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7423"/>
                                        </p:tgtEl>
                                        <p:attrNameLst>
                                          <p:attrName>style.visibility</p:attrName>
                                        </p:attrNameLst>
                                      </p:cBhvr>
                                      <p:to>
                                        <p:strVal val="visible"/>
                                      </p:to>
                                    </p:set>
                                    <p:anim calcmode="lin" valueType="num">
                                      <p:cBhvr>
                                        <p:cTn id="19" dur="500" fill="hold"/>
                                        <p:tgtEl>
                                          <p:spTgt spid="17423"/>
                                        </p:tgtEl>
                                        <p:attrNameLst>
                                          <p:attrName>ppt_w</p:attrName>
                                        </p:attrNameLst>
                                      </p:cBhvr>
                                      <p:tavLst>
                                        <p:tav tm="0">
                                          <p:val>
                                            <p:fltVal val="0"/>
                                          </p:val>
                                        </p:tav>
                                        <p:tav tm="100000">
                                          <p:val>
                                            <p:strVal val="#ppt_w"/>
                                          </p:val>
                                        </p:tav>
                                      </p:tavLst>
                                    </p:anim>
                                    <p:anim calcmode="lin" valueType="num">
                                      <p:cBhvr>
                                        <p:cTn id="20" dur="500" fill="hold"/>
                                        <p:tgtEl>
                                          <p:spTgt spid="17423"/>
                                        </p:tgtEl>
                                        <p:attrNameLst>
                                          <p:attrName>ppt_h</p:attrName>
                                        </p:attrNameLst>
                                      </p:cBhvr>
                                      <p:tavLst>
                                        <p:tav tm="0">
                                          <p:val>
                                            <p:fltVal val="0"/>
                                          </p:val>
                                        </p:tav>
                                        <p:tav tm="100000">
                                          <p:val>
                                            <p:strVal val="#ppt_h"/>
                                          </p:val>
                                        </p:tav>
                                      </p:tavLst>
                                    </p:anim>
                                    <p:animEffect transition="in" filter="fade">
                                      <p:cBhvr>
                                        <p:cTn id="21" dur="500"/>
                                        <p:tgtEl>
                                          <p:spTgt spid="17423"/>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5608"/>
                                        </p:tgtEl>
                                        <p:attrNameLst>
                                          <p:attrName>style.visibility</p:attrName>
                                        </p:attrNameLst>
                                      </p:cBhvr>
                                      <p:to>
                                        <p:strVal val="visible"/>
                                      </p:to>
                                    </p:set>
                                    <p:anim calcmode="lin" valueType="num">
                                      <p:cBhvr>
                                        <p:cTn id="25" dur="500" fill="hold"/>
                                        <p:tgtEl>
                                          <p:spTgt spid="25608"/>
                                        </p:tgtEl>
                                        <p:attrNameLst>
                                          <p:attrName>ppt_w</p:attrName>
                                        </p:attrNameLst>
                                      </p:cBhvr>
                                      <p:tavLst>
                                        <p:tav tm="0">
                                          <p:val>
                                            <p:fltVal val="0"/>
                                          </p:val>
                                        </p:tav>
                                        <p:tav tm="100000">
                                          <p:val>
                                            <p:strVal val="#ppt_w"/>
                                          </p:val>
                                        </p:tav>
                                      </p:tavLst>
                                    </p:anim>
                                    <p:anim calcmode="lin" valueType="num">
                                      <p:cBhvr>
                                        <p:cTn id="26" dur="500" fill="hold"/>
                                        <p:tgtEl>
                                          <p:spTgt spid="25608"/>
                                        </p:tgtEl>
                                        <p:attrNameLst>
                                          <p:attrName>ppt_h</p:attrName>
                                        </p:attrNameLst>
                                      </p:cBhvr>
                                      <p:tavLst>
                                        <p:tav tm="0">
                                          <p:val>
                                            <p:fltVal val="0"/>
                                          </p:val>
                                        </p:tav>
                                        <p:tav tm="100000">
                                          <p:val>
                                            <p:strVal val="#ppt_h"/>
                                          </p:val>
                                        </p:tav>
                                      </p:tavLst>
                                    </p:anim>
                                    <p:animEffect transition="in" filter="fade">
                                      <p:cBhvr>
                                        <p:cTn id="27" dur="500"/>
                                        <p:tgtEl>
                                          <p:spTgt spid="25608"/>
                                        </p:tgtEl>
                                      </p:cBhvr>
                                    </p:animEffect>
                                  </p:childTnLst>
                                </p:cTn>
                              </p:par>
                            </p:childTnLst>
                          </p:cTn>
                        </p:par>
                        <p:par>
                          <p:cTn id="28" fill="hold" nodeType="afterGroup">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6000"/>
                            </p:stCondLst>
                            <p:childTnLst>
                              <p:par>
                                <p:cTn id="53" presetID="47"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32"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77778">
            <a:extLst>
              <a:ext uri="{FF2B5EF4-FFF2-40B4-BE49-F238E27FC236}">
                <a16:creationId xmlns:a16="http://schemas.microsoft.com/office/drawing/2014/main" id="{42FE92CD-1A6A-4569-B898-989DB2A8B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71550"/>
            <a:ext cx="82296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4C2B4C5-53CB-4315-A9B8-DD5D10A996FE}"/>
              </a:ext>
            </a:extLst>
          </p:cNvPr>
          <p:cNvSpPr txBox="1">
            <a:spLocks noChangeArrowheads="1"/>
          </p:cNvSpPr>
          <p:nvPr/>
        </p:nvSpPr>
        <p:spPr bwMode="auto">
          <a:xfrm>
            <a:off x="533400" y="1524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800" b="1" dirty="0">
                <a:solidFill>
                  <a:schemeClr val="accent4"/>
                </a:solidFill>
                <a:latin typeface="Times New Roman" panose="02020603050405020304" pitchFamily="18" charset="0"/>
                <a:cs typeface="Times New Roman" panose="02020603050405020304" pitchFamily="18" charset="0"/>
              </a:rPr>
              <a:t>b. </a:t>
            </a:r>
            <a:r>
              <a:rPr lang="en-US" altLang="vi-VN" sz="2800" b="1" dirty="0" err="1">
                <a:solidFill>
                  <a:schemeClr val="accent4"/>
                </a:solidFill>
                <a:latin typeface="Times New Roman" panose="02020603050405020304" pitchFamily="18" charset="0"/>
                <a:cs typeface="Times New Roman" panose="02020603050405020304" pitchFamily="18" charset="0"/>
              </a:rPr>
              <a:t>Vùng</a:t>
            </a:r>
            <a:r>
              <a:rPr lang="en-US" altLang="vi-VN" sz="2800" b="1" dirty="0">
                <a:solidFill>
                  <a:schemeClr val="accent4"/>
                </a:solidFill>
                <a:latin typeface="Times New Roman" panose="02020603050405020304" pitchFamily="18" charset="0"/>
                <a:cs typeface="Times New Roman" panose="02020603050405020304" pitchFamily="18" charset="0"/>
              </a:rPr>
              <a:t> </a:t>
            </a:r>
            <a:r>
              <a:rPr lang="en-US" altLang="vi-VN" sz="2800" b="1" dirty="0" err="1">
                <a:solidFill>
                  <a:schemeClr val="accent4"/>
                </a:solidFill>
                <a:latin typeface="Times New Roman" panose="02020603050405020304" pitchFamily="18" charset="0"/>
                <a:cs typeface="Times New Roman" panose="02020603050405020304" pitchFamily="18" charset="0"/>
              </a:rPr>
              <a:t>biển</a:t>
            </a:r>
            <a:r>
              <a:rPr lang="en-US" altLang="vi-VN" sz="2800" b="1" dirty="0">
                <a:solidFill>
                  <a:schemeClr val="accent4"/>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B99D6D7A-B059-413B-B36D-E87D9A34AF6F}"/>
              </a:ext>
            </a:extLst>
          </p:cNvPr>
          <p:cNvSpPr txBox="1"/>
          <p:nvPr/>
        </p:nvSpPr>
        <p:spPr>
          <a:xfrm>
            <a:off x="533400" y="4800600"/>
            <a:ext cx="8132763" cy="17843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sz="2200" b="1">
                <a:solidFill>
                  <a:srgbClr val="FF0000"/>
                </a:solidFill>
                <a:latin typeface="Times New Roman" panose="02020603050405020304" pitchFamily="18" charset="0"/>
                <a:cs typeface="Times New Roman" panose="02020603050405020304" pitchFamily="18" charset="0"/>
              </a:rPr>
              <a:t>?</a:t>
            </a:r>
            <a:r>
              <a:rPr lang="en-US" sz="2200">
                <a:solidFill>
                  <a:srgbClr val="FF0000"/>
                </a:solidFill>
                <a:latin typeface="Times New Roman" panose="02020603050405020304" pitchFamily="18" charset="0"/>
                <a:cs typeface="Times New Roman" panose="02020603050405020304" pitchFamily="18" charset="0"/>
              </a:rPr>
              <a:t>Dựa vào bản đồ Việt Nam trong Đông Nam Á, hãy xác định:</a:t>
            </a:r>
          </a:p>
          <a:p>
            <a:pPr algn="just">
              <a:defRPr/>
            </a:pPr>
            <a:r>
              <a:rPr lang="en-US" sz="2200">
                <a:solidFill>
                  <a:srgbClr val="FF0000"/>
                </a:solidFill>
                <a:latin typeface="Times New Roman" panose="02020603050405020304" pitchFamily="18" charset="0"/>
                <a:cs typeface="Times New Roman" panose="02020603050405020304" pitchFamily="18" charset="0"/>
              </a:rPr>
              <a:t>- Vùng biển nước ta mở rộng về phía nào?</a:t>
            </a:r>
          </a:p>
          <a:p>
            <a:pPr algn="just">
              <a:defRPr/>
            </a:pPr>
            <a:r>
              <a:rPr lang="en-US" sz="2200">
                <a:solidFill>
                  <a:srgbClr val="FF0000"/>
                </a:solidFill>
                <a:latin typeface="Times New Roman" panose="02020603050405020304" pitchFamily="18" charset="0"/>
                <a:cs typeface="Times New Roman" panose="02020603050405020304" pitchFamily="18" charset="0"/>
              </a:rPr>
              <a:t>- Tên đảo lớn nhất nước ta? Thuộc tỉnh nào?</a:t>
            </a:r>
          </a:p>
          <a:p>
            <a:pPr algn="just">
              <a:defRPr/>
            </a:pPr>
            <a:r>
              <a:rPr lang="en-US" sz="2200">
                <a:solidFill>
                  <a:srgbClr val="FF0000"/>
                </a:solidFill>
                <a:latin typeface="Times New Roman" panose="02020603050405020304" pitchFamily="18" charset="0"/>
                <a:cs typeface="Times New Roman" panose="02020603050405020304" pitchFamily="18" charset="0"/>
              </a:rPr>
              <a:t>- </a:t>
            </a:r>
            <a:r>
              <a:rPr lang="en-US" altLang="en-US" sz="2200">
                <a:solidFill>
                  <a:srgbClr val="FF0000"/>
                </a:solidFill>
                <a:latin typeface="Times New Roman" panose="02020603050405020304" pitchFamily="18" charset="0"/>
                <a:cs typeface="Times New Roman" panose="02020603050405020304" pitchFamily="18" charset="0"/>
              </a:rPr>
              <a:t>Vịnh đẹp nhất nước ta là vịnh nào? Được UNESCO công nhận là di sản thiên nhiên thế giới năm nào?</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fill="hold" nodeType="withEffect">
                                  <p:stCondLst>
                                    <p:cond delay="0"/>
                                  </p:stCondLst>
                                  <p:childTnLst>
                                    <p:animClr clrSpc="rgb" dir="cw">
                                      <p:cBhvr>
                                        <p:cTn id="6" dur="2000" fill="hold"/>
                                        <p:tgtEl>
                                          <p:spTgt spid="3"/>
                                        </p:tgtEl>
                                        <p:attrNameLst>
                                          <p:attrName>stroke.color</p:attrName>
                                        </p:attrNameLst>
                                      </p:cBhvr>
                                      <p:to>
                                        <a:schemeClr val="accent2"/>
                                      </p:to>
                                    </p:animClr>
                                    <p:set>
                                      <p:cBhvr>
                                        <p:cTn id="7" dur="2000" fill="hold"/>
                                        <p:tgtEl>
                                          <p:spTgt spid="3"/>
                                        </p:tgtEl>
                                        <p:attrNameLst>
                                          <p:attrName>stroke.on</p:attrName>
                                        </p:attrNameLst>
                                      </p:cBhvr>
                                      <p:to>
                                        <p:strVal val="true"/>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8" descr="77778">
            <a:extLst>
              <a:ext uri="{FF2B5EF4-FFF2-40B4-BE49-F238E27FC236}">
                <a16:creationId xmlns:a16="http://schemas.microsoft.com/office/drawing/2014/main" id="{ADAAF2DD-F28C-4ADC-B1E2-3118EC118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71550"/>
            <a:ext cx="82296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79E5847-CAFE-4AD5-AA6A-EBCE04241D68}"/>
              </a:ext>
            </a:extLst>
          </p:cNvPr>
          <p:cNvSpPr txBox="1">
            <a:spLocks noChangeArrowheads="1"/>
          </p:cNvSpPr>
          <p:nvPr/>
        </p:nvSpPr>
        <p:spPr bwMode="auto">
          <a:xfrm>
            <a:off x="533400" y="1524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800" b="1" dirty="0">
                <a:solidFill>
                  <a:schemeClr val="accent4"/>
                </a:solidFill>
                <a:latin typeface="Times New Roman" panose="02020603050405020304" pitchFamily="18" charset="0"/>
                <a:cs typeface="Times New Roman" panose="02020603050405020304" pitchFamily="18" charset="0"/>
              </a:rPr>
              <a:t>b. </a:t>
            </a:r>
            <a:r>
              <a:rPr lang="en-US" altLang="vi-VN" sz="2800" b="1" dirty="0" err="1">
                <a:solidFill>
                  <a:schemeClr val="accent4"/>
                </a:solidFill>
                <a:latin typeface="Times New Roman" panose="02020603050405020304" pitchFamily="18" charset="0"/>
                <a:cs typeface="Times New Roman" panose="02020603050405020304" pitchFamily="18" charset="0"/>
              </a:rPr>
              <a:t>Vùng</a:t>
            </a:r>
            <a:r>
              <a:rPr lang="en-US" altLang="vi-VN" sz="2800" b="1" dirty="0">
                <a:solidFill>
                  <a:schemeClr val="accent4"/>
                </a:solidFill>
                <a:latin typeface="Times New Roman" panose="02020603050405020304" pitchFamily="18" charset="0"/>
                <a:cs typeface="Times New Roman" panose="02020603050405020304" pitchFamily="18" charset="0"/>
              </a:rPr>
              <a:t> </a:t>
            </a:r>
            <a:r>
              <a:rPr lang="en-US" altLang="vi-VN" sz="2800" b="1" dirty="0" err="1">
                <a:solidFill>
                  <a:schemeClr val="accent4"/>
                </a:solidFill>
                <a:latin typeface="Times New Roman" panose="02020603050405020304" pitchFamily="18" charset="0"/>
                <a:cs typeface="Times New Roman" panose="02020603050405020304" pitchFamily="18" charset="0"/>
              </a:rPr>
              <a:t>biển</a:t>
            </a:r>
            <a:r>
              <a:rPr lang="en-US" altLang="vi-VN" sz="2800" b="1" dirty="0">
                <a:solidFill>
                  <a:schemeClr val="accent4"/>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BD0D638E-1DAE-4D61-9064-96C835662697}"/>
              </a:ext>
            </a:extLst>
          </p:cNvPr>
          <p:cNvSpPr txBox="1"/>
          <p:nvPr/>
        </p:nvSpPr>
        <p:spPr>
          <a:xfrm>
            <a:off x="554038" y="5257800"/>
            <a:ext cx="8132762" cy="1384300"/>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a:spAutoFit/>
          </a:bodyPr>
          <a:lstStyle/>
          <a:p>
            <a:pPr>
              <a:defRPr/>
            </a:pPr>
            <a:r>
              <a:rPr lang="nl-NL" altLang="en-US" sz="2800" dirty="0">
                <a:solidFill>
                  <a:srgbClr val="0534FB"/>
                </a:solidFill>
                <a:latin typeface="Times New Roman" panose="02020603050405020304" pitchFamily="18" charset="0"/>
                <a:cs typeface="Times New Roman" panose="02020603050405020304" pitchFamily="18" charset="0"/>
              </a:rPr>
              <a:t>- Mở rộng về phía Đông và Đông Nam.</a:t>
            </a:r>
            <a:endParaRPr lang="en-US" altLang="en-US" sz="2800" dirty="0">
              <a:solidFill>
                <a:srgbClr val="0534FB"/>
              </a:solidFill>
              <a:latin typeface="Times New Roman" panose="02020603050405020304" pitchFamily="18" charset="0"/>
              <a:cs typeface="Times New Roman" panose="02020603050405020304" pitchFamily="18" charset="0"/>
            </a:endParaRPr>
          </a:p>
          <a:p>
            <a:pPr>
              <a:defRPr/>
            </a:pPr>
            <a:r>
              <a:rPr lang="nl-NL" altLang="en-US" sz="2800" dirty="0">
                <a:solidFill>
                  <a:srgbClr val="0534FB"/>
                </a:solidFill>
                <a:latin typeface="Times New Roman" panose="02020603050405020304" pitchFamily="18" charset="0"/>
                <a:cs typeface="Times New Roman" panose="02020603050405020304" pitchFamily="18" charset="0"/>
              </a:rPr>
              <a:t>- Có nhiều đảo, quần đảo và vịnh biển.</a:t>
            </a:r>
          </a:p>
          <a:p>
            <a:pPr>
              <a:defRPr/>
            </a:pPr>
            <a:r>
              <a:rPr lang="nl-NL" altLang="en-US" sz="2800" dirty="0">
                <a:solidFill>
                  <a:srgbClr val="0534FB"/>
                </a:solidFill>
                <a:latin typeface="Times New Roman" panose="02020603050405020304" pitchFamily="18" charset="0"/>
                <a:cs typeface="Times New Roman" panose="02020603050405020304" pitchFamily="18" charset="0"/>
              </a:rPr>
              <a:t>=&gt; Biển Đông có ý nghĩa chiến lược về kinh tế</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fill="hold" nodeType="withEffect">
                                  <p:stCondLst>
                                    <p:cond delay="0"/>
                                  </p:stCondLst>
                                  <p:childTnLst>
                                    <p:animClr clrSpc="rgb" dir="cw">
                                      <p:cBhvr>
                                        <p:cTn id="6" dur="2000" fill="hold"/>
                                        <p:tgtEl>
                                          <p:spTgt spid="3"/>
                                        </p:tgtEl>
                                        <p:attrNameLst>
                                          <p:attrName>stroke.color</p:attrName>
                                        </p:attrNameLst>
                                      </p:cBhvr>
                                      <p:to>
                                        <a:schemeClr val="accent2"/>
                                      </p:to>
                                    </p:animClr>
                                    <p:set>
                                      <p:cBhvr>
                                        <p:cTn id="7" dur="2000" fill="hold"/>
                                        <p:tgtEl>
                                          <p:spTgt spid="3"/>
                                        </p:tgtEl>
                                        <p:attrNameLst>
                                          <p:attrName>stroke.on</p:attrName>
                                        </p:attrNameLst>
                                      </p:cBhvr>
                                      <p:to>
                                        <p:strVal val="true"/>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WordArt 5">
            <a:extLst>
              <a:ext uri="{FF2B5EF4-FFF2-40B4-BE49-F238E27FC236}">
                <a16:creationId xmlns:a16="http://schemas.microsoft.com/office/drawing/2014/main" id="{8626B055-44BA-413B-A597-E8C44B82EAD0}"/>
              </a:ext>
            </a:extLst>
          </p:cNvPr>
          <p:cNvSpPr>
            <a:spLocks noChangeArrowheads="1" noChangeShapeType="1" noTextEdit="1"/>
          </p:cNvSpPr>
          <p:nvPr/>
        </p:nvSpPr>
        <p:spPr bwMode="auto">
          <a:xfrm>
            <a:off x="228600" y="76200"/>
            <a:ext cx="8610600" cy="381000"/>
          </a:xfrm>
          <a:prstGeom prst="rect">
            <a:avLst/>
          </a:prstGeom>
        </p:spPr>
        <p:txBody>
          <a:bodyPr wrap="none" fromWordArt="1">
            <a:prstTxWarp prst="textPlain">
              <a:avLst>
                <a:gd name="adj" fmla="val 50000"/>
              </a:avLst>
            </a:prstTxWarp>
          </a:bodyPr>
          <a:lstStyle/>
          <a:p>
            <a:pPr algn="ctr"/>
            <a:r>
              <a:rPr lang="en-US" sz="3200" kern="10" dirty="0" err="1">
                <a:ln w="9525">
                  <a:solidFill>
                    <a:srgbClr val="800000"/>
                  </a:solidFill>
                  <a:round/>
                  <a:headEnd/>
                  <a:tailEnd/>
                </a:ln>
                <a:latin typeface="Times New Roman" panose="02020603050405020304" pitchFamily="18" charset="0"/>
                <a:cs typeface="Times New Roman" panose="02020603050405020304" pitchFamily="18" charset="0"/>
              </a:rPr>
              <a:t>Tiết</a:t>
            </a:r>
            <a:r>
              <a:rPr lang="en-US" sz="3200" kern="10" dirty="0">
                <a:ln w="9525">
                  <a:solidFill>
                    <a:srgbClr val="800000"/>
                  </a:solidFill>
                  <a:round/>
                  <a:headEnd/>
                  <a:tailEnd/>
                </a:ln>
                <a:latin typeface="Times New Roman" panose="02020603050405020304" pitchFamily="18" charset="0"/>
                <a:cs typeface="Times New Roman" panose="02020603050405020304" pitchFamily="18" charset="0"/>
              </a:rPr>
              <a:t> 26 - </a:t>
            </a:r>
            <a:r>
              <a:rPr lang="en-US" sz="3200" kern="10" dirty="0" err="1">
                <a:ln w="9525">
                  <a:solidFill>
                    <a:srgbClr val="800000"/>
                  </a:solidFill>
                  <a:round/>
                  <a:headEnd/>
                  <a:tailEnd/>
                </a:ln>
                <a:latin typeface="Times New Roman" panose="02020603050405020304" pitchFamily="18" charset="0"/>
                <a:cs typeface="Times New Roman" panose="02020603050405020304" pitchFamily="18" charset="0"/>
              </a:rPr>
              <a:t>Bài</a:t>
            </a:r>
            <a:r>
              <a:rPr lang="en-US" sz="3200" kern="10" dirty="0">
                <a:ln w="9525">
                  <a:solidFill>
                    <a:srgbClr val="800000"/>
                  </a:solidFill>
                  <a:round/>
                  <a:headEnd/>
                  <a:tailEnd/>
                </a:ln>
                <a:latin typeface="Times New Roman" panose="02020603050405020304" pitchFamily="18" charset="0"/>
                <a:cs typeface="Times New Roman" panose="02020603050405020304" pitchFamily="18" charset="0"/>
              </a:rPr>
              <a:t> 23:  VỊ TRÍ, GIỚI HẠN, HÌNH DẠNG LÃNH THỔ VIỆT NAM</a:t>
            </a:r>
          </a:p>
        </p:txBody>
      </p:sp>
      <p:sp>
        <p:nvSpPr>
          <p:cNvPr id="3" name="TextBox 2">
            <a:extLst>
              <a:ext uri="{FF2B5EF4-FFF2-40B4-BE49-F238E27FC236}">
                <a16:creationId xmlns:a16="http://schemas.microsoft.com/office/drawing/2014/main" id="{136A9DA8-3AD2-48FE-30E3-2BD3727DAC7F}"/>
              </a:ext>
            </a:extLst>
          </p:cNvPr>
          <p:cNvSpPr txBox="1"/>
          <p:nvPr/>
        </p:nvSpPr>
        <p:spPr>
          <a:xfrm>
            <a:off x="152400" y="1209020"/>
            <a:ext cx="8839200" cy="4893647"/>
          </a:xfrm>
          <a:prstGeom prst="rect">
            <a:avLst/>
          </a:prstGeom>
          <a:noFill/>
        </p:spPr>
        <p:txBody>
          <a:bodyPr wrap="square">
            <a:spAutoFit/>
          </a:bodyPr>
          <a:lstStyle/>
          <a:p>
            <a:pPr marL="0" marR="0">
              <a:spcBef>
                <a:spcPts val="0"/>
              </a:spcBef>
              <a:spcAft>
                <a:spcPts val="0"/>
              </a:spcAft>
            </a:pPr>
            <a:r>
              <a:rPr lang="pt-B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1-Vị trí và giới hạn lãnh thổ:</a:t>
            </a:r>
            <a:endParaRPr lang="en-US" sz="2400" dirty="0">
              <a:effectLst/>
              <a:latin typeface="VNI-Times" pitchFamily="2"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2400" dirty="0">
                <a:solidFill>
                  <a:srgbClr val="0534FB"/>
                </a:solidFill>
                <a:effectLst/>
                <a:latin typeface="Times New Roman" panose="02020603050405020304" pitchFamily="18" charset="0"/>
                <a:ea typeface="Times New Roman" panose="02020603050405020304" pitchFamily="18" charset="0"/>
                <a:cs typeface="Times New Roman" panose="02020603050405020304" pitchFamily="18" charset="0"/>
              </a:rPr>
              <a:t>- Nước ta nằm trong khu vực Đông Nam Á, vừa có vùng đất liền diện tích 331212 km</a:t>
            </a:r>
            <a:r>
              <a:rPr lang="pt-BR" sz="2400" baseline="30000" dirty="0">
                <a:solidFill>
                  <a:srgbClr val="0534FB"/>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400" dirty="0">
                <a:solidFill>
                  <a:srgbClr val="0534FB"/>
                </a:solidFill>
                <a:effectLst/>
                <a:latin typeface="Times New Roman" panose="02020603050405020304" pitchFamily="18" charset="0"/>
                <a:ea typeface="Times New Roman" panose="02020603050405020304" pitchFamily="18" charset="0"/>
                <a:cs typeface="Times New Roman" panose="02020603050405020304" pitchFamily="18" charset="0"/>
              </a:rPr>
              <a:t>, vừa có vùng biển Đông rộng lớn (khoảng 1 triệu km</a:t>
            </a:r>
            <a:r>
              <a:rPr lang="pt-BR" sz="2400" baseline="30000" dirty="0">
                <a:solidFill>
                  <a:srgbClr val="0534FB"/>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400" dirty="0">
                <a:solidFill>
                  <a:srgbClr val="0534FB"/>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534FB"/>
              </a:solidFill>
              <a:effectLst/>
              <a:latin typeface="VNI-Times" pitchFamily="2"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2400" dirty="0">
                <a:solidFill>
                  <a:srgbClr val="0534FB"/>
                </a:solidFill>
                <a:effectLst/>
                <a:latin typeface="Times New Roman" panose="02020603050405020304" pitchFamily="18" charset="0"/>
                <a:ea typeface="Times New Roman" panose="02020603050405020304" pitchFamily="18" charset="0"/>
                <a:cs typeface="Times New Roman" panose="02020603050405020304" pitchFamily="18" charset="0"/>
              </a:rPr>
              <a:t>- Nước ta nằm trong miền nhiệt đới gió mùa, thiên nhiên đa dạng, phong phú, đẹp đẽ nhưng cũng gặp không ít khó khăn, thử thách, thiên tai (bão lụt, hạn hán……)</a:t>
            </a:r>
            <a:endParaRPr lang="en-US" sz="2400" dirty="0">
              <a:solidFill>
                <a:srgbClr val="0534FB"/>
              </a:solidFill>
              <a:effectLst/>
              <a:latin typeface="VNI-Times" pitchFamily="2"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2400" dirty="0">
                <a:solidFill>
                  <a:srgbClr val="0534FB"/>
                </a:solidFill>
                <a:effectLst/>
                <a:latin typeface="Times New Roman" panose="02020603050405020304" pitchFamily="18" charset="0"/>
                <a:ea typeface="Times New Roman" panose="02020603050405020304" pitchFamily="18" charset="0"/>
                <a:cs typeface="Times New Roman" panose="02020603050405020304" pitchFamily="18" charset="0"/>
              </a:rPr>
              <a:t>-Nằm gần trung tâm Đông Nam Á, nên thuận lợi trong việc giao lưu hợp tác phát triển kinh tế xã hội.</a:t>
            </a:r>
          </a:p>
          <a:p>
            <a:pPr marL="0" marR="0">
              <a:spcBef>
                <a:spcPts val="0"/>
              </a:spcBef>
              <a:spcAft>
                <a:spcPts val="0"/>
              </a:spcAft>
            </a:pPr>
            <a:endParaRPr lang="pt-BR" sz="2400" dirty="0">
              <a:solidFill>
                <a:srgbClr val="0534FB"/>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pt-BR" sz="2400" dirty="0">
              <a:solidFill>
                <a:srgbClr val="0534FB"/>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pt-BR" sz="2400" dirty="0">
              <a:solidFill>
                <a:srgbClr val="0534FB"/>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pt-BR" sz="2400" dirty="0">
              <a:solidFill>
                <a:srgbClr val="0534FB"/>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solidFill>
                <a:srgbClr val="0534FB"/>
              </a:solidFill>
              <a:effectLst/>
              <a:latin typeface="VNI-Times" pitchFamily="2"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FA85C4B-37FF-1104-6DB5-0BC40786F81D}"/>
              </a:ext>
            </a:extLst>
          </p:cNvPr>
          <p:cNvSpPr txBox="1"/>
          <p:nvPr/>
        </p:nvSpPr>
        <p:spPr>
          <a:xfrm>
            <a:off x="152400" y="4419600"/>
            <a:ext cx="9031458" cy="1938992"/>
          </a:xfrm>
          <a:prstGeom prst="rect">
            <a:avLst/>
          </a:prstGeom>
          <a:noFill/>
        </p:spPr>
        <p:txBody>
          <a:bodyPr wrap="square">
            <a:spAutoFit/>
          </a:bodyPr>
          <a:lstStyle/>
          <a:p>
            <a:pPr marL="0" marR="0">
              <a:spcBef>
                <a:spcPts val="0"/>
              </a:spcBef>
              <a:spcAft>
                <a:spcPts val="0"/>
              </a:spcAft>
            </a:pPr>
            <a:r>
              <a:rPr lang="pt-B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2-Đặc điểm lãnh thổ</a:t>
            </a:r>
            <a:r>
              <a:rPr lang="pt-BR" sz="2400" i="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534FB"/>
              </a:solidFill>
              <a:effectLst/>
              <a:latin typeface="VNI-Times" pitchFamily="2"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2400" dirty="0">
                <a:solidFill>
                  <a:srgbClr val="0534FB"/>
                </a:solidFill>
                <a:effectLst/>
                <a:latin typeface="Times New Roman" panose="02020603050405020304" pitchFamily="18" charset="0"/>
                <a:ea typeface="Times New Roman" panose="02020603050405020304" pitchFamily="18" charset="0"/>
                <a:cs typeface="Times New Roman" panose="02020603050405020304" pitchFamily="18" charset="0"/>
              </a:rPr>
              <a:t>-Kéo dài theo chiều Bắc-Nam (1650 km), đường bờ biển có dạng chữ S dài 3260 km, đường biên giới đất liền dài trên 4600 km.</a:t>
            </a:r>
            <a:endParaRPr lang="en-US" sz="2400" dirty="0">
              <a:solidFill>
                <a:srgbClr val="0534FB"/>
              </a:solidFill>
              <a:effectLst/>
              <a:latin typeface="VNI-Times" pitchFamily="2"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2400" dirty="0">
                <a:solidFill>
                  <a:srgbClr val="0534FB"/>
                </a:solidFill>
                <a:effectLst/>
                <a:latin typeface="Times New Roman" panose="02020603050405020304" pitchFamily="18" charset="0"/>
                <a:ea typeface="Times New Roman" panose="02020603050405020304" pitchFamily="18" charset="0"/>
                <a:cs typeface="Times New Roman" panose="02020603050405020304" pitchFamily="18" charset="0"/>
              </a:rPr>
              <a:t>-Phần biển Đông thuộc chủ quyền Việt Nam mở rộng về phía đông và đông nam có nhiều đảo, quần đảo.</a:t>
            </a:r>
            <a:endParaRPr lang="en-US" sz="2400" dirty="0">
              <a:solidFill>
                <a:srgbClr val="0534FB"/>
              </a:solidFill>
              <a:effectLst/>
              <a:latin typeface="VNI-Times" pitchFamily="2"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7E58129-646F-B614-84E3-6EF6C2B98F18}"/>
              </a:ext>
            </a:extLst>
          </p:cNvPr>
          <p:cNvSpPr txBox="1"/>
          <p:nvPr/>
        </p:nvSpPr>
        <p:spPr>
          <a:xfrm>
            <a:off x="228600" y="685800"/>
            <a:ext cx="1524000"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a:t>
            </a:r>
            <a:r>
              <a:rPr lang="en-US" sz="2800">
                <a:solidFill>
                  <a:srgbClr val="FF0000"/>
                </a:solidFill>
                <a:latin typeface="Times New Roman" panose="02020603050405020304" pitchFamily="18" charset="0"/>
                <a:cs typeface="Times New Roman" panose="02020603050405020304" pitchFamily="18" charset="0"/>
              </a:rPr>
              <a:t>hi</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5988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77778">
            <a:extLst>
              <a:ext uri="{FF2B5EF4-FFF2-40B4-BE49-F238E27FC236}">
                <a16:creationId xmlns:a16="http://schemas.microsoft.com/office/drawing/2014/main" id="{E2061D5D-4A21-4965-835E-9BF260D2C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388C2E4-6965-43B4-B201-FD6236AFA534}"/>
              </a:ext>
            </a:extLst>
          </p:cNvPr>
          <p:cNvSpPr txBox="1"/>
          <p:nvPr/>
        </p:nvSpPr>
        <p:spPr>
          <a:xfrm>
            <a:off x="457200" y="5287963"/>
            <a:ext cx="8229600" cy="15700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Việt</a:t>
            </a:r>
            <a:r>
              <a:rPr lang="en-US" sz="2400" dirty="0">
                <a:solidFill>
                  <a:srgbClr val="0534FB"/>
                </a:solidFill>
                <a:latin typeface="Times New Roman" panose="02020603050405020304" pitchFamily="18" charset="0"/>
                <a:cs typeface="Times New Roman" panose="02020603050405020304" pitchFamily="18" charset="0"/>
              </a:rPr>
              <a:t> Nam </a:t>
            </a:r>
            <a:r>
              <a:rPr lang="en-US" sz="2400" dirty="0" err="1">
                <a:solidFill>
                  <a:srgbClr val="0534FB"/>
                </a:solidFill>
                <a:latin typeface="Times New Roman" panose="02020603050405020304" pitchFamily="18" charset="0"/>
                <a:cs typeface="Times New Roman" panose="02020603050405020304" pitchFamily="18" charset="0"/>
              </a:rPr>
              <a:t>nằm</a:t>
            </a:r>
            <a:r>
              <a:rPr lang="en-US" sz="2400" dirty="0">
                <a:solidFill>
                  <a:srgbClr val="0534FB"/>
                </a:solidFill>
                <a:latin typeface="Times New Roman" panose="02020603050405020304" pitchFamily="18" charset="0"/>
                <a:cs typeface="Times New Roman" panose="02020603050405020304" pitchFamily="18" charset="0"/>
              </a:rPr>
              <a:t> ở </a:t>
            </a:r>
            <a:r>
              <a:rPr lang="en-US" sz="2400" dirty="0" err="1">
                <a:solidFill>
                  <a:srgbClr val="0534FB"/>
                </a:solidFill>
                <a:latin typeface="Times New Roman" panose="02020603050405020304" pitchFamily="18" charset="0"/>
                <a:cs typeface="Times New Roman" panose="02020603050405020304" pitchFamily="18" charset="0"/>
              </a:rPr>
              <a:t>rìa</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phía</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Đông</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của</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bán</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đảo</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Đông</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Dương</a:t>
            </a:r>
            <a:r>
              <a:rPr lang="en-US" sz="2400" dirty="0">
                <a:solidFill>
                  <a:srgbClr val="0534FB"/>
                </a:solidFill>
                <a:latin typeface="Times New Roman" panose="02020603050405020304" pitchFamily="18" charset="0"/>
                <a:cs typeface="Times New Roman" panose="02020603050405020304" pitchFamily="18" charset="0"/>
              </a:rPr>
              <a:t>.</a:t>
            </a:r>
          </a:p>
          <a:p>
            <a:pPr algn="just">
              <a:defRPr/>
            </a:pP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Tiếp</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giáp</a:t>
            </a:r>
            <a:r>
              <a:rPr lang="en-US" sz="2400" dirty="0">
                <a:solidFill>
                  <a:srgbClr val="0534FB"/>
                </a:solidFill>
                <a:latin typeface="Times New Roman" panose="02020603050405020304" pitchFamily="18" charset="0"/>
                <a:cs typeface="Times New Roman" panose="02020603050405020304" pitchFamily="18" charset="0"/>
              </a:rPr>
              <a:t>: + </a:t>
            </a:r>
            <a:r>
              <a:rPr lang="en-US" sz="2400" dirty="0" err="1">
                <a:solidFill>
                  <a:srgbClr val="0534FB"/>
                </a:solidFill>
                <a:latin typeface="Times New Roman" panose="02020603050405020304" pitchFamily="18" charset="0"/>
                <a:cs typeface="Times New Roman" panose="02020603050405020304" pitchFamily="18" charset="0"/>
              </a:rPr>
              <a:t>Phía</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Bắc</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Giáp</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Trung</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Quốc</a:t>
            </a:r>
            <a:endParaRPr lang="en-US" sz="2400" dirty="0">
              <a:solidFill>
                <a:srgbClr val="0534FB"/>
              </a:solidFill>
              <a:latin typeface="Times New Roman" panose="02020603050405020304" pitchFamily="18" charset="0"/>
              <a:cs typeface="Times New Roman" panose="02020603050405020304" pitchFamily="18" charset="0"/>
            </a:endParaRPr>
          </a:p>
          <a:p>
            <a:pPr algn="just">
              <a:defRPr/>
            </a:pPr>
            <a:r>
              <a:rPr lang="en-US" sz="2400" dirty="0">
                <a:solidFill>
                  <a:srgbClr val="0534FB"/>
                </a:solidFill>
                <a:latin typeface="Times New Roman" panose="02020603050405020304" pitchFamily="18" charset="0"/>
                <a:cs typeface="Times New Roman" panose="02020603050405020304" pitchFamily="18" charset="0"/>
              </a:rPr>
              <a:t>                   + </a:t>
            </a:r>
            <a:r>
              <a:rPr lang="en-US" sz="2400" dirty="0" err="1">
                <a:solidFill>
                  <a:srgbClr val="0534FB"/>
                </a:solidFill>
                <a:latin typeface="Times New Roman" panose="02020603050405020304" pitchFamily="18" charset="0"/>
                <a:cs typeface="Times New Roman" panose="02020603050405020304" pitchFamily="18" charset="0"/>
              </a:rPr>
              <a:t>Phía</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Tây</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Giáp</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Lào</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và</a:t>
            </a:r>
            <a:r>
              <a:rPr lang="en-US" sz="2400" dirty="0">
                <a:solidFill>
                  <a:srgbClr val="0534FB"/>
                </a:solidFill>
                <a:latin typeface="Times New Roman" panose="02020603050405020304" pitchFamily="18" charset="0"/>
                <a:cs typeface="Times New Roman" panose="02020603050405020304" pitchFamily="18" charset="0"/>
              </a:rPr>
              <a:t> Cam-</a:t>
            </a:r>
            <a:r>
              <a:rPr lang="en-US" sz="2400" dirty="0" err="1">
                <a:solidFill>
                  <a:srgbClr val="0534FB"/>
                </a:solidFill>
                <a:latin typeface="Times New Roman" panose="02020603050405020304" pitchFamily="18" charset="0"/>
                <a:cs typeface="Times New Roman" panose="02020603050405020304" pitchFamily="18" charset="0"/>
              </a:rPr>
              <a:t>pu</a:t>
            </a:r>
            <a:r>
              <a:rPr lang="en-US" sz="2400" dirty="0">
                <a:solidFill>
                  <a:srgbClr val="0534FB"/>
                </a:solidFill>
                <a:latin typeface="Times New Roman" panose="02020603050405020304" pitchFamily="18" charset="0"/>
                <a:cs typeface="Times New Roman" panose="02020603050405020304" pitchFamily="18" charset="0"/>
              </a:rPr>
              <a:t>-chia.</a:t>
            </a:r>
          </a:p>
          <a:p>
            <a:pPr algn="just">
              <a:defRPr/>
            </a:pPr>
            <a:r>
              <a:rPr lang="en-US" sz="2400" dirty="0">
                <a:solidFill>
                  <a:srgbClr val="0534FB"/>
                </a:solidFill>
                <a:latin typeface="Times New Roman" panose="02020603050405020304" pitchFamily="18" charset="0"/>
                <a:cs typeface="Times New Roman" panose="02020603050405020304" pitchFamily="18" charset="0"/>
              </a:rPr>
              <a:t>                   + </a:t>
            </a:r>
            <a:r>
              <a:rPr lang="en-US" sz="2400" dirty="0" err="1">
                <a:solidFill>
                  <a:srgbClr val="0534FB"/>
                </a:solidFill>
                <a:latin typeface="Times New Roman" panose="02020603050405020304" pitchFamily="18" charset="0"/>
                <a:cs typeface="Times New Roman" panose="02020603050405020304" pitchFamily="18" charset="0"/>
              </a:rPr>
              <a:t>Phía</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Đông</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và</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Đông</a:t>
            </a:r>
            <a:r>
              <a:rPr lang="en-US" sz="2400" dirty="0">
                <a:solidFill>
                  <a:srgbClr val="0534FB"/>
                </a:solidFill>
                <a:latin typeface="Times New Roman" panose="02020603050405020304" pitchFamily="18" charset="0"/>
                <a:cs typeface="Times New Roman" panose="02020603050405020304" pitchFamily="18" charset="0"/>
              </a:rPr>
              <a:t> Nam: </a:t>
            </a:r>
            <a:r>
              <a:rPr lang="en-US" sz="2400" dirty="0" err="1">
                <a:solidFill>
                  <a:srgbClr val="0534FB"/>
                </a:solidFill>
                <a:latin typeface="Times New Roman" panose="02020603050405020304" pitchFamily="18" charset="0"/>
                <a:cs typeface="Times New Roman" panose="02020603050405020304" pitchFamily="18" charset="0"/>
              </a:rPr>
              <a:t>Giáp</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Biển</a:t>
            </a:r>
            <a:r>
              <a:rPr lang="en-US" sz="2400" dirty="0">
                <a:solidFill>
                  <a:srgbClr val="0534FB"/>
                </a:solidFill>
                <a:latin typeface="Times New Roman" panose="02020603050405020304" pitchFamily="18" charset="0"/>
                <a:cs typeface="Times New Roman" panose="02020603050405020304" pitchFamily="18" charset="0"/>
              </a:rPr>
              <a:t> </a:t>
            </a:r>
            <a:r>
              <a:rPr lang="en-US" sz="2400" dirty="0" err="1">
                <a:solidFill>
                  <a:srgbClr val="0534FB"/>
                </a:solidFill>
                <a:latin typeface="Times New Roman" panose="02020603050405020304" pitchFamily="18" charset="0"/>
                <a:cs typeface="Times New Roman" panose="02020603050405020304" pitchFamily="18" charset="0"/>
              </a:rPr>
              <a:t>Đông</a:t>
            </a:r>
            <a:r>
              <a:rPr lang="en-US" sz="2400" dirty="0">
                <a:solidFill>
                  <a:srgbClr val="0534FB"/>
                </a:solidFill>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7" descr="Cover">
            <a:extLst>
              <a:ext uri="{FF2B5EF4-FFF2-40B4-BE49-F238E27FC236}">
                <a16:creationId xmlns:a16="http://schemas.microsoft.com/office/drawing/2014/main" id="{8C4F7ED6-5B91-4C79-AE49-5B6E95D64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213" y="4570413"/>
            <a:ext cx="32416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a:extLst>
              <a:ext uri="{FF2B5EF4-FFF2-40B4-BE49-F238E27FC236}">
                <a16:creationId xmlns:a16="http://schemas.microsoft.com/office/drawing/2014/main" id="{C4A4DE1C-E7DF-4C4C-BC3B-3FD349C57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75" y="3443288"/>
            <a:ext cx="29702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a:extLst>
              <a:ext uri="{FF2B5EF4-FFF2-40B4-BE49-F238E27FC236}">
                <a16:creationId xmlns:a16="http://schemas.microsoft.com/office/drawing/2014/main" id="{819090A8-7C93-4894-922E-F2AF555BF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288" y="4135438"/>
            <a:ext cx="276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a:extLst>
              <a:ext uri="{FF2B5EF4-FFF2-40B4-BE49-F238E27FC236}">
                <a16:creationId xmlns:a16="http://schemas.microsoft.com/office/drawing/2014/main" id="{43FEE010-73F1-4C1E-95F6-2F0EB3F523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 y="4038600"/>
            <a:ext cx="1992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andoVietNam.jpg">
            <a:extLst>
              <a:ext uri="{FF2B5EF4-FFF2-40B4-BE49-F238E27FC236}">
                <a16:creationId xmlns:a16="http://schemas.microsoft.com/office/drawing/2014/main" id="{10CFD0E0-3F72-4A27-AE61-E6CEA3A5B1DB}"/>
              </a:ext>
            </a:extLst>
          </p:cNvPr>
          <p:cNvPicPr>
            <a:picLocks noChangeAspect="1"/>
          </p:cNvPicPr>
          <p:nvPr/>
        </p:nvPicPr>
        <p:blipFill>
          <a:blip r:embed="rId6" cstate="print"/>
          <a:stretch>
            <a:fillRect/>
          </a:stretch>
        </p:blipFill>
        <p:spPr>
          <a:xfrm>
            <a:off x="4606354" y="1055090"/>
            <a:ext cx="4471291" cy="5105400"/>
          </a:xfrm>
          <a:prstGeom prst="rect">
            <a:avLst/>
          </a:prstGeom>
          <a:ln w="88900" cap="sq" cmpd="thickThin">
            <a:solidFill>
              <a:srgbClr val="000000"/>
            </a:solidFill>
            <a:prstDash val="solid"/>
            <a:miter lim="800000"/>
          </a:ln>
          <a:effectLst>
            <a:innerShdw blurRad="76200">
              <a:srgbClr val="000000"/>
            </a:innerShdw>
          </a:effectLst>
        </p:spPr>
      </p:pic>
      <p:sp>
        <p:nvSpPr>
          <p:cNvPr id="10" name="AutoShape 6">
            <a:extLst>
              <a:ext uri="{FF2B5EF4-FFF2-40B4-BE49-F238E27FC236}">
                <a16:creationId xmlns:a16="http://schemas.microsoft.com/office/drawing/2014/main" id="{9A6D4527-4487-4CB5-98F7-7A984E78ACFA}"/>
              </a:ext>
            </a:extLst>
          </p:cNvPr>
          <p:cNvSpPr>
            <a:spLocks noChangeArrowheads="1"/>
          </p:cNvSpPr>
          <p:nvPr/>
        </p:nvSpPr>
        <p:spPr bwMode="auto">
          <a:xfrm>
            <a:off x="6867525" y="2274888"/>
            <a:ext cx="1676400" cy="457200"/>
          </a:xfrm>
          <a:prstGeom prst="wedgeRectCallout">
            <a:avLst>
              <a:gd name="adj1" fmla="val -94278"/>
              <a:gd name="adj2" fmla="val -105481"/>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000" b="1">
                <a:solidFill>
                  <a:srgbClr val="000099"/>
                </a:solidFill>
                <a:latin typeface="Times New Roman" panose="02020603050405020304" pitchFamily="18" charset="0"/>
                <a:cs typeface="Times New Roman" panose="02020603050405020304" pitchFamily="18" charset="0"/>
              </a:rPr>
              <a:t>Vùng đất liền</a:t>
            </a:r>
          </a:p>
        </p:txBody>
      </p:sp>
      <p:sp>
        <p:nvSpPr>
          <p:cNvPr id="11" name="AutoShape 7">
            <a:extLst>
              <a:ext uri="{FF2B5EF4-FFF2-40B4-BE49-F238E27FC236}">
                <a16:creationId xmlns:a16="http://schemas.microsoft.com/office/drawing/2014/main" id="{4108C50C-B0F1-4014-838A-B8EB8E07E34E}"/>
              </a:ext>
            </a:extLst>
          </p:cNvPr>
          <p:cNvSpPr>
            <a:spLocks noChangeArrowheads="1"/>
          </p:cNvSpPr>
          <p:nvPr/>
        </p:nvSpPr>
        <p:spPr bwMode="auto">
          <a:xfrm>
            <a:off x="7172325" y="4865688"/>
            <a:ext cx="1447800" cy="381000"/>
          </a:xfrm>
          <a:prstGeom prst="wedgeRectCallout">
            <a:avLst>
              <a:gd name="adj1" fmla="val -48833"/>
              <a:gd name="adj2" fmla="val 120611"/>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000" b="1">
                <a:solidFill>
                  <a:srgbClr val="000099"/>
                </a:solidFill>
                <a:latin typeface="Times New Roman" panose="02020603050405020304" pitchFamily="18" charset="0"/>
                <a:cs typeface="Times New Roman" panose="02020603050405020304" pitchFamily="18" charset="0"/>
              </a:rPr>
              <a:t>Vùng biển</a:t>
            </a:r>
          </a:p>
        </p:txBody>
      </p:sp>
      <p:sp>
        <p:nvSpPr>
          <p:cNvPr id="12" name="AutoShape 7">
            <a:extLst>
              <a:ext uri="{FF2B5EF4-FFF2-40B4-BE49-F238E27FC236}">
                <a16:creationId xmlns:a16="http://schemas.microsoft.com/office/drawing/2014/main" id="{58A6962C-B63F-4CA2-9943-4948A4AA07AD}"/>
              </a:ext>
            </a:extLst>
          </p:cNvPr>
          <p:cNvSpPr>
            <a:spLocks noChangeArrowheads="1"/>
          </p:cNvSpPr>
          <p:nvPr/>
        </p:nvSpPr>
        <p:spPr bwMode="auto">
          <a:xfrm>
            <a:off x="7324725" y="3417888"/>
            <a:ext cx="1447800" cy="381000"/>
          </a:xfrm>
          <a:prstGeom prst="wedgeRectCallout">
            <a:avLst>
              <a:gd name="adj1" fmla="val -10722"/>
              <a:gd name="adj2" fmla="val -36630"/>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000" b="1">
                <a:solidFill>
                  <a:srgbClr val="000099"/>
                </a:solidFill>
                <a:latin typeface="Times New Roman" panose="02020603050405020304" pitchFamily="18" charset="0"/>
                <a:cs typeface="Times New Roman" panose="02020603050405020304" pitchFamily="18" charset="0"/>
              </a:rPr>
              <a:t>Vùng trời</a:t>
            </a:r>
          </a:p>
        </p:txBody>
      </p:sp>
      <p:sp>
        <p:nvSpPr>
          <p:cNvPr id="13" name="Rectangle 12">
            <a:extLst>
              <a:ext uri="{FF2B5EF4-FFF2-40B4-BE49-F238E27FC236}">
                <a16:creationId xmlns:a16="http://schemas.microsoft.com/office/drawing/2014/main" id="{41D2D221-B478-4A02-AD70-0E374908D7E0}"/>
              </a:ext>
            </a:extLst>
          </p:cNvPr>
          <p:cNvSpPr/>
          <p:nvPr/>
        </p:nvSpPr>
        <p:spPr>
          <a:xfrm>
            <a:off x="4733925" y="6324600"/>
            <a:ext cx="426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err="1">
                <a:solidFill>
                  <a:schemeClr val="tx1"/>
                </a:solidFill>
                <a:latin typeface="Times New Roman" pitchFamily="18" charset="0"/>
                <a:cs typeface="Times New Roman" pitchFamily="18" charset="0"/>
              </a:rPr>
              <a:t>Bản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đồ</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hành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chính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Việt</a:t>
            </a:r>
            <a:r>
              <a:rPr lang="en-US" sz="2400" b="1" dirty="0">
                <a:solidFill>
                  <a:schemeClr val="tx1"/>
                </a:solidFill>
                <a:latin typeface="Times New Roman" pitchFamily="18" charset="0"/>
                <a:cs typeface="Times New Roman" pitchFamily="18" charset="0"/>
              </a:rPr>
              <a:t> Nam</a:t>
            </a:r>
          </a:p>
        </p:txBody>
      </p:sp>
      <p:sp>
        <p:nvSpPr>
          <p:cNvPr id="3083" name="Text Box 3">
            <a:extLst>
              <a:ext uri="{FF2B5EF4-FFF2-40B4-BE49-F238E27FC236}">
                <a16:creationId xmlns:a16="http://schemas.microsoft.com/office/drawing/2014/main" id="{06653862-A390-4483-BB98-CDEECC0B8352}"/>
              </a:ext>
            </a:extLst>
          </p:cNvPr>
          <p:cNvSpPr txBox="1">
            <a:spLocks noChangeArrowheads="1"/>
          </p:cNvSpPr>
          <p:nvPr/>
        </p:nvSpPr>
        <p:spPr bwMode="auto">
          <a:xfrm>
            <a:off x="41275" y="1749425"/>
            <a:ext cx="449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US" altLang="vi-VN" sz="2400" b="1" i="1">
                <a:solidFill>
                  <a:srgbClr val="FF0000"/>
                </a:solidFill>
                <a:latin typeface="Times New Roman" panose="02020603050405020304" pitchFamily="18" charset="0"/>
                <a:cs typeface="Times New Roman" panose="02020603050405020304" pitchFamily="18" charset="0"/>
              </a:rPr>
              <a:t>Lãnh thổ Việt Nam thống nhất và toàn vẹn bao gồm những phần nào?</a:t>
            </a:r>
            <a:endParaRPr lang="en-US" altLang="vi-VN" sz="2400" b="1" i="1">
              <a:latin typeface="Times New Roman" panose="02020603050405020304" pitchFamily="18" charset="0"/>
              <a:cs typeface="Times New Roman" panose="02020603050405020304" pitchFamily="18" charset="0"/>
            </a:endParaRPr>
          </a:p>
        </p:txBody>
      </p:sp>
      <p:sp>
        <p:nvSpPr>
          <p:cNvPr id="9228" name="Text Box 16">
            <a:extLst>
              <a:ext uri="{FF2B5EF4-FFF2-40B4-BE49-F238E27FC236}">
                <a16:creationId xmlns:a16="http://schemas.microsoft.com/office/drawing/2014/main" id="{DFA78F75-4034-43DF-9F98-F2A26D0595F5}"/>
              </a:ext>
            </a:extLst>
          </p:cNvPr>
          <p:cNvSpPr txBox="1">
            <a:spLocks noChangeArrowheads="1"/>
          </p:cNvSpPr>
          <p:nvPr/>
        </p:nvSpPr>
        <p:spPr bwMode="auto">
          <a:xfrm>
            <a:off x="0" y="533400"/>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dirty="0">
                <a:latin typeface="Times New Roman" panose="02020603050405020304" pitchFamily="18" charset="0"/>
              </a:rPr>
              <a:t>1. </a:t>
            </a:r>
            <a:r>
              <a:rPr lang="en-US" altLang="vi-VN" sz="2400" b="1" dirty="0" err="1">
                <a:latin typeface="Times New Roman" panose="02020603050405020304" pitchFamily="18" charset="0"/>
              </a:rPr>
              <a:t>Vị</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trí</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và</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giới</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hạn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lãnh</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thổ</a:t>
            </a:r>
            <a:r>
              <a:rPr lang="en-US" altLang="vi-VN" sz="2400" b="1" dirty="0">
                <a:latin typeface="Times New Roman" panose="02020603050405020304" pitchFamily="18" charset="0"/>
              </a:rPr>
              <a:t>:</a:t>
            </a:r>
          </a:p>
        </p:txBody>
      </p:sp>
      <p:sp>
        <p:nvSpPr>
          <p:cNvPr id="9229" name="WordArt 5">
            <a:extLst>
              <a:ext uri="{FF2B5EF4-FFF2-40B4-BE49-F238E27FC236}">
                <a16:creationId xmlns:a16="http://schemas.microsoft.com/office/drawing/2014/main" id="{4A8AF5A2-BF3B-404E-9474-C479DAC75B50}"/>
              </a:ext>
            </a:extLst>
          </p:cNvPr>
          <p:cNvSpPr>
            <a:spLocks noChangeArrowheads="1" noChangeShapeType="1" noTextEdit="1"/>
          </p:cNvSpPr>
          <p:nvPr/>
        </p:nvSpPr>
        <p:spPr bwMode="auto">
          <a:xfrm>
            <a:off x="228600" y="76200"/>
            <a:ext cx="8610600" cy="381000"/>
          </a:xfrm>
          <a:prstGeom prst="rect">
            <a:avLst/>
          </a:prstGeom>
        </p:spPr>
        <p:txBody>
          <a:bodyPr wrap="none" fromWordArt="1">
            <a:prstTxWarp prst="textPlain">
              <a:avLst>
                <a:gd name="adj" fmla="val 50000"/>
              </a:avLst>
            </a:prstTxWarp>
          </a:bodyPr>
          <a:lstStyle/>
          <a:p>
            <a:pPr algn="ctr"/>
            <a:r>
              <a:rPr lang="en-US" sz="3200" kern="10" dirty="0" err="1">
                <a:ln w="9525">
                  <a:solidFill>
                    <a:srgbClr val="800000"/>
                  </a:solidFill>
                  <a:round/>
                  <a:headEnd/>
                  <a:tailEnd/>
                </a:ln>
                <a:latin typeface="Times New Roman" panose="02020603050405020304" pitchFamily="18" charset="0"/>
                <a:cs typeface="Times New Roman" panose="02020603050405020304" pitchFamily="18" charset="0"/>
              </a:rPr>
              <a:t>Tiết</a:t>
            </a:r>
            <a:r>
              <a:rPr lang="en-US" sz="3200" kern="10" dirty="0">
                <a:ln w="9525">
                  <a:solidFill>
                    <a:srgbClr val="800000"/>
                  </a:solidFill>
                  <a:round/>
                  <a:headEnd/>
                  <a:tailEnd/>
                </a:ln>
                <a:latin typeface="Times New Roman" panose="02020603050405020304" pitchFamily="18" charset="0"/>
                <a:cs typeface="Times New Roman" panose="02020603050405020304" pitchFamily="18" charset="0"/>
              </a:rPr>
              <a:t> 26- </a:t>
            </a:r>
            <a:r>
              <a:rPr lang="en-US" sz="3200" kern="10" dirty="0" err="1">
                <a:ln w="9525">
                  <a:solidFill>
                    <a:srgbClr val="800000"/>
                  </a:solidFill>
                  <a:round/>
                  <a:headEnd/>
                  <a:tailEnd/>
                </a:ln>
                <a:latin typeface="Times New Roman" panose="02020603050405020304" pitchFamily="18" charset="0"/>
                <a:cs typeface="Times New Roman" panose="02020603050405020304" pitchFamily="18" charset="0"/>
              </a:rPr>
              <a:t>Bài</a:t>
            </a:r>
            <a:r>
              <a:rPr lang="en-US" sz="3200" kern="10" dirty="0">
                <a:ln w="9525">
                  <a:solidFill>
                    <a:srgbClr val="800000"/>
                  </a:solidFill>
                  <a:round/>
                  <a:headEnd/>
                  <a:tailEnd/>
                </a:ln>
                <a:latin typeface="Times New Roman" panose="02020603050405020304" pitchFamily="18" charset="0"/>
                <a:cs typeface="Times New Roman" panose="02020603050405020304" pitchFamily="18" charset="0"/>
              </a:rPr>
              <a:t> 23:  VỊ TRÍ, GIỚI HẠN, HÌNH DẠNG LÃNH THỔ VIỆT NAM</a:t>
            </a:r>
          </a:p>
        </p:txBody>
      </p:sp>
      <p:sp>
        <p:nvSpPr>
          <p:cNvPr id="16" name="Text Box 3">
            <a:extLst>
              <a:ext uri="{FF2B5EF4-FFF2-40B4-BE49-F238E27FC236}">
                <a16:creationId xmlns:a16="http://schemas.microsoft.com/office/drawing/2014/main" id="{0356CAF8-EED3-4E95-B3C9-A7EC2DB741AC}"/>
              </a:ext>
            </a:extLst>
          </p:cNvPr>
          <p:cNvSpPr txBox="1">
            <a:spLocks noChangeArrowheads="1"/>
          </p:cNvSpPr>
          <p:nvPr/>
        </p:nvSpPr>
        <p:spPr bwMode="auto">
          <a:xfrm>
            <a:off x="0" y="9906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dirty="0">
                <a:latin typeface="Times New Roman" panose="02020603050405020304" pitchFamily="18" charset="0"/>
                <a:cs typeface="Times New Roman" panose="02020603050405020304" pitchFamily="18" charset="0"/>
              </a:rPr>
              <a:t>a. </a:t>
            </a:r>
            <a:r>
              <a:rPr lang="en-US" altLang="vi-VN" sz="2400" b="1" dirty="0" err="1">
                <a:latin typeface="Times New Roman" panose="02020603050405020304" pitchFamily="18" charset="0"/>
                <a:cs typeface="Times New Roman" panose="02020603050405020304" pitchFamily="18" charset="0"/>
              </a:rPr>
              <a:t>Vùng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đất</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liền</a:t>
            </a:r>
            <a:r>
              <a:rPr lang="en-US" altLang="vi-VN" sz="24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83"/>
                                        </p:tgtEl>
                                        <p:attrNameLst>
                                          <p:attrName>style.visibility</p:attrName>
                                        </p:attrNameLst>
                                      </p:cBhvr>
                                      <p:to>
                                        <p:strVal val="visible"/>
                                      </p:to>
                                    </p:set>
                                    <p:animEffect transition="in" filter="blinds(horizontal)">
                                      <p:cBhvr>
                                        <p:cTn id="7" dur="500"/>
                                        <p:tgtEl>
                                          <p:spTgt spid="3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box(out)">
                                      <p:cBhvr>
                                        <p:cTn id="12" dur="500"/>
                                        <p:tgtEl>
                                          <p:spTgt spid="215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par>
                                <p:cTn id="18" presetID="1" presetClass="entr" presetSubtype="0" fill="hold" grpId="0" nodeType="withEffect">
                                  <p:stCondLst>
                                    <p:cond delay="0"/>
                                  </p:stCondLst>
                                  <p:childTnLst>
                                    <p:set>
                                      <p:cBhvr>
                                        <p:cTn id="19" dur="1" fill="hold">
                                          <p:stCondLst>
                                            <p:cond delay="499"/>
                                          </p:stCondLst>
                                        </p:cTn>
                                        <p:tgtEl>
                                          <p:spTgt spid="1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1509"/>
                                        </p:tgtEl>
                                        <p:attrNameLst>
                                          <p:attrName>style.visibility</p:attrName>
                                        </p:attrNameLst>
                                      </p:cBhvr>
                                      <p:to>
                                        <p:strVal val="visible"/>
                                      </p:to>
                                    </p:set>
                                    <p:animEffect transition="in" filter="wipe(left)">
                                      <p:cBhvr>
                                        <p:cTn id="24" dur="500"/>
                                        <p:tgtEl>
                                          <p:spTgt spid="21509"/>
                                        </p:tgtEl>
                                      </p:cBhvr>
                                    </p:animEffect>
                                  </p:childTnLst>
                                </p:cTn>
                              </p:par>
                              <p:par>
                                <p:cTn id="25" presetID="24" presetClass="entr" presetSubtype="0" fill="hold" grpId="0" nodeType="withEffect">
                                  <p:stCondLst>
                                    <p:cond delay="0"/>
                                  </p:stCondLst>
                                  <p:childTnLst>
                                    <p:set>
                                      <p:cBhvr>
                                        <p:cTn id="26" dur="1" fill="hold">
                                          <p:stCondLst>
                                            <p:cond delay="499"/>
                                          </p:stCondLst>
                                        </p:cTn>
                                        <p:tgtEl>
                                          <p:spTgt spid="11"/>
                                        </p:tgtEl>
                                        <p:attrNameLst>
                                          <p:attrName>style.visibility</p:attrName>
                                        </p:attrNameLst>
                                      </p:cBhvr>
                                      <p:to>
                                        <p:strVal val="visible"/>
                                      </p:to>
                                    </p:set>
                                    <p:anim to="" calcmode="lin" valueType="num">
                                      <p:cBhvr>
                                        <p:cTn id="27" dur="1" fill="hold"/>
                                        <p:tgtEl>
                                          <p:spTgt spid="11"/>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1"/>
                                        </p:tgtEl>
                                        <p:attrNameLst>
                                          <p:attrName>style.visibility</p:attrName>
                                        </p:attrNameLst>
                                      </p:cBhvr>
                                      <p:to>
                                        <p:strVal val="visible"/>
                                      </p:to>
                                    </p:set>
                                    <p:animEffect transition="in" filter="wipe(left)">
                                      <p:cBhvr>
                                        <p:cTn id="32" dur="500"/>
                                        <p:tgtEl>
                                          <p:spTgt spid="21511"/>
                                        </p:tgtEl>
                                      </p:cBhvr>
                                    </p:animEffect>
                                  </p:childTnLst>
                                </p:cTn>
                              </p:par>
                              <p:par>
                                <p:cTn id="33" presetID="24" presetClass="entr" presetSubtype="0" fill="hold" grpId="0" nodeType="withEffect">
                                  <p:stCondLst>
                                    <p:cond delay="0"/>
                                  </p:stCondLst>
                                  <p:childTnLst>
                                    <p:set>
                                      <p:cBhvr>
                                        <p:cTn id="34" dur="1" fill="hold">
                                          <p:stCondLst>
                                            <p:cond delay="499"/>
                                          </p:stCondLst>
                                        </p:cTn>
                                        <p:tgtEl>
                                          <p:spTgt spid="12"/>
                                        </p:tgtEl>
                                        <p:attrNameLst>
                                          <p:attrName>style.visibility</p:attrName>
                                        </p:attrNameLst>
                                      </p:cBhvr>
                                      <p:to>
                                        <p:strVal val="visible"/>
                                      </p:to>
                                    </p:set>
                                    <p:anim to="" calcmode="lin" valueType="num">
                                      <p:cBhvr>
                                        <p:cTn id="35" dur="1" fill="hold"/>
                                        <p:tgtEl>
                                          <p:spTgt spid="12"/>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1" grpId="0" animBg="1" autoUpdateAnimBg="0"/>
      <p:bldP spid="12" grpId="0" animBg="1" autoUpdateAnimBg="0"/>
      <p:bldP spid="308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7022A8C-2341-43ED-909B-35AA6C903F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518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2DCCEC8-26CB-4CE4-884F-A30F753842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19462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6">
            <a:extLst>
              <a:ext uri="{FF2B5EF4-FFF2-40B4-BE49-F238E27FC236}">
                <a16:creationId xmlns:a16="http://schemas.microsoft.com/office/drawing/2014/main" id="{974238C1-35B0-431B-AED3-A4B3BC81F8A7}"/>
              </a:ext>
            </a:extLst>
          </p:cNvPr>
          <p:cNvSpPr>
            <a:spLocks noChangeArrowheads="1"/>
          </p:cNvSpPr>
          <p:nvPr/>
        </p:nvSpPr>
        <p:spPr bwMode="auto">
          <a:xfrm>
            <a:off x="2597150" y="6099175"/>
            <a:ext cx="146050" cy="14605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6" name="Oval 6">
            <a:extLst>
              <a:ext uri="{FF2B5EF4-FFF2-40B4-BE49-F238E27FC236}">
                <a16:creationId xmlns:a16="http://schemas.microsoft.com/office/drawing/2014/main" id="{1C7A5518-A6EF-4FFB-B00A-847D70F5AC6F}"/>
              </a:ext>
            </a:extLst>
          </p:cNvPr>
          <p:cNvSpPr>
            <a:spLocks noChangeArrowheads="1"/>
          </p:cNvSpPr>
          <p:nvPr/>
        </p:nvSpPr>
        <p:spPr bwMode="auto">
          <a:xfrm>
            <a:off x="4349750" y="4530725"/>
            <a:ext cx="146050" cy="14605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pic>
        <p:nvPicPr>
          <p:cNvPr id="7" name="Picture 6">
            <a:extLst>
              <a:ext uri="{FF2B5EF4-FFF2-40B4-BE49-F238E27FC236}">
                <a16:creationId xmlns:a16="http://schemas.microsoft.com/office/drawing/2014/main" id="{8B1A62AB-233C-4EBC-A8CF-65E87A1B3F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198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E7AD87F-C429-4B5E-B810-2A1AAF0557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338" y="26988"/>
            <a:ext cx="19145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7895EAA-1038-4CCE-82EC-6950860DCDE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3886200"/>
            <a:ext cx="19812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7">
            <a:extLst>
              <a:ext uri="{FF2B5EF4-FFF2-40B4-BE49-F238E27FC236}">
                <a16:creationId xmlns:a16="http://schemas.microsoft.com/office/drawing/2014/main" id="{B58FE563-A89A-498B-8756-323D14A6A013}"/>
              </a:ext>
            </a:extLst>
          </p:cNvPr>
          <p:cNvSpPr>
            <a:spLocks noChangeShapeType="1"/>
          </p:cNvSpPr>
          <p:nvPr/>
        </p:nvSpPr>
        <p:spPr bwMode="auto">
          <a:xfrm flipH="1" flipV="1">
            <a:off x="3130550" y="200025"/>
            <a:ext cx="4044950" cy="1019175"/>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7">
            <a:extLst>
              <a:ext uri="{FF2B5EF4-FFF2-40B4-BE49-F238E27FC236}">
                <a16:creationId xmlns:a16="http://schemas.microsoft.com/office/drawing/2014/main" id="{5F823580-B3F7-4B5B-9BA8-74BE5537F5CE}"/>
              </a:ext>
            </a:extLst>
          </p:cNvPr>
          <p:cNvSpPr>
            <a:spLocks noChangeShapeType="1"/>
          </p:cNvSpPr>
          <p:nvPr/>
        </p:nvSpPr>
        <p:spPr bwMode="auto">
          <a:xfrm>
            <a:off x="1862138" y="5943600"/>
            <a:ext cx="682625" cy="228600"/>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7">
            <a:extLst>
              <a:ext uri="{FF2B5EF4-FFF2-40B4-BE49-F238E27FC236}">
                <a16:creationId xmlns:a16="http://schemas.microsoft.com/office/drawing/2014/main" id="{2821F8E5-93B5-42D8-9D74-ADE0FE13A6CB}"/>
              </a:ext>
            </a:extLst>
          </p:cNvPr>
          <p:cNvSpPr>
            <a:spLocks noChangeShapeType="1"/>
          </p:cNvSpPr>
          <p:nvPr/>
        </p:nvSpPr>
        <p:spPr bwMode="auto">
          <a:xfrm flipV="1">
            <a:off x="1471613" y="533400"/>
            <a:ext cx="357187" cy="0"/>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Oval 6">
            <a:extLst>
              <a:ext uri="{FF2B5EF4-FFF2-40B4-BE49-F238E27FC236}">
                <a16:creationId xmlns:a16="http://schemas.microsoft.com/office/drawing/2014/main" id="{C98D9266-9C6D-4530-82E0-B4555960B067}"/>
              </a:ext>
            </a:extLst>
          </p:cNvPr>
          <p:cNvSpPr>
            <a:spLocks noChangeArrowheads="1"/>
          </p:cNvSpPr>
          <p:nvPr/>
        </p:nvSpPr>
        <p:spPr bwMode="auto">
          <a:xfrm>
            <a:off x="2978150" y="123825"/>
            <a:ext cx="146050" cy="14605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22" name="Oval 6">
            <a:extLst>
              <a:ext uri="{FF2B5EF4-FFF2-40B4-BE49-F238E27FC236}">
                <a16:creationId xmlns:a16="http://schemas.microsoft.com/office/drawing/2014/main" id="{10935C09-8D57-4ED5-8935-BC081D21D30B}"/>
              </a:ext>
            </a:extLst>
          </p:cNvPr>
          <p:cNvSpPr>
            <a:spLocks noChangeArrowheads="1"/>
          </p:cNvSpPr>
          <p:nvPr/>
        </p:nvSpPr>
        <p:spPr bwMode="auto">
          <a:xfrm>
            <a:off x="1862138" y="463550"/>
            <a:ext cx="146050" cy="14605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23" name="Line 7">
            <a:extLst>
              <a:ext uri="{FF2B5EF4-FFF2-40B4-BE49-F238E27FC236}">
                <a16:creationId xmlns:a16="http://schemas.microsoft.com/office/drawing/2014/main" id="{9BBB38AF-3991-41B7-9A93-6B0CD099DCEC}"/>
              </a:ext>
            </a:extLst>
          </p:cNvPr>
          <p:cNvSpPr>
            <a:spLocks noChangeShapeType="1"/>
          </p:cNvSpPr>
          <p:nvPr/>
        </p:nvSpPr>
        <p:spPr bwMode="auto">
          <a:xfrm flipH="1" flipV="1">
            <a:off x="4532313" y="4651375"/>
            <a:ext cx="2613025" cy="454025"/>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TextBox 2">
            <a:extLst>
              <a:ext uri="{FF2B5EF4-FFF2-40B4-BE49-F238E27FC236}">
                <a16:creationId xmlns:a16="http://schemas.microsoft.com/office/drawing/2014/main" id="{DE5658C3-2AEA-4AFA-9487-3A90F6940D23}"/>
              </a:ext>
            </a:extLst>
          </p:cNvPr>
          <p:cNvSpPr txBox="1">
            <a:spLocks noChangeArrowheads="1"/>
          </p:cNvSpPr>
          <p:nvPr/>
        </p:nvSpPr>
        <p:spPr bwMode="auto">
          <a:xfrm>
            <a:off x="228600" y="2052638"/>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sz="2400">
                <a:latin typeface="Times New Roman" panose="02020603050405020304" pitchFamily="18" charset="0"/>
                <a:cs typeface="Times New Roman" panose="02020603050405020304" pitchFamily="18" charset="0"/>
              </a:rPr>
              <a:t>102°09’Đ</a:t>
            </a:r>
          </a:p>
        </p:txBody>
      </p:sp>
      <p:sp>
        <p:nvSpPr>
          <p:cNvPr id="16" name="TextBox 15">
            <a:extLst>
              <a:ext uri="{FF2B5EF4-FFF2-40B4-BE49-F238E27FC236}">
                <a16:creationId xmlns:a16="http://schemas.microsoft.com/office/drawing/2014/main" id="{EC1ECEE4-D35A-4CE7-9938-E45298D276EE}"/>
              </a:ext>
            </a:extLst>
          </p:cNvPr>
          <p:cNvSpPr txBox="1">
            <a:spLocks noChangeArrowheads="1"/>
          </p:cNvSpPr>
          <p:nvPr/>
        </p:nvSpPr>
        <p:spPr bwMode="auto">
          <a:xfrm>
            <a:off x="7473950" y="19812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sz="2400">
                <a:latin typeface="Times New Roman" panose="02020603050405020304" pitchFamily="18" charset="0"/>
                <a:cs typeface="Times New Roman" panose="02020603050405020304" pitchFamily="18" charset="0"/>
              </a:rPr>
              <a:t>23°23’B</a:t>
            </a:r>
          </a:p>
        </p:txBody>
      </p:sp>
      <p:sp>
        <p:nvSpPr>
          <p:cNvPr id="17" name="TextBox 16">
            <a:extLst>
              <a:ext uri="{FF2B5EF4-FFF2-40B4-BE49-F238E27FC236}">
                <a16:creationId xmlns:a16="http://schemas.microsoft.com/office/drawing/2014/main" id="{C788D8A9-701D-498C-8D38-DD611D23B104}"/>
              </a:ext>
            </a:extLst>
          </p:cNvPr>
          <p:cNvSpPr txBox="1">
            <a:spLocks noChangeArrowheads="1"/>
          </p:cNvSpPr>
          <p:nvPr/>
        </p:nvSpPr>
        <p:spPr bwMode="auto">
          <a:xfrm>
            <a:off x="290513" y="60960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sz="2400">
                <a:latin typeface="Times New Roman" panose="02020603050405020304" pitchFamily="18" charset="0"/>
                <a:cs typeface="Times New Roman" panose="02020603050405020304" pitchFamily="18" charset="0"/>
              </a:rPr>
              <a:t>8°34’B</a:t>
            </a:r>
          </a:p>
        </p:txBody>
      </p:sp>
      <p:sp>
        <p:nvSpPr>
          <p:cNvPr id="18" name="TextBox 17">
            <a:extLst>
              <a:ext uri="{FF2B5EF4-FFF2-40B4-BE49-F238E27FC236}">
                <a16:creationId xmlns:a16="http://schemas.microsoft.com/office/drawing/2014/main" id="{D57AC265-78AE-4A77-A3F5-B3E004FC4496}"/>
              </a:ext>
            </a:extLst>
          </p:cNvPr>
          <p:cNvSpPr txBox="1">
            <a:spLocks noChangeArrowheads="1"/>
          </p:cNvSpPr>
          <p:nvPr/>
        </p:nvSpPr>
        <p:spPr bwMode="auto">
          <a:xfrm>
            <a:off x="7473950" y="60579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sz="2400">
                <a:latin typeface="Times New Roman" panose="02020603050405020304" pitchFamily="18" charset="0"/>
                <a:cs typeface="Times New Roman" panose="02020603050405020304" pitchFamily="18" charset="0"/>
              </a:rPr>
              <a:t>109°24’Đ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par>
                                <p:cTn id="49" presetID="16" presetClass="entr" presetSubtype="21"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par>
                                <p:cTn id="52" presetID="16" presetClass="entr" presetSubtype="21"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inVertical)">
                                      <p:cBhvr>
                                        <p:cTn id="57" dur="500"/>
                                        <p:tgtEl>
                                          <p:spTgt spid="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1" grpId="0" animBg="1"/>
      <p:bldP spid="22" grpId="0" animBg="1"/>
      <p:bldP spid="3"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2" descr="https://fbcdn-sphotos-f-a.akamaihd.net/hphotos-ak-xpa1/v/t1.0-9/1426614_704762879534426_1631122736_n.jpg?oh=33402b7f1f2d31fa5195c25e35a62956&amp;oe=571412A9&amp;__gda__=1460831053_81b991fd39c43a80292df4a29b6bd5e4">
            <a:extLst>
              <a:ext uri="{FF2B5EF4-FFF2-40B4-BE49-F238E27FC236}">
                <a16:creationId xmlns:a16="http://schemas.microsoft.com/office/drawing/2014/main" id="{B58B19B3-AD8D-479F-9725-3507ED624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613" y="3519488"/>
            <a:ext cx="4624387"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8">
            <a:extLst>
              <a:ext uri="{FF2B5EF4-FFF2-40B4-BE49-F238E27FC236}">
                <a16:creationId xmlns:a16="http://schemas.microsoft.com/office/drawing/2014/main" id="{C58FCAD3-7131-420B-B5DC-3548E2A34B59}"/>
              </a:ext>
            </a:extLst>
          </p:cNvPr>
          <p:cNvSpPr txBox="1">
            <a:spLocks noChangeArrowheads="1"/>
          </p:cNvSpPr>
          <p:nvPr/>
        </p:nvSpPr>
        <p:spPr bwMode="auto">
          <a:xfrm>
            <a:off x="4892675" y="4189413"/>
            <a:ext cx="13398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000099"/>
                </a:solidFill>
                <a:latin typeface="Times New Roman" panose="02020603050405020304" pitchFamily="18" charset="0"/>
              </a:rPr>
              <a:t>A PA CHẢI</a:t>
            </a:r>
          </a:p>
        </p:txBody>
      </p:sp>
      <p:pic>
        <p:nvPicPr>
          <p:cNvPr id="11268" name="Picture 28" descr="3-JPG-4076-1406270984.jpg">
            <a:extLst>
              <a:ext uri="{FF2B5EF4-FFF2-40B4-BE49-F238E27FC236}">
                <a16:creationId xmlns:a16="http://schemas.microsoft.com/office/drawing/2014/main" id="{D2EAD157-241F-4273-8C94-BB6C2B1BE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3490913"/>
            <a:ext cx="4460876" cy="336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8">
            <a:extLst>
              <a:ext uri="{FF2B5EF4-FFF2-40B4-BE49-F238E27FC236}">
                <a16:creationId xmlns:a16="http://schemas.microsoft.com/office/drawing/2014/main" id="{EC6231FD-6847-45CD-9569-2DE47ABD61DA}"/>
              </a:ext>
            </a:extLst>
          </p:cNvPr>
          <p:cNvSpPr txBox="1">
            <a:spLocks noChangeArrowheads="1"/>
          </p:cNvSpPr>
          <p:nvPr/>
        </p:nvSpPr>
        <p:spPr bwMode="auto">
          <a:xfrm>
            <a:off x="709613" y="4103688"/>
            <a:ext cx="11715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0000FF"/>
                </a:solidFill>
                <a:latin typeface="Times New Roman" panose="02020603050405020304" pitchFamily="18" charset="0"/>
              </a:rPr>
              <a:t>MŨI ĐÔI</a:t>
            </a:r>
          </a:p>
        </p:txBody>
      </p:sp>
      <p:pic>
        <p:nvPicPr>
          <p:cNvPr id="11270" name="Picture 40" descr="http://www.luottin.net/Upload/2015_12/nhung-dia-diem-khoi-goi-nhieu-cam-xuc-nhat-viet-nam-ky-2_5_www.luottin.net.jpg">
            <a:extLst>
              <a:ext uri="{FF2B5EF4-FFF2-40B4-BE49-F238E27FC236}">
                <a16:creationId xmlns:a16="http://schemas.microsoft.com/office/drawing/2014/main" id="{D2F24C81-7D8D-4A38-9BD0-D030910C99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0"/>
            <a:ext cx="4427538"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4" descr="http://farm6.staticflickr.com/5066/5742208543_706049b9c7_b.jpg">
            <a:extLst>
              <a:ext uri="{FF2B5EF4-FFF2-40B4-BE49-F238E27FC236}">
                <a16:creationId xmlns:a16="http://schemas.microsoft.com/office/drawing/2014/main" id="{3CB6FFE4-F746-47BE-94AD-205EDD2F12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0"/>
            <a:ext cx="4648200" cy="3409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72" name="Text Box 6">
            <a:extLst>
              <a:ext uri="{FF2B5EF4-FFF2-40B4-BE49-F238E27FC236}">
                <a16:creationId xmlns:a16="http://schemas.microsoft.com/office/drawing/2014/main" id="{A5F1F497-D524-4BD7-AE62-884A6265BA82}"/>
              </a:ext>
            </a:extLst>
          </p:cNvPr>
          <p:cNvSpPr txBox="1">
            <a:spLocks noChangeArrowheads="1"/>
          </p:cNvSpPr>
          <p:nvPr/>
        </p:nvSpPr>
        <p:spPr bwMode="auto">
          <a:xfrm>
            <a:off x="4648200" y="912813"/>
            <a:ext cx="18288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1800">
                <a:latin typeface="Times New Roman" panose="02020603050405020304" pitchFamily="18" charset="0"/>
              </a:rPr>
              <a:t>MŨI CÀ MAU</a:t>
            </a:r>
          </a:p>
        </p:txBody>
      </p:sp>
      <p:sp>
        <p:nvSpPr>
          <p:cNvPr id="11273" name="Text Box 6">
            <a:extLst>
              <a:ext uri="{FF2B5EF4-FFF2-40B4-BE49-F238E27FC236}">
                <a16:creationId xmlns:a16="http://schemas.microsoft.com/office/drawing/2014/main" id="{C87B4C8B-9BD9-4FD5-8FBD-59033149A2B8}"/>
              </a:ext>
            </a:extLst>
          </p:cNvPr>
          <p:cNvSpPr txBox="1">
            <a:spLocks noChangeArrowheads="1"/>
          </p:cNvSpPr>
          <p:nvPr/>
        </p:nvSpPr>
        <p:spPr bwMode="auto">
          <a:xfrm>
            <a:off x="609600" y="914400"/>
            <a:ext cx="137160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1800">
                <a:latin typeface="Times New Roman" panose="02020603050405020304" pitchFamily="18" charset="0"/>
              </a:rPr>
              <a:t>NÚI RỒNG</a:t>
            </a:r>
          </a:p>
        </p:txBody>
      </p:sp>
      <p:sp>
        <p:nvSpPr>
          <p:cNvPr id="11274" name="Text Box 28">
            <a:extLst>
              <a:ext uri="{FF2B5EF4-FFF2-40B4-BE49-F238E27FC236}">
                <a16:creationId xmlns:a16="http://schemas.microsoft.com/office/drawing/2014/main" id="{98D3577B-1B47-466B-AF58-893E7B03A101}"/>
              </a:ext>
            </a:extLst>
          </p:cNvPr>
          <p:cNvSpPr txBox="1">
            <a:spLocks noChangeArrowheads="1"/>
          </p:cNvSpPr>
          <p:nvPr/>
        </p:nvSpPr>
        <p:spPr bwMode="auto">
          <a:xfrm>
            <a:off x="2209800" y="3211513"/>
            <a:ext cx="42672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solidFill>
                  <a:srgbClr val="0000FF"/>
                </a:solidFill>
                <a:latin typeface="Times New Roman" panose="02020603050405020304" pitchFamily="18" charset="0"/>
              </a:rPr>
              <a:t>CÁC ĐIỂM CỰC PHẦN ĐẤT LIỀN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08" name="Rectangle 68">
            <a:extLst>
              <a:ext uri="{FF2B5EF4-FFF2-40B4-BE49-F238E27FC236}">
                <a16:creationId xmlns:a16="http://schemas.microsoft.com/office/drawing/2014/main" id="{3FD2CB61-8750-46B4-B1E1-0BD2F15827CA}"/>
              </a:ext>
            </a:extLst>
          </p:cNvPr>
          <p:cNvSpPr>
            <a:spLocks noChangeArrowheads="1"/>
          </p:cNvSpPr>
          <p:nvPr/>
        </p:nvSpPr>
        <p:spPr bwMode="auto">
          <a:xfrm>
            <a:off x="4953000" y="6324600"/>
            <a:ext cx="419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1800" b="1">
                <a:solidFill>
                  <a:srgbClr val="0000FF"/>
                </a:solidFill>
                <a:latin typeface="Times New Roman" panose="02020603050405020304" pitchFamily="18" charset="0"/>
                <a:cs typeface="Times New Roman" panose="02020603050405020304" pitchFamily="18" charset="0"/>
              </a:rPr>
              <a:t>H23.2 Bản đồ hành chính Việt Nam</a:t>
            </a:r>
          </a:p>
        </p:txBody>
      </p:sp>
      <p:grpSp>
        <p:nvGrpSpPr>
          <p:cNvPr id="12291" name="Group 7">
            <a:extLst>
              <a:ext uri="{FF2B5EF4-FFF2-40B4-BE49-F238E27FC236}">
                <a16:creationId xmlns:a16="http://schemas.microsoft.com/office/drawing/2014/main" id="{7DEED3C9-04DE-4B23-9C76-8205055CE435}"/>
              </a:ext>
            </a:extLst>
          </p:cNvPr>
          <p:cNvGrpSpPr>
            <a:grpSpLocks/>
          </p:cNvGrpSpPr>
          <p:nvPr/>
        </p:nvGrpSpPr>
        <p:grpSpPr bwMode="auto">
          <a:xfrm>
            <a:off x="4057650" y="146050"/>
            <a:ext cx="5041900" cy="6553200"/>
            <a:chOff x="4133822" y="649280"/>
            <a:chExt cx="5041900" cy="6553200"/>
          </a:xfrm>
        </p:grpSpPr>
        <p:grpSp>
          <p:nvGrpSpPr>
            <p:cNvPr id="12345" name="Group 6">
              <a:extLst>
                <a:ext uri="{FF2B5EF4-FFF2-40B4-BE49-F238E27FC236}">
                  <a16:creationId xmlns:a16="http://schemas.microsoft.com/office/drawing/2014/main" id="{5324346D-BDE4-4A48-8AFB-68A4D2C7A030}"/>
                </a:ext>
              </a:extLst>
            </p:cNvPr>
            <p:cNvGrpSpPr>
              <a:grpSpLocks/>
            </p:cNvGrpSpPr>
            <p:nvPr/>
          </p:nvGrpSpPr>
          <p:grpSpPr bwMode="auto">
            <a:xfrm>
              <a:off x="4133822" y="649280"/>
              <a:ext cx="5041900" cy="6553200"/>
              <a:chOff x="273022" y="146215"/>
              <a:chExt cx="5041900" cy="6553200"/>
            </a:xfrm>
          </p:grpSpPr>
          <p:pic>
            <p:nvPicPr>
              <p:cNvPr id="12347" name="Picture 70" descr="Đôi nét về bản đồ Việt Nam khổ lớn mẫu 1">
                <a:extLst>
                  <a:ext uri="{FF2B5EF4-FFF2-40B4-BE49-F238E27FC236}">
                    <a16:creationId xmlns:a16="http://schemas.microsoft.com/office/drawing/2014/main" id="{477C1A4A-069A-4163-B846-373F9BA9E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445"/>
              <a:stretch>
                <a:fillRect/>
              </a:stretch>
            </p:blipFill>
            <p:spPr bwMode="auto">
              <a:xfrm>
                <a:off x="273022" y="146215"/>
                <a:ext cx="50419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48" name="Text Box 22">
                <a:extLst>
                  <a:ext uri="{FF2B5EF4-FFF2-40B4-BE49-F238E27FC236}">
                    <a16:creationId xmlns:a16="http://schemas.microsoft.com/office/drawing/2014/main" id="{67511D50-ED0F-4376-BF51-7BED1224FC91}"/>
                  </a:ext>
                </a:extLst>
              </p:cNvPr>
              <p:cNvSpPr txBox="1">
                <a:spLocks noChangeArrowheads="1"/>
              </p:cNvSpPr>
              <p:nvPr/>
            </p:nvSpPr>
            <p:spPr bwMode="auto">
              <a:xfrm>
                <a:off x="1219200" y="152400"/>
                <a:ext cx="2455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a:solidFill>
                      <a:srgbClr val="000000"/>
                    </a:solidFill>
                  </a:rPr>
                  <a:t>Lũng Cú (Hà Giang)</a:t>
                </a:r>
              </a:p>
            </p:txBody>
          </p:sp>
          <p:grpSp>
            <p:nvGrpSpPr>
              <p:cNvPr id="12349" name="Group 5">
                <a:extLst>
                  <a:ext uri="{FF2B5EF4-FFF2-40B4-BE49-F238E27FC236}">
                    <a16:creationId xmlns:a16="http://schemas.microsoft.com/office/drawing/2014/main" id="{1B4F48B6-3841-4C8B-8315-7F33DAE8FD88}"/>
                  </a:ext>
                </a:extLst>
              </p:cNvPr>
              <p:cNvGrpSpPr>
                <a:grpSpLocks/>
              </p:cNvGrpSpPr>
              <p:nvPr/>
            </p:nvGrpSpPr>
            <p:grpSpPr bwMode="auto">
              <a:xfrm>
                <a:off x="368037" y="550429"/>
                <a:ext cx="2752753" cy="369332"/>
                <a:chOff x="5424224" y="1410855"/>
                <a:chExt cx="2752753" cy="369332"/>
              </a:xfrm>
            </p:grpSpPr>
            <p:sp>
              <p:nvSpPr>
                <p:cNvPr id="12356" name="Text Box 23">
                  <a:extLst>
                    <a:ext uri="{FF2B5EF4-FFF2-40B4-BE49-F238E27FC236}">
                      <a16:creationId xmlns:a16="http://schemas.microsoft.com/office/drawing/2014/main" id="{BC81D83C-E2D4-41E5-A0E0-3674CE17B6DA}"/>
                    </a:ext>
                  </a:extLst>
                </p:cNvPr>
                <p:cNvSpPr txBox="1">
                  <a:spLocks noChangeArrowheads="1"/>
                </p:cNvSpPr>
                <p:nvPr/>
              </p:nvSpPr>
              <p:spPr bwMode="auto">
                <a:xfrm>
                  <a:off x="5621102" y="1410855"/>
                  <a:ext cx="255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a:solidFill>
                        <a:srgbClr val="000000"/>
                      </a:solidFill>
                    </a:rPr>
                    <a:t>Sín Thầu (Điện Biên)</a:t>
                  </a:r>
                </a:p>
              </p:txBody>
            </p:sp>
            <p:sp>
              <p:nvSpPr>
                <p:cNvPr id="12357" name="Oval 26">
                  <a:extLst>
                    <a:ext uri="{FF2B5EF4-FFF2-40B4-BE49-F238E27FC236}">
                      <a16:creationId xmlns:a16="http://schemas.microsoft.com/office/drawing/2014/main" id="{46DEB673-6638-4A4B-9453-48F4F791063A}"/>
                    </a:ext>
                  </a:extLst>
                </p:cNvPr>
                <p:cNvSpPr>
                  <a:spLocks noChangeArrowheads="1"/>
                </p:cNvSpPr>
                <p:nvPr/>
              </p:nvSpPr>
              <p:spPr bwMode="auto">
                <a:xfrm>
                  <a:off x="5424224" y="1524141"/>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2000">
                    <a:solidFill>
                      <a:srgbClr val="FF0000"/>
                    </a:solidFill>
                    <a:latin typeface="VNI-Helve" pitchFamily="2" charset="0"/>
                    <a:cs typeface="Times New Roman" panose="02020603050405020304" pitchFamily="18" charset="0"/>
                  </a:endParaRPr>
                </a:p>
              </p:txBody>
            </p:sp>
          </p:grpSp>
          <p:grpSp>
            <p:nvGrpSpPr>
              <p:cNvPr id="12350" name="Group 4">
                <a:extLst>
                  <a:ext uri="{FF2B5EF4-FFF2-40B4-BE49-F238E27FC236}">
                    <a16:creationId xmlns:a16="http://schemas.microsoft.com/office/drawing/2014/main" id="{307B565C-D625-4D0A-825A-77D20B5EF2C5}"/>
                  </a:ext>
                </a:extLst>
              </p:cNvPr>
              <p:cNvGrpSpPr>
                <a:grpSpLocks/>
              </p:cNvGrpSpPr>
              <p:nvPr/>
            </p:nvGrpSpPr>
            <p:grpSpPr bwMode="auto">
              <a:xfrm>
                <a:off x="2447131" y="3687762"/>
                <a:ext cx="2827233" cy="369332"/>
                <a:chOff x="6934200" y="4359275"/>
                <a:chExt cx="2827233" cy="369332"/>
              </a:xfrm>
            </p:grpSpPr>
            <p:sp>
              <p:nvSpPr>
                <p:cNvPr id="12354" name="Oval 20">
                  <a:extLst>
                    <a:ext uri="{FF2B5EF4-FFF2-40B4-BE49-F238E27FC236}">
                      <a16:creationId xmlns:a16="http://schemas.microsoft.com/office/drawing/2014/main" id="{912202DF-07E0-4007-AAA1-3DB5FA80015D}"/>
                    </a:ext>
                  </a:extLst>
                </p:cNvPr>
                <p:cNvSpPr>
                  <a:spLocks noChangeArrowheads="1"/>
                </p:cNvSpPr>
                <p:nvPr/>
              </p:nvSpPr>
              <p:spPr bwMode="auto">
                <a:xfrm>
                  <a:off x="6934200" y="4495800"/>
                  <a:ext cx="146050" cy="14605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p>
              </p:txBody>
            </p:sp>
            <p:sp>
              <p:nvSpPr>
                <p:cNvPr id="12355" name="Text Box 24">
                  <a:extLst>
                    <a:ext uri="{FF2B5EF4-FFF2-40B4-BE49-F238E27FC236}">
                      <a16:creationId xmlns:a16="http://schemas.microsoft.com/office/drawing/2014/main" id="{78794F6E-BFCD-47D0-9F24-2B4EBB3844D4}"/>
                    </a:ext>
                  </a:extLst>
                </p:cNvPr>
                <p:cNvSpPr txBox="1">
                  <a:spLocks noChangeArrowheads="1"/>
                </p:cNvSpPr>
                <p:nvPr/>
              </p:nvSpPr>
              <p:spPr bwMode="auto">
                <a:xfrm>
                  <a:off x="7080250" y="4359275"/>
                  <a:ext cx="26811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a:solidFill>
                        <a:srgbClr val="000000"/>
                      </a:solidFill>
                    </a:rPr>
                    <a:t>Vạn Thạnh (Khánh Hòa)</a:t>
                  </a:r>
                </a:p>
              </p:txBody>
            </p:sp>
          </p:grpSp>
          <p:grpSp>
            <p:nvGrpSpPr>
              <p:cNvPr id="12351" name="Group 3">
                <a:extLst>
                  <a:ext uri="{FF2B5EF4-FFF2-40B4-BE49-F238E27FC236}">
                    <a16:creationId xmlns:a16="http://schemas.microsoft.com/office/drawing/2014/main" id="{9C6DC30F-C396-4786-ADC4-A2D2F08DE271}"/>
                  </a:ext>
                </a:extLst>
              </p:cNvPr>
              <p:cNvGrpSpPr>
                <a:grpSpLocks/>
              </p:cNvGrpSpPr>
              <p:nvPr/>
            </p:nvGrpSpPr>
            <p:grpSpPr bwMode="auto">
              <a:xfrm>
                <a:off x="914400" y="5100768"/>
                <a:ext cx="2332038" cy="369332"/>
                <a:chOff x="5562600" y="5589587"/>
                <a:chExt cx="2332038" cy="369332"/>
              </a:xfrm>
            </p:grpSpPr>
            <p:sp>
              <p:nvSpPr>
                <p:cNvPr id="12352" name="Oval 19">
                  <a:extLst>
                    <a:ext uri="{FF2B5EF4-FFF2-40B4-BE49-F238E27FC236}">
                      <a16:creationId xmlns:a16="http://schemas.microsoft.com/office/drawing/2014/main" id="{B8EC63A3-2526-4938-9D72-D7DC63988D5C}"/>
                    </a:ext>
                  </a:extLst>
                </p:cNvPr>
                <p:cNvSpPr>
                  <a:spLocks noChangeArrowheads="1"/>
                </p:cNvSpPr>
                <p:nvPr/>
              </p:nvSpPr>
              <p:spPr bwMode="auto">
                <a:xfrm>
                  <a:off x="5562600" y="5715000"/>
                  <a:ext cx="146050" cy="14605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p>
              </p:txBody>
            </p:sp>
            <p:sp>
              <p:nvSpPr>
                <p:cNvPr id="12353" name="Text Box 25">
                  <a:extLst>
                    <a:ext uri="{FF2B5EF4-FFF2-40B4-BE49-F238E27FC236}">
                      <a16:creationId xmlns:a16="http://schemas.microsoft.com/office/drawing/2014/main" id="{2CE1F193-4385-48EF-B900-0998F40E3E80}"/>
                    </a:ext>
                  </a:extLst>
                </p:cNvPr>
                <p:cNvSpPr txBox="1">
                  <a:spLocks noChangeArrowheads="1"/>
                </p:cNvSpPr>
                <p:nvPr/>
              </p:nvSpPr>
              <p:spPr bwMode="auto">
                <a:xfrm>
                  <a:off x="5708650" y="5589587"/>
                  <a:ext cx="2185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a:solidFill>
                        <a:srgbClr val="000000"/>
                      </a:solidFill>
                    </a:rPr>
                    <a:t>Đất Mũi (Cà Mau)</a:t>
                  </a:r>
                </a:p>
              </p:txBody>
            </p:sp>
          </p:grpSp>
        </p:grpSp>
        <p:sp>
          <p:nvSpPr>
            <p:cNvPr id="12346" name="Oval 21">
              <a:extLst>
                <a:ext uri="{FF2B5EF4-FFF2-40B4-BE49-F238E27FC236}">
                  <a16:creationId xmlns:a16="http://schemas.microsoft.com/office/drawing/2014/main" id="{37610070-5F12-4FD5-B520-A13B47558439}"/>
                </a:ext>
              </a:extLst>
            </p:cNvPr>
            <p:cNvSpPr>
              <a:spLocks noChangeArrowheads="1"/>
            </p:cNvSpPr>
            <p:nvPr/>
          </p:nvSpPr>
          <p:spPr bwMode="auto">
            <a:xfrm>
              <a:off x="4951829" y="772940"/>
              <a:ext cx="146050" cy="14605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solidFill>
                  <a:srgbClr val="000000"/>
                </a:solidFill>
              </a:endParaRPr>
            </a:p>
          </p:txBody>
        </p:sp>
      </p:grpSp>
      <p:graphicFrame>
        <p:nvGraphicFramePr>
          <p:cNvPr id="138246" name="Group 6">
            <a:extLst>
              <a:ext uri="{FF2B5EF4-FFF2-40B4-BE49-F238E27FC236}">
                <a16:creationId xmlns:a16="http://schemas.microsoft.com/office/drawing/2014/main" id="{FD58338D-D86D-47A4-8D1B-E0F46354DE42}"/>
              </a:ext>
            </a:extLst>
          </p:cNvPr>
          <p:cNvGraphicFramePr>
            <a:graphicFrameLocks noGrp="1"/>
          </p:cNvGraphicFramePr>
          <p:nvPr>
            <p:extLst>
              <p:ext uri="{D42A27DB-BD31-4B8C-83A1-F6EECF244321}">
                <p14:modId xmlns:p14="http://schemas.microsoft.com/office/powerpoint/2010/main" val="1335004072"/>
              </p:ext>
            </p:extLst>
          </p:nvPr>
        </p:nvGraphicFramePr>
        <p:xfrm>
          <a:off x="23813" y="4095750"/>
          <a:ext cx="4384675" cy="914400"/>
        </p:xfrm>
        <a:graphic>
          <a:graphicData uri="http://schemas.openxmlformats.org/drawingml/2006/table">
            <a:tbl>
              <a:tblPr/>
              <a:tblGrid>
                <a:gridCol w="803514">
                  <a:extLst>
                    <a:ext uri="{9D8B030D-6E8A-4147-A177-3AD203B41FA5}">
                      <a16:colId xmlns:a16="http://schemas.microsoft.com/office/drawing/2014/main" val="20000"/>
                    </a:ext>
                  </a:extLst>
                </a:gridCol>
                <a:gridCol w="1755484">
                  <a:extLst>
                    <a:ext uri="{9D8B030D-6E8A-4147-A177-3AD203B41FA5}">
                      <a16:colId xmlns:a16="http://schemas.microsoft.com/office/drawing/2014/main" val="20001"/>
                    </a:ext>
                  </a:extLst>
                </a:gridCol>
                <a:gridCol w="772412">
                  <a:extLst>
                    <a:ext uri="{9D8B030D-6E8A-4147-A177-3AD203B41FA5}">
                      <a16:colId xmlns:a16="http://schemas.microsoft.com/office/drawing/2014/main" val="20002"/>
                    </a:ext>
                  </a:extLst>
                </a:gridCol>
                <a:gridCol w="1053265">
                  <a:extLst>
                    <a:ext uri="{9D8B030D-6E8A-4147-A177-3AD203B41FA5}">
                      <a16:colId xmlns:a16="http://schemas.microsoft.com/office/drawing/2014/main" val="20003"/>
                    </a:ext>
                  </a:extLst>
                </a:gridCol>
              </a:tblGrid>
              <a:tr h="700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Đông</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rPr>
                        <a:t>Vạn</a:t>
                      </a:r>
                      <a:r>
                        <a:rPr kumimoji="0" lang="en-US" sz="1800" b="0" i="0" u="none" strike="noStrike" cap="none" normalizeH="0" baseline="0" dirty="0">
                          <a:ln>
                            <a:noFill/>
                          </a:ln>
                          <a:solidFill>
                            <a:srgbClr val="0000FF"/>
                          </a:solidFill>
                          <a:effectLst/>
                          <a:latin typeface="Arial" charset="0"/>
                        </a:rPr>
                        <a:t> </a:t>
                      </a:r>
                      <a:r>
                        <a:rPr kumimoji="0" lang="en-US" sz="1800" b="0" i="0" u="none" strike="noStrike" cap="none" normalizeH="0" baseline="0" dirty="0" err="1">
                          <a:ln>
                            <a:noFill/>
                          </a:ln>
                          <a:solidFill>
                            <a:srgbClr val="0000FF"/>
                          </a:solidFill>
                          <a:effectLst/>
                          <a:latin typeface="Arial" charset="0"/>
                        </a:rPr>
                        <a:t>Thạnh</a:t>
                      </a:r>
                      <a:r>
                        <a:rPr kumimoji="0" lang="en-US" sz="1800" b="0" i="0" u="none" strike="noStrike" cap="none" normalizeH="0" baseline="0" dirty="0">
                          <a:ln>
                            <a:noFill/>
                          </a:ln>
                          <a:solidFill>
                            <a:srgbClr val="0000FF"/>
                          </a:solidFill>
                          <a:effectLst/>
                          <a:latin typeface="Arial" charset="0"/>
                        </a:rPr>
                        <a:t>, </a:t>
                      </a:r>
                      <a:r>
                        <a:rPr kumimoji="0" lang="en-US" sz="1800" b="0" i="0" u="none" strike="noStrike" cap="none" normalizeH="0" baseline="0" dirty="0" err="1">
                          <a:ln>
                            <a:noFill/>
                          </a:ln>
                          <a:solidFill>
                            <a:srgbClr val="0000FF"/>
                          </a:solidFill>
                          <a:effectLst/>
                          <a:latin typeface="Arial" charset="0"/>
                        </a:rPr>
                        <a:t>Vạn</a:t>
                      </a:r>
                      <a:r>
                        <a:rPr kumimoji="0" lang="en-US" sz="1800" b="0" i="0" u="none" strike="noStrike" cap="none" normalizeH="0" baseline="0" dirty="0">
                          <a:ln>
                            <a:noFill/>
                          </a:ln>
                          <a:solidFill>
                            <a:srgbClr val="0000FF"/>
                          </a:solidFill>
                          <a:effectLst/>
                          <a:latin typeface="Arial" charset="0"/>
                        </a:rPr>
                        <a:t> </a:t>
                      </a:r>
                      <a:r>
                        <a:rPr kumimoji="0" lang="en-US" sz="1800" b="0" i="0" u="none" strike="noStrike" cap="none" normalizeH="0" baseline="0" dirty="0" err="1">
                          <a:ln>
                            <a:noFill/>
                          </a:ln>
                          <a:solidFill>
                            <a:srgbClr val="0000FF"/>
                          </a:solidFill>
                          <a:effectLst/>
                          <a:latin typeface="Arial" charset="0"/>
                        </a:rPr>
                        <a:t>Ninh</a:t>
                      </a:r>
                      <a:r>
                        <a:rPr kumimoji="0" lang="en-US" sz="1800" b="0" i="0" u="none" strike="noStrike" cap="none" normalizeH="0" baseline="0" dirty="0">
                          <a:ln>
                            <a:noFill/>
                          </a:ln>
                          <a:solidFill>
                            <a:srgbClr val="0000FF"/>
                          </a:solidFill>
                          <a:effectLst/>
                          <a:latin typeface="Arial" charset="0"/>
                        </a:rPr>
                        <a:t>, </a:t>
                      </a:r>
                      <a:r>
                        <a:rPr kumimoji="0" lang="en-US" sz="1800" b="0" i="0" u="none" strike="noStrike" cap="none" normalizeH="0" baseline="0" dirty="0" err="1">
                          <a:ln>
                            <a:noFill/>
                          </a:ln>
                          <a:solidFill>
                            <a:srgbClr val="0000FF"/>
                          </a:solidFill>
                          <a:effectLst/>
                          <a:latin typeface="Arial" charset="0"/>
                        </a:rPr>
                        <a:t>Khánh</a:t>
                      </a:r>
                      <a:r>
                        <a:rPr kumimoji="0" lang="en-US" sz="1800" b="0" i="0" u="none" strike="noStrike" cap="none" normalizeH="0" baseline="0" dirty="0">
                          <a:ln>
                            <a:noFill/>
                          </a:ln>
                          <a:solidFill>
                            <a:srgbClr val="0000FF"/>
                          </a:solidFill>
                          <a:effectLst/>
                          <a:latin typeface="Arial" charset="0"/>
                        </a:rPr>
                        <a:t> </a:t>
                      </a:r>
                      <a:r>
                        <a:rPr kumimoji="0" lang="en-US" sz="1800" b="0" i="0" u="none" strike="noStrike" cap="none" normalizeH="0" baseline="0" dirty="0" err="1">
                          <a:ln>
                            <a:noFill/>
                          </a:ln>
                          <a:solidFill>
                            <a:srgbClr val="0000FF"/>
                          </a:solidFill>
                          <a:effectLst/>
                          <a:latin typeface="Arial" charset="0"/>
                        </a:rPr>
                        <a:t>Hòa</a:t>
                      </a:r>
                      <a:endParaRPr kumimoji="0" lang="en-US" sz="1800" b="0" i="0" u="none" strike="noStrike" cap="none" normalizeH="0" baseline="0" dirty="0">
                        <a:ln>
                          <a:noFill/>
                        </a:ln>
                        <a:solidFill>
                          <a:srgbClr val="00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rgbClr val="9900CC"/>
                          </a:solidFill>
                          <a:effectLst/>
                          <a:latin typeface="Arial" charset="0"/>
                        </a:rPr>
                        <a:t>12</a:t>
                      </a:r>
                      <a:r>
                        <a:rPr kumimoji="0" lang="en-US" sz="1700" b="0" i="0" u="none" strike="noStrike" cap="none" normalizeH="0" baseline="30000">
                          <a:ln>
                            <a:noFill/>
                          </a:ln>
                          <a:solidFill>
                            <a:srgbClr val="9900CC"/>
                          </a:solidFill>
                          <a:effectLst/>
                          <a:latin typeface="Arial" charset="0"/>
                        </a:rPr>
                        <a:t>o</a:t>
                      </a:r>
                      <a:r>
                        <a:rPr kumimoji="0" lang="en-US" sz="1700" b="0" i="0" u="none" strike="noStrike" cap="none" normalizeH="0" baseline="0">
                          <a:ln>
                            <a:noFill/>
                          </a:ln>
                          <a:solidFill>
                            <a:srgbClr val="9900CC"/>
                          </a:solidFill>
                          <a:effectLst/>
                          <a:latin typeface="Arial" charset="0"/>
                        </a:rPr>
                        <a:t>40’B</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a:ln>
                            <a:noFill/>
                          </a:ln>
                          <a:solidFill>
                            <a:srgbClr val="006600"/>
                          </a:solidFill>
                          <a:effectLst/>
                          <a:latin typeface="Arial" charset="0"/>
                        </a:rPr>
                        <a:t>109</a:t>
                      </a:r>
                      <a:r>
                        <a:rPr kumimoji="0" lang="en-US" sz="1700" b="0" i="0" u="none" strike="noStrike" cap="none" normalizeH="0" baseline="30000" dirty="0">
                          <a:ln>
                            <a:noFill/>
                          </a:ln>
                          <a:solidFill>
                            <a:srgbClr val="006600"/>
                          </a:solidFill>
                          <a:effectLst/>
                          <a:latin typeface="Arial" charset="0"/>
                        </a:rPr>
                        <a:t>o</a:t>
                      </a:r>
                      <a:r>
                        <a:rPr kumimoji="0" lang="en-US" sz="1700" b="0" i="0" u="none" strike="noStrike" cap="none" normalizeH="0" baseline="0" dirty="0">
                          <a:ln>
                            <a:noFill/>
                          </a:ln>
                          <a:solidFill>
                            <a:srgbClr val="006600"/>
                          </a:solidFill>
                          <a:effectLst/>
                          <a:latin typeface="Arial" charset="0"/>
                        </a:rPr>
                        <a:t>24’Đ</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38267" name="Group 27">
            <a:extLst>
              <a:ext uri="{FF2B5EF4-FFF2-40B4-BE49-F238E27FC236}">
                <a16:creationId xmlns:a16="http://schemas.microsoft.com/office/drawing/2014/main" id="{2F1A5657-1FE5-44A7-AB2D-B342749FECAA}"/>
              </a:ext>
            </a:extLst>
          </p:cNvPr>
          <p:cNvGraphicFramePr>
            <a:graphicFrameLocks noGrp="1"/>
          </p:cNvGraphicFramePr>
          <p:nvPr>
            <p:extLst>
              <p:ext uri="{D42A27DB-BD31-4B8C-83A1-F6EECF244321}">
                <p14:modId xmlns:p14="http://schemas.microsoft.com/office/powerpoint/2010/main" val="2298191170"/>
              </p:ext>
            </p:extLst>
          </p:nvPr>
        </p:nvGraphicFramePr>
        <p:xfrm>
          <a:off x="23813" y="1087438"/>
          <a:ext cx="4384675" cy="1281112"/>
        </p:xfrm>
        <a:graphic>
          <a:graphicData uri="http://schemas.openxmlformats.org/drawingml/2006/table">
            <a:tbl>
              <a:tblPr/>
              <a:tblGrid>
                <a:gridCol w="803514">
                  <a:extLst>
                    <a:ext uri="{9D8B030D-6E8A-4147-A177-3AD203B41FA5}">
                      <a16:colId xmlns:a16="http://schemas.microsoft.com/office/drawing/2014/main" val="20000"/>
                    </a:ext>
                  </a:extLst>
                </a:gridCol>
                <a:gridCol w="1755484">
                  <a:extLst>
                    <a:ext uri="{9D8B030D-6E8A-4147-A177-3AD203B41FA5}">
                      <a16:colId xmlns:a16="http://schemas.microsoft.com/office/drawing/2014/main" val="20001"/>
                    </a:ext>
                  </a:extLst>
                </a:gridCol>
                <a:gridCol w="772412">
                  <a:extLst>
                    <a:ext uri="{9D8B030D-6E8A-4147-A177-3AD203B41FA5}">
                      <a16:colId xmlns:a16="http://schemas.microsoft.com/office/drawing/2014/main" val="20002"/>
                    </a:ext>
                  </a:extLst>
                </a:gridCol>
                <a:gridCol w="1053265">
                  <a:extLst>
                    <a:ext uri="{9D8B030D-6E8A-4147-A177-3AD203B41FA5}">
                      <a16:colId xmlns:a16="http://schemas.microsoft.com/office/drawing/2014/main" val="20003"/>
                    </a:ext>
                  </a:extLst>
                </a:gridCol>
              </a:tblGrid>
              <a:tr h="6405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Điểm cực</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Địa danh</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Vĩ độ</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Kinh độ</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405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Bắc</a:t>
                      </a:r>
                    </a:p>
                  </a:txBody>
                  <a:tcPr marL="90000" marR="90000" marT="46802" marB="46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rPr>
                        <a:t>Lũng</a:t>
                      </a:r>
                      <a:r>
                        <a:rPr kumimoji="0" lang="en-US" sz="1800" b="0" i="0" u="none" strike="noStrike" cap="none" normalizeH="0" baseline="0" dirty="0">
                          <a:ln>
                            <a:noFill/>
                          </a:ln>
                          <a:solidFill>
                            <a:srgbClr val="0000FF"/>
                          </a:solidFill>
                          <a:effectLst/>
                          <a:latin typeface="Arial" charset="0"/>
                        </a:rPr>
                        <a:t> </a:t>
                      </a:r>
                      <a:r>
                        <a:rPr kumimoji="0" lang="en-US" sz="1800" b="0" i="0" u="none" strike="noStrike" cap="none" normalizeH="0" baseline="0" dirty="0" err="1">
                          <a:ln>
                            <a:noFill/>
                          </a:ln>
                          <a:solidFill>
                            <a:srgbClr val="0000FF"/>
                          </a:solidFill>
                          <a:effectLst/>
                          <a:latin typeface="Arial" charset="0"/>
                        </a:rPr>
                        <a:t>Cú</a:t>
                      </a:r>
                      <a:r>
                        <a:rPr kumimoji="0" lang="en-US" sz="1800" b="0" i="0" u="none" strike="noStrike" cap="none" normalizeH="0" baseline="0" dirty="0">
                          <a:ln>
                            <a:noFill/>
                          </a:ln>
                          <a:solidFill>
                            <a:srgbClr val="0000FF"/>
                          </a:solidFill>
                          <a:effectLst/>
                          <a:latin typeface="Arial" charset="0"/>
                        </a:rPr>
                        <a:t>, </a:t>
                      </a:r>
                      <a:r>
                        <a:rPr kumimoji="0" lang="en-US" sz="1800" b="0" i="0" u="none" strike="noStrike" cap="none" normalizeH="0" baseline="0" dirty="0" err="1">
                          <a:ln>
                            <a:noFill/>
                          </a:ln>
                          <a:solidFill>
                            <a:srgbClr val="0000FF"/>
                          </a:solidFill>
                          <a:effectLst/>
                          <a:latin typeface="Arial" charset="0"/>
                        </a:rPr>
                        <a:t>Đồng</a:t>
                      </a:r>
                      <a:r>
                        <a:rPr kumimoji="0" lang="en-US" sz="1800" b="0" i="0" u="none" strike="noStrike" cap="none" normalizeH="0" baseline="0" dirty="0">
                          <a:ln>
                            <a:noFill/>
                          </a:ln>
                          <a:solidFill>
                            <a:srgbClr val="0000FF"/>
                          </a:solidFill>
                          <a:effectLst/>
                          <a:latin typeface="Arial" charset="0"/>
                        </a:rPr>
                        <a:t> Văn, Hà Giang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rgbClr val="9900CC"/>
                          </a:solidFill>
                          <a:effectLst/>
                          <a:latin typeface="Arial" charset="0"/>
                        </a:rPr>
                        <a:t>23</a:t>
                      </a:r>
                      <a:r>
                        <a:rPr kumimoji="0" lang="en-US" sz="1700" b="0" i="0" u="none" strike="noStrike" cap="none" normalizeH="0" baseline="30000">
                          <a:ln>
                            <a:noFill/>
                          </a:ln>
                          <a:solidFill>
                            <a:srgbClr val="9900CC"/>
                          </a:solidFill>
                          <a:effectLst/>
                          <a:latin typeface="Arial" charset="0"/>
                        </a:rPr>
                        <a:t>o</a:t>
                      </a:r>
                      <a:r>
                        <a:rPr kumimoji="0" lang="en-US" sz="1700" b="0" i="0" u="none" strike="noStrike" cap="none" normalizeH="0" baseline="0">
                          <a:ln>
                            <a:noFill/>
                          </a:ln>
                          <a:solidFill>
                            <a:srgbClr val="9900CC"/>
                          </a:solidFill>
                          <a:effectLst/>
                          <a:latin typeface="Arial" charset="0"/>
                        </a:rPr>
                        <a:t>23’B</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a:ln>
                            <a:noFill/>
                          </a:ln>
                          <a:solidFill>
                            <a:srgbClr val="006600"/>
                          </a:solidFill>
                          <a:effectLst/>
                          <a:latin typeface="Arial" charset="0"/>
                        </a:rPr>
                        <a:t>105</a:t>
                      </a:r>
                      <a:r>
                        <a:rPr kumimoji="0" lang="en-US" sz="1700" b="0" i="0" u="none" strike="noStrike" cap="none" normalizeH="0" baseline="30000" dirty="0">
                          <a:ln>
                            <a:noFill/>
                          </a:ln>
                          <a:solidFill>
                            <a:srgbClr val="006600"/>
                          </a:solidFill>
                          <a:effectLst/>
                          <a:latin typeface="Arial" charset="0"/>
                        </a:rPr>
                        <a:t>o</a:t>
                      </a:r>
                      <a:r>
                        <a:rPr kumimoji="0" lang="en-US" sz="1700" b="0" i="0" u="none" strike="noStrike" cap="none" normalizeH="0" baseline="0" dirty="0">
                          <a:ln>
                            <a:noFill/>
                          </a:ln>
                          <a:solidFill>
                            <a:srgbClr val="006600"/>
                          </a:solidFill>
                          <a:effectLst/>
                          <a:latin typeface="Arial" charset="0"/>
                        </a:rPr>
                        <a:t>20’Đ</a:t>
                      </a:r>
                    </a:p>
                  </a:txBody>
                  <a:tcPr marL="90000" marR="90000"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38284" name="Group 44">
            <a:extLst>
              <a:ext uri="{FF2B5EF4-FFF2-40B4-BE49-F238E27FC236}">
                <a16:creationId xmlns:a16="http://schemas.microsoft.com/office/drawing/2014/main" id="{8972F3CE-DB08-461C-8A93-2AF6D056EDF8}"/>
              </a:ext>
            </a:extLst>
          </p:cNvPr>
          <p:cNvGraphicFramePr>
            <a:graphicFrameLocks noGrp="1"/>
          </p:cNvGraphicFramePr>
          <p:nvPr>
            <p:extLst>
              <p:ext uri="{D42A27DB-BD31-4B8C-83A1-F6EECF244321}">
                <p14:modId xmlns:p14="http://schemas.microsoft.com/office/powerpoint/2010/main" val="466368110"/>
              </p:ext>
            </p:extLst>
          </p:nvPr>
        </p:nvGraphicFramePr>
        <p:xfrm>
          <a:off x="23813" y="2368550"/>
          <a:ext cx="4384675" cy="812800"/>
        </p:xfrm>
        <a:graphic>
          <a:graphicData uri="http://schemas.openxmlformats.org/drawingml/2006/table">
            <a:tbl>
              <a:tblPr/>
              <a:tblGrid>
                <a:gridCol w="803514">
                  <a:extLst>
                    <a:ext uri="{9D8B030D-6E8A-4147-A177-3AD203B41FA5}">
                      <a16:colId xmlns:a16="http://schemas.microsoft.com/office/drawing/2014/main" val="20000"/>
                    </a:ext>
                  </a:extLst>
                </a:gridCol>
                <a:gridCol w="1755483">
                  <a:extLst>
                    <a:ext uri="{9D8B030D-6E8A-4147-A177-3AD203B41FA5}">
                      <a16:colId xmlns:a16="http://schemas.microsoft.com/office/drawing/2014/main" val="20001"/>
                    </a:ext>
                  </a:extLst>
                </a:gridCol>
                <a:gridCol w="772412">
                  <a:extLst>
                    <a:ext uri="{9D8B030D-6E8A-4147-A177-3AD203B41FA5}">
                      <a16:colId xmlns:a16="http://schemas.microsoft.com/office/drawing/2014/main" val="20002"/>
                    </a:ext>
                  </a:extLst>
                </a:gridCol>
                <a:gridCol w="1053266">
                  <a:extLst>
                    <a:ext uri="{9D8B030D-6E8A-4147-A177-3AD203B41FA5}">
                      <a16:colId xmlns:a16="http://schemas.microsoft.com/office/drawing/2014/main" val="20003"/>
                    </a:ext>
                  </a:extLst>
                </a:gridCol>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Nam</a:t>
                      </a:r>
                    </a:p>
                  </a:txBody>
                  <a:tcPr marL="90000" marR="90000" marT="46795" marB="467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rPr>
                        <a:t>Đất</a:t>
                      </a:r>
                      <a:r>
                        <a:rPr kumimoji="0" lang="en-US" sz="1800" b="0" i="0" u="none" strike="noStrike" cap="none" normalizeH="0" baseline="0" dirty="0">
                          <a:ln>
                            <a:noFill/>
                          </a:ln>
                          <a:solidFill>
                            <a:srgbClr val="0000FF"/>
                          </a:solidFill>
                          <a:effectLst/>
                          <a:latin typeface="Arial" charset="0"/>
                        </a:rPr>
                        <a:t> Mũi, </a:t>
                      </a:r>
                      <a:r>
                        <a:rPr kumimoji="0" lang="en-US" sz="1800" b="0" i="0" u="none" strike="noStrike" cap="none" normalizeH="0" baseline="0" dirty="0" err="1">
                          <a:ln>
                            <a:noFill/>
                          </a:ln>
                          <a:solidFill>
                            <a:srgbClr val="0000FF"/>
                          </a:solidFill>
                          <a:effectLst/>
                          <a:latin typeface="Arial" charset="0"/>
                        </a:rPr>
                        <a:t>Ngọc</a:t>
                      </a:r>
                      <a:r>
                        <a:rPr kumimoji="0" lang="en-US" sz="1800" b="0" i="0" u="none" strike="noStrike" cap="none" normalizeH="0" baseline="0" dirty="0">
                          <a:ln>
                            <a:noFill/>
                          </a:ln>
                          <a:solidFill>
                            <a:srgbClr val="0000FF"/>
                          </a:solidFill>
                          <a:effectLst/>
                          <a:latin typeface="Arial" charset="0"/>
                        </a:rPr>
                        <a:t> Hiển, </a:t>
                      </a:r>
                      <a:r>
                        <a:rPr kumimoji="0" lang="en-US" sz="1800" b="0" i="0" u="none" strike="noStrike" cap="none" normalizeH="0" baseline="0" dirty="0" err="1">
                          <a:ln>
                            <a:noFill/>
                          </a:ln>
                          <a:solidFill>
                            <a:srgbClr val="0000FF"/>
                          </a:solidFill>
                          <a:effectLst/>
                          <a:latin typeface="Arial" charset="0"/>
                        </a:rPr>
                        <a:t>Cà</a:t>
                      </a:r>
                      <a:r>
                        <a:rPr kumimoji="0" lang="en-US" sz="1800" b="0" i="0" u="none" strike="noStrike" cap="none" normalizeH="0" baseline="0" dirty="0">
                          <a:ln>
                            <a:noFill/>
                          </a:ln>
                          <a:solidFill>
                            <a:srgbClr val="0000FF"/>
                          </a:solidFill>
                          <a:effectLst/>
                          <a:latin typeface="Arial" charset="0"/>
                        </a:rPr>
                        <a:t> Mau</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a:ln>
                            <a:noFill/>
                          </a:ln>
                          <a:solidFill>
                            <a:srgbClr val="9900CC"/>
                          </a:solidFill>
                          <a:effectLst/>
                          <a:latin typeface="Arial" charset="0"/>
                        </a:rPr>
                        <a:t>8</a:t>
                      </a:r>
                      <a:r>
                        <a:rPr kumimoji="0" lang="en-US" sz="1700" b="0" i="0" u="none" strike="noStrike" cap="none" normalizeH="0" baseline="30000" dirty="0">
                          <a:ln>
                            <a:noFill/>
                          </a:ln>
                          <a:solidFill>
                            <a:srgbClr val="9900CC"/>
                          </a:solidFill>
                          <a:effectLst/>
                          <a:latin typeface="Arial" charset="0"/>
                        </a:rPr>
                        <a:t>o</a:t>
                      </a:r>
                      <a:r>
                        <a:rPr kumimoji="0" lang="en-US" sz="1700" b="0" i="0" u="none" strike="noStrike" cap="none" normalizeH="0" baseline="0" dirty="0">
                          <a:ln>
                            <a:noFill/>
                          </a:ln>
                          <a:solidFill>
                            <a:srgbClr val="9900CC"/>
                          </a:solidFill>
                          <a:effectLst/>
                          <a:latin typeface="Arial" charset="0"/>
                        </a:rPr>
                        <a:t>34’B</a:t>
                      </a:r>
                    </a:p>
                  </a:txBody>
                  <a:tcPr marL="90000" marR="90000" marT="46795" marB="467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a:ln>
                            <a:noFill/>
                          </a:ln>
                          <a:solidFill>
                            <a:srgbClr val="006600"/>
                          </a:solidFill>
                          <a:effectLst/>
                          <a:latin typeface="Arial" charset="0"/>
                        </a:rPr>
                        <a:t>104</a:t>
                      </a:r>
                      <a:r>
                        <a:rPr kumimoji="0" lang="en-US" sz="1700" b="0" i="0" u="none" strike="noStrike" cap="none" normalizeH="0" baseline="30000" dirty="0">
                          <a:ln>
                            <a:noFill/>
                          </a:ln>
                          <a:solidFill>
                            <a:srgbClr val="006600"/>
                          </a:solidFill>
                          <a:effectLst/>
                          <a:latin typeface="Arial" charset="0"/>
                        </a:rPr>
                        <a:t>o</a:t>
                      </a:r>
                      <a:r>
                        <a:rPr kumimoji="0" lang="en-US" sz="1700" b="0" i="0" u="none" strike="noStrike" cap="none" normalizeH="0" baseline="0" dirty="0">
                          <a:ln>
                            <a:noFill/>
                          </a:ln>
                          <a:solidFill>
                            <a:srgbClr val="006600"/>
                          </a:solidFill>
                          <a:effectLst/>
                          <a:latin typeface="Arial" charset="0"/>
                        </a:rPr>
                        <a:t>40’Đ</a:t>
                      </a:r>
                    </a:p>
                  </a:txBody>
                  <a:tcPr marL="90000" marR="90000" marT="46795" marB="467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38296" name="Group 56">
            <a:extLst>
              <a:ext uri="{FF2B5EF4-FFF2-40B4-BE49-F238E27FC236}">
                <a16:creationId xmlns:a16="http://schemas.microsoft.com/office/drawing/2014/main" id="{D7B85C92-BAEC-46B3-97F7-C3A5DCC95E15}"/>
              </a:ext>
            </a:extLst>
          </p:cNvPr>
          <p:cNvGraphicFramePr>
            <a:graphicFrameLocks noGrp="1"/>
          </p:cNvGraphicFramePr>
          <p:nvPr>
            <p:extLst>
              <p:ext uri="{D42A27DB-BD31-4B8C-83A1-F6EECF244321}">
                <p14:modId xmlns:p14="http://schemas.microsoft.com/office/powerpoint/2010/main" val="929689186"/>
              </p:ext>
            </p:extLst>
          </p:nvPr>
        </p:nvGraphicFramePr>
        <p:xfrm>
          <a:off x="23813" y="3181350"/>
          <a:ext cx="4384675" cy="914400"/>
        </p:xfrm>
        <a:graphic>
          <a:graphicData uri="http://schemas.openxmlformats.org/drawingml/2006/table">
            <a:tbl>
              <a:tblPr/>
              <a:tblGrid>
                <a:gridCol w="803514">
                  <a:extLst>
                    <a:ext uri="{9D8B030D-6E8A-4147-A177-3AD203B41FA5}">
                      <a16:colId xmlns:a16="http://schemas.microsoft.com/office/drawing/2014/main" val="20000"/>
                    </a:ext>
                  </a:extLst>
                </a:gridCol>
                <a:gridCol w="1755484">
                  <a:extLst>
                    <a:ext uri="{9D8B030D-6E8A-4147-A177-3AD203B41FA5}">
                      <a16:colId xmlns:a16="http://schemas.microsoft.com/office/drawing/2014/main" val="20001"/>
                    </a:ext>
                  </a:extLst>
                </a:gridCol>
                <a:gridCol w="772412">
                  <a:extLst>
                    <a:ext uri="{9D8B030D-6E8A-4147-A177-3AD203B41FA5}">
                      <a16:colId xmlns:a16="http://schemas.microsoft.com/office/drawing/2014/main" val="20002"/>
                    </a:ext>
                  </a:extLst>
                </a:gridCol>
                <a:gridCol w="1053265">
                  <a:extLst>
                    <a:ext uri="{9D8B030D-6E8A-4147-A177-3AD203B41FA5}">
                      <a16:colId xmlns:a16="http://schemas.microsoft.com/office/drawing/2014/main" val="20003"/>
                    </a:ext>
                  </a:extLst>
                </a:gridCol>
              </a:tblGrid>
              <a:tr h="700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Tây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rPr>
                        <a:t>Sín</a:t>
                      </a:r>
                      <a:r>
                        <a:rPr kumimoji="0" lang="en-US" sz="1800" b="0" i="0" u="none" strike="noStrike" cap="none" normalizeH="0" baseline="0" dirty="0">
                          <a:ln>
                            <a:noFill/>
                          </a:ln>
                          <a:solidFill>
                            <a:srgbClr val="0000FF"/>
                          </a:solidFill>
                          <a:effectLst/>
                          <a:latin typeface="Arial" charset="0"/>
                        </a:rPr>
                        <a:t> </a:t>
                      </a:r>
                      <a:r>
                        <a:rPr kumimoji="0" lang="en-US" sz="1800" b="0" i="0" u="none" strike="noStrike" cap="none" normalizeH="0" baseline="0" dirty="0" err="1">
                          <a:ln>
                            <a:noFill/>
                          </a:ln>
                          <a:solidFill>
                            <a:srgbClr val="0000FF"/>
                          </a:solidFill>
                          <a:effectLst/>
                          <a:latin typeface="Arial" charset="0"/>
                        </a:rPr>
                        <a:t>Thầu</a:t>
                      </a:r>
                      <a:r>
                        <a:rPr kumimoji="0" lang="en-US" sz="1800" b="0" i="0" u="none" strike="noStrike" cap="none" normalizeH="0" baseline="0" dirty="0">
                          <a:ln>
                            <a:noFill/>
                          </a:ln>
                          <a:solidFill>
                            <a:srgbClr val="0000FF"/>
                          </a:solidFill>
                          <a:effectLst/>
                          <a:latin typeface="Arial" charset="0"/>
                        </a:rPr>
                        <a:t>, Mường </a:t>
                      </a:r>
                      <a:r>
                        <a:rPr kumimoji="0" lang="en-US" sz="1800" b="0" i="0" u="none" strike="noStrike" cap="none" normalizeH="0" baseline="0" dirty="0" err="1">
                          <a:ln>
                            <a:noFill/>
                          </a:ln>
                          <a:solidFill>
                            <a:srgbClr val="0000FF"/>
                          </a:solidFill>
                          <a:effectLst/>
                          <a:latin typeface="Arial" charset="0"/>
                        </a:rPr>
                        <a:t>Nhé</a:t>
                      </a:r>
                      <a:r>
                        <a:rPr kumimoji="0" lang="en-US" sz="1800" b="0" i="0" u="none" strike="noStrike" cap="none" normalizeH="0" baseline="0" dirty="0">
                          <a:ln>
                            <a:noFill/>
                          </a:ln>
                          <a:solidFill>
                            <a:srgbClr val="0000FF"/>
                          </a:solidFill>
                          <a:effectLst/>
                          <a:latin typeface="Arial" charset="0"/>
                        </a:rPr>
                        <a:t>, Điện Biên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a:ln>
                            <a:noFill/>
                          </a:ln>
                          <a:solidFill>
                            <a:srgbClr val="9900CC"/>
                          </a:solidFill>
                          <a:effectLst/>
                          <a:latin typeface="Arial" charset="0"/>
                        </a:rPr>
                        <a:t>22</a:t>
                      </a:r>
                      <a:r>
                        <a:rPr kumimoji="0" lang="en-US" sz="1700" b="0" i="0" u="none" strike="noStrike" cap="none" normalizeH="0" baseline="30000" dirty="0">
                          <a:ln>
                            <a:noFill/>
                          </a:ln>
                          <a:solidFill>
                            <a:srgbClr val="9900CC"/>
                          </a:solidFill>
                          <a:effectLst/>
                          <a:latin typeface="Arial" charset="0"/>
                        </a:rPr>
                        <a:t>o</a:t>
                      </a:r>
                      <a:r>
                        <a:rPr kumimoji="0" lang="en-US" sz="1700" b="0" i="0" u="none" strike="noStrike" cap="none" normalizeH="0" baseline="0" dirty="0">
                          <a:ln>
                            <a:noFill/>
                          </a:ln>
                          <a:solidFill>
                            <a:srgbClr val="9900CC"/>
                          </a:solidFill>
                          <a:effectLst/>
                          <a:latin typeface="Arial" charset="0"/>
                        </a:rPr>
                        <a:t>22’B</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a:ln>
                            <a:noFill/>
                          </a:ln>
                          <a:solidFill>
                            <a:srgbClr val="006600"/>
                          </a:solidFill>
                          <a:effectLst/>
                          <a:latin typeface="Arial" charset="0"/>
                        </a:rPr>
                        <a:t>102</a:t>
                      </a:r>
                      <a:r>
                        <a:rPr kumimoji="0" lang="en-US" sz="1700" b="0" i="0" u="none" strike="noStrike" cap="none" normalizeH="0" baseline="30000" dirty="0">
                          <a:ln>
                            <a:noFill/>
                          </a:ln>
                          <a:solidFill>
                            <a:srgbClr val="006600"/>
                          </a:solidFill>
                          <a:effectLst/>
                          <a:latin typeface="Arial" charset="0"/>
                        </a:rPr>
                        <a:t>o</a:t>
                      </a:r>
                      <a:r>
                        <a:rPr kumimoji="0" lang="en-US" sz="1700" b="0" i="0" u="none" strike="noStrike" cap="none" normalizeH="0" baseline="0" dirty="0">
                          <a:ln>
                            <a:noFill/>
                          </a:ln>
                          <a:solidFill>
                            <a:srgbClr val="006600"/>
                          </a:solidFill>
                          <a:effectLst/>
                          <a:latin typeface="Arial" charset="0"/>
                        </a:rPr>
                        <a:t>10’Đ</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8308"/>
                                        </p:tgtEl>
                                        <p:attrNameLst>
                                          <p:attrName>style.visibility</p:attrName>
                                        </p:attrNameLst>
                                      </p:cBhvr>
                                      <p:to>
                                        <p:strVal val="visible"/>
                                      </p:to>
                                    </p:set>
                                    <p:animEffect transition="in" filter="blinds(horizontal)">
                                      <p:cBhvr>
                                        <p:cTn id="7" dur="500"/>
                                        <p:tgtEl>
                                          <p:spTgt spid="138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13826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138284"/>
                                        </p:tgtEl>
                                        <p:attrNameLst>
                                          <p:attrName>style.visibility</p:attrName>
                                        </p:attrNameLst>
                                      </p:cBhvr>
                                      <p:to>
                                        <p:strVal val="visible"/>
                                      </p:to>
                                    </p:set>
                                    <p:animEffect transition="in" filter="box(in)">
                                      <p:cBhvr>
                                        <p:cTn id="16" dur="500"/>
                                        <p:tgtEl>
                                          <p:spTgt spid="13828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38296"/>
                                        </p:tgtEl>
                                        <p:attrNameLst>
                                          <p:attrName>style.visibility</p:attrName>
                                        </p:attrNameLst>
                                      </p:cBhvr>
                                      <p:to>
                                        <p:strVal val="visible"/>
                                      </p:to>
                                    </p:set>
                                    <p:animEffect transition="in" filter="blinds(horizontal)">
                                      <p:cBhvr>
                                        <p:cTn id="21" dur="500"/>
                                        <p:tgtEl>
                                          <p:spTgt spid="13829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38246"/>
                                        </p:tgtEl>
                                        <p:attrNameLst>
                                          <p:attrName>style.visibility</p:attrName>
                                        </p:attrNameLst>
                                      </p:cBhvr>
                                      <p:to>
                                        <p:strVal val="visible"/>
                                      </p:to>
                                    </p:set>
                                    <p:animEffect transition="in" filter="blinds(horizontal)">
                                      <p:cBhvr>
                                        <p:cTn id="26" dur="500"/>
                                        <p:tgtEl>
                                          <p:spTgt spid="138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0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can0006">
            <a:extLst>
              <a:ext uri="{FF2B5EF4-FFF2-40B4-BE49-F238E27FC236}">
                <a16:creationId xmlns:a16="http://schemas.microsoft.com/office/drawing/2014/main" id="{C9D6349A-F878-4B59-8D5B-3BE7EDC8D104}"/>
              </a:ext>
            </a:extLst>
          </p:cNvPr>
          <p:cNvPicPr>
            <a:picLocks noChangeAspect="1" noChangeArrowheads="1"/>
          </p:cNvPicPr>
          <p:nvPr/>
        </p:nvPicPr>
        <p:blipFill>
          <a:blip r:embed="rId2" cstate="print"/>
          <a:srcRect r="5063"/>
          <a:stretch>
            <a:fillRect/>
          </a:stretch>
        </p:blipFill>
        <p:spPr bwMode="auto">
          <a:xfrm>
            <a:off x="3733800" y="71437"/>
            <a:ext cx="5410200" cy="6492240"/>
          </a:xfrm>
          <a:prstGeom prst="rect">
            <a:avLst/>
          </a:prstGeom>
          <a:ln w="88900" cap="sq" cmpd="thickThin">
            <a:solidFill>
              <a:srgbClr val="000000"/>
            </a:solidFill>
            <a:prstDash val="solid"/>
            <a:miter lim="800000"/>
          </a:ln>
          <a:effectLst>
            <a:innerShdw blurRad="76200">
              <a:srgbClr val="000000"/>
            </a:innerShdw>
          </a:effectLst>
        </p:spPr>
      </p:pic>
      <p:sp>
        <p:nvSpPr>
          <p:cNvPr id="38925" name="AutoShape 13">
            <a:extLst>
              <a:ext uri="{FF2B5EF4-FFF2-40B4-BE49-F238E27FC236}">
                <a16:creationId xmlns:a16="http://schemas.microsoft.com/office/drawing/2014/main" id="{F098BA43-F8C3-4BD9-AC7A-AD82B32B4E9B}"/>
              </a:ext>
            </a:extLst>
          </p:cNvPr>
          <p:cNvSpPr>
            <a:spLocks noChangeArrowheads="1"/>
          </p:cNvSpPr>
          <p:nvPr/>
        </p:nvSpPr>
        <p:spPr bwMode="auto">
          <a:xfrm rot="5400000">
            <a:off x="1828800" y="2890838"/>
            <a:ext cx="5562600" cy="533400"/>
          </a:xfrm>
          <a:prstGeom prst="rightArrow">
            <a:avLst>
              <a:gd name="adj1" fmla="val 40972"/>
              <a:gd name="adj2" fmla="val 13272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000" b="1" dirty="0" err="1">
                <a:solidFill>
                  <a:schemeClr val="bg1"/>
                </a:solidFill>
                <a:latin typeface="Times New Roman" panose="02020603050405020304" pitchFamily="18" charset="0"/>
                <a:cs typeface="Times New Roman" panose="02020603050405020304" pitchFamily="18" charset="0"/>
              </a:rPr>
              <a:t>Gần</a:t>
            </a:r>
            <a:r>
              <a:rPr lang="en-US" altLang="en-US" sz="2000" b="1" dirty="0">
                <a:solidFill>
                  <a:schemeClr val="bg1"/>
                </a:solidFill>
                <a:latin typeface="Times New Roman" panose="02020603050405020304" pitchFamily="18" charset="0"/>
                <a:cs typeface="Times New Roman" panose="02020603050405020304" pitchFamily="18" charset="0"/>
              </a:rPr>
              <a:t> 15 </a:t>
            </a:r>
            <a:r>
              <a:rPr lang="en-US" altLang="en-US" sz="2000" b="1" dirty="0" err="1">
                <a:solidFill>
                  <a:schemeClr val="bg1"/>
                </a:solidFill>
                <a:latin typeface="Times New Roman" panose="02020603050405020304" pitchFamily="18" charset="0"/>
                <a:cs typeface="Times New Roman" panose="02020603050405020304" pitchFamily="18" charset="0"/>
              </a:rPr>
              <a:t>vĩ</a:t>
            </a:r>
            <a:r>
              <a:rPr lang="en-US" altLang="en-US" sz="2000" b="1" dirty="0">
                <a:solidFill>
                  <a:schemeClr val="bg1"/>
                </a:solidFill>
                <a:latin typeface="Times New Roman" panose="02020603050405020304" pitchFamily="18" charset="0"/>
                <a:cs typeface="Times New Roman" panose="02020603050405020304" pitchFamily="18" charset="0"/>
              </a:rPr>
              <a:t> </a:t>
            </a:r>
            <a:r>
              <a:rPr lang="en-US" altLang="en-US" sz="2000" b="1" dirty="0" err="1">
                <a:solidFill>
                  <a:schemeClr val="bg1"/>
                </a:solidFill>
                <a:latin typeface="Times New Roman" panose="02020603050405020304" pitchFamily="18" charset="0"/>
                <a:cs typeface="Times New Roman" panose="02020603050405020304" pitchFamily="18" charset="0"/>
              </a:rPr>
              <a:t>độ</a:t>
            </a:r>
            <a:r>
              <a:rPr lang="en-US" altLang="en-US" sz="2000" b="1" dirty="0">
                <a:solidFill>
                  <a:schemeClr val="bg1"/>
                </a:solidFill>
                <a:latin typeface="Times New Roman" panose="02020603050405020304" pitchFamily="18" charset="0"/>
                <a:cs typeface="Times New Roman" panose="02020603050405020304" pitchFamily="18" charset="0"/>
              </a:rPr>
              <a:t> </a:t>
            </a:r>
          </a:p>
        </p:txBody>
      </p:sp>
      <p:sp>
        <p:nvSpPr>
          <p:cNvPr id="7172" name="Text Box 16">
            <a:extLst>
              <a:ext uri="{FF2B5EF4-FFF2-40B4-BE49-F238E27FC236}">
                <a16:creationId xmlns:a16="http://schemas.microsoft.com/office/drawing/2014/main" id="{B2CB8502-A270-471F-B843-5E53AE371E70}"/>
              </a:ext>
            </a:extLst>
          </p:cNvPr>
          <p:cNvSpPr txBox="1">
            <a:spLocks noChangeArrowheads="1"/>
          </p:cNvSpPr>
          <p:nvPr/>
        </p:nvSpPr>
        <p:spPr bwMode="auto">
          <a:xfrm>
            <a:off x="76200" y="4352925"/>
            <a:ext cx="3581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400" b="1" dirty="0" err="1">
                <a:solidFill>
                  <a:srgbClr val="0534FB"/>
                </a:solidFill>
                <a:latin typeface="Times New Roman" panose="02020603050405020304" pitchFamily="18" charset="0"/>
                <a:cs typeface="Times New Roman" panose="02020603050405020304" pitchFamily="18" charset="0"/>
              </a:rPr>
              <a:t>Múi</a:t>
            </a:r>
            <a:r>
              <a:rPr lang="en-US" altLang="en-US" sz="2400" b="1" dirty="0">
                <a:solidFill>
                  <a:srgbClr val="0534FB"/>
                </a:solidFill>
                <a:latin typeface="Times New Roman" panose="02020603050405020304" pitchFamily="18" charset="0"/>
                <a:cs typeface="Times New Roman" panose="02020603050405020304" pitchFamily="18" charset="0"/>
              </a:rPr>
              <a:t> </a:t>
            </a:r>
            <a:r>
              <a:rPr lang="en-US" altLang="en-US" sz="2400" b="1" dirty="0" err="1">
                <a:solidFill>
                  <a:srgbClr val="0534FB"/>
                </a:solidFill>
                <a:latin typeface="Times New Roman" panose="02020603050405020304" pitchFamily="18" charset="0"/>
                <a:cs typeface="Times New Roman" panose="02020603050405020304" pitchFamily="18" charset="0"/>
              </a:rPr>
              <a:t>giờ</a:t>
            </a:r>
            <a:r>
              <a:rPr lang="en-US" altLang="en-US" sz="2400" b="1" dirty="0">
                <a:solidFill>
                  <a:srgbClr val="0534FB"/>
                </a:solidFill>
                <a:latin typeface="Times New Roman" panose="02020603050405020304" pitchFamily="18" charset="0"/>
                <a:cs typeface="Times New Roman" panose="02020603050405020304" pitchFamily="18" charset="0"/>
              </a:rPr>
              <a:t> </a:t>
            </a:r>
            <a:r>
              <a:rPr lang="en-US" altLang="en-US" sz="2400" b="1" dirty="0" err="1">
                <a:solidFill>
                  <a:srgbClr val="0534FB"/>
                </a:solidFill>
                <a:latin typeface="Times New Roman" panose="02020603050405020304" pitchFamily="18" charset="0"/>
                <a:cs typeface="Times New Roman" panose="02020603050405020304" pitchFamily="18" charset="0"/>
              </a:rPr>
              <a:t>thứ</a:t>
            </a:r>
            <a:r>
              <a:rPr lang="en-US" altLang="en-US" sz="2400" b="1" dirty="0">
                <a:solidFill>
                  <a:srgbClr val="0534FB"/>
                </a:solidFill>
                <a:latin typeface="Times New Roman" panose="02020603050405020304" pitchFamily="18" charset="0"/>
                <a:cs typeface="Times New Roman" panose="02020603050405020304" pitchFamily="18" charset="0"/>
              </a:rPr>
              <a:t> 7 </a:t>
            </a:r>
            <a:r>
              <a:rPr lang="en-US" altLang="en-US" sz="2400" b="1" dirty="0" err="1">
                <a:solidFill>
                  <a:srgbClr val="0534FB"/>
                </a:solidFill>
                <a:latin typeface="Times New Roman" panose="02020603050405020304" pitchFamily="18" charset="0"/>
                <a:cs typeface="Times New Roman" panose="02020603050405020304" pitchFamily="18" charset="0"/>
              </a:rPr>
              <a:t>giờ</a:t>
            </a:r>
            <a:r>
              <a:rPr lang="en-US" altLang="en-US" sz="2400" b="1" dirty="0">
                <a:solidFill>
                  <a:srgbClr val="0534FB"/>
                </a:solidFill>
                <a:latin typeface="Times New Roman" panose="02020603050405020304" pitchFamily="18" charset="0"/>
                <a:cs typeface="Times New Roman" panose="02020603050405020304" pitchFamily="18" charset="0"/>
              </a:rPr>
              <a:t> GMT, </a:t>
            </a:r>
            <a:r>
              <a:rPr lang="en-US" altLang="en-US" sz="2400" b="1" dirty="0" err="1">
                <a:solidFill>
                  <a:srgbClr val="0534FB"/>
                </a:solidFill>
                <a:latin typeface="Times New Roman" panose="02020603050405020304" pitchFamily="18" charset="0"/>
                <a:cs typeface="Times New Roman" panose="02020603050405020304" pitchFamily="18" charset="0"/>
              </a:rPr>
              <a:t>Diện</a:t>
            </a:r>
            <a:r>
              <a:rPr lang="en-US" altLang="en-US" sz="2400" b="1" dirty="0">
                <a:solidFill>
                  <a:srgbClr val="0534FB"/>
                </a:solidFill>
                <a:latin typeface="Times New Roman" panose="02020603050405020304" pitchFamily="18" charset="0"/>
                <a:cs typeface="Times New Roman" panose="02020603050405020304" pitchFamily="18" charset="0"/>
              </a:rPr>
              <a:t> </a:t>
            </a:r>
            <a:r>
              <a:rPr lang="en-US" altLang="en-US" sz="2400" b="1" dirty="0" err="1">
                <a:solidFill>
                  <a:srgbClr val="0534FB"/>
                </a:solidFill>
                <a:latin typeface="Times New Roman" panose="02020603050405020304" pitchFamily="18" charset="0"/>
                <a:cs typeface="Times New Roman" panose="02020603050405020304" pitchFamily="18" charset="0"/>
              </a:rPr>
              <a:t>tích</a:t>
            </a:r>
            <a:r>
              <a:rPr lang="en-US" altLang="en-US" sz="2400" b="1" dirty="0">
                <a:solidFill>
                  <a:srgbClr val="0534FB"/>
                </a:solidFill>
                <a:latin typeface="Times New Roman" panose="02020603050405020304" pitchFamily="18" charset="0"/>
                <a:cs typeface="Times New Roman" panose="02020603050405020304" pitchFamily="18" charset="0"/>
              </a:rPr>
              <a:t> 331.212 Km</a:t>
            </a:r>
            <a:r>
              <a:rPr lang="en-US" altLang="en-US" sz="2400" b="1" baseline="30000" dirty="0">
                <a:solidFill>
                  <a:srgbClr val="0534FB"/>
                </a:solidFill>
                <a:latin typeface="Times New Roman" panose="02020603050405020304" pitchFamily="18" charset="0"/>
                <a:cs typeface="Times New Roman" panose="02020603050405020304" pitchFamily="18" charset="0"/>
              </a:rPr>
              <a:t>2</a:t>
            </a:r>
            <a:endParaRPr lang="en-US" altLang="en-US" sz="2400" b="1" dirty="0">
              <a:solidFill>
                <a:srgbClr val="0534FB"/>
              </a:solidFill>
              <a:latin typeface="Times New Roman" panose="02020603050405020304" pitchFamily="18" charset="0"/>
              <a:cs typeface="Times New Roman" panose="02020603050405020304" pitchFamily="18" charset="0"/>
            </a:endParaRPr>
          </a:p>
          <a:p>
            <a:pPr algn="just" eaLnBrk="1" hangingPunct="1">
              <a:spcBef>
                <a:spcPct val="50000"/>
              </a:spcBef>
              <a:buFontTx/>
              <a:buNone/>
            </a:pPr>
            <a:r>
              <a:rPr lang="en-US" altLang="en-US" sz="2400" b="1" dirty="0">
                <a:solidFill>
                  <a:srgbClr val="0534FB"/>
                </a:solidFill>
                <a:latin typeface="Times New Roman" panose="02020603050405020304" pitchFamily="18" charset="0"/>
                <a:cs typeface="Times New Roman" panose="02020603050405020304" pitchFamily="18" charset="0"/>
              </a:rPr>
              <a:t> </a:t>
            </a:r>
          </a:p>
          <a:p>
            <a:pPr algn="just" eaLnBrk="1" hangingPunct="1">
              <a:spcBef>
                <a:spcPct val="50000"/>
              </a:spcBef>
              <a:buFontTx/>
              <a:buNone/>
            </a:pPr>
            <a:endParaRPr lang="en-US" altLang="en-US" sz="2400" b="1" dirty="0">
              <a:solidFill>
                <a:srgbClr val="0534FB"/>
              </a:solidFill>
              <a:latin typeface="Times New Roman" panose="02020603050405020304" pitchFamily="18" charset="0"/>
              <a:cs typeface="Times New Roman" panose="02020603050405020304" pitchFamily="18" charset="0"/>
            </a:endParaRPr>
          </a:p>
        </p:txBody>
      </p:sp>
      <p:sp>
        <p:nvSpPr>
          <p:cNvPr id="38929" name="AutoShape 17">
            <a:extLst>
              <a:ext uri="{FF2B5EF4-FFF2-40B4-BE49-F238E27FC236}">
                <a16:creationId xmlns:a16="http://schemas.microsoft.com/office/drawing/2014/main" id="{E39737BB-3489-467C-9EF9-46CBC0B684C3}"/>
              </a:ext>
            </a:extLst>
          </p:cNvPr>
          <p:cNvSpPr>
            <a:spLocks noChangeArrowheads="1"/>
          </p:cNvSpPr>
          <p:nvPr/>
        </p:nvSpPr>
        <p:spPr bwMode="auto">
          <a:xfrm>
            <a:off x="3687763" y="4233863"/>
            <a:ext cx="2667000" cy="457200"/>
          </a:xfrm>
          <a:prstGeom prst="rightArrow">
            <a:avLst>
              <a:gd name="adj1" fmla="val 50000"/>
              <a:gd name="adj2" fmla="val 109375"/>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000" b="1">
                <a:solidFill>
                  <a:srgbClr val="FF0000"/>
                </a:solidFill>
                <a:latin typeface="Times New Roman" panose="02020603050405020304" pitchFamily="18" charset="0"/>
                <a:cs typeface="Times New Roman" panose="02020603050405020304" pitchFamily="18" charset="0"/>
              </a:rPr>
              <a:t>Trên 7 kinh độ </a:t>
            </a:r>
          </a:p>
        </p:txBody>
      </p:sp>
      <p:sp>
        <p:nvSpPr>
          <p:cNvPr id="19" name="TextBox 8">
            <a:extLst>
              <a:ext uri="{FF2B5EF4-FFF2-40B4-BE49-F238E27FC236}">
                <a16:creationId xmlns:a16="http://schemas.microsoft.com/office/drawing/2014/main" id="{CE5523D1-DF1F-4DA0-B6F6-12AEE9CD2FF1}"/>
              </a:ext>
            </a:extLst>
          </p:cNvPr>
          <p:cNvSpPr txBox="1">
            <a:spLocks noChangeArrowheads="1"/>
          </p:cNvSpPr>
          <p:nvPr/>
        </p:nvSpPr>
        <p:spPr bwMode="auto">
          <a:xfrm>
            <a:off x="114300" y="552865"/>
            <a:ext cx="3505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Từ</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Bắc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xuống</a:t>
            </a:r>
            <a:r>
              <a:rPr lang="en-US" altLang="en-US" sz="2400" b="1" dirty="0">
                <a:solidFill>
                  <a:srgbClr val="FF0000"/>
                </a:solidFill>
                <a:latin typeface="Times New Roman" panose="02020603050405020304" pitchFamily="18" charset="0"/>
                <a:cs typeface="Times New Roman" panose="02020603050405020304" pitchFamily="18" charset="0"/>
              </a:rPr>
              <a:t> Nam </a:t>
            </a:r>
            <a:r>
              <a:rPr lang="en-US" altLang="en-US" sz="2400" b="1" dirty="0" err="1">
                <a:solidFill>
                  <a:srgbClr val="FF0000"/>
                </a:solidFill>
                <a:latin typeface="Times New Roman" panose="02020603050405020304" pitchFamily="18" charset="0"/>
                <a:cs typeface="Times New Roman" panose="02020603050405020304" pitchFamily="18" charset="0"/>
              </a:rPr>
              <a:t>nước</a:t>
            </a:r>
            <a:r>
              <a:rPr lang="en-US" altLang="en-US" sz="2400" b="1" dirty="0">
                <a:solidFill>
                  <a:srgbClr val="FF0000"/>
                </a:solidFill>
                <a:latin typeface="Times New Roman" panose="02020603050405020304" pitchFamily="18" charset="0"/>
                <a:cs typeface="Times New Roman" panose="02020603050405020304" pitchFamily="18" charset="0"/>
              </a:rPr>
              <a:t> ta </a:t>
            </a:r>
            <a:r>
              <a:rPr lang="en-US" altLang="en-US" sz="2400" b="1" dirty="0" err="1">
                <a:solidFill>
                  <a:srgbClr val="FF0000"/>
                </a:solidFill>
                <a:latin typeface="Times New Roman" panose="02020603050405020304" pitchFamily="18" charset="0"/>
                <a:cs typeface="Times New Roman" panose="02020603050405020304" pitchFamily="18" charset="0"/>
              </a:rPr>
              <a:t>kéo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dài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bao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nhiêu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vĩ</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độ</a:t>
            </a:r>
            <a:r>
              <a:rPr lang="en-US" altLang="en-US" sz="2400" b="1" dirty="0">
                <a:solidFill>
                  <a:srgbClr val="FF0000"/>
                </a:solidFill>
                <a:latin typeface="Times New Roman" panose="02020603050405020304" pitchFamily="18" charset="0"/>
                <a:cs typeface="Times New Roman" panose="02020603050405020304" pitchFamily="18" charset="0"/>
              </a:rPr>
              <a:t> ?</a:t>
            </a:r>
          </a:p>
          <a:p>
            <a:pPr algn="just" eaLnBrk="1" hangingPunct="1">
              <a:spcBef>
                <a:spcPct val="0"/>
              </a:spcBef>
              <a:buFontTx/>
              <a:buNone/>
            </a:pPr>
            <a:endParaRPr lang="en-US" altLang="en-US" sz="2400" b="1" dirty="0">
              <a:solidFill>
                <a:srgbClr val="FF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 VN </a:t>
            </a:r>
            <a:r>
              <a:rPr lang="en-US" altLang="en-US" sz="2400" b="1" dirty="0" err="1">
                <a:solidFill>
                  <a:srgbClr val="FF0000"/>
                </a:solidFill>
                <a:latin typeface="Times New Roman" panose="02020603050405020304" pitchFamily="18" charset="0"/>
                <a:cs typeface="Times New Roman" panose="02020603050405020304" pitchFamily="18" charset="0"/>
              </a:rPr>
              <a:t>thuộc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đới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khí</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hậu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nào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Kiểu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khí</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hậu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nào</a:t>
            </a:r>
            <a:r>
              <a:rPr lang="en-US" altLang="en-US" sz="2400" b="1" dirty="0">
                <a:solidFill>
                  <a:srgbClr val="FF0000"/>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endParaRPr lang="en-US" altLang="en-US" sz="2400" b="1" dirty="0">
              <a:solidFill>
                <a:srgbClr val="FF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Từ</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Tây</a:t>
            </a:r>
            <a:r>
              <a:rPr lang="en-US" altLang="en-US" sz="2400" b="1" dirty="0">
                <a:solidFill>
                  <a:srgbClr val="FF0000"/>
                </a:solidFill>
                <a:latin typeface="Times New Roman" panose="02020603050405020304" pitchFamily="18" charset="0"/>
                <a:cs typeface="Times New Roman" panose="02020603050405020304" pitchFamily="18" charset="0"/>
              </a:rPr>
              <a:t> sang </a:t>
            </a:r>
            <a:r>
              <a:rPr lang="en-US" altLang="en-US" sz="2400" b="1" dirty="0" err="1">
                <a:solidFill>
                  <a:srgbClr val="FF0000"/>
                </a:solidFill>
                <a:latin typeface="Times New Roman" panose="02020603050405020304" pitchFamily="18" charset="0"/>
                <a:cs typeface="Times New Roman" panose="02020603050405020304" pitchFamily="18" charset="0"/>
              </a:rPr>
              <a:t>Đông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mở</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rộng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bao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nhiêu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kinh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độ</a:t>
            </a:r>
            <a:r>
              <a:rPr lang="en-US" altLang="en-US" sz="2400" b="1" dirty="0">
                <a:solidFill>
                  <a:srgbClr val="FF0000"/>
                </a:solidFill>
                <a:latin typeface="Times New Roman" panose="02020603050405020304" pitchFamily="18" charset="0"/>
                <a:cs typeface="Times New Roman" panose="02020603050405020304" pitchFamily="18" charset="0"/>
              </a:rPr>
              <a:t> ?</a:t>
            </a:r>
          </a:p>
          <a:p>
            <a:pPr algn="just" eaLnBrk="1" hangingPunct="1">
              <a:spcBef>
                <a:spcPct val="0"/>
              </a:spcBef>
              <a:buFontTx/>
              <a:buNone/>
            </a:pPr>
            <a:endParaRPr lang="en-US" altLang="en-US" sz="2400" b="1" dirty="0">
              <a:solidFill>
                <a:srgbClr val="FF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 VN </a:t>
            </a:r>
            <a:r>
              <a:rPr lang="en-US" altLang="en-US" sz="2400" b="1" dirty="0" err="1">
                <a:solidFill>
                  <a:srgbClr val="FF0000"/>
                </a:solidFill>
                <a:latin typeface="Times New Roman" panose="02020603050405020304" pitchFamily="18" charset="0"/>
                <a:cs typeface="Times New Roman" panose="02020603050405020304" pitchFamily="18" charset="0"/>
              </a:rPr>
              <a:t>nằm</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trong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múi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giờ</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thứ</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mấy</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Diện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tích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lãnh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thổ</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là</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bao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nhiêu</a:t>
            </a:r>
            <a:r>
              <a:rPr lang="en-US" altLang="en-US" sz="2400" b="1" dirty="0">
                <a:solidFill>
                  <a:srgbClr val="FF0000"/>
                </a:solidFill>
                <a:latin typeface="Times New Roman" panose="02020603050405020304" pitchFamily="18" charset="0"/>
                <a:cs typeface="Times New Roman" panose="02020603050405020304" pitchFamily="18" charset="0"/>
              </a:rPr>
              <a:t>?</a:t>
            </a:r>
          </a:p>
        </p:txBody>
      </p:sp>
      <p:sp>
        <p:nvSpPr>
          <p:cNvPr id="12" name="Oval Callout 11">
            <a:extLst>
              <a:ext uri="{FF2B5EF4-FFF2-40B4-BE49-F238E27FC236}">
                <a16:creationId xmlns:a16="http://schemas.microsoft.com/office/drawing/2014/main" id="{1B4CDE1B-ACD0-4784-9091-584DA2C15006}"/>
              </a:ext>
            </a:extLst>
          </p:cNvPr>
          <p:cNvSpPr/>
          <p:nvPr/>
        </p:nvSpPr>
        <p:spPr>
          <a:xfrm>
            <a:off x="5105400" y="76200"/>
            <a:ext cx="1371600" cy="461963"/>
          </a:xfrm>
          <a:prstGeom prst="wedgeEllipseCallout">
            <a:avLst>
              <a:gd name="adj1" fmla="val -59903"/>
              <a:gd name="adj2" fmla="val 5441"/>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latin typeface="Times New Roman" panose="02020603050405020304" pitchFamily="18" charset="0"/>
                <a:cs typeface="Times New Roman" panose="02020603050405020304" pitchFamily="18" charset="0"/>
              </a:rPr>
              <a:t>23</a:t>
            </a:r>
            <a:r>
              <a:rPr lang="en-US" baseline="30000" dirty="0">
                <a:solidFill>
                  <a:schemeClr val="bg1"/>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23’B</a:t>
            </a:r>
          </a:p>
        </p:txBody>
      </p:sp>
      <p:sp>
        <p:nvSpPr>
          <p:cNvPr id="13" name="Oval Callout 12">
            <a:extLst>
              <a:ext uri="{FF2B5EF4-FFF2-40B4-BE49-F238E27FC236}">
                <a16:creationId xmlns:a16="http://schemas.microsoft.com/office/drawing/2014/main" id="{AB04CD15-3E51-4C05-BABE-09A660DEAA5B}"/>
              </a:ext>
            </a:extLst>
          </p:cNvPr>
          <p:cNvSpPr/>
          <p:nvPr/>
        </p:nvSpPr>
        <p:spPr>
          <a:xfrm>
            <a:off x="4956175" y="5943600"/>
            <a:ext cx="1447800" cy="381000"/>
          </a:xfrm>
          <a:prstGeom prst="wedgeEllipseCallout">
            <a:avLst>
              <a:gd name="adj1" fmla="val -72019"/>
              <a:gd name="adj2" fmla="val -700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latin typeface="Times New Roman" panose="02020603050405020304" pitchFamily="18" charset="0"/>
                <a:cs typeface="Times New Roman" panose="02020603050405020304" pitchFamily="18" charset="0"/>
              </a:rPr>
              <a:t>8</a:t>
            </a:r>
            <a:r>
              <a:rPr lang="en-US" baseline="30000" dirty="0">
                <a:solidFill>
                  <a:srgbClr val="FF0000"/>
                </a:solidFill>
                <a:latin typeface="Times New Roman" panose="02020603050405020304" pitchFamily="18" charset="0"/>
                <a:cs typeface="Times New Roman" panose="02020603050405020304" pitchFamily="18" charset="0"/>
              </a:rPr>
              <a:t>0</a:t>
            </a:r>
            <a:r>
              <a:rPr lang="en-US" dirty="0">
                <a:solidFill>
                  <a:srgbClr val="FF0000"/>
                </a:solidFill>
                <a:latin typeface="Times New Roman" panose="02020603050405020304" pitchFamily="18" charset="0"/>
                <a:cs typeface="Times New Roman" panose="02020603050405020304" pitchFamily="18" charset="0"/>
              </a:rPr>
              <a:t>34’B</a:t>
            </a:r>
          </a:p>
        </p:txBody>
      </p:sp>
      <p:sp>
        <p:nvSpPr>
          <p:cNvPr id="14" name="Oval Callout 13">
            <a:extLst>
              <a:ext uri="{FF2B5EF4-FFF2-40B4-BE49-F238E27FC236}">
                <a16:creationId xmlns:a16="http://schemas.microsoft.com/office/drawing/2014/main" id="{3F21A872-CD76-4486-BF84-E888948326D6}"/>
              </a:ext>
            </a:extLst>
          </p:cNvPr>
          <p:cNvSpPr/>
          <p:nvPr/>
        </p:nvSpPr>
        <p:spPr>
          <a:xfrm>
            <a:off x="6705600" y="4643438"/>
            <a:ext cx="1600200" cy="457200"/>
          </a:xfrm>
          <a:prstGeom prst="wedgeEllipseCallout">
            <a:avLst>
              <a:gd name="adj1" fmla="val -72956"/>
              <a:gd name="adj2" fmla="val -962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latin typeface="Times New Roman" panose="02020603050405020304" pitchFamily="18" charset="0"/>
                <a:cs typeface="Times New Roman" panose="02020603050405020304" pitchFamily="18" charset="0"/>
              </a:rPr>
              <a:t>109</a:t>
            </a:r>
            <a:r>
              <a:rPr lang="en-US" baseline="30000" dirty="0">
                <a:solidFill>
                  <a:srgbClr val="FF0000"/>
                </a:solidFill>
                <a:latin typeface="Times New Roman" panose="02020603050405020304" pitchFamily="18" charset="0"/>
                <a:cs typeface="Times New Roman" panose="02020603050405020304" pitchFamily="18" charset="0"/>
              </a:rPr>
              <a:t>0</a:t>
            </a:r>
            <a:r>
              <a:rPr lang="en-US" dirty="0">
                <a:solidFill>
                  <a:srgbClr val="FF0000"/>
                </a:solidFill>
                <a:latin typeface="Times New Roman" panose="02020603050405020304" pitchFamily="18" charset="0"/>
                <a:cs typeface="Times New Roman" panose="02020603050405020304" pitchFamily="18" charset="0"/>
              </a:rPr>
              <a:t>24’Đ</a:t>
            </a:r>
          </a:p>
        </p:txBody>
      </p:sp>
      <p:sp>
        <p:nvSpPr>
          <p:cNvPr id="15" name="Oval Callout 14">
            <a:extLst>
              <a:ext uri="{FF2B5EF4-FFF2-40B4-BE49-F238E27FC236}">
                <a16:creationId xmlns:a16="http://schemas.microsoft.com/office/drawing/2014/main" id="{DF2F8941-8BE2-4DA4-9064-8485FE68EACD}"/>
              </a:ext>
            </a:extLst>
          </p:cNvPr>
          <p:cNvSpPr/>
          <p:nvPr/>
        </p:nvSpPr>
        <p:spPr>
          <a:xfrm>
            <a:off x="2362200" y="990600"/>
            <a:ext cx="1600200" cy="309563"/>
          </a:xfrm>
          <a:prstGeom prst="wedgeEllipseCallout">
            <a:avLst>
              <a:gd name="adj1" fmla="val 36512"/>
              <a:gd name="adj2" fmla="val -1478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0000"/>
                </a:solidFill>
                <a:latin typeface="Times New Roman" panose="02020603050405020304" pitchFamily="18" charset="0"/>
                <a:cs typeface="Times New Roman" panose="02020603050405020304" pitchFamily="18" charset="0"/>
              </a:rPr>
              <a:t>102</a:t>
            </a:r>
            <a:r>
              <a:rPr lang="en-US" baseline="30000">
                <a:solidFill>
                  <a:srgbClr val="FF0000"/>
                </a:solidFill>
                <a:latin typeface="Times New Roman" panose="02020603050405020304" pitchFamily="18" charset="0"/>
                <a:cs typeface="Times New Roman" panose="02020603050405020304" pitchFamily="18" charset="0"/>
              </a:rPr>
              <a:t>0</a:t>
            </a:r>
            <a:r>
              <a:rPr lang="en-US">
                <a:solidFill>
                  <a:srgbClr val="FF0000"/>
                </a:solidFill>
                <a:latin typeface="Times New Roman" panose="02020603050405020304" pitchFamily="18" charset="0"/>
                <a:cs typeface="Times New Roman" panose="02020603050405020304" pitchFamily="18" charset="0"/>
              </a:rPr>
              <a:t>09’Đ</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1" name="Explosion 1 10">
            <a:extLst>
              <a:ext uri="{FF2B5EF4-FFF2-40B4-BE49-F238E27FC236}">
                <a16:creationId xmlns:a16="http://schemas.microsoft.com/office/drawing/2014/main" id="{D6CC16DC-9893-47E4-9A65-C875DA4A7064}"/>
              </a:ext>
            </a:extLst>
          </p:cNvPr>
          <p:cNvSpPr/>
          <p:nvPr/>
        </p:nvSpPr>
        <p:spPr>
          <a:xfrm>
            <a:off x="6172200" y="2738438"/>
            <a:ext cx="2590800" cy="1905000"/>
          </a:xfrm>
          <a:prstGeom prst="irregularSeal1">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bg1"/>
                </a:solidFill>
                <a:latin typeface="Times New Roman" pitchFamily="18" charset="0"/>
                <a:cs typeface="Times New Roman" pitchFamily="18" charset="0"/>
              </a:rPr>
              <a:t>Nhiệt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đới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gió</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mùa</a:t>
            </a:r>
            <a:endParaRPr lang="en-US" sz="2400" b="1" dirty="0">
              <a:solidFill>
                <a:schemeClr val="bg1"/>
              </a:solidFill>
              <a:latin typeface="Times New Roman" pitchFamily="18" charset="0"/>
              <a:cs typeface="Times New Roman" pitchFamily="18" charset="0"/>
            </a:endParaRPr>
          </a:p>
        </p:txBody>
      </p:sp>
      <p:sp>
        <p:nvSpPr>
          <p:cNvPr id="13324" name="Text Box 3">
            <a:extLst>
              <a:ext uri="{FF2B5EF4-FFF2-40B4-BE49-F238E27FC236}">
                <a16:creationId xmlns:a16="http://schemas.microsoft.com/office/drawing/2014/main" id="{7ED7C747-EBC0-4204-A589-28663F8245A0}"/>
              </a:ext>
            </a:extLst>
          </p:cNvPr>
          <p:cNvSpPr txBox="1">
            <a:spLocks noChangeArrowheads="1"/>
          </p:cNvSpPr>
          <p:nvPr/>
        </p:nvSpPr>
        <p:spPr bwMode="auto">
          <a:xfrm>
            <a:off x="5264150" y="6164263"/>
            <a:ext cx="472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000">
                <a:latin typeface="Times New Roman" panose="02020603050405020304" pitchFamily="18" charset="0"/>
                <a:cs typeface="Times New Roman" panose="02020603050405020304" pitchFamily="18" charset="0"/>
              </a:rPr>
              <a:t>Bản đồ hành chính Việt Nam</a:t>
            </a:r>
          </a:p>
        </p:txBody>
      </p:sp>
      <p:grpSp>
        <p:nvGrpSpPr>
          <p:cNvPr id="13325" name="Group 18">
            <a:extLst>
              <a:ext uri="{FF2B5EF4-FFF2-40B4-BE49-F238E27FC236}">
                <a16:creationId xmlns:a16="http://schemas.microsoft.com/office/drawing/2014/main" id="{A7628AB8-01D4-4892-AB09-7376F93E8B42}"/>
              </a:ext>
            </a:extLst>
          </p:cNvPr>
          <p:cNvGrpSpPr>
            <a:grpSpLocks/>
          </p:cNvGrpSpPr>
          <p:nvPr/>
        </p:nvGrpSpPr>
        <p:grpSpPr bwMode="auto">
          <a:xfrm>
            <a:off x="6705600" y="223838"/>
            <a:ext cx="2438400" cy="2590800"/>
            <a:chOff x="0" y="528"/>
            <a:chExt cx="2976" cy="3408"/>
          </a:xfrm>
        </p:grpSpPr>
        <p:pic>
          <p:nvPicPr>
            <p:cNvPr id="13326" name="Picture 19" descr="H58">
              <a:extLst>
                <a:ext uri="{FF2B5EF4-FFF2-40B4-BE49-F238E27FC236}">
                  <a16:creationId xmlns:a16="http://schemas.microsoft.com/office/drawing/2014/main" id="{45824D01-8A23-4F99-A504-BF1283FCC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8"/>
              <a:ext cx="2976" cy="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20">
              <a:extLst>
                <a:ext uri="{FF2B5EF4-FFF2-40B4-BE49-F238E27FC236}">
                  <a16:creationId xmlns:a16="http://schemas.microsoft.com/office/drawing/2014/main" id="{E4A802F5-DC39-4466-8A77-9D6376967033}"/>
                </a:ext>
              </a:extLst>
            </p:cNvPr>
            <p:cNvSpPr>
              <a:spLocks noChangeArrowheads="1"/>
            </p:cNvSpPr>
            <p:nvPr/>
          </p:nvSpPr>
          <p:spPr bwMode="auto">
            <a:xfrm>
              <a:off x="1777" y="1825"/>
              <a:ext cx="95" cy="96"/>
            </a:xfrm>
            <a:prstGeom prst="star5">
              <a:avLst/>
            </a:prstGeom>
            <a:solidFill>
              <a:srgbClr val="FF3300"/>
            </a:solidFill>
            <a:ln w="19050">
              <a:solidFill>
                <a:srgbClr val="FFFF00"/>
              </a:solidFill>
              <a:miter lim="800000"/>
              <a:headEnd/>
              <a:tailEnd/>
            </a:ln>
            <a:effectLst/>
          </p:spPr>
          <p:txBody>
            <a:bodyPr wrap="none" anchor="ctr"/>
            <a:lstStyle/>
            <a:p>
              <a:pPr>
                <a:defRPr/>
              </a:pPr>
              <a:endParaRPr lang="vi-VN">
                <a:latin typeface="Arial" charset="0"/>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19">
                                            <p:txEl>
                                              <p:pRg st="0" end="0"/>
                                            </p:txEl>
                                          </p:spTgt>
                                        </p:tgtEl>
                                      </p:cBhvr>
                                    </p:animEffect>
                                    <p:set>
                                      <p:cBhvr>
                                        <p:cTn id="7" dur="1" fill="hold">
                                          <p:stCondLst>
                                            <p:cond delay="499"/>
                                          </p:stCondLst>
                                        </p:cTn>
                                        <p:tgtEl>
                                          <p:spTgt spid="19">
                                            <p:txEl>
                                              <p:pRg st="0" end="0"/>
                                            </p:txEl>
                                          </p:spTgt>
                                        </p:tgtEl>
                                        <p:attrNameLst>
                                          <p:attrName>style.visibility</p:attrName>
                                        </p:attrNameLst>
                                      </p:cBhvr>
                                      <p:to>
                                        <p:strVal val="hidden"/>
                                      </p:to>
                                    </p:set>
                                  </p:childTnLst>
                                </p:cTn>
                              </p:par>
                              <p:par>
                                <p:cTn id="8" presetID="12" presetClass="entr" presetSubtype="4" fill="hold" grpId="0" nodeType="withEffect">
                                  <p:stCondLst>
                                    <p:cond delay="0"/>
                                  </p:stCondLst>
                                  <p:childTnLst>
                                    <p:set>
                                      <p:cBhvr>
                                        <p:cTn id="9" dur="1" fill="hold">
                                          <p:stCondLst>
                                            <p:cond delay="0"/>
                                          </p:stCondLst>
                                        </p:cTn>
                                        <p:tgtEl>
                                          <p:spTgt spid="38925"/>
                                        </p:tgtEl>
                                        <p:attrNameLst>
                                          <p:attrName>style.visibility</p:attrName>
                                        </p:attrNameLst>
                                      </p:cBhvr>
                                      <p:to>
                                        <p:strVal val="visible"/>
                                      </p:to>
                                    </p:set>
                                    <p:animEffect transition="in" filter="slide(fromBottom)">
                                      <p:cBhvr>
                                        <p:cTn id="10" dur="500"/>
                                        <p:tgtEl>
                                          <p:spTgt spid="389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nodeType="clickEffect">
                                  <p:stCondLst>
                                    <p:cond delay="0"/>
                                  </p:stCondLst>
                                  <p:childTnLst>
                                    <p:animEffect transition="out" filter="checkerboard(across)">
                                      <p:cBhvr>
                                        <p:cTn id="14" dur="500"/>
                                        <p:tgtEl>
                                          <p:spTgt spid="19">
                                            <p:txEl>
                                              <p:pRg st="2" end="2"/>
                                            </p:txEl>
                                          </p:spTgt>
                                        </p:tgtEl>
                                      </p:cBhvr>
                                    </p:animEffect>
                                    <p:set>
                                      <p:cBhvr>
                                        <p:cTn id="15" dur="1" fill="hold">
                                          <p:stCondLst>
                                            <p:cond delay="499"/>
                                          </p:stCondLst>
                                        </p:cTn>
                                        <p:tgtEl>
                                          <p:spTgt spid="19">
                                            <p:txEl>
                                              <p:pRg st="2" end="2"/>
                                            </p:txEl>
                                          </p:spTgt>
                                        </p:tgtEl>
                                        <p:attrNameLst>
                                          <p:attrName>style.visibility</p:attrName>
                                        </p:attrNameLst>
                                      </p:cBhvr>
                                      <p:to>
                                        <p:strVal val="hidden"/>
                                      </p:to>
                                    </p:set>
                                  </p:childTnLst>
                                </p:cTn>
                              </p:par>
                              <p:par>
                                <p:cTn id="16" presetID="5" presetClass="exit" presetSubtype="10" fill="hold" grpId="1" nodeType="withEffect">
                                  <p:stCondLst>
                                    <p:cond delay="0"/>
                                  </p:stCondLst>
                                  <p:childTnLst>
                                    <p:animEffect transition="out" filter="checkerboard(across)">
                                      <p:cBhvr>
                                        <p:cTn id="17" dur="500"/>
                                        <p:tgtEl>
                                          <p:spTgt spid="38925"/>
                                        </p:tgtEl>
                                      </p:cBhvr>
                                    </p:animEffect>
                                    <p:set>
                                      <p:cBhvr>
                                        <p:cTn id="18" dur="1" fill="hold">
                                          <p:stCondLst>
                                            <p:cond delay="499"/>
                                          </p:stCondLst>
                                        </p:cTn>
                                        <p:tgtEl>
                                          <p:spTgt spid="38925"/>
                                        </p:tgtEl>
                                        <p:attrNameLst>
                                          <p:attrName>style.visibility</p:attrName>
                                        </p:attrNameLst>
                                      </p:cBhvr>
                                      <p:to>
                                        <p:strVal val="hidden"/>
                                      </p:to>
                                    </p:set>
                                  </p:childTnLst>
                                </p:cTn>
                              </p:par>
                              <p:par>
                                <p:cTn id="19" presetID="1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Bottom)">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xit" presetSubtype="10" fill="hold" nodeType="clickEffect">
                                  <p:stCondLst>
                                    <p:cond delay="0"/>
                                  </p:stCondLst>
                                  <p:childTnLst>
                                    <p:animEffect transition="out" filter="checkerboard(across)">
                                      <p:cBhvr>
                                        <p:cTn id="25" dur="500"/>
                                        <p:tgtEl>
                                          <p:spTgt spid="19">
                                            <p:txEl>
                                              <p:pRg st="4" end="4"/>
                                            </p:txEl>
                                          </p:spTgt>
                                        </p:tgtEl>
                                      </p:cBhvr>
                                    </p:animEffect>
                                    <p:set>
                                      <p:cBhvr>
                                        <p:cTn id="26" dur="1" fill="hold">
                                          <p:stCondLst>
                                            <p:cond delay="499"/>
                                          </p:stCondLst>
                                        </p:cTn>
                                        <p:tgtEl>
                                          <p:spTgt spid="19">
                                            <p:txEl>
                                              <p:pRg st="4" end="4"/>
                                            </p:txEl>
                                          </p:spTgt>
                                        </p:tgtEl>
                                        <p:attrNameLst>
                                          <p:attrName>style.visibility</p:attrName>
                                        </p:attrNameLst>
                                      </p:cBhvr>
                                      <p:to>
                                        <p:strVal val="hidden"/>
                                      </p:to>
                                    </p:set>
                                  </p:childTnLst>
                                </p:cTn>
                              </p:par>
                              <p:par>
                                <p:cTn id="27" presetID="5" presetClass="exit" presetSubtype="10" fill="hold" grpId="1" nodeType="withEffect">
                                  <p:stCondLst>
                                    <p:cond delay="0"/>
                                  </p:stCondLst>
                                  <p:childTnLst>
                                    <p:animEffect transition="out" filter="checkerboard(across)">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2" presetClass="entr" presetSubtype="4" fill="hold" grpId="0" nodeType="withEffect">
                                  <p:stCondLst>
                                    <p:cond delay="0"/>
                                  </p:stCondLst>
                                  <p:childTnLst>
                                    <p:set>
                                      <p:cBhvr>
                                        <p:cTn id="31" dur="1" fill="hold">
                                          <p:stCondLst>
                                            <p:cond delay="0"/>
                                          </p:stCondLst>
                                        </p:cTn>
                                        <p:tgtEl>
                                          <p:spTgt spid="38929"/>
                                        </p:tgtEl>
                                        <p:attrNameLst>
                                          <p:attrName>style.visibility</p:attrName>
                                        </p:attrNameLst>
                                      </p:cBhvr>
                                      <p:to>
                                        <p:strVal val="visible"/>
                                      </p:to>
                                    </p:set>
                                    <p:animEffect transition="in" filter="slide(fromBottom)">
                                      <p:cBhvr>
                                        <p:cTn id="32" dur="500"/>
                                        <p:tgtEl>
                                          <p:spTgt spid="389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xit" presetSubtype="10" fill="hold" nodeType="clickEffect">
                                  <p:stCondLst>
                                    <p:cond delay="0"/>
                                  </p:stCondLst>
                                  <p:childTnLst>
                                    <p:animEffect transition="out" filter="checkerboard(across)">
                                      <p:cBhvr>
                                        <p:cTn id="36" dur="500"/>
                                        <p:tgtEl>
                                          <p:spTgt spid="19">
                                            <p:txEl>
                                              <p:pRg st="6" end="6"/>
                                            </p:txEl>
                                          </p:spTgt>
                                        </p:tgtEl>
                                      </p:cBhvr>
                                    </p:animEffect>
                                    <p:set>
                                      <p:cBhvr>
                                        <p:cTn id="37" dur="1" fill="hold">
                                          <p:stCondLst>
                                            <p:cond delay="499"/>
                                          </p:stCondLst>
                                        </p:cTn>
                                        <p:tgtEl>
                                          <p:spTgt spid="19">
                                            <p:txEl>
                                              <p:pRg st="6" end="6"/>
                                            </p:txEl>
                                          </p:spTgt>
                                        </p:tgtEl>
                                        <p:attrNameLst>
                                          <p:attrName>style.visibility</p:attrName>
                                        </p:attrNameLst>
                                      </p:cBhvr>
                                      <p:to>
                                        <p:strVal val="hidden"/>
                                      </p:to>
                                    </p:set>
                                  </p:childTnLst>
                                </p:cTn>
                              </p:par>
                              <p:par>
                                <p:cTn id="38" presetID="5" presetClass="exit" presetSubtype="10" fill="hold" grpId="1" nodeType="withEffect">
                                  <p:stCondLst>
                                    <p:cond delay="0"/>
                                  </p:stCondLst>
                                  <p:childTnLst>
                                    <p:animEffect transition="out" filter="checkerboard(across)">
                                      <p:cBhvr>
                                        <p:cTn id="39" dur="500"/>
                                        <p:tgtEl>
                                          <p:spTgt spid="38929"/>
                                        </p:tgtEl>
                                      </p:cBhvr>
                                    </p:animEffect>
                                    <p:set>
                                      <p:cBhvr>
                                        <p:cTn id="40" dur="1" fill="hold">
                                          <p:stCondLst>
                                            <p:cond delay="499"/>
                                          </p:stCondLst>
                                        </p:cTn>
                                        <p:tgtEl>
                                          <p:spTgt spid="38929"/>
                                        </p:tgtEl>
                                        <p:attrNameLst>
                                          <p:attrName>style.visibility</p:attrName>
                                        </p:attrNameLst>
                                      </p:cBhvr>
                                      <p:to>
                                        <p:strVal val="hidden"/>
                                      </p:to>
                                    </p:set>
                                  </p:childTnLst>
                                </p:cTn>
                              </p:par>
                              <p:par>
                                <p:cTn id="41" presetID="12" presetClass="entr" presetSubtype="4" fill="hold" grpId="0" nodeType="withEffect">
                                  <p:stCondLst>
                                    <p:cond delay="0"/>
                                  </p:stCondLst>
                                  <p:childTnLst>
                                    <p:set>
                                      <p:cBhvr>
                                        <p:cTn id="42" dur="1" fill="hold">
                                          <p:stCondLst>
                                            <p:cond delay="0"/>
                                          </p:stCondLst>
                                        </p:cTn>
                                        <p:tgtEl>
                                          <p:spTgt spid="7172"/>
                                        </p:tgtEl>
                                        <p:attrNameLst>
                                          <p:attrName>style.visibility</p:attrName>
                                        </p:attrNameLst>
                                      </p:cBhvr>
                                      <p:to>
                                        <p:strVal val="visible"/>
                                      </p:to>
                                    </p:set>
                                    <p:animEffect transition="in" filter="slide(fromBottom)">
                                      <p:cBhvr>
                                        <p:cTn id="43"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5" grpId="0" animBg="1"/>
      <p:bldP spid="38925" grpId="1" animBg="1"/>
      <p:bldP spid="7172" grpId="0"/>
      <p:bldP spid="38929" grpId="0" animBg="1"/>
      <p:bldP spid="38929" grpId="1"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scan0007">
            <a:extLst>
              <a:ext uri="{FF2B5EF4-FFF2-40B4-BE49-F238E27FC236}">
                <a16:creationId xmlns:a16="http://schemas.microsoft.com/office/drawing/2014/main" id="{47BBB98A-652B-4C63-83D6-EACC31C54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69691"/>
            <a:ext cx="7696200" cy="56388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10595" name="Rectangle 3">
            <a:extLst>
              <a:ext uri="{FF2B5EF4-FFF2-40B4-BE49-F238E27FC236}">
                <a16:creationId xmlns:a16="http://schemas.microsoft.com/office/drawing/2014/main" id="{84503CB6-F36E-4F62-8644-F000806540C6}"/>
              </a:ext>
            </a:extLst>
          </p:cNvPr>
          <p:cNvSpPr>
            <a:spLocks noChangeArrowheads="1"/>
          </p:cNvSpPr>
          <p:nvPr/>
        </p:nvSpPr>
        <p:spPr bwMode="auto">
          <a:xfrm>
            <a:off x="762000" y="0"/>
            <a:ext cx="7696200" cy="954088"/>
          </a:xfrm>
          <a:prstGeom prst="rect">
            <a:avLst/>
          </a:prstGeom>
          <a:solidFill>
            <a:schemeClr val="bg1"/>
          </a:solidFill>
          <a:ln w="28575">
            <a:solidFill>
              <a:srgbClr val="0000FF"/>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800" b="1" i="1" dirty="0" err="1">
                <a:solidFill>
                  <a:srgbClr val="FF0000"/>
                </a:solidFill>
                <a:latin typeface="Times New Roman" pitchFamily="18" charset="0"/>
                <a:cs typeface="Times New Roman" pitchFamily="18" charset="0"/>
              </a:rPr>
              <a:t>Dựa</a:t>
            </a:r>
            <a:r>
              <a:rPr lang="en-US" altLang="vi-VN" sz="2800" b="1" i="1" dirty="0">
                <a:solidFill>
                  <a:srgbClr val="FF0000"/>
                </a:solidFill>
                <a:latin typeface="Times New Roman" pitchFamily="18" charset="0"/>
                <a:cs typeface="Times New Roman" pitchFamily="18" charset="0"/>
              </a:rPr>
              <a:t> </a:t>
            </a:r>
            <a:r>
              <a:rPr lang="en-US" altLang="vi-VN" sz="2800" b="1" i="1" dirty="0" err="1">
                <a:solidFill>
                  <a:srgbClr val="FF0000"/>
                </a:solidFill>
                <a:latin typeface="Times New Roman" pitchFamily="18" charset="0"/>
                <a:cs typeface="Times New Roman" pitchFamily="18" charset="0"/>
              </a:rPr>
              <a:t>vào</a:t>
            </a:r>
            <a:r>
              <a:rPr lang="en-US" altLang="vi-VN" sz="2800" b="1" i="1" dirty="0">
                <a:solidFill>
                  <a:srgbClr val="FF0000"/>
                </a:solidFill>
                <a:latin typeface="Times New Roman" pitchFamily="18" charset="0"/>
                <a:cs typeface="Times New Roman" pitchFamily="18" charset="0"/>
              </a:rPr>
              <a:t> H24.1 </a:t>
            </a:r>
            <a:r>
              <a:rPr lang="en-US" altLang="vi-VN" sz="2800" b="1" i="1" dirty="0" err="1">
                <a:solidFill>
                  <a:srgbClr val="FF0000"/>
                </a:solidFill>
                <a:latin typeface="Times New Roman" pitchFamily="18" charset="0"/>
                <a:cs typeface="Times New Roman" pitchFamily="18" charset="0"/>
              </a:rPr>
              <a:t>cho</a:t>
            </a:r>
            <a:r>
              <a:rPr lang="en-US" altLang="vi-VN" sz="2800" b="1" i="1" dirty="0">
                <a:solidFill>
                  <a:srgbClr val="FF0000"/>
                </a:solidFill>
                <a:latin typeface="Times New Roman" pitchFamily="18" charset="0"/>
                <a:cs typeface="Times New Roman" pitchFamily="18" charset="0"/>
              </a:rPr>
              <a:t> </a:t>
            </a:r>
            <a:r>
              <a:rPr lang="en-US" altLang="vi-VN" sz="2800" b="1" i="1" dirty="0" err="1">
                <a:solidFill>
                  <a:srgbClr val="FF0000"/>
                </a:solidFill>
                <a:latin typeface="Times New Roman" pitchFamily="18" charset="0"/>
                <a:cs typeface="Times New Roman" pitchFamily="18" charset="0"/>
              </a:rPr>
              <a:t>biết:Vùng</a:t>
            </a:r>
            <a:r>
              <a:rPr lang="en-US" altLang="vi-VN" sz="2800" b="1" i="1" dirty="0">
                <a:solidFill>
                  <a:srgbClr val="FF0000"/>
                </a:solidFill>
                <a:latin typeface="Times New Roman" pitchFamily="18" charset="0"/>
                <a:cs typeface="Times New Roman" pitchFamily="18" charset="0"/>
              </a:rPr>
              <a:t> </a:t>
            </a:r>
            <a:r>
              <a:rPr lang="en-US" altLang="vi-VN" sz="2800" b="1" i="1" dirty="0" err="1">
                <a:solidFill>
                  <a:srgbClr val="FF0000"/>
                </a:solidFill>
                <a:latin typeface="Times New Roman" pitchFamily="18" charset="0"/>
                <a:cs typeface="Times New Roman" pitchFamily="18" charset="0"/>
              </a:rPr>
              <a:t>biển</a:t>
            </a:r>
            <a:r>
              <a:rPr lang="en-US" altLang="vi-VN" sz="2800" b="1" i="1" dirty="0">
                <a:solidFill>
                  <a:srgbClr val="FF0000"/>
                </a:solidFill>
                <a:latin typeface="Times New Roman" pitchFamily="18" charset="0"/>
                <a:cs typeface="Times New Roman" pitchFamily="18" charset="0"/>
              </a:rPr>
              <a:t> </a:t>
            </a:r>
            <a:r>
              <a:rPr lang="en-US" altLang="vi-VN" sz="2800" b="1" i="1" dirty="0" err="1">
                <a:solidFill>
                  <a:srgbClr val="FF0000"/>
                </a:solidFill>
                <a:latin typeface="Times New Roman" pitchFamily="18" charset="0"/>
                <a:cs typeface="Times New Roman" pitchFamily="18" charset="0"/>
              </a:rPr>
              <a:t>Việt</a:t>
            </a:r>
            <a:r>
              <a:rPr lang="en-US" altLang="vi-VN" sz="2800" b="1" i="1" dirty="0">
                <a:solidFill>
                  <a:srgbClr val="FF0000"/>
                </a:solidFill>
                <a:latin typeface="Times New Roman" pitchFamily="18" charset="0"/>
                <a:cs typeface="Times New Roman" pitchFamily="18" charset="0"/>
              </a:rPr>
              <a:t> Nam </a:t>
            </a:r>
            <a:r>
              <a:rPr lang="en-US" altLang="vi-VN" sz="2800" b="1" i="1" dirty="0" err="1">
                <a:solidFill>
                  <a:srgbClr val="FF0000"/>
                </a:solidFill>
                <a:latin typeface="Times New Roman" pitchFamily="18" charset="0"/>
                <a:cs typeface="Times New Roman" pitchFamily="18" charset="0"/>
              </a:rPr>
              <a:t>tiếp</a:t>
            </a:r>
            <a:r>
              <a:rPr lang="en-US" altLang="vi-VN" sz="2800" b="1" i="1" dirty="0">
                <a:solidFill>
                  <a:srgbClr val="FF0000"/>
                </a:solidFill>
                <a:latin typeface="Times New Roman" pitchFamily="18" charset="0"/>
                <a:cs typeface="Times New Roman" pitchFamily="18" charset="0"/>
              </a:rPr>
              <a:t> </a:t>
            </a:r>
            <a:r>
              <a:rPr lang="en-US" altLang="vi-VN" sz="2800" b="1" i="1" dirty="0" err="1">
                <a:solidFill>
                  <a:srgbClr val="FF0000"/>
                </a:solidFill>
                <a:latin typeface="Times New Roman" pitchFamily="18" charset="0"/>
                <a:cs typeface="Times New Roman" pitchFamily="18" charset="0"/>
              </a:rPr>
              <a:t>giáp</a:t>
            </a:r>
            <a:r>
              <a:rPr lang="en-US" altLang="vi-VN" sz="2800" b="1" i="1" dirty="0">
                <a:solidFill>
                  <a:srgbClr val="FF0000"/>
                </a:solidFill>
                <a:latin typeface="Times New Roman" pitchFamily="18" charset="0"/>
                <a:cs typeface="Times New Roman" pitchFamily="18" charset="0"/>
              </a:rPr>
              <a:t> </a:t>
            </a:r>
            <a:r>
              <a:rPr lang="en-US" altLang="vi-VN" sz="2800" b="1" i="1" dirty="0" err="1">
                <a:solidFill>
                  <a:srgbClr val="FF0000"/>
                </a:solidFill>
                <a:latin typeface="Times New Roman" pitchFamily="18" charset="0"/>
                <a:cs typeface="Times New Roman" pitchFamily="18" charset="0"/>
              </a:rPr>
              <a:t>với</a:t>
            </a:r>
            <a:r>
              <a:rPr lang="en-US" altLang="vi-VN" sz="2800" b="1" i="1" dirty="0">
                <a:solidFill>
                  <a:srgbClr val="FF0000"/>
                </a:solidFill>
                <a:latin typeface="Times New Roman" pitchFamily="18" charset="0"/>
                <a:cs typeface="Times New Roman" pitchFamily="18" charset="0"/>
              </a:rPr>
              <a:t> </a:t>
            </a:r>
            <a:r>
              <a:rPr lang="en-US" altLang="vi-VN" sz="2800" b="1" i="1" dirty="0" err="1">
                <a:solidFill>
                  <a:srgbClr val="FF0000"/>
                </a:solidFill>
                <a:latin typeface="Times New Roman" pitchFamily="18" charset="0"/>
                <a:cs typeface="Times New Roman" pitchFamily="18" charset="0"/>
              </a:rPr>
              <a:t>vùng</a:t>
            </a:r>
            <a:r>
              <a:rPr lang="en-US" altLang="vi-VN" sz="2800" b="1" i="1" dirty="0">
                <a:solidFill>
                  <a:srgbClr val="FF0000"/>
                </a:solidFill>
                <a:latin typeface="Times New Roman" pitchFamily="18" charset="0"/>
                <a:cs typeface="Times New Roman" pitchFamily="18" charset="0"/>
              </a:rPr>
              <a:t> </a:t>
            </a:r>
            <a:r>
              <a:rPr lang="en-US" altLang="vi-VN" sz="2800" b="1" i="1" dirty="0" err="1">
                <a:solidFill>
                  <a:srgbClr val="FF0000"/>
                </a:solidFill>
                <a:latin typeface="Times New Roman" pitchFamily="18" charset="0"/>
                <a:cs typeface="Times New Roman" pitchFamily="18" charset="0"/>
              </a:rPr>
              <a:t>biển</a:t>
            </a:r>
            <a:r>
              <a:rPr lang="en-US" altLang="vi-VN" sz="2800" b="1" i="1" dirty="0">
                <a:solidFill>
                  <a:srgbClr val="FF0000"/>
                </a:solidFill>
                <a:latin typeface="Times New Roman" pitchFamily="18" charset="0"/>
                <a:cs typeface="Times New Roman" pitchFamily="18" charset="0"/>
              </a:rPr>
              <a:t> </a:t>
            </a:r>
            <a:r>
              <a:rPr lang="en-US" altLang="vi-VN" sz="2800" b="1" i="1" dirty="0" err="1">
                <a:solidFill>
                  <a:srgbClr val="FF0000"/>
                </a:solidFill>
                <a:latin typeface="Times New Roman" pitchFamily="18" charset="0"/>
                <a:cs typeface="Times New Roman" pitchFamily="18" charset="0"/>
              </a:rPr>
              <a:t>các</a:t>
            </a:r>
            <a:r>
              <a:rPr lang="en-US" altLang="vi-VN" sz="2800" b="1" i="1" dirty="0">
                <a:solidFill>
                  <a:srgbClr val="FF0000"/>
                </a:solidFill>
                <a:latin typeface="Times New Roman" pitchFamily="18" charset="0"/>
                <a:cs typeface="Times New Roman" pitchFamily="18" charset="0"/>
              </a:rPr>
              <a:t> </a:t>
            </a:r>
            <a:r>
              <a:rPr lang="en-US" altLang="vi-VN" sz="2800" b="1" i="1" dirty="0" err="1">
                <a:solidFill>
                  <a:srgbClr val="FF0000"/>
                </a:solidFill>
                <a:latin typeface="Times New Roman" pitchFamily="18" charset="0"/>
                <a:cs typeface="Times New Roman" pitchFamily="18" charset="0"/>
              </a:rPr>
              <a:t>quốc</a:t>
            </a:r>
            <a:r>
              <a:rPr lang="en-US" altLang="vi-VN" sz="2800" b="1" i="1" dirty="0">
                <a:solidFill>
                  <a:srgbClr val="FF0000"/>
                </a:solidFill>
                <a:latin typeface="Times New Roman" pitchFamily="18" charset="0"/>
                <a:cs typeface="Times New Roman" pitchFamily="18" charset="0"/>
              </a:rPr>
              <a:t> </a:t>
            </a:r>
            <a:r>
              <a:rPr lang="en-US" altLang="vi-VN" sz="2800" b="1" i="1" dirty="0" err="1">
                <a:solidFill>
                  <a:srgbClr val="FF0000"/>
                </a:solidFill>
                <a:latin typeface="Times New Roman" pitchFamily="18" charset="0"/>
                <a:cs typeface="Times New Roman" pitchFamily="18" charset="0"/>
              </a:rPr>
              <a:t>gia</a:t>
            </a:r>
            <a:r>
              <a:rPr lang="en-US" altLang="vi-VN" sz="2800" b="1" i="1" dirty="0">
                <a:solidFill>
                  <a:srgbClr val="FF0000"/>
                </a:solidFill>
                <a:latin typeface="Times New Roman" pitchFamily="18" charset="0"/>
                <a:cs typeface="Times New Roman" pitchFamily="18" charset="0"/>
              </a:rPr>
              <a:t> </a:t>
            </a:r>
            <a:r>
              <a:rPr lang="en-US" altLang="vi-VN" sz="2800" b="1" i="1" dirty="0" err="1">
                <a:solidFill>
                  <a:srgbClr val="FF0000"/>
                </a:solidFill>
                <a:latin typeface="Times New Roman" pitchFamily="18" charset="0"/>
                <a:cs typeface="Times New Roman" pitchFamily="18" charset="0"/>
              </a:rPr>
              <a:t>nào</a:t>
            </a:r>
            <a:r>
              <a:rPr lang="en-US" altLang="vi-VN" sz="2800" b="1" i="1" dirty="0">
                <a:solidFill>
                  <a:srgbClr val="FF0000"/>
                </a:solidFill>
                <a:latin typeface="Times New Roman" pitchFamily="18" charset="0"/>
                <a:cs typeface="Times New Roman" pitchFamily="18" charset="0"/>
              </a:rPr>
              <a:t>?</a:t>
            </a:r>
          </a:p>
        </p:txBody>
      </p:sp>
      <p:sp>
        <p:nvSpPr>
          <p:cNvPr id="5" name="Text Box 4">
            <a:extLst>
              <a:ext uri="{FF2B5EF4-FFF2-40B4-BE49-F238E27FC236}">
                <a16:creationId xmlns:a16="http://schemas.microsoft.com/office/drawing/2014/main" id="{3236911B-0A6E-4D37-8B71-435BD2921A2A}"/>
              </a:ext>
            </a:extLst>
          </p:cNvPr>
          <p:cNvSpPr txBox="1">
            <a:spLocks noChangeArrowheads="1"/>
          </p:cNvSpPr>
          <p:nvPr/>
        </p:nvSpPr>
        <p:spPr bwMode="auto">
          <a:xfrm>
            <a:off x="752901" y="0"/>
            <a:ext cx="7696200" cy="9540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i="1" dirty="0" err="1">
                <a:solidFill>
                  <a:srgbClr val="FF0000"/>
                </a:solidFill>
                <a:latin typeface="Times New Roman" pitchFamily="18" charset="0"/>
                <a:cs typeface="Times New Roman" pitchFamily="18" charset="0"/>
              </a:rPr>
              <a:t>Dựa</a:t>
            </a:r>
            <a:r>
              <a:rPr lang="en-US" altLang="vi-VN" sz="2400" b="1" i="1" dirty="0">
                <a:solidFill>
                  <a:srgbClr val="FF0000"/>
                </a:solidFill>
                <a:latin typeface="Times New Roman" pitchFamily="18" charset="0"/>
                <a:cs typeface="Times New Roman" pitchFamily="18" charset="0"/>
              </a:rPr>
              <a:t> </a:t>
            </a:r>
            <a:r>
              <a:rPr lang="en-US" altLang="vi-VN" sz="2400" b="1" i="1" dirty="0" err="1">
                <a:solidFill>
                  <a:srgbClr val="FF0000"/>
                </a:solidFill>
                <a:latin typeface="Times New Roman" pitchFamily="18" charset="0"/>
                <a:cs typeface="Times New Roman" pitchFamily="18" charset="0"/>
              </a:rPr>
              <a:t>vào</a:t>
            </a:r>
            <a:r>
              <a:rPr lang="en-US" altLang="vi-VN" sz="2400" b="1" i="1" dirty="0">
                <a:solidFill>
                  <a:srgbClr val="FF0000"/>
                </a:solidFill>
                <a:latin typeface="Times New Roman" pitchFamily="18" charset="0"/>
                <a:cs typeface="Times New Roman" pitchFamily="18" charset="0"/>
              </a:rPr>
              <a:t> H24.1c</a:t>
            </a:r>
            <a:r>
              <a:rPr lang="en-US" altLang="vi-VN" sz="2800" b="1" i="1" dirty="0">
                <a:solidFill>
                  <a:srgbClr val="FF0000"/>
                </a:solidFill>
                <a:latin typeface="Times New Roman" pitchFamily="18" charset="0"/>
                <a:cs typeface="Times New Roman" pitchFamily="18" charset="0"/>
              </a:rPr>
              <a:t>ho </a:t>
            </a:r>
            <a:r>
              <a:rPr lang="en-US" altLang="vi-VN" sz="2800" b="1" i="1" dirty="0" err="1">
                <a:solidFill>
                  <a:srgbClr val="FF0000"/>
                </a:solidFill>
                <a:latin typeface="Times New Roman" pitchFamily="18" charset="0"/>
                <a:cs typeface="Times New Roman" pitchFamily="18" charset="0"/>
              </a:rPr>
              <a:t>biết</a:t>
            </a:r>
            <a:r>
              <a:rPr lang="en-US" altLang="vi-VN" sz="2800" b="1" i="1" dirty="0">
                <a:solidFill>
                  <a:srgbClr val="FF0000"/>
                </a:solidFill>
                <a:latin typeface="Times New Roman" pitchFamily="18" charset="0"/>
                <a:cs typeface="Times New Roman" pitchFamily="18" charset="0"/>
              </a:rPr>
              <a:t>: </a:t>
            </a:r>
            <a:r>
              <a:rPr lang="en-US" altLang="vi-VN" sz="2800" b="1" i="1" dirty="0" err="1">
                <a:solidFill>
                  <a:srgbClr val="FF0000"/>
                </a:solidFill>
                <a:latin typeface="Times New Roman" pitchFamily="18" charset="0"/>
                <a:cs typeface="Times New Roman" pitchFamily="18" charset="0"/>
              </a:rPr>
              <a:t>Diện</a:t>
            </a:r>
            <a:r>
              <a:rPr lang="en-US" altLang="vi-VN" sz="2800" b="1" i="1" dirty="0">
                <a:solidFill>
                  <a:srgbClr val="FF0000"/>
                </a:solidFill>
                <a:latin typeface="Times New Roman" pitchFamily="18" charset="0"/>
                <a:cs typeface="Times New Roman" pitchFamily="18" charset="0"/>
              </a:rPr>
              <a:t> </a:t>
            </a:r>
            <a:r>
              <a:rPr lang="en-US" altLang="vi-VN" sz="2800" b="1" i="1" dirty="0" err="1">
                <a:solidFill>
                  <a:srgbClr val="FF0000"/>
                </a:solidFill>
                <a:latin typeface="Times New Roman" pitchFamily="18" charset="0"/>
                <a:cs typeface="Times New Roman" pitchFamily="18" charset="0"/>
              </a:rPr>
              <a:t>tích</a:t>
            </a:r>
            <a:r>
              <a:rPr lang="en-US" altLang="vi-VN" sz="2800" b="1" i="1" dirty="0">
                <a:solidFill>
                  <a:srgbClr val="FF0000"/>
                </a:solidFill>
                <a:latin typeface="Times New Roman" pitchFamily="18" charset="0"/>
                <a:cs typeface="Times New Roman" pitchFamily="18" charset="0"/>
              </a:rPr>
              <a:t> </a:t>
            </a:r>
            <a:r>
              <a:rPr lang="en-US" altLang="vi-VN" sz="2800" b="1" i="1" dirty="0" err="1">
                <a:solidFill>
                  <a:srgbClr val="FF0000"/>
                </a:solidFill>
                <a:latin typeface="Times New Roman" pitchFamily="18" charset="0"/>
                <a:cs typeface="Times New Roman" pitchFamily="18" charset="0"/>
              </a:rPr>
              <a:t>của</a:t>
            </a:r>
            <a:r>
              <a:rPr lang="en-US" altLang="vi-VN" sz="2800" b="1" i="1" dirty="0">
                <a:solidFill>
                  <a:srgbClr val="FF0000"/>
                </a:solidFill>
                <a:latin typeface="Times New Roman" pitchFamily="18" charset="0"/>
                <a:cs typeface="Times New Roman" pitchFamily="18" charset="0"/>
              </a:rPr>
              <a:t> </a:t>
            </a:r>
            <a:r>
              <a:rPr lang="en-US" altLang="vi-VN" sz="2800" b="1" i="1" dirty="0" err="1">
                <a:solidFill>
                  <a:srgbClr val="FF0000"/>
                </a:solidFill>
                <a:latin typeface="Times New Roman" pitchFamily="18" charset="0"/>
                <a:cs typeface="Times New Roman" pitchFamily="18" charset="0"/>
              </a:rPr>
              <a:t>biển</a:t>
            </a:r>
            <a:r>
              <a:rPr lang="en-US" altLang="vi-VN" sz="2800" b="1" i="1" dirty="0">
                <a:solidFill>
                  <a:srgbClr val="FF0000"/>
                </a:solidFill>
                <a:latin typeface="Times New Roman" pitchFamily="18" charset="0"/>
                <a:cs typeface="Times New Roman" pitchFamily="18" charset="0"/>
              </a:rPr>
              <a:t> </a:t>
            </a:r>
            <a:r>
              <a:rPr lang="en-US" altLang="vi-VN" sz="2800" b="1" i="1" dirty="0" err="1">
                <a:solidFill>
                  <a:srgbClr val="FF0000"/>
                </a:solidFill>
                <a:latin typeface="Times New Roman" pitchFamily="18" charset="0"/>
                <a:cs typeface="Times New Roman" pitchFamily="18" charset="0"/>
              </a:rPr>
              <a:t>Việt</a:t>
            </a:r>
            <a:r>
              <a:rPr lang="en-US" altLang="vi-VN" sz="2800" b="1" i="1" dirty="0">
                <a:solidFill>
                  <a:srgbClr val="FF0000"/>
                </a:solidFill>
                <a:latin typeface="Times New Roman" pitchFamily="18" charset="0"/>
                <a:cs typeface="Times New Roman" pitchFamily="18" charset="0"/>
              </a:rPr>
              <a:t> Nam </a:t>
            </a:r>
            <a:r>
              <a:rPr lang="en-US" altLang="vi-VN" sz="2800" b="1" i="1" dirty="0" err="1">
                <a:solidFill>
                  <a:srgbClr val="FF0000"/>
                </a:solidFill>
                <a:latin typeface="Times New Roman" pitchFamily="18" charset="0"/>
                <a:cs typeface="Times New Roman" pitchFamily="18" charset="0"/>
              </a:rPr>
              <a:t>là</a:t>
            </a:r>
            <a:r>
              <a:rPr lang="en-US" altLang="vi-VN" sz="2800" b="1" i="1" dirty="0">
                <a:solidFill>
                  <a:srgbClr val="FF0000"/>
                </a:solidFill>
                <a:latin typeface="Times New Roman" pitchFamily="18" charset="0"/>
                <a:cs typeface="Times New Roman" pitchFamily="18" charset="0"/>
              </a:rPr>
              <a:t> </a:t>
            </a:r>
            <a:r>
              <a:rPr lang="en-US" altLang="vi-VN" sz="2800" b="1" i="1" dirty="0" err="1">
                <a:solidFill>
                  <a:srgbClr val="FF0000"/>
                </a:solidFill>
                <a:latin typeface="Times New Roman" pitchFamily="18" charset="0"/>
                <a:cs typeface="Times New Roman" pitchFamily="18" charset="0"/>
              </a:rPr>
              <a:t>bao</a:t>
            </a:r>
            <a:r>
              <a:rPr lang="en-US" altLang="vi-VN" sz="2800" b="1" i="1" dirty="0">
                <a:solidFill>
                  <a:srgbClr val="FF0000"/>
                </a:solidFill>
                <a:latin typeface="Times New Roman" pitchFamily="18" charset="0"/>
                <a:cs typeface="Times New Roman" pitchFamily="18" charset="0"/>
              </a:rPr>
              <a:t> </a:t>
            </a:r>
            <a:r>
              <a:rPr lang="en-US" altLang="vi-VN" sz="2800" b="1" i="1" dirty="0" err="1">
                <a:solidFill>
                  <a:srgbClr val="FF0000"/>
                </a:solidFill>
                <a:latin typeface="Times New Roman" pitchFamily="18" charset="0"/>
                <a:cs typeface="Times New Roman" pitchFamily="18" charset="0"/>
              </a:rPr>
              <a:t>nhiêu</a:t>
            </a:r>
            <a:r>
              <a:rPr lang="en-US" altLang="vi-VN" sz="2800" b="1" i="1" dirty="0">
                <a:solidFill>
                  <a:srgbClr val="FF0000"/>
                </a:solidFill>
                <a:latin typeface="Times New Roman" pitchFamily="18" charset="0"/>
                <a:cs typeface="Times New Roman" pitchFamily="18" charset="0"/>
              </a:rPr>
              <a:t>?</a:t>
            </a:r>
          </a:p>
        </p:txBody>
      </p:sp>
      <p:sp>
        <p:nvSpPr>
          <p:cNvPr id="8" name="Rectangle 7">
            <a:extLst>
              <a:ext uri="{FF2B5EF4-FFF2-40B4-BE49-F238E27FC236}">
                <a16:creationId xmlns:a16="http://schemas.microsoft.com/office/drawing/2014/main" id="{9BFA0B6D-378C-489B-9D9F-8829B1383197}"/>
              </a:ext>
            </a:extLst>
          </p:cNvPr>
          <p:cNvSpPr/>
          <p:nvPr/>
        </p:nvSpPr>
        <p:spPr>
          <a:xfrm>
            <a:off x="2895600" y="6553200"/>
            <a:ext cx="48006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dirty="0"/>
              <a:t>Hình 24.1. Lược đồ khu vực biển Đông</a:t>
            </a:r>
          </a:p>
        </p:txBody>
      </p:sp>
    </p:spTree>
    <p:extLst>
      <p:ext uri="{BB962C8B-B14F-4D97-AF65-F5344CB8AC3E}">
        <p14:creationId xmlns:p14="http://schemas.microsoft.com/office/powerpoint/2010/main" val="23697494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grpId="1" nodeType="click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10595"/>
                                        </p:tgtEl>
                                        <p:attrNameLst>
                                          <p:attrName>style.visibility</p:attrName>
                                        </p:attrNameLst>
                                      </p:cBhvr>
                                      <p:to>
                                        <p:strVal val="visible"/>
                                      </p:to>
                                    </p:set>
                                    <p:animEffect transition="in" filter="box(in)">
                                      <p:cBhvr>
                                        <p:cTn id="19" dur="500"/>
                                        <p:tgtEl>
                                          <p:spTgt spid="11059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grpId="1" nodeType="clickEffect">
                                  <p:stCondLst>
                                    <p:cond delay="0"/>
                                  </p:stCondLst>
                                  <p:childTnLst>
                                    <p:animEffect transition="out" filter="box(in)">
                                      <p:cBhvr>
                                        <p:cTn id="23" dur="500"/>
                                        <p:tgtEl>
                                          <p:spTgt spid="110595"/>
                                        </p:tgtEl>
                                      </p:cBhvr>
                                    </p:animEffect>
                                    <p:set>
                                      <p:cBhvr>
                                        <p:cTn id="24" dur="1" fill="hold">
                                          <p:stCondLst>
                                            <p:cond delay="499"/>
                                          </p:stCondLst>
                                        </p:cTn>
                                        <p:tgtEl>
                                          <p:spTgt spid="1105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nimBg="1"/>
      <p:bldP spid="110595" grpId="1" animBg="1"/>
      <p:bldP spid="5" grpId="0" animBg="1"/>
      <p:bldP spid="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3C36B2-DD8A-4FFE-AF71-EACA4AEDDE72}&quot;/&gt;&lt;filename val=&quot;C:\Documents and Settings\huycomf\My Documents\My Adobe Presentations\gvgtinh dia 8\data\asimages\{F43C36B2-DD8A-4FFE-AF71-EACA4AEDDE72}.png&quot;/&gt;&lt;hasEffects val=&quot;1&quot;/&gt;&lt;left val=&quot;255.72&quot;/&gt;&lt;top val=&quot;86.28&quot;/&gt;&lt;width val=&quot;130.2&quot;/&gt;&lt;height val=&quot;37.08&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813A095-FFBA-4F05-864E-B8A1C8584247}&quot;/&gt;&lt;filename val=&quot;C:\Documents and Settings\huycomf\My Documents\My Adobe Presentations\gvgtinh dia 8\data\asimages\{B813A095-FFBA-4F05-864E-B8A1C8584247}.png&quot;/&gt;&lt;hasEffects val=&quot;1&quot;/&gt;&lt;left val=&quot;123.72&quot;/&gt;&lt;top val=&quot;245.28&quot;/&gt;&lt;width val=&quot;128.64&quot;/&gt;&lt;height val=&quot;118.08&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11A8FF-D5AA-49A2-B1EE-C42E0923EFF8}&quot;/&gt;&lt;filename val=&quot;C:\Documents and Settings\huycomf\My Documents\My Adobe Presentations\gvgtinh dia 8\data\asimages\{8B11A8FF-D5AA-49A2-B1EE-C42E0923EFF8}.png&quot;/&gt;&lt;hasEffects val=&quot;1&quot;/&gt;&lt;left val=&quot;63.72&quot;/&gt;&lt;top val=&quot;226.56&quot;/&gt;&lt;width val=&quot;93.36&quot;/&gt;&lt;height val=&quot;110.52&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3539736-5539-4287-8208-3CB09E0A3D24}&quot;/&gt;&lt;filename val=&quot;C:\Documents and Settings\huycomf\My Documents\My Adobe Presentations\gvgtinh dia 8\data\asimages\{D3539736-5539-4287-8208-3CB09E0A3D24}.png&quot;/&gt;&lt;hasEffects val=&quot;1&quot;/&gt;&lt;left val=&quot;157.56&quot;/&gt;&lt;top val=&quot;358.56&quot;/&gt;&lt;width val=&quot;128.52&quot;/&gt;&lt;height val=&quot;58.8&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93D2F07-229B-4B8E-A118-B975BE39F4F6}&quot;/&gt;&lt;filename val=&quot;C:\Documents and Settings\huycomf\My Documents\My Adobe Presentations\gvgtinh dia 8\data\asimages\{293D2F07-229B-4B8E-A118-B975BE39F4F6}.png&quot;/&gt;&lt;hasEffects val=&quot;1&quot;/&gt;&lt;left val=&quot;204&quot;/&gt;&lt;top val=&quot;352.56&quot;/&gt;&lt;width val=&quot;131.64&quot;/&gt;&lt;height val=&quot;124.08&quot;/&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584938-2244-40D3-9059-ECD0D798EAAE}&quot;/&gt;&lt;filename val=&quot;C:\Documents and Settings\huycomf\My Documents\My Adobe Presentations\gvgtinh dia 8\data\asimages\{BF584938-2244-40D3-9059-ECD0D798EAAE}.png&quot;/&gt;&lt;hasEffects val=&quot;1&quot;/&gt;&lt;left val=&quot;375.72&quot;/&gt;&lt;top val=&quot;320.28&quot;/&gt;&lt;width val=&quot;112.2&quot;/&gt;&lt;height val=&quot;37.08&quot;/&gt;&lt;/ThreeDShapeInfo&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TotalTime>
  <Words>1420</Words>
  <Application>Microsoft Office PowerPoint</Application>
  <PresentationFormat>On-screen Show (4:3)</PresentationFormat>
  <Paragraphs>181</Paragraphs>
  <Slides>29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Times New Roman</vt:lpstr>
      <vt:lpstr>VNI-Helve</vt:lpstr>
      <vt:lpstr>VNI-Times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THCB</dc:creator>
  <cp:lastModifiedBy>Dell</cp:lastModifiedBy>
  <cp:revision>62</cp:revision>
  <dcterms:created xsi:type="dcterms:W3CDTF">2010-02-01T14:50:48Z</dcterms:created>
  <dcterms:modified xsi:type="dcterms:W3CDTF">2023-02-12T06:49:22Z</dcterms:modified>
</cp:coreProperties>
</file>