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0" r:id="rId3"/>
    <p:sldId id="262" r:id="rId4"/>
    <p:sldId id="266" r:id="rId5"/>
    <p:sldId id="265" r:id="rId6"/>
    <p:sldId id="269" r:id="rId7"/>
    <p:sldId id="276" r:id="rId8"/>
    <p:sldId id="273" r:id="rId9"/>
    <p:sldId id="272" r:id="rId10"/>
    <p:sldId id="271" r:id="rId11"/>
    <p:sldId id="281" r:id="rId12"/>
    <p:sldId id="278" r:id="rId13"/>
    <p:sldId id="277" r:id="rId14"/>
    <p:sldId id="309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24" autoAdjust="0"/>
  </p:normalViewPr>
  <p:slideViewPr>
    <p:cSldViewPr>
      <p:cViewPr varScale="1">
        <p:scale>
          <a:sx n="89" d="100"/>
          <a:sy n="89" d="100"/>
        </p:scale>
        <p:origin x="12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E9E1-1476-4C8E-B034-03A25CACC95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B3DE-9E5E-46B3-8444-97545779F5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533400" y="533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 VÙNG BIỂN VIỆT NAM</a:t>
            </a:r>
          </a:p>
        </p:txBody>
      </p:sp>
      <p:pic>
        <p:nvPicPr>
          <p:cNvPr id="3" name="Picture 2" descr="scan0007">
            <a:extLst>
              <a:ext uri="{FF2B5EF4-FFF2-40B4-BE49-F238E27FC236}">
                <a16:creationId xmlns:a16="http://schemas.microsoft.com/office/drawing/2014/main" id="{4CA5CA38-ADB8-C177-6E1E-D8F00FB0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99064"/>
            <a:ext cx="6629400" cy="532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an do hanh ch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953000" cy="6324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5410200" y="533400"/>
            <a:ext cx="3505200" cy="1981200"/>
          </a:xfrm>
          <a:prstGeom prst="cloudCallout">
            <a:avLst>
              <a:gd name="adj1" fmla="val -106604"/>
              <a:gd name="adj2" fmla="val 91871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9144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638800" y="2971800"/>
            <a:ext cx="3352800" cy="1828800"/>
          </a:xfrm>
          <a:prstGeom prst="cloudCallout">
            <a:avLst>
              <a:gd name="adj1" fmla="val -116288"/>
              <a:gd name="adj2" fmla="val 568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29300" y="319405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9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4800600" y="2971800"/>
            <a:ext cx="4191000" cy="3886200"/>
            <a:chOff x="0" y="0"/>
            <a:chExt cx="5760" cy="4875"/>
          </a:xfrm>
        </p:grpSpPr>
        <p:pic>
          <p:nvPicPr>
            <p:cNvPr id="7" name="Picture 7" descr="Copy of images406366_Lulut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0" y="3908"/>
              <a:ext cx="2738" cy="96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 sz="3600" b="1">
                <a:solidFill>
                  <a:srgbClr val="0033CC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9" name="Picture 8" descr="Duria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7200"/>
            <a:ext cx="419100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219200"/>
            <a:ext cx="274320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</a:p>
        </p:txBody>
      </p:sp>
      <p:sp>
        <p:nvSpPr>
          <p:cNvPr id="22" name="Right Arrow 21"/>
          <p:cNvSpPr/>
          <p:nvPr/>
        </p:nvSpPr>
        <p:spPr>
          <a:xfrm rot="10800000">
            <a:off x="4572000" y="1447800"/>
            <a:ext cx="1066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4495800"/>
            <a:ext cx="2438400" cy="460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76600" y="472440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2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819400" y="0"/>
            <a:ext cx="3962400" cy="2971800"/>
          </a:xfrm>
          <a:prstGeom prst="cloudCallout">
            <a:avLst>
              <a:gd name="adj1" fmla="val -37530"/>
              <a:gd name="adj2" fmla="val 2333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38500" y="41057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8" descr="onhie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4343400" cy="3124200"/>
          </a:xfrm>
          <a:prstGeom prst="rect">
            <a:avLst/>
          </a:prstGeom>
          <a:noFill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91200" y="6018492"/>
            <a:ext cx="1333500" cy="8395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14" name="Picture 5" descr="coastal-pol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4267200" cy="3200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3600" y="2438400"/>
            <a:ext cx="2895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514600"/>
            <a:ext cx="2667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385" y="990600"/>
            <a:ext cx="8686800" cy="2743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57901" y="1026855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7901" y="14607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7" grpId="1" build="allAtOnce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17452" y="323556"/>
            <a:ext cx="672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27-Bài 24:  VÙNG BIỂN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4FB31-1FEF-1697-9D62-4087B7CFE651}"/>
              </a:ext>
            </a:extLst>
          </p:cNvPr>
          <p:cNvSpPr txBox="1"/>
          <p:nvPr/>
        </p:nvSpPr>
        <p:spPr>
          <a:xfrm>
            <a:off x="76200" y="838200"/>
            <a:ext cx="9144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nguyên và bảo vệ môi trường biển Việt Nam :</a:t>
            </a:r>
            <a:endParaRPr lang="en-US" sz="28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 nước ta rộng lớn  có giá trị to lớn vế nhiều mặt: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-Nguồn tài nguyên biển phong phú, đa dạng (thủy sản, khoáng sản, du lịch, giao thông vận tải biển . . . .).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thiên tai thường xảy ra trên vùng biển nước ta (mưa, bão, sóng gió, triều cường ).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-Hiện nay vùng biển đang gặp phải các vấn đề ô nhiễm nước biển, suy giảm nguồn hải sản.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Do đó cần phải có kế hoạch khai thác và bảo vệ biển tốt hơn.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99333"/>
      </p:ext>
    </p:extLst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9605" y="1603375"/>
            <a:ext cx="53054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algn="l"/>
            <a:r>
              <a:rPr lang="en-US" sz="3200" b="1" cap="none" spc="0" dirty="0">
                <a:ln w="11430"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Học bài, làm bài tập sgk.</a:t>
            </a:r>
          </a:p>
          <a:p>
            <a:pPr algn="l"/>
            <a:r>
              <a:rPr lang="en-US" sz="3200" b="1" cap="none" spc="0" dirty="0">
                <a:ln w="11430"/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26.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H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5113" cy="6858000"/>
          </a:xfrm>
          <a:prstGeom prst="rect">
            <a:avLst/>
          </a:prstGeom>
          <a:noFill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 rot="18252523">
            <a:off x="2871349" y="531409"/>
            <a:ext cx="184785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 rot="18252523">
            <a:off x="3641938" y="980841"/>
            <a:ext cx="14605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Ba-si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 rot="3610705">
            <a:off x="3261655" y="2639196"/>
            <a:ext cx="19050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Min-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819400" y="3576638"/>
            <a:ext cx="20574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 rot="4010022">
            <a:off x="965200" y="5356225"/>
            <a:ext cx="2636838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-man-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4141204">
            <a:off x="1007535" y="5719640"/>
            <a:ext cx="19050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Gas-pa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2111635">
            <a:off x="-55376" y="4589079"/>
            <a:ext cx="1762125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Malắcca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327150" y="1062038"/>
            <a:ext cx="1350963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09600" y="2819400"/>
            <a:ext cx="915988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81600" y="0"/>
            <a:ext cx="3962400" cy="2286000"/>
          </a:xfrm>
          <a:prstGeom prst="cloudCallout">
            <a:avLst>
              <a:gd name="adj1" fmla="val -94539"/>
              <a:gd name="adj2" fmla="val 585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600" y="228600"/>
            <a:ext cx="3581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334000" y="2286000"/>
            <a:ext cx="3810000" cy="1676400"/>
          </a:xfrm>
          <a:prstGeom prst="cloudCallout">
            <a:avLst>
              <a:gd name="adj1" fmla="val -103015"/>
              <a:gd name="adj2" fmla="val 63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2438400"/>
            <a:ext cx="3276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5334000" y="3962400"/>
            <a:ext cx="3810000" cy="2286000"/>
          </a:xfrm>
          <a:prstGeom prst="cloudCallout">
            <a:avLst>
              <a:gd name="adj1" fmla="val -107015"/>
              <a:gd name="adj2" fmla="val -750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62600" y="4419600"/>
            <a:ext cx="3581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  <p:bldP spid="18" grpId="0" animBg="1"/>
      <p:bldP spid="19" grpId="0" build="allAtOnce"/>
      <p:bldP spid="20" grpId="0" animBg="1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609600" y="38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27-Bài 24:  VÙNG BIỂN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78B8E-638A-5165-E2DE-AD6357F2B544}"/>
              </a:ext>
            </a:extLst>
          </p:cNvPr>
          <p:cNvSpPr txBox="1"/>
          <p:nvPr/>
        </p:nvSpPr>
        <p:spPr>
          <a:xfrm>
            <a:off x="31652" y="1219200"/>
            <a:ext cx="896175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Đặc điểm chung của vùng biển Việt Nam</a:t>
            </a: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Biển đông là vùng biển lớn, tương đối kín thể hiện rõ tính chất nhiệt đới gió mùa Đông Nam Á: nhiệt độ trung bình năm nước biển nóng quanh năm, lượng mưa nhiều. 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Chế độ gió, chế độ nhiệt thay đổi theo mùa,  các  dòng biển hình thành và hoạt động theo mùa.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Biển nước ta có chế độ triều phức tạp. 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5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H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45113" cy="6858000"/>
          </a:xfrm>
          <a:prstGeom prst="rect">
            <a:avLst/>
          </a:prstGeom>
          <a:noFill/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 rot="18252523">
            <a:off x="2871349" y="531409"/>
            <a:ext cx="184785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Đài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Loan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 rot="18252523">
            <a:off x="3641938" y="980841"/>
            <a:ext cx="14605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Ba-si</a:t>
            </a:r>
            <a:endParaRPr lang="en-US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 rot="3610705">
            <a:off x="3261655" y="2639196"/>
            <a:ext cx="19050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Min-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đô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-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rô</a:t>
            </a:r>
            <a:endParaRPr lang="en-US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819400" y="3576638"/>
            <a:ext cx="20574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Ba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-la-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bắc</a:t>
            </a:r>
            <a:endParaRPr lang="en-US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 rot="4010022">
            <a:off x="965200" y="5356225"/>
            <a:ext cx="2636838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Ca-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li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-man-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ta</a:t>
            </a:r>
            <a:endParaRPr lang="en-US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4141204">
            <a:off x="1007535" y="5719640"/>
            <a:ext cx="19050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Gas-pa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2111635">
            <a:off x="-55376" y="4589079"/>
            <a:ext cx="1762125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Eo</a:t>
            </a:r>
            <a:r>
              <a:rPr lang="en-US" b="1" dirty="0">
                <a:solidFill>
                  <a:srgbClr val="FF3300"/>
                </a:solidFill>
                <a:latin typeface="Verdana" panose="020B0604030504040204" pitchFamily="34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Verdana" panose="020B0604030504040204" pitchFamily="34" charset="0"/>
              </a:rPr>
              <a:t>Malắcca</a:t>
            </a:r>
            <a:endParaRPr lang="en-US" b="1" dirty="0">
              <a:solidFill>
                <a:srgbClr val="FF33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1327150" y="1062038"/>
            <a:ext cx="13509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Vịnh</a:t>
            </a:r>
            <a:r>
              <a:rPr lang="en-US" b="1" i="1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Bắc</a:t>
            </a:r>
            <a:r>
              <a:rPr lang="en-US" b="1" i="1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Bộ</a:t>
            </a:r>
            <a:endParaRPr lang="en-US" b="1" i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09600" y="2819400"/>
            <a:ext cx="915988" cy="915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Vịnh</a:t>
            </a:r>
            <a:r>
              <a:rPr lang="en-US" b="1" i="1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Thái</a:t>
            </a:r>
            <a:r>
              <a:rPr lang="en-US" b="1" i="1" dirty="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latin typeface="Verdana" panose="020B0604030504040204" pitchFamily="34" charset="0"/>
              </a:rPr>
              <a:t>Lan</a:t>
            </a:r>
            <a:endParaRPr lang="en-US" b="1" i="1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334000" y="228600"/>
            <a:ext cx="3810000" cy="3962400"/>
          </a:xfrm>
          <a:prstGeom prst="wedgeEllipseCallout">
            <a:avLst>
              <a:gd name="adj1" fmla="val -117560"/>
              <a:gd name="adj2" fmla="val 93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600" y="7620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7" descr="H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powerpoint-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6" descr="H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17452" y="323556"/>
            <a:ext cx="672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27-Bài 24:  VÙNG BIỂN VIỆT NAM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4FB31-1FEF-1697-9D62-4087B7CFE651}"/>
              </a:ext>
            </a:extLst>
          </p:cNvPr>
          <p:cNvSpPr txBox="1"/>
          <p:nvPr/>
        </p:nvSpPr>
        <p:spPr>
          <a:xfrm>
            <a:off x="76200" y="838200"/>
            <a:ext cx="9067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 nguyên và bảo vệ môi trường biển Việt Nam :</a:t>
            </a:r>
            <a:endParaRPr lang="en-US" sz="2800" dirty="0">
              <a:solidFill>
                <a:srgbClr val="FF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 nước ta rộng lớn  có giá trị to lớn vế nhiều mặt: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Nguồn tài nguyên biển phong phú, đa dạng (thủy sản, khoáng sản, du lịch, giao thông vận tải biển . . . .).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Một số thiên tai thường xảy ra trên vùng biển nước ta (mưa, bão, sóng gió, triều cường ).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Hiện nay vùng biển đang gặp phải các vấn đề ô nhiễm nước biển, suy giảm nguồn hải sản.</a:t>
            </a:r>
            <a:endParaRPr lang="en-US" sz="2800" dirty="0">
              <a:solidFill>
                <a:srgbClr val="0000CC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đó cần phải có kế hoạch khai thác và bảo vệ biển tốt hơn.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an do hanh ch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953000" cy="6324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5105400" y="914400"/>
            <a:ext cx="3810000" cy="2895600"/>
          </a:xfrm>
          <a:prstGeom prst="cloudCallout">
            <a:avLst>
              <a:gd name="adj1" fmla="val -72469"/>
              <a:gd name="adj2" fmla="val 32356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1509395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124200" y="762000"/>
            <a:ext cx="3200400" cy="2743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1219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5" descr="vns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Untitled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114800"/>
            <a:ext cx="2514600" cy="251460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4" descr="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114800"/>
            <a:ext cx="2743200" cy="24384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6019800" y="30480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3"/>
          </p:cNvCxnSpPr>
          <p:nvPr/>
        </p:nvCxnSpPr>
        <p:spPr>
          <a:xfrm flipH="1" flipV="1">
            <a:off x="2667000" y="1714500"/>
            <a:ext cx="457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6"/>
            <a:endCxn id="9" idx="1"/>
          </p:cNvCxnSpPr>
          <p:nvPr/>
        </p:nvCxnSpPr>
        <p:spPr>
          <a:xfrm flipV="1">
            <a:off x="6324600" y="163830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4"/>
            <a:endCxn id="12" idx="0"/>
          </p:cNvCxnSpPr>
          <p:nvPr/>
        </p:nvCxnSpPr>
        <p:spPr>
          <a:xfrm>
            <a:off x="4724400" y="3505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447800" y="3124200"/>
            <a:ext cx="2133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618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Verdana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ttc_computer</dc:creator>
  <cp:lastModifiedBy>Dell</cp:lastModifiedBy>
  <cp:revision>84</cp:revision>
  <dcterms:created xsi:type="dcterms:W3CDTF">2016-01-23T15:31:00Z</dcterms:created>
  <dcterms:modified xsi:type="dcterms:W3CDTF">2023-02-12T06:49:53Z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