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02" r:id="rId2"/>
    <p:sldId id="410" r:id="rId3"/>
    <p:sldId id="405" r:id="rId4"/>
    <p:sldId id="437" r:id="rId5"/>
    <p:sldId id="448" r:id="rId6"/>
    <p:sldId id="403" r:id="rId7"/>
    <p:sldId id="447" r:id="rId8"/>
    <p:sldId id="438" r:id="rId9"/>
    <p:sldId id="431" r:id="rId10"/>
    <p:sldId id="43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05693"/>
    <a:srgbClr val="FF5353"/>
    <a:srgbClr val="FFFA99"/>
    <a:srgbClr val="A2DCF0"/>
    <a:srgbClr val="356734"/>
    <a:srgbClr val="B3E07E"/>
    <a:srgbClr val="974C06"/>
    <a:srgbClr val="F57947"/>
    <a:srgbClr val="051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73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31328-CA34-4B5B-9DD3-17BA092B323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89A12-CFDC-4BA7-B24C-ADE30BA1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91F-F8A9-4B92-AA70-1D7D1310F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195792-D5E6-445D-AD43-AA8FBB9F9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48140-FBC4-4632-9241-871A433D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1EB96-FA56-4DD4-921F-E66D88443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85AB6-FB5B-48BF-9E81-0161C97C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9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524D-CFA3-4082-93A8-B97A841B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B35E1-3A44-4253-8C86-8F68FCF51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FF62F-9A97-4EDF-8BAB-B8DADA79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50879-3ABF-4AEE-BCDB-E7B0CD1F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FEF34-8C12-4EB3-8252-34251F03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11751-6A2F-43B1-80A8-DE7DF1F95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5AE97-342D-40CD-BA53-19D01E1BD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06E7D-4045-4EBC-B13E-8B036CA0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BBC1F-2579-4944-AF77-A72B82F2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2A1BB-4273-4A5A-87DC-5F4D9693A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8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FE02AAE-DCB2-4CBE-AF2D-70D71CB016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04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99AA-5676-4540-AB5F-7AE5EBA0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14662-3390-4AAD-8F96-7A9E0954A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6D2FE-1584-4C5B-AFE4-6A74CAF0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9F7D-41E6-44AD-BCE4-C6AD2559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AE68F-7B6F-403E-8FD3-5E13EA8A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4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3FA9-8C36-48E9-BBD6-2B4A092F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57B1-0CAB-45F9-BAA3-8012735E6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22865-A04F-4946-A077-639A7F1B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BE1D5-0F1B-404A-AF9D-F28B66F0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CFEC-76BC-4B48-B08A-2F6C1B3A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1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DCC-8AF6-4A0F-9AC5-A6C2C4FD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9D3B-B53F-4778-ACDD-37F3F6CB2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BF849-FE06-4904-92FB-0538D34B3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B5E07-48B7-42AD-87AD-E0584ABE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676D5-A719-4FC2-8489-4E183F62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B712F-668E-4BD3-B576-81B1EE73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1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A627-330A-423F-AA02-A57C0A67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1724E-83A1-4F64-83AB-F03E4B35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1F8B9-C727-4D5E-B3BF-26AE5307B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4EE02-30BA-425E-97FC-E5B2A0E30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B42E9-B92B-4BB7-A888-F68D12B58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BA1DC-9211-416A-81A7-ED11045E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9D6E5-8EBD-4E02-8C98-D3E15A35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5F1E4-F7D8-4CD5-840D-913E70CA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8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69B1-A97E-4D21-A886-691BA855D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3C668-07BE-4E95-8C7D-C5CC885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1A8CE-BABF-4F93-819D-9780BDB0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E7E93-4600-44CE-9F80-1570A60D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104A6-3F6B-4AF0-93A3-CC987D8E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3CA5-018C-4EBD-A4E6-78E35A5C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5A2AA-C384-4A9D-875E-B0C1E16D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2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4A71-8B2E-4A68-9D04-A6F15E2B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C613D-53C9-4944-94FE-BBB259D2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FBD1D-F415-4691-B617-A96406B2E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77A72-E1CF-4FBF-8E60-D900D00F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337E0-A92E-4304-B7A1-F03FC595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4A72D-56E1-43D3-8351-E2AAC431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F98A-458B-4F7E-B17E-AE5DD3AC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1A208-CDF8-4A57-87BE-CC9E498CC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02158-62FA-42DB-9BD0-82B20693B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254C8-0A58-44A9-8B74-93218435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D5B82-3204-4C84-89A3-FCEA574CE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1117E-60E2-4176-9CEC-039A6001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3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AEBBF-1AB2-48F8-B25F-E12B35F4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C8B1E-D1A2-4EB8-A0C2-7D197F432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4889A-A569-4E1A-9F7E-B73397970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F809-958E-4C19-A4C3-D9BB3DF35BBC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E8D00-52C7-4E47-BBD1-7F57E4F7A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A39E2-7772-4E6B-AC3A-250522154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9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2328" y="0"/>
            <a:ext cx="9795164" cy="3347170"/>
          </a:xfrm>
          <a:prstGeom prst="roundRect">
            <a:avLst/>
          </a:prstGeom>
          <a:solidFill>
            <a:srgbClr val="FFFA99"/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#9Slide03 Nanami Rounded Light" pitchFamily="2" charset="0"/>
                <a:cs typeface="Arial" panose="020B0604020202020204" pitchFamily="34" charset="0"/>
              </a:rPr>
              <a:t>Bài</a:t>
            </a:r>
            <a:r>
              <a:rPr lang="en-US" sz="6600" b="1" dirty="0">
                <a:solidFill>
                  <a:schemeClr val="tx1"/>
                </a:solidFill>
                <a:latin typeface="#9Slide03 Nanami Rounded Light" pitchFamily="2" charset="0"/>
                <a:cs typeface="Arial" panose="020B0604020202020204" pitchFamily="34" charset="0"/>
              </a:rPr>
              <a:t> 29: </a:t>
            </a:r>
          </a:p>
          <a:p>
            <a:pPr algn="ctr"/>
            <a:r>
              <a:rPr lang="en-US" sz="6600" b="1" dirty="0">
                <a:solidFill>
                  <a:srgbClr val="00B050"/>
                </a:solidFill>
                <a:latin typeface="#9Slide03 Nanami Rounded Light" pitchFamily="2" charset="0"/>
                <a:cs typeface="Arial" panose="020B0604020202020204" pitchFamily="34" charset="0"/>
              </a:rPr>
              <a:t>ĐẶC ĐIỂM CÁC KHU VỰC </a:t>
            </a:r>
          </a:p>
          <a:p>
            <a:pPr algn="ctr"/>
            <a:r>
              <a:rPr lang="en-US" sz="8800" b="1" dirty="0">
                <a:solidFill>
                  <a:srgbClr val="C00000"/>
                </a:solidFill>
                <a:latin typeface="#9Slide03 Nanami Rounded Light" pitchFamily="2" charset="0"/>
                <a:cs typeface="Arial" panose="020B0604020202020204" pitchFamily="34" charset="0"/>
              </a:rPr>
              <a:t>ĐỊA HÌNH </a:t>
            </a:r>
            <a:r>
              <a:rPr lang="en-US" sz="6600" b="1" dirty="0">
                <a:solidFill>
                  <a:srgbClr val="00B050"/>
                </a:solidFill>
                <a:latin typeface="#9Slide03 Nanami Rounded Light" pitchFamily="2" charset="0"/>
                <a:cs typeface="Arial" panose="020B0604020202020204" pitchFamily="34" charset="0"/>
              </a:rPr>
              <a:t>VIỆT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170"/>
            <a:ext cx="4003964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27" y="3347170"/>
            <a:ext cx="4100946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019" y="3347170"/>
            <a:ext cx="3906982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CDBC6-3071-4549-9360-0AD743C0E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t="27137" b="24231"/>
          <a:stretch/>
        </p:blipFill>
        <p:spPr>
          <a:xfrm>
            <a:off x="2001982" y="-150782"/>
            <a:ext cx="2500911" cy="1216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18BE6B-AB22-4722-A1F5-6D69BC095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219" r="96875">
                        <a14:foregroundMark x1="9688" y1="49844" x2="4219" y2="55937"/>
                        <a14:foregroundMark x1="4219" y1="55937" x2="4219" y2="55937"/>
                        <a14:foregroundMark x1="92188" y1="41719" x2="96250" y2="48906"/>
                        <a14:foregroundMark x1="96250" y1="48906" x2="96875" y2="49531"/>
                      </a14:backgroundRemoval>
                    </a14:imgEffect>
                  </a14:imgLayer>
                </a14:imgProps>
              </a:ext>
            </a:extLst>
          </a:blip>
          <a:srcRect t="29642" b="42434"/>
          <a:stretch/>
        </p:blipFill>
        <p:spPr>
          <a:xfrm>
            <a:off x="8285019" y="286161"/>
            <a:ext cx="2242499" cy="6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4627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505200" y="1524000"/>
            <a:ext cx="23622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chemeClr val="accent4">
                    <a:lumMod val="75000"/>
                  </a:schemeClr>
                </a:solidFill>
                <a:latin typeface="#9Slide07 IcielBaliho Script" pitchFamily="2" charset="0"/>
                <a:cs typeface="Arial" panose="020B0604020202020204" pitchFamily="34" charset="0"/>
              </a:rPr>
              <a:t>Khu</a:t>
            </a:r>
            <a:r>
              <a:rPr lang="en-US" altLang="en-US" sz="2800" b="1" dirty="0">
                <a:solidFill>
                  <a:schemeClr val="accent4">
                    <a:lumMod val="75000"/>
                  </a:schemeClr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75000"/>
                  </a:schemeClr>
                </a:solidFill>
                <a:latin typeface="#9Slide07 IcielBaliho Script" pitchFamily="2" charset="0"/>
                <a:cs typeface="Arial" panose="020B0604020202020204" pitchFamily="34" charset="0"/>
              </a:rPr>
              <a:t>vực</a:t>
            </a:r>
            <a:r>
              <a:rPr lang="en-US" altLang="en-US" sz="2800" b="1" dirty="0">
                <a:solidFill>
                  <a:schemeClr val="accent4">
                    <a:lumMod val="75000"/>
                  </a:schemeClr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75000"/>
                  </a:schemeClr>
                </a:solidFill>
                <a:latin typeface="#9Slide07 IcielBaliho Script" pitchFamily="2" charset="0"/>
                <a:cs typeface="Arial" panose="020B0604020202020204" pitchFamily="34" charset="0"/>
              </a:rPr>
              <a:t>đồi</a:t>
            </a:r>
            <a:r>
              <a:rPr lang="en-US" altLang="en-US" sz="2800" b="1" dirty="0">
                <a:solidFill>
                  <a:schemeClr val="accent4">
                    <a:lumMod val="75000"/>
                  </a:schemeClr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75000"/>
                  </a:schemeClr>
                </a:solidFill>
                <a:latin typeface="#9Slide07 IcielBaliho Script" pitchFamily="2" charset="0"/>
                <a:cs typeface="Arial" panose="020B0604020202020204" pitchFamily="34" charset="0"/>
              </a:rPr>
              <a:t>núi</a:t>
            </a:r>
            <a:endParaRPr lang="en-US" altLang="en-US" sz="2800" b="1" dirty="0">
              <a:solidFill>
                <a:schemeClr val="accent4">
                  <a:lumMod val="75000"/>
                </a:schemeClr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347232" y="3942617"/>
            <a:ext cx="2596368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Khu</a:t>
            </a:r>
            <a:r>
              <a:rPr lang="en-US" altLang="en-US" sz="2800" b="1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vực</a:t>
            </a:r>
            <a:r>
              <a:rPr lang="en-US" altLang="en-US" sz="2800" b="1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bằng</a:t>
            </a:r>
            <a:endParaRPr lang="en-US" altLang="en-US" sz="2800" b="1" dirty="0">
              <a:solidFill>
                <a:srgbClr val="00B05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525116" y="5943387"/>
            <a:ext cx="333115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Bờ</a:t>
            </a:r>
            <a:r>
              <a:rPr lang="en-US" altLang="en-US" sz="2800" b="1" dirty="0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thềm</a:t>
            </a:r>
            <a:r>
              <a:rPr lang="en-US" altLang="en-US" sz="2800" b="1" dirty="0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lục</a:t>
            </a:r>
            <a:r>
              <a:rPr lang="en-US" altLang="en-US" sz="2800" b="1" dirty="0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7 IcielBaliho Script" pitchFamily="2" charset="0"/>
                <a:cs typeface="Arial" panose="020B0604020202020204" pitchFamily="34" charset="0"/>
              </a:rPr>
              <a:t>địa</a:t>
            </a:r>
            <a:endParaRPr lang="en-US" altLang="en-US" sz="2800" b="1" dirty="0">
              <a:solidFill>
                <a:srgbClr val="0070C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9668" y="3319744"/>
            <a:ext cx="2438400" cy="1077218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CÁC KHU VỰC ĐỊA HÌNH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934200" y="128588"/>
            <a:ext cx="3276600" cy="5334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Vùng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núi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Đông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Bắc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934200" y="766763"/>
            <a:ext cx="3276600" cy="5334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Vùng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núi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Tây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Bắc</a:t>
            </a:r>
            <a:endParaRPr lang="en-US" altLang="en-US" sz="2800" b="1" dirty="0">
              <a:solidFill>
                <a:srgbClr val="990099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6934200" y="1452563"/>
            <a:ext cx="3276600" cy="5334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Sơn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Bắc</a:t>
            </a:r>
            <a:endParaRPr lang="en-US" altLang="en-US" sz="2800" b="1" dirty="0">
              <a:solidFill>
                <a:srgbClr val="990099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934200" y="2138363"/>
            <a:ext cx="3276600" cy="5334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Sơn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6857999" y="3066296"/>
            <a:ext cx="3910009" cy="5334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Hồng</a:t>
            </a:r>
            <a:endParaRPr lang="en-US" altLang="en-US" sz="2800" b="1" dirty="0">
              <a:solidFill>
                <a:srgbClr val="990099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6915147" y="3802654"/>
            <a:ext cx="3852862" cy="5334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Cửu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6934200" y="4446884"/>
            <a:ext cx="3852862" cy="5334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DH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miền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Trung</a:t>
            </a:r>
            <a:endParaRPr lang="en-US" altLang="en-US" sz="2800" b="1" dirty="0">
              <a:solidFill>
                <a:srgbClr val="990099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7524750" y="5459699"/>
            <a:ext cx="3262312" cy="533400"/>
          </a:xfrm>
          <a:prstGeom prst="rect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Bờ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mài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mòn</a:t>
            </a:r>
            <a:endParaRPr lang="en-US" altLang="en-US" sz="2800" b="1" dirty="0">
              <a:solidFill>
                <a:srgbClr val="990099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7524750" y="6142324"/>
            <a:ext cx="3262312" cy="533400"/>
          </a:xfrm>
          <a:prstGeom prst="rect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Bờ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bồi</a:t>
            </a:r>
            <a:r>
              <a:rPr lang="en-US" altLang="en-US" sz="2800" b="1" dirty="0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990099"/>
                </a:solidFill>
                <a:latin typeface="#9Slide07 IcielBaliho Script" pitchFamily="2" charset="0"/>
                <a:cs typeface="Arial" panose="020B0604020202020204" pitchFamily="34" charset="0"/>
              </a:rPr>
              <a:t>tụ</a:t>
            </a:r>
            <a:endParaRPr lang="en-US" altLang="en-US" sz="2800" b="1" dirty="0">
              <a:solidFill>
                <a:srgbClr val="990099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2514600" y="1905000"/>
            <a:ext cx="990600" cy="19050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2514600" y="3810000"/>
            <a:ext cx="832632" cy="32385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2514600" y="3810000"/>
            <a:ext cx="990600" cy="2347914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5867400" y="381000"/>
            <a:ext cx="990600" cy="1371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5867400" y="1066800"/>
            <a:ext cx="990600" cy="6858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5867400" y="1752600"/>
            <a:ext cx="106680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867400" y="1752600"/>
            <a:ext cx="1066800" cy="609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 flipV="1">
            <a:off x="5943600" y="3326820"/>
            <a:ext cx="914400" cy="775396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5943600" y="4102216"/>
            <a:ext cx="97155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5943597" y="4133850"/>
            <a:ext cx="971550" cy="609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V="1">
            <a:off x="6857999" y="5764793"/>
            <a:ext cx="665018" cy="505377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6857999" y="6331330"/>
            <a:ext cx="665018" cy="116324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#9Slide07 IcielBaliho Script" pitchFamily="2" charset="0"/>
            </a:endParaRPr>
          </a:p>
        </p:txBody>
      </p:sp>
      <p:pic>
        <p:nvPicPr>
          <p:cNvPr id="6173" name="Picture 29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18" y="-25526"/>
            <a:ext cx="2160563" cy="151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imagesCA5OMUI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18" y="2464380"/>
            <a:ext cx="2299482" cy="1379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 descr="3101064_13288051159g2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17" y="4701535"/>
            <a:ext cx="2160563" cy="118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8" grpId="0" animBg="1"/>
      <p:bldP spid="6150" grpId="0" animBg="1"/>
      <p:bldP spid="6151" grpId="0" animBg="1"/>
      <p:bldP spid="6152" grpId="0" animBg="1"/>
      <p:bldP spid="6153" grpId="0" animBg="1"/>
      <p:bldP spid="6155" grpId="0" animBg="1"/>
      <p:bldP spid="6156" grpId="0" animBg="1"/>
      <p:bldP spid="6157" grpId="0" animBg="1"/>
      <p:bldP spid="6158" grpId="0" animBg="1"/>
      <p:bldP spid="61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" y="1698479"/>
            <a:ext cx="4003964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508" y="1698479"/>
            <a:ext cx="4100946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018" y="1698479"/>
            <a:ext cx="3906982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623455" y="96982"/>
            <a:ext cx="11173691" cy="1449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623455" y="5112327"/>
            <a:ext cx="2576945" cy="10390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Đồi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núi</a:t>
            </a:r>
            <a:endParaRPr lang="en-US" sz="4000" dirty="0">
              <a:latin typeface="iCiel Baliho Script" pitchFamily="50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79372" y="5195454"/>
            <a:ext cx="3061855" cy="11914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bằng</a:t>
            </a:r>
            <a:endParaRPr lang="en-US" sz="4000" dirty="0">
              <a:latin typeface="iCiel Baliho Script" pitchFamily="50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220199" y="5257799"/>
            <a:ext cx="2376055" cy="10668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sz="40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iCiel Baliho Script" pitchFamily="50" charset="0"/>
                <a:cs typeface="Arial" panose="020B0604020202020204" pitchFamily="34" charset="0"/>
              </a:rPr>
              <a:t>biển</a:t>
            </a:r>
            <a:endParaRPr lang="en-US" sz="4000" dirty="0">
              <a:latin typeface="iCiel Baliho Script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ext Placeholder 15" descr="Vung nui DB.png"/>
          <p:cNvPicPr>
            <a:picLocks noGrp="1" noChangeAspect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954" y="103331"/>
            <a:ext cx="4283365" cy="2817813"/>
          </a:xfrm>
          <a:solidFill>
            <a:srgbClr val="FF00FF"/>
          </a:solidFill>
        </p:spPr>
      </p:pic>
      <p:pic>
        <p:nvPicPr>
          <p:cNvPr id="14" name="Picture 13" descr="Vung nui T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89" y="71942"/>
            <a:ext cx="4257965" cy="4038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Vung nui TS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89" y="2806698"/>
            <a:ext cx="4339937" cy="392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Vung nui TS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54" y="2921144"/>
            <a:ext cx="425796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5574146" y="181769"/>
            <a:ext cx="195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0650" y="1301314"/>
            <a:ext cx="3359767" cy="5094515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đồi</a:t>
            </a:r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núi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…………………………………….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? …………………………………..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………………………………………………………………………..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2622" y="318218"/>
            <a:ext cx="3359767" cy="736820"/>
            <a:chOff x="120650" y="410339"/>
            <a:chExt cx="3359767" cy="736820"/>
          </a:xfrm>
        </p:grpSpPr>
        <p:sp>
          <p:nvSpPr>
            <p:cNvPr id="8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120650" y="440617"/>
              <a:ext cx="3359767" cy="676265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00"/>
                  </a:solidFill>
                  <a:latin typeface="#9Slide05 SVNUT Triumph" panose="00000500000000000000" pitchFamily="2" charset="0"/>
                </a:rPr>
                <a:t>    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Phiếu</a:t>
              </a:r>
              <a:r>
                <a:rPr lang="en-US" sz="2800" dirty="0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học</a:t>
              </a:r>
              <a:r>
                <a:rPr lang="en-US" sz="2800" dirty="0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tập</a:t>
              </a:r>
              <a:endParaRPr lang="en-US" sz="2800" dirty="0">
                <a:solidFill>
                  <a:srgbClr val="0070C0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776" y="410339"/>
              <a:ext cx="736820" cy="736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103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752600" y="4343401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2067" name="Picture 83" descr="hinh01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5224768" y="0"/>
            <a:ext cx="40576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072" name="Freeform 88"/>
          <p:cNvSpPr>
            <a:spLocks/>
          </p:cNvSpPr>
          <p:nvPr/>
        </p:nvSpPr>
        <p:spPr bwMode="auto">
          <a:xfrm>
            <a:off x="6809273" y="976714"/>
            <a:ext cx="666750" cy="526329"/>
          </a:xfrm>
          <a:custGeom>
            <a:avLst/>
            <a:gdLst>
              <a:gd name="T0" fmla="*/ 392 w 420"/>
              <a:gd name="T1" fmla="*/ 112 h 352"/>
              <a:gd name="T2" fmla="*/ 224 w 420"/>
              <a:gd name="T3" fmla="*/ 56 h 352"/>
              <a:gd name="T4" fmla="*/ 240 w 420"/>
              <a:gd name="T5" fmla="*/ 32 h 352"/>
              <a:gd name="T6" fmla="*/ 168 w 420"/>
              <a:gd name="T7" fmla="*/ 0 h 352"/>
              <a:gd name="T8" fmla="*/ 112 w 420"/>
              <a:gd name="T9" fmla="*/ 40 h 352"/>
              <a:gd name="T10" fmla="*/ 88 w 420"/>
              <a:gd name="T11" fmla="*/ 48 h 352"/>
              <a:gd name="T12" fmla="*/ 0 w 420"/>
              <a:gd name="T13" fmla="*/ 72 h 352"/>
              <a:gd name="T14" fmla="*/ 48 w 420"/>
              <a:gd name="T15" fmla="*/ 168 h 352"/>
              <a:gd name="T16" fmla="*/ 80 w 420"/>
              <a:gd name="T17" fmla="*/ 216 h 352"/>
              <a:gd name="T18" fmla="*/ 56 w 420"/>
              <a:gd name="T19" fmla="*/ 232 h 352"/>
              <a:gd name="T20" fmla="*/ 72 w 420"/>
              <a:gd name="T21" fmla="*/ 256 h 352"/>
              <a:gd name="T22" fmla="*/ 80 w 420"/>
              <a:gd name="T23" fmla="*/ 296 h 352"/>
              <a:gd name="T24" fmla="*/ 128 w 420"/>
              <a:gd name="T25" fmla="*/ 328 h 352"/>
              <a:gd name="T26" fmla="*/ 144 w 420"/>
              <a:gd name="T27" fmla="*/ 352 h 352"/>
              <a:gd name="T28" fmla="*/ 168 w 420"/>
              <a:gd name="T29" fmla="*/ 328 h 352"/>
              <a:gd name="T30" fmla="*/ 240 w 420"/>
              <a:gd name="T31" fmla="*/ 296 h 352"/>
              <a:gd name="T32" fmla="*/ 256 w 420"/>
              <a:gd name="T33" fmla="*/ 272 h 352"/>
              <a:gd name="T34" fmla="*/ 280 w 420"/>
              <a:gd name="T35" fmla="*/ 256 h 352"/>
              <a:gd name="T36" fmla="*/ 304 w 420"/>
              <a:gd name="T37" fmla="*/ 152 h 352"/>
              <a:gd name="T38" fmla="*/ 352 w 420"/>
              <a:gd name="T39" fmla="*/ 136 h 352"/>
              <a:gd name="T40" fmla="*/ 360 w 420"/>
              <a:gd name="T41" fmla="*/ 112 h 352"/>
              <a:gd name="T42" fmla="*/ 408 w 420"/>
              <a:gd name="T43" fmla="*/ 96 h 352"/>
              <a:gd name="T44" fmla="*/ 392 w 420"/>
              <a:gd name="T45" fmla="*/ 112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0" h="352">
                <a:moveTo>
                  <a:pt x="392" y="112"/>
                </a:moveTo>
                <a:cubicBezTo>
                  <a:pt x="365" y="32"/>
                  <a:pt x="251" y="136"/>
                  <a:pt x="224" y="56"/>
                </a:cubicBezTo>
                <a:cubicBezTo>
                  <a:pt x="229" y="48"/>
                  <a:pt x="242" y="41"/>
                  <a:pt x="240" y="32"/>
                </a:cubicBezTo>
                <a:cubicBezTo>
                  <a:pt x="235" y="6"/>
                  <a:pt x="168" y="0"/>
                  <a:pt x="168" y="0"/>
                </a:cubicBezTo>
                <a:cubicBezTo>
                  <a:pt x="155" y="40"/>
                  <a:pt x="168" y="21"/>
                  <a:pt x="112" y="40"/>
                </a:cubicBezTo>
                <a:cubicBezTo>
                  <a:pt x="104" y="43"/>
                  <a:pt x="88" y="48"/>
                  <a:pt x="88" y="48"/>
                </a:cubicBezTo>
                <a:cubicBezTo>
                  <a:pt x="44" y="41"/>
                  <a:pt x="16" y="23"/>
                  <a:pt x="0" y="72"/>
                </a:cubicBezTo>
                <a:cubicBezTo>
                  <a:pt x="20" y="102"/>
                  <a:pt x="31" y="137"/>
                  <a:pt x="48" y="168"/>
                </a:cubicBezTo>
                <a:cubicBezTo>
                  <a:pt x="57" y="185"/>
                  <a:pt x="80" y="216"/>
                  <a:pt x="80" y="216"/>
                </a:cubicBezTo>
                <a:cubicBezTo>
                  <a:pt x="72" y="221"/>
                  <a:pt x="58" y="223"/>
                  <a:pt x="56" y="232"/>
                </a:cubicBezTo>
                <a:cubicBezTo>
                  <a:pt x="54" y="241"/>
                  <a:pt x="69" y="247"/>
                  <a:pt x="72" y="256"/>
                </a:cubicBezTo>
                <a:cubicBezTo>
                  <a:pt x="77" y="269"/>
                  <a:pt x="72" y="285"/>
                  <a:pt x="80" y="296"/>
                </a:cubicBezTo>
                <a:cubicBezTo>
                  <a:pt x="92" y="311"/>
                  <a:pt x="128" y="328"/>
                  <a:pt x="128" y="328"/>
                </a:cubicBezTo>
                <a:cubicBezTo>
                  <a:pt x="133" y="336"/>
                  <a:pt x="134" y="352"/>
                  <a:pt x="144" y="352"/>
                </a:cubicBezTo>
                <a:cubicBezTo>
                  <a:pt x="155" y="352"/>
                  <a:pt x="159" y="334"/>
                  <a:pt x="168" y="328"/>
                </a:cubicBezTo>
                <a:cubicBezTo>
                  <a:pt x="187" y="315"/>
                  <a:pt x="218" y="303"/>
                  <a:pt x="240" y="296"/>
                </a:cubicBezTo>
                <a:cubicBezTo>
                  <a:pt x="245" y="288"/>
                  <a:pt x="249" y="279"/>
                  <a:pt x="256" y="272"/>
                </a:cubicBezTo>
                <a:cubicBezTo>
                  <a:pt x="263" y="265"/>
                  <a:pt x="275" y="264"/>
                  <a:pt x="280" y="256"/>
                </a:cubicBezTo>
                <a:cubicBezTo>
                  <a:pt x="296" y="232"/>
                  <a:pt x="288" y="171"/>
                  <a:pt x="304" y="152"/>
                </a:cubicBezTo>
                <a:cubicBezTo>
                  <a:pt x="315" y="139"/>
                  <a:pt x="352" y="136"/>
                  <a:pt x="352" y="136"/>
                </a:cubicBezTo>
                <a:cubicBezTo>
                  <a:pt x="355" y="128"/>
                  <a:pt x="353" y="117"/>
                  <a:pt x="360" y="112"/>
                </a:cubicBezTo>
                <a:cubicBezTo>
                  <a:pt x="374" y="102"/>
                  <a:pt x="420" y="84"/>
                  <a:pt x="408" y="96"/>
                </a:cubicBezTo>
                <a:cubicBezTo>
                  <a:pt x="403" y="101"/>
                  <a:pt x="397" y="107"/>
                  <a:pt x="392" y="112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073" name="Freeform 89"/>
          <p:cNvSpPr>
            <a:spLocks/>
          </p:cNvSpPr>
          <p:nvPr/>
        </p:nvSpPr>
        <p:spPr bwMode="auto">
          <a:xfrm>
            <a:off x="6303589" y="5180704"/>
            <a:ext cx="1095375" cy="1074738"/>
          </a:xfrm>
          <a:custGeom>
            <a:avLst/>
            <a:gdLst>
              <a:gd name="T0" fmla="*/ 626 w 690"/>
              <a:gd name="T1" fmla="*/ 72 h 677"/>
              <a:gd name="T2" fmla="*/ 562 w 690"/>
              <a:gd name="T3" fmla="*/ 16 h 677"/>
              <a:gd name="T4" fmla="*/ 538 w 690"/>
              <a:gd name="T5" fmla="*/ 0 h 677"/>
              <a:gd name="T6" fmla="*/ 482 w 690"/>
              <a:gd name="T7" fmla="*/ 56 h 677"/>
              <a:gd name="T8" fmla="*/ 354 w 690"/>
              <a:gd name="T9" fmla="*/ 0 h 677"/>
              <a:gd name="T10" fmla="*/ 202 w 690"/>
              <a:gd name="T11" fmla="*/ 32 h 677"/>
              <a:gd name="T12" fmla="*/ 90 w 690"/>
              <a:gd name="T13" fmla="*/ 128 h 677"/>
              <a:gd name="T14" fmla="*/ 18 w 690"/>
              <a:gd name="T15" fmla="*/ 160 h 677"/>
              <a:gd name="T16" fmla="*/ 2 w 690"/>
              <a:gd name="T17" fmla="*/ 184 h 677"/>
              <a:gd name="T18" fmla="*/ 26 w 690"/>
              <a:gd name="T19" fmla="*/ 192 h 677"/>
              <a:gd name="T20" fmla="*/ 106 w 690"/>
              <a:gd name="T21" fmla="*/ 232 h 677"/>
              <a:gd name="T22" fmla="*/ 154 w 690"/>
              <a:gd name="T23" fmla="*/ 248 h 677"/>
              <a:gd name="T24" fmla="*/ 154 w 690"/>
              <a:gd name="T25" fmla="*/ 312 h 677"/>
              <a:gd name="T26" fmla="*/ 106 w 690"/>
              <a:gd name="T27" fmla="*/ 408 h 677"/>
              <a:gd name="T28" fmla="*/ 106 w 690"/>
              <a:gd name="T29" fmla="*/ 664 h 677"/>
              <a:gd name="T30" fmla="*/ 186 w 690"/>
              <a:gd name="T31" fmla="*/ 648 h 677"/>
              <a:gd name="T32" fmla="*/ 258 w 690"/>
              <a:gd name="T33" fmla="*/ 616 h 677"/>
              <a:gd name="T34" fmla="*/ 274 w 690"/>
              <a:gd name="T35" fmla="*/ 592 h 677"/>
              <a:gd name="T36" fmla="*/ 298 w 690"/>
              <a:gd name="T37" fmla="*/ 576 h 677"/>
              <a:gd name="T38" fmla="*/ 330 w 690"/>
              <a:gd name="T39" fmla="*/ 504 h 677"/>
              <a:gd name="T40" fmla="*/ 402 w 690"/>
              <a:gd name="T41" fmla="*/ 480 h 677"/>
              <a:gd name="T42" fmla="*/ 426 w 690"/>
              <a:gd name="T43" fmla="*/ 464 h 677"/>
              <a:gd name="T44" fmla="*/ 474 w 690"/>
              <a:gd name="T45" fmla="*/ 448 h 677"/>
              <a:gd name="T46" fmla="*/ 522 w 690"/>
              <a:gd name="T47" fmla="*/ 416 h 677"/>
              <a:gd name="T48" fmla="*/ 602 w 690"/>
              <a:gd name="T49" fmla="*/ 352 h 677"/>
              <a:gd name="T50" fmla="*/ 690 w 690"/>
              <a:gd name="T51" fmla="*/ 160 h 677"/>
              <a:gd name="T52" fmla="*/ 626 w 690"/>
              <a:gd name="T53" fmla="*/ 72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90" h="677">
                <a:moveTo>
                  <a:pt x="626" y="72"/>
                </a:moveTo>
                <a:cubicBezTo>
                  <a:pt x="599" y="32"/>
                  <a:pt x="618" y="53"/>
                  <a:pt x="562" y="16"/>
                </a:cubicBezTo>
                <a:cubicBezTo>
                  <a:pt x="554" y="11"/>
                  <a:pt x="538" y="0"/>
                  <a:pt x="538" y="0"/>
                </a:cubicBezTo>
                <a:cubicBezTo>
                  <a:pt x="528" y="39"/>
                  <a:pt x="519" y="44"/>
                  <a:pt x="482" y="56"/>
                </a:cubicBezTo>
                <a:cubicBezTo>
                  <a:pt x="435" y="44"/>
                  <a:pt x="399" y="15"/>
                  <a:pt x="354" y="0"/>
                </a:cubicBezTo>
                <a:cubicBezTo>
                  <a:pt x="302" y="7"/>
                  <a:pt x="254" y="23"/>
                  <a:pt x="202" y="32"/>
                </a:cubicBezTo>
                <a:cubicBezTo>
                  <a:pt x="180" y="54"/>
                  <a:pt x="115" y="120"/>
                  <a:pt x="90" y="128"/>
                </a:cubicBezTo>
                <a:cubicBezTo>
                  <a:pt x="33" y="147"/>
                  <a:pt x="56" y="135"/>
                  <a:pt x="18" y="160"/>
                </a:cubicBezTo>
                <a:cubicBezTo>
                  <a:pt x="13" y="168"/>
                  <a:pt x="0" y="175"/>
                  <a:pt x="2" y="184"/>
                </a:cubicBezTo>
                <a:cubicBezTo>
                  <a:pt x="4" y="192"/>
                  <a:pt x="19" y="188"/>
                  <a:pt x="26" y="192"/>
                </a:cubicBezTo>
                <a:cubicBezTo>
                  <a:pt x="125" y="247"/>
                  <a:pt x="31" y="210"/>
                  <a:pt x="106" y="232"/>
                </a:cubicBezTo>
                <a:cubicBezTo>
                  <a:pt x="122" y="237"/>
                  <a:pt x="154" y="248"/>
                  <a:pt x="154" y="248"/>
                </a:cubicBezTo>
                <a:cubicBezTo>
                  <a:pt x="178" y="283"/>
                  <a:pt x="193" y="286"/>
                  <a:pt x="154" y="312"/>
                </a:cubicBezTo>
                <a:cubicBezTo>
                  <a:pt x="133" y="343"/>
                  <a:pt x="127" y="377"/>
                  <a:pt x="106" y="408"/>
                </a:cubicBezTo>
                <a:cubicBezTo>
                  <a:pt x="125" y="504"/>
                  <a:pt x="113" y="559"/>
                  <a:pt x="106" y="664"/>
                </a:cubicBezTo>
                <a:cubicBezTo>
                  <a:pt x="144" y="677"/>
                  <a:pt x="153" y="663"/>
                  <a:pt x="186" y="648"/>
                </a:cubicBezTo>
                <a:cubicBezTo>
                  <a:pt x="272" y="610"/>
                  <a:pt x="204" y="652"/>
                  <a:pt x="258" y="616"/>
                </a:cubicBezTo>
                <a:cubicBezTo>
                  <a:pt x="263" y="608"/>
                  <a:pt x="267" y="599"/>
                  <a:pt x="274" y="592"/>
                </a:cubicBezTo>
                <a:cubicBezTo>
                  <a:pt x="281" y="585"/>
                  <a:pt x="292" y="584"/>
                  <a:pt x="298" y="576"/>
                </a:cubicBezTo>
                <a:cubicBezTo>
                  <a:pt x="304" y="568"/>
                  <a:pt x="325" y="508"/>
                  <a:pt x="330" y="504"/>
                </a:cubicBezTo>
                <a:cubicBezTo>
                  <a:pt x="330" y="504"/>
                  <a:pt x="390" y="484"/>
                  <a:pt x="402" y="480"/>
                </a:cubicBezTo>
                <a:cubicBezTo>
                  <a:pt x="411" y="477"/>
                  <a:pt x="417" y="468"/>
                  <a:pt x="426" y="464"/>
                </a:cubicBezTo>
                <a:cubicBezTo>
                  <a:pt x="441" y="457"/>
                  <a:pt x="460" y="457"/>
                  <a:pt x="474" y="448"/>
                </a:cubicBezTo>
                <a:cubicBezTo>
                  <a:pt x="490" y="437"/>
                  <a:pt x="522" y="416"/>
                  <a:pt x="522" y="416"/>
                </a:cubicBezTo>
                <a:cubicBezTo>
                  <a:pt x="536" y="375"/>
                  <a:pt x="569" y="374"/>
                  <a:pt x="602" y="352"/>
                </a:cubicBezTo>
                <a:cubicBezTo>
                  <a:pt x="624" y="286"/>
                  <a:pt x="668" y="226"/>
                  <a:pt x="690" y="160"/>
                </a:cubicBezTo>
                <a:cubicBezTo>
                  <a:pt x="647" y="146"/>
                  <a:pt x="636" y="112"/>
                  <a:pt x="626" y="72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075" name="Text Box 91"/>
          <p:cNvSpPr txBox="1">
            <a:spLocks noChangeArrowheads="1"/>
          </p:cNvSpPr>
          <p:nvPr/>
        </p:nvSpPr>
        <p:spPr bwMode="auto">
          <a:xfrm>
            <a:off x="6982244" y="5858452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ĐB. SCL</a:t>
            </a:r>
          </a:p>
        </p:txBody>
      </p:sp>
      <p:sp>
        <p:nvSpPr>
          <p:cNvPr id="42076" name="Text Box 92"/>
          <p:cNvSpPr txBox="1">
            <a:spLocks noChangeArrowheads="1"/>
          </p:cNvSpPr>
          <p:nvPr/>
        </p:nvSpPr>
        <p:spPr bwMode="auto">
          <a:xfrm>
            <a:off x="7273087" y="1230507"/>
            <a:ext cx="16069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ĐB.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S.Hồng</a:t>
            </a:r>
            <a:endParaRPr lang="en-US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24"/>
          <p:cNvSpPr>
            <a:spLocks/>
          </p:cNvSpPr>
          <p:nvPr/>
        </p:nvSpPr>
        <p:spPr bwMode="auto">
          <a:xfrm>
            <a:off x="6879831" y="1575873"/>
            <a:ext cx="1758950" cy="3886200"/>
          </a:xfrm>
          <a:custGeom>
            <a:avLst/>
            <a:gdLst>
              <a:gd name="T0" fmla="*/ 56 w 1108"/>
              <a:gd name="T1" fmla="*/ 0 h 2424"/>
              <a:gd name="T2" fmla="*/ 32 w 1108"/>
              <a:gd name="T3" fmla="*/ 160 h 2424"/>
              <a:gd name="T4" fmla="*/ 16 w 1108"/>
              <a:gd name="T5" fmla="*/ 184 h 2424"/>
              <a:gd name="T6" fmla="*/ 0 w 1108"/>
              <a:gd name="T7" fmla="*/ 232 h 2424"/>
              <a:gd name="T8" fmla="*/ 56 w 1108"/>
              <a:gd name="T9" fmla="*/ 312 h 2424"/>
              <a:gd name="T10" fmla="*/ 128 w 1108"/>
              <a:gd name="T11" fmla="*/ 400 h 2424"/>
              <a:gd name="T12" fmla="*/ 208 w 1108"/>
              <a:gd name="T13" fmla="*/ 480 h 2424"/>
              <a:gd name="T14" fmla="*/ 224 w 1108"/>
              <a:gd name="T15" fmla="*/ 504 h 2424"/>
              <a:gd name="T16" fmla="*/ 248 w 1108"/>
              <a:gd name="T17" fmla="*/ 512 h 2424"/>
              <a:gd name="T18" fmla="*/ 352 w 1108"/>
              <a:gd name="T19" fmla="*/ 648 h 2424"/>
              <a:gd name="T20" fmla="*/ 416 w 1108"/>
              <a:gd name="T21" fmla="*/ 712 h 2424"/>
              <a:gd name="T22" fmla="*/ 496 w 1108"/>
              <a:gd name="T23" fmla="*/ 792 h 2424"/>
              <a:gd name="T24" fmla="*/ 536 w 1108"/>
              <a:gd name="T25" fmla="*/ 824 h 2424"/>
              <a:gd name="T26" fmla="*/ 600 w 1108"/>
              <a:gd name="T27" fmla="*/ 880 h 2424"/>
              <a:gd name="T28" fmla="*/ 712 w 1108"/>
              <a:gd name="T29" fmla="*/ 968 h 2424"/>
              <a:gd name="T30" fmla="*/ 760 w 1108"/>
              <a:gd name="T31" fmla="*/ 1000 h 2424"/>
              <a:gd name="T32" fmla="*/ 848 w 1108"/>
              <a:gd name="T33" fmla="*/ 1112 h 2424"/>
              <a:gd name="T34" fmla="*/ 952 w 1108"/>
              <a:gd name="T35" fmla="*/ 1256 h 2424"/>
              <a:gd name="T36" fmla="*/ 1008 w 1108"/>
              <a:gd name="T37" fmla="*/ 1432 h 2424"/>
              <a:gd name="T38" fmla="*/ 1040 w 1108"/>
              <a:gd name="T39" fmla="*/ 1560 h 2424"/>
              <a:gd name="T40" fmla="*/ 1064 w 1108"/>
              <a:gd name="T41" fmla="*/ 1728 h 2424"/>
              <a:gd name="T42" fmla="*/ 1080 w 1108"/>
              <a:gd name="T43" fmla="*/ 1776 h 2424"/>
              <a:gd name="T44" fmla="*/ 1064 w 1108"/>
              <a:gd name="T45" fmla="*/ 2048 h 2424"/>
              <a:gd name="T46" fmla="*/ 944 w 1108"/>
              <a:gd name="T47" fmla="*/ 2160 h 2424"/>
              <a:gd name="T48" fmla="*/ 896 w 1108"/>
              <a:gd name="T49" fmla="*/ 2192 h 2424"/>
              <a:gd name="T50" fmla="*/ 840 w 1108"/>
              <a:gd name="T51" fmla="*/ 2280 h 2424"/>
              <a:gd name="T52" fmla="*/ 792 w 1108"/>
              <a:gd name="T53" fmla="*/ 2296 h 2424"/>
              <a:gd name="T54" fmla="*/ 744 w 1108"/>
              <a:gd name="T55" fmla="*/ 2336 h 2424"/>
              <a:gd name="T56" fmla="*/ 728 w 1108"/>
              <a:gd name="T57" fmla="*/ 2360 h 2424"/>
              <a:gd name="T58" fmla="*/ 584 w 1108"/>
              <a:gd name="T59" fmla="*/ 2392 h 2424"/>
              <a:gd name="T60" fmla="*/ 504 w 1108"/>
              <a:gd name="T61" fmla="*/ 2416 h 2424"/>
              <a:gd name="T62" fmla="*/ 480 w 1108"/>
              <a:gd name="T63" fmla="*/ 2424 h 2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08" h="2424">
                <a:moveTo>
                  <a:pt x="56" y="0"/>
                </a:moveTo>
                <a:cubicBezTo>
                  <a:pt x="47" y="129"/>
                  <a:pt x="60" y="76"/>
                  <a:pt x="32" y="160"/>
                </a:cubicBezTo>
                <a:cubicBezTo>
                  <a:pt x="29" y="169"/>
                  <a:pt x="20" y="175"/>
                  <a:pt x="16" y="184"/>
                </a:cubicBezTo>
                <a:cubicBezTo>
                  <a:pt x="9" y="199"/>
                  <a:pt x="0" y="232"/>
                  <a:pt x="0" y="232"/>
                </a:cubicBezTo>
                <a:cubicBezTo>
                  <a:pt x="9" y="277"/>
                  <a:pt x="18" y="287"/>
                  <a:pt x="56" y="312"/>
                </a:cubicBezTo>
                <a:cubicBezTo>
                  <a:pt x="68" y="347"/>
                  <a:pt x="97" y="379"/>
                  <a:pt x="128" y="400"/>
                </a:cubicBezTo>
                <a:cubicBezTo>
                  <a:pt x="145" y="426"/>
                  <a:pt x="182" y="463"/>
                  <a:pt x="208" y="480"/>
                </a:cubicBezTo>
                <a:cubicBezTo>
                  <a:pt x="213" y="488"/>
                  <a:pt x="216" y="498"/>
                  <a:pt x="224" y="504"/>
                </a:cubicBezTo>
                <a:cubicBezTo>
                  <a:pt x="231" y="509"/>
                  <a:pt x="242" y="506"/>
                  <a:pt x="248" y="512"/>
                </a:cubicBezTo>
                <a:cubicBezTo>
                  <a:pt x="286" y="550"/>
                  <a:pt x="310" y="620"/>
                  <a:pt x="352" y="648"/>
                </a:cubicBezTo>
                <a:cubicBezTo>
                  <a:pt x="370" y="675"/>
                  <a:pt x="393" y="689"/>
                  <a:pt x="416" y="712"/>
                </a:cubicBezTo>
                <a:cubicBezTo>
                  <a:pt x="428" y="747"/>
                  <a:pt x="465" y="771"/>
                  <a:pt x="496" y="792"/>
                </a:cubicBezTo>
                <a:cubicBezTo>
                  <a:pt x="532" y="846"/>
                  <a:pt x="490" y="793"/>
                  <a:pt x="536" y="824"/>
                </a:cubicBezTo>
                <a:cubicBezTo>
                  <a:pt x="570" y="846"/>
                  <a:pt x="559" y="866"/>
                  <a:pt x="600" y="880"/>
                </a:cubicBezTo>
                <a:cubicBezTo>
                  <a:pt x="630" y="925"/>
                  <a:pt x="667" y="943"/>
                  <a:pt x="712" y="968"/>
                </a:cubicBezTo>
                <a:cubicBezTo>
                  <a:pt x="729" y="977"/>
                  <a:pt x="760" y="1000"/>
                  <a:pt x="760" y="1000"/>
                </a:cubicBezTo>
                <a:cubicBezTo>
                  <a:pt x="787" y="1041"/>
                  <a:pt x="807" y="1085"/>
                  <a:pt x="848" y="1112"/>
                </a:cubicBezTo>
                <a:cubicBezTo>
                  <a:pt x="879" y="1158"/>
                  <a:pt x="934" y="1202"/>
                  <a:pt x="952" y="1256"/>
                </a:cubicBezTo>
                <a:cubicBezTo>
                  <a:pt x="971" y="1314"/>
                  <a:pt x="993" y="1373"/>
                  <a:pt x="1008" y="1432"/>
                </a:cubicBezTo>
                <a:cubicBezTo>
                  <a:pt x="1019" y="1474"/>
                  <a:pt x="1026" y="1519"/>
                  <a:pt x="1040" y="1560"/>
                </a:cubicBezTo>
                <a:cubicBezTo>
                  <a:pt x="1044" y="1597"/>
                  <a:pt x="1054" y="1698"/>
                  <a:pt x="1064" y="1728"/>
                </a:cubicBezTo>
                <a:cubicBezTo>
                  <a:pt x="1069" y="1744"/>
                  <a:pt x="1080" y="1776"/>
                  <a:pt x="1080" y="1776"/>
                </a:cubicBezTo>
                <a:cubicBezTo>
                  <a:pt x="1077" y="1867"/>
                  <a:pt x="1108" y="1969"/>
                  <a:pt x="1064" y="2048"/>
                </a:cubicBezTo>
                <a:cubicBezTo>
                  <a:pt x="1025" y="2119"/>
                  <a:pt x="1008" y="2117"/>
                  <a:pt x="944" y="2160"/>
                </a:cubicBezTo>
                <a:cubicBezTo>
                  <a:pt x="928" y="2171"/>
                  <a:pt x="896" y="2192"/>
                  <a:pt x="896" y="2192"/>
                </a:cubicBezTo>
                <a:cubicBezTo>
                  <a:pt x="884" y="2228"/>
                  <a:pt x="879" y="2263"/>
                  <a:pt x="840" y="2280"/>
                </a:cubicBezTo>
                <a:cubicBezTo>
                  <a:pt x="825" y="2287"/>
                  <a:pt x="792" y="2296"/>
                  <a:pt x="792" y="2296"/>
                </a:cubicBezTo>
                <a:cubicBezTo>
                  <a:pt x="777" y="2311"/>
                  <a:pt x="759" y="2321"/>
                  <a:pt x="744" y="2336"/>
                </a:cubicBezTo>
                <a:cubicBezTo>
                  <a:pt x="737" y="2343"/>
                  <a:pt x="736" y="2355"/>
                  <a:pt x="728" y="2360"/>
                </a:cubicBezTo>
                <a:cubicBezTo>
                  <a:pt x="689" y="2384"/>
                  <a:pt x="626" y="2384"/>
                  <a:pt x="584" y="2392"/>
                </a:cubicBezTo>
                <a:cubicBezTo>
                  <a:pt x="557" y="2397"/>
                  <a:pt x="529" y="2408"/>
                  <a:pt x="504" y="2416"/>
                </a:cubicBezTo>
                <a:cubicBezTo>
                  <a:pt x="496" y="2419"/>
                  <a:pt x="480" y="2424"/>
                  <a:pt x="480" y="2424"/>
                </a:cubicBezTo>
              </a:path>
            </a:pathLst>
          </a:custGeom>
          <a:noFill/>
          <a:ln w="38100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91"/>
          <p:cNvSpPr txBox="1">
            <a:spLocks noChangeArrowheads="1"/>
          </p:cNvSpPr>
          <p:nvPr/>
        </p:nvSpPr>
        <p:spPr bwMode="auto">
          <a:xfrm>
            <a:off x="7517790" y="2214793"/>
            <a:ext cx="16821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ĐB.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Duyên</a:t>
            </a: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183.jpg" descr="Image result for Äá»ng báº±ng sÃ´ng há»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701272" y="-36551"/>
            <a:ext cx="2331301" cy="1910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image191.png" descr="Related image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519329" y="4785033"/>
            <a:ext cx="2284406" cy="1952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7" name="Rounded Rectangle 26"/>
          <p:cNvSpPr/>
          <p:nvPr/>
        </p:nvSpPr>
        <p:spPr>
          <a:xfrm>
            <a:off x="320694" y="1348682"/>
            <a:ext cx="4273359" cy="48463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ta?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……………………………………………….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………………………………………………………………………………………………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……………………………………………….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90508" y="493687"/>
            <a:ext cx="3359767" cy="736820"/>
            <a:chOff x="120650" y="410339"/>
            <a:chExt cx="3359767" cy="736820"/>
          </a:xfrm>
        </p:grpSpPr>
        <p:sp>
          <p:nvSpPr>
            <p:cNvPr id="29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120650" y="440617"/>
              <a:ext cx="3359767" cy="676265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00"/>
                  </a:solidFill>
                  <a:latin typeface="#9Slide05 SVNUT Triumph" panose="00000500000000000000" pitchFamily="2" charset="0"/>
                </a:rPr>
                <a:t>    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Phiếu</a:t>
              </a:r>
              <a:r>
                <a:rPr lang="en-US" sz="2800" dirty="0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học</a:t>
              </a:r>
              <a:r>
                <a:rPr lang="en-US" sz="2800" dirty="0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tập</a:t>
              </a:r>
              <a:endParaRPr lang="en-US" sz="2800" dirty="0">
                <a:solidFill>
                  <a:srgbClr val="0070C0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776" y="410339"/>
              <a:ext cx="736820" cy="736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6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75" grpId="0"/>
      <p:bldP spid="4207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o bien mai m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69550" y="3095236"/>
            <a:ext cx="2183103" cy="2208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ngap 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32155" y="117566"/>
            <a:ext cx="2259845" cy="2200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869550" y="5303520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mài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mòn</a:t>
            </a:r>
            <a:endParaRPr lang="en-US" altLang="en-US" sz="2800" dirty="0">
              <a:solidFill>
                <a:srgbClr val="0000FF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9525000" y="2318192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bồi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tụ</a:t>
            </a:r>
            <a:endParaRPr lang="en-US" altLang="en-US" sz="2800" dirty="0">
              <a:solidFill>
                <a:srgbClr val="0000FF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8434" y="998364"/>
            <a:ext cx="4217524" cy="4767942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thềm</a:t>
            </a:r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lục</a:t>
            </a:r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iCiel Baliho Script" pitchFamily="50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ta?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…………………………………………</a:t>
            </a: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…………………………………………</a:t>
            </a:r>
          </a:p>
        </p:txBody>
      </p:sp>
      <p:pic>
        <p:nvPicPr>
          <p:cNvPr id="9" name="Picture 4" descr="Luoc do dai dong bang duyen hai mien Tr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61" y="0"/>
            <a:ext cx="51196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59879" y="237080"/>
            <a:ext cx="3359767" cy="736820"/>
            <a:chOff x="120650" y="410339"/>
            <a:chExt cx="3359767" cy="736820"/>
          </a:xfrm>
        </p:grpSpPr>
        <p:sp>
          <p:nvSpPr>
            <p:cNvPr id="17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120650" y="440617"/>
              <a:ext cx="3359767" cy="676265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8000"/>
                  </a:solidFill>
                  <a:latin typeface="#9Slide05 SVNUT Triumph" panose="00000500000000000000" pitchFamily="2" charset="0"/>
                </a:rPr>
                <a:t>    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Phiếu</a:t>
              </a:r>
              <a:r>
                <a:rPr lang="en-US" sz="2800" dirty="0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học</a:t>
              </a:r>
              <a:r>
                <a:rPr lang="en-US" sz="2800" dirty="0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5 SVNUT Triumph" panose="00000500000000000000" pitchFamily="2" charset="0"/>
                </a:rPr>
                <a:t>tập</a:t>
              </a:r>
              <a:endParaRPr lang="en-US" sz="2800" dirty="0">
                <a:solidFill>
                  <a:srgbClr val="0070C0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776" y="410339"/>
              <a:ext cx="736820" cy="736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525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1" name="Group 19"/>
          <p:cNvGrpSpPr>
            <a:grpSpLocks/>
          </p:cNvGrpSpPr>
          <p:nvPr/>
        </p:nvGrpSpPr>
        <p:grpSpPr bwMode="auto">
          <a:xfrm>
            <a:off x="5728855" y="58882"/>
            <a:ext cx="5562600" cy="6908801"/>
            <a:chOff x="48" y="0"/>
            <a:chExt cx="3046" cy="4352"/>
          </a:xfrm>
        </p:grpSpPr>
        <p:pic>
          <p:nvPicPr>
            <p:cNvPr id="31751" name="Picture 20" descr="img0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0"/>
              <a:ext cx="3046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 Box 21"/>
            <p:cNvSpPr txBox="1">
              <a:spLocks noChangeArrowheads="1"/>
            </p:cNvSpPr>
            <p:nvPr/>
          </p:nvSpPr>
          <p:spPr bwMode="auto">
            <a:xfrm>
              <a:off x="536" y="4022"/>
              <a:ext cx="20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 err="1">
                  <a:latin typeface="iCiel Baliho Script" pitchFamily="50" charset="0"/>
                </a:rPr>
                <a:t>Bản</a:t>
              </a:r>
              <a:r>
                <a:rPr lang="en-US" altLang="en-US" sz="2800" dirty="0">
                  <a:latin typeface="iCiel Baliho Script" pitchFamily="50" charset="0"/>
                </a:rPr>
                <a:t> </a:t>
              </a:r>
              <a:r>
                <a:rPr lang="en-US" altLang="en-US" sz="2800" dirty="0" err="1">
                  <a:latin typeface="iCiel Baliho Script" pitchFamily="50" charset="0"/>
                </a:rPr>
                <a:t>đồ</a:t>
              </a:r>
              <a:r>
                <a:rPr lang="en-US" altLang="en-US" sz="2800" dirty="0">
                  <a:latin typeface="iCiel Baliho Script" pitchFamily="50" charset="0"/>
                </a:rPr>
                <a:t> </a:t>
              </a:r>
              <a:r>
                <a:rPr lang="en-US" altLang="en-US" sz="2800" dirty="0" err="1">
                  <a:latin typeface="iCiel Baliho Script" pitchFamily="50" charset="0"/>
                </a:rPr>
                <a:t>địa</a:t>
              </a:r>
              <a:r>
                <a:rPr lang="en-US" altLang="en-US" sz="2800" dirty="0">
                  <a:latin typeface="iCiel Baliho Script" pitchFamily="50" charset="0"/>
                </a:rPr>
                <a:t> </a:t>
              </a:r>
              <a:r>
                <a:rPr lang="en-US" altLang="en-US" sz="2800" dirty="0" err="1">
                  <a:latin typeface="iCiel Baliho Script" pitchFamily="50" charset="0"/>
                </a:rPr>
                <a:t>hình</a:t>
              </a:r>
              <a:r>
                <a:rPr lang="en-US" altLang="en-US" sz="2800" dirty="0">
                  <a:latin typeface="iCiel Baliho Script" pitchFamily="50" charset="0"/>
                </a:rPr>
                <a:t> </a:t>
              </a:r>
              <a:r>
                <a:rPr lang="en-US" altLang="en-US" sz="2800" dirty="0" err="1">
                  <a:latin typeface="iCiel Baliho Script" pitchFamily="50" charset="0"/>
                </a:rPr>
                <a:t>Việt</a:t>
              </a:r>
              <a:r>
                <a:rPr lang="en-US" altLang="en-US" sz="2800" dirty="0">
                  <a:latin typeface="iCiel Baliho Script" pitchFamily="50" charset="0"/>
                </a:rPr>
                <a:t> Nam</a:t>
              </a:r>
            </a:p>
          </p:txBody>
        </p:sp>
      </p:grpSp>
      <p:sp>
        <p:nvSpPr>
          <p:cNvPr id="8215" name="AutoShape 23"/>
          <p:cNvSpPr>
            <a:spLocks noChangeArrowheads="1"/>
          </p:cNvSpPr>
          <p:nvPr/>
        </p:nvSpPr>
        <p:spPr bwMode="auto">
          <a:xfrm>
            <a:off x="8164513" y="177799"/>
            <a:ext cx="2046287" cy="1109958"/>
          </a:xfrm>
          <a:prstGeom prst="wedgeRoundRectCallout">
            <a:avLst>
              <a:gd name="adj1" fmla="val -86322"/>
              <a:gd name="adj2" fmla="val -1306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núi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Đông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Bắc</a:t>
            </a:r>
            <a:endParaRPr lang="en-US" altLang="en-US" sz="3200" dirty="0">
              <a:solidFill>
                <a:schemeClr val="bg1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>
            <a:off x="4461164" y="1765300"/>
            <a:ext cx="2079788" cy="1075175"/>
          </a:xfrm>
          <a:prstGeom prst="wedgeRoundRectCallout">
            <a:avLst>
              <a:gd name="adj1" fmla="val 83735"/>
              <a:gd name="adj2" fmla="val 3461"/>
              <a:gd name="adj3" fmla="val 16667"/>
            </a:avLst>
          </a:prstGeom>
          <a:solidFill>
            <a:srgbClr val="FF0000"/>
          </a:solidFill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Trường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Sơn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Bắc</a:t>
            </a:r>
            <a:endParaRPr lang="en-US" altLang="en-US" sz="3200" dirty="0">
              <a:solidFill>
                <a:schemeClr val="bg1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  <p:sp>
        <p:nvSpPr>
          <p:cNvPr id="8217" name="AutoShape 25"/>
          <p:cNvSpPr>
            <a:spLocks noChangeArrowheads="1"/>
          </p:cNvSpPr>
          <p:nvPr/>
        </p:nvSpPr>
        <p:spPr bwMode="auto">
          <a:xfrm>
            <a:off x="9168968" y="3650671"/>
            <a:ext cx="2122487" cy="1152299"/>
          </a:xfrm>
          <a:prstGeom prst="wedgeRoundRectCallout">
            <a:avLst>
              <a:gd name="adj1" fmla="val -85641"/>
              <a:gd name="adj2" fmla="val 5527"/>
              <a:gd name="adj3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Trường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Sơn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8218" name="AutoShape 26"/>
          <p:cNvSpPr>
            <a:spLocks noChangeArrowheads="1"/>
          </p:cNvSpPr>
          <p:nvPr/>
        </p:nvSpPr>
        <p:spPr bwMode="auto">
          <a:xfrm>
            <a:off x="3874888" y="494145"/>
            <a:ext cx="2013384" cy="1112982"/>
          </a:xfrm>
          <a:prstGeom prst="wedgeRoundRectCallout">
            <a:avLst>
              <a:gd name="adj1" fmla="val 71446"/>
              <a:gd name="adj2" fmla="val -21688"/>
              <a:gd name="adj3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núi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Tây</a:t>
            </a:r>
            <a:r>
              <a:rPr lang="en-US" altLang="en-US" sz="3200" dirty="0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iCiel Baliho Script" pitchFamily="50" charset="0"/>
                <a:cs typeface="Arial" panose="020B0604020202020204" pitchFamily="34" charset="0"/>
              </a:rPr>
              <a:t>Bắc</a:t>
            </a:r>
            <a:endParaRPr lang="en-US" altLang="en-US" sz="3200" dirty="0">
              <a:solidFill>
                <a:schemeClr val="bg1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633" y="58882"/>
            <a:ext cx="3215409" cy="1468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iCiel Baliho Script" pitchFamily="50" charset="0"/>
                <a:cs typeface="Arial" panose="020B0604020202020204" pitchFamily="34" charset="0"/>
              </a:rPr>
              <a:t>1. KHU VỰC ĐỒI NÚI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02" y="3299691"/>
            <a:ext cx="4349630" cy="3405909"/>
          </a:xfrm>
          <a:prstGeom prst="rect">
            <a:avLst/>
          </a:prstGeom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476845" y="1831862"/>
            <a:ext cx="3475707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iCiel Baliho Script" pitchFamily="50" charset="0"/>
              </a:rPr>
              <a:t>4 </a:t>
            </a:r>
            <a:r>
              <a:rPr lang="en-US" altLang="en-US" sz="2800" dirty="0" err="1">
                <a:solidFill>
                  <a:srgbClr val="FF0000"/>
                </a:solidFill>
                <a:latin typeface="iCiel Baliho Script" pitchFamily="50" charset="0"/>
              </a:rPr>
              <a:t>vùng</a:t>
            </a:r>
            <a:r>
              <a:rPr lang="en-US" altLang="en-US" sz="280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iCiel Baliho Script" pitchFamily="50" charset="0"/>
              </a:rPr>
              <a:t>núi</a:t>
            </a:r>
            <a:r>
              <a:rPr lang="en-US" altLang="en-US" sz="2800" dirty="0">
                <a:solidFill>
                  <a:srgbClr val="FF0000"/>
                </a:solidFill>
                <a:latin typeface="iCiel Baliho Script" pitchFamily="50" charset="0"/>
              </a:rPr>
              <a:t>: </a:t>
            </a:r>
            <a:r>
              <a:rPr lang="en-US" altLang="en-US" sz="2800" dirty="0" err="1">
                <a:latin typeface="iCiel Baliho Script" pitchFamily="50" charset="0"/>
              </a:rPr>
              <a:t>Tây</a:t>
            </a:r>
            <a:r>
              <a:rPr lang="en-US" altLang="en-US" sz="2800" dirty="0">
                <a:latin typeface="iCiel Baliho Script" pitchFamily="50" charset="0"/>
              </a:rPr>
              <a:t> </a:t>
            </a:r>
            <a:r>
              <a:rPr lang="en-US" altLang="en-US" sz="2800" dirty="0" err="1">
                <a:latin typeface="iCiel Baliho Script" pitchFamily="50" charset="0"/>
              </a:rPr>
              <a:t>Bắc</a:t>
            </a:r>
            <a:r>
              <a:rPr lang="en-US" altLang="en-US" sz="2800" dirty="0">
                <a:latin typeface="iCiel Baliho Script" pitchFamily="50" charset="0"/>
              </a:rPr>
              <a:t>, </a:t>
            </a:r>
            <a:r>
              <a:rPr lang="en-US" altLang="en-US" sz="2800" dirty="0" err="1">
                <a:latin typeface="iCiel Baliho Script" pitchFamily="50" charset="0"/>
              </a:rPr>
              <a:t>Đông</a:t>
            </a:r>
            <a:r>
              <a:rPr lang="en-US" altLang="en-US" sz="2800" dirty="0">
                <a:latin typeface="iCiel Baliho Script" pitchFamily="50" charset="0"/>
              </a:rPr>
              <a:t> </a:t>
            </a:r>
            <a:r>
              <a:rPr lang="en-US" altLang="en-US" sz="2800" dirty="0" err="1">
                <a:latin typeface="iCiel Baliho Script" pitchFamily="50" charset="0"/>
              </a:rPr>
              <a:t>Bắc</a:t>
            </a:r>
            <a:r>
              <a:rPr lang="en-US" altLang="en-US" sz="2800" dirty="0">
                <a:latin typeface="iCiel Baliho Script" pitchFamily="50" charset="0"/>
              </a:rPr>
              <a:t>, </a:t>
            </a:r>
            <a:r>
              <a:rPr lang="en-US" altLang="en-US" sz="2800" dirty="0" err="1">
                <a:latin typeface="iCiel Baliho Script" pitchFamily="50" charset="0"/>
              </a:rPr>
              <a:t>Trường</a:t>
            </a:r>
            <a:r>
              <a:rPr lang="en-US" altLang="en-US" sz="2800" dirty="0">
                <a:latin typeface="iCiel Baliho Script" pitchFamily="50" charset="0"/>
              </a:rPr>
              <a:t> </a:t>
            </a:r>
            <a:r>
              <a:rPr lang="en-US" altLang="en-US" sz="2800" dirty="0" err="1">
                <a:latin typeface="iCiel Baliho Script" pitchFamily="50" charset="0"/>
              </a:rPr>
              <a:t>Sơn</a:t>
            </a:r>
            <a:r>
              <a:rPr lang="en-US" altLang="en-US" sz="2800" dirty="0">
                <a:latin typeface="iCiel Baliho Script" pitchFamily="50" charset="0"/>
              </a:rPr>
              <a:t> </a:t>
            </a:r>
            <a:r>
              <a:rPr lang="en-US" altLang="en-US" sz="2800" dirty="0" err="1">
                <a:latin typeface="iCiel Baliho Script" pitchFamily="50" charset="0"/>
              </a:rPr>
              <a:t>Bắc</a:t>
            </a:r>
            <a:r>
              <a:rPr lang="en-US" altLang="en-US" sz="2800" dirty="0">
                <a:latin typeface="iCiel Baliho Script" pitchFamily="50" charset="0"/>
              </a:rPr>
              <a:t>, </a:t>
            </a:r>
            <a:r>
              <a:rPr lang="en-US" altLang="en-US" sz="2800" dirty="0" err="1">
                <a:latin typeface="iCiel Baliho Script" pitchFamily="50" charset="0"/>
              </a:rPr>
              <a:t>Trường</a:t>
            </a:r>
            <a:r>
              <a:rPr lang="en-US" altLang="en-US" sz="2800" dirty="0">
                <a:latin typeface="iCiel Baliho Script" pitchFamily="50" charset="0"/>
              </a:rPr>
              <a:t> </a:t>
            </a:r>
            <a:r>
              <a:rPr lang="en-US" altLang="en-US" sz="2800" dirty="0" err="1">
                <a:latin typeface="iCiel Baliho Script" pitchFamily="50" charset="0"/>
              </a:rPr>
              <a:t>Sơn</a:t>
            </a:r>
            <a:r>
              <a:rPr lang="en-US" altLang="en-US" sz="2800" dirty="0">
                <a:latin typeface="iCiel Baliho Script" pitchFamily="50" charset="0"/>
              </a:rPr>
              <a:t> Nam </a:t>
            </a:r>
          </a:p>
        </p:txBody>
      </p:sp>
    </p:spTree>
    <p:extLst>
      <p:ext uri="{BB962C8B-B14F-4D97-AF65-F5344CB8AC3E}">
        <p14:creationId xmlns:p14="http://schemas.microsoft.com/office/powerpoint/2010/main" val="21319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5" grpId="0" animBg="1"/>
      <p:bldP spid="8216" grpId="0" animBg="1"/>
      <p:bldP spid="8217" grpId="0" animBg="1"/>
      <p:bldP spid="82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67" name="Picture 83" descr="hinh01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3108585" y="0"/>
            <a:ext cx="40576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072" name="Freeform 88"/>
          <p:cNvSpPr>
            <a:spLocks/>
          </p:cNvSpPr>
          <p:nvPr/>
        </p:nvSpPr>
        <p:spPr bwMode="auto">
          <a:xfrm>
            <a:off x="4693090" y="976714"/>
            <a:ext cx="666750" cy="526329"/>
          </a:xfrm>
          <a:custGeom>
            <a:avLst/>
            <a:gdLst>
              <a:gd name="T0" fmla="*/ 392 w 420"/>
              <a:gd name="T1" fmla="*/ 112 h 352"/>
              <a:gd name="T2" fmla="*/ 224 w 420"/>
              <a:gd name="T3" fmla="*/ 56 h 352"/>
              <a:gd name="T4" fmla="*/ 240 w 420"/>
              <a:gd name="T5" fmla="*/ 32 h 352"/>
              <a:gd name="T6" fmla="*/ 168 w 420"/>
              <a:gd name="T7" fmla="*/ 0 h 352"/>
              <a:gd name="T8" fmla="*/ 112 w 420"/>
              <a:gd name="T9" fmla="*/ 40 h 352"/>
              <a:gd name="T10" fmla="*/ 88 w 420"/>
              <a:gd name="T11" fmla="*/ 48 h 352"/>
              <a:gd name="T12" fmla="*/ 0 w 420"/>
              <a:gd name="T13" fmla="*/ 72 h 352"/>
              <a:gd name="T14" fmla="*/ 48 w 420"/>
              <a:gd name="T15" fmla="*/ 168 h 352"/>
              <a:gd name="T16" fmla="*/ 80 w 420"/>
              <a:gd name="T17" fmla="*/ 216 h 352"/>
              <a:gd name="T18" fmla="*/ 56 w 420"/>
              <a:gd name="T19" fmla="*/ 232 h 352"/>
              <a:gd name="T20" fmla="*/ 72 w 420"/>
              <a:gd name="T21" fmla="*/ 256 h 352"/>
              <a:gd name="T22" fmla="*/ 80 w 420"/>
              <a:gd name="T23" fmla="*/ 296 h 352"/>
              <a:gd name="T24" fmla="*/ 128 w 420"/>
              <a:gd name="T25" fmla="*/ 328 h 352"/>
              <a:gd name="T26" fmla="*/ 144 w 420"/>
              <a:gd name="T27" fmla="*/ 352 h 352"/>
              <a:gd name="T28" fmla="*/ 168 w 420"/>
              <a:gd name="T29" fmla="*/ 328 h 352"/>
              <a:gd name="T30" fmla="*/ 240 w 420"/>
              <a:gd name="T31" fmla="*/ 296 h 352"/>
              <a:gd name="T32" fmla="*/ 256 w 420"/>
              <a:gd name="T33" fmla="*/ 272 h 352"/>
              <a:gd name="T34" fmla="*/ 280 w 420"/>
              <a:gd name="T35" fmla="*/ 256 h 352"/>
              <a:gd name="T36" fmla="*/ 304 w 420"/>
              <a:gd name="T37" fmla="*/ 152 h 352"/>
              <a:gd name="T38" fmla="*/ 352 w 420"/>
              <a:gd name="T39" fmla="*/ 136 h 352"/>
              <a:gd name="T40" fmla="*/ 360 w 420"/>
              <a:gd name="T41" fmla="*/ 112 h 352"/>
              <a:gd name="T42" fmla="*/ 408 w 420"/>
              <a:gd name="T43" fmla="*/ 96 h 352"/>
              <a:gd name="T44" fmla="*/ 392 w 420"/>
              <a:gd name="T45" fmla="*/ 112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0" h="352">
                <a:moveTo>
                  <a:pt x="392" y="112"/>
                </a:moveTo>
                <a:cubicBezTo>
                  <a:pt x="365" y="32"/>
                  <a:pt x="251" y="136"/>
                  <a:pt x="224" y="56"/>
                </a:cubicBezTo>
                <a:cubicBezTo>
                  <a:pt x="229" y="48"/>
                  <a:pt x="242" y="41"/>
                  <a:pt x="240" y="32"/>
                </a:cubicBezTo>
                <a:cubicBezTo>
                  <a:pt x="235" y="6"/>
                  <a:pt x="168" y="0"/>
                  <a:pt x="168" y="0"/>
                </a:cubicBezTo>
                <a:cubicBezTo>
                  <a:pt x="155" y="40"/>
                  <a:pt x="168" y="21"/>
                  <a:pt x="112" y="40"/>
                </a:cubicBezTo>
                <a:cubicBezTo>
                  <a:pt x="104" y="43"/>
                  <a:pt x="88" y="48"/>
                  <a:pt x="88" y="48"/>
                </a:cubicBezTo>
                <a:cubicBezTo>
                  <a:pt x="44" y="41"/>
                  <a:pt x="16" y="23"/>
                  <a:pt x="0" y="72"/>
                </a:cubicBezTo>
                <a:cubicBezTo>
                  <a:pt x="20" y="102"/>
                  <a:pt x="31" y="137"/>
                  <a:pt x="48" y="168"/>
                </a:cubicBezTo>
                <a:cubicBezTo>
                  <a:pt x="57" y="185"/>
                  <a:pt x="80" y="216"/>
                  <a:pt x="80" y="216"/>
                </a:cubicBezTo>
                <a:cubicBezTo>
                  <a:pt x="72" y="221"/>
                  <a:pt x="58" y="223"/>
                  <a:pt x="56" y="232"/>
                </a:cubicBezTo>
                <a:cubicBezTo>
                  <a:pt x="54" y="241"/>
                  <a:pt x="69" y="247"/>
                  <a:pt x="72" y="256"/>
                </a:cubicBezTo>
                <a:cubicBezTo>
                  <a:pt x="77" y="269"/>
                  <a:pt x="72" y="285"/>
                  <a:pt x="80" y="296"/>
                </a:cubicBezTo>
                <a:cubicBezTo>
                  <a:pt x="92" y="311"/>
                  <a:pt x="128" y="328"/>
                  <a:pt x="128" y="328"/>
                </a:cubicBezTo>
                <a:cubicBezTo>
                  <a:pt x="133" y="336"/>
                  <a:pt x="134" y="352"/>
                  <a:pt x="144" y="352"/>
                </a:cubicBezTo>
                <a:cubicBezTo>
                  <a:pt x="155" y="352"/>
                  <a:pt x="159" y="334"/>
                  <a:pt x="168" y="328"/>
                </a:cubicBezTo>
                <a:cubicBezTo>
                  <a:pt x="187" y="315"/>
                  <a:pt x="218" y="303"/>
                  <a:pt x="240" y="296"/>
                </a:cubicBezTo>
                <a:cubicBezTo>
                  <a:pt x="245" y="288"/>
                  <a:pt x="249" y="279"/>
                  <a:pt x="256" y="272"/>
                </a:cubicBezTo>
                <a:cubicBezTo>
                  <a:pt x="263" y="265"/>
                  <a:pt x="275" y="264"/>
                  <a:pt x="280" y="256"/>
                </a:cubicBezTo>
                <a:cubicBezTo>
                  <a:pt x="296" y="232"/>
                  <a:pt x="288" y="171"/>
                  <a:pt x="304" y="152"/>
                </a:cubicBezTo>
                <a:cubicBezTo>
                  <a:pt x="315" y="139"/>
                  <a:pt x="352" y="136"/>
                  <a:pt x="352" y="136"/>
                </a:cubicBezTo>
                <a:cubicBezTo>
                  <a:pt x="355" y="128"/>
                  <a:pt x="353" y="117"/>
                  <a:pt x="360" y="112"/>
                </a:cubicBezTo>
                <a:cubicBezTo>
                  <a:pt x="374" y="102"/>
                  <a:pt x="420" y="84"/>
                  <a:pt x="408" y="96"/>
                </a:cubicBezTo>
                <a:cubicBezTo>
                  <a:pt x="403" y="101"/>
                  <a:pt x="397" y="107"/>
                  <a:pt x="392" y="112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073" name="Freeform 89"/>
          <p:cNvSpPr>
            <a:spLocks/>
          </p:cNvSpPr>
          <p:nvPr/>
        </p:nvSpPr>
        <p:spPr bwMode="auto">
          <a:xfrm>
            <a:off x="4187406" y="5180704"/>
            <a:ext cx="1095375" cy="1074738"/>
          </a:xfrm>
          <a:custGeom>
            <a:avLst/>
            <a:gdLst>
              <a:gd name="T0" fmla="*/ 626 w 690"/>
              <a:gd name="T1" fmla="*/ 72 h 677"/>
              <a:gd name="T2" fmla="*/ 562 w 690"/>
              <a:gd name="T3" fmla="*/ 16 h 677"/>
              <a:gd name="T4" fmla="*/ 538 w 690"/>
              <a:gd name="T5" fmla="*/ 0 h 677"/>
              <a:gd name="T6" fmla="*/ 482 w 690"/>
              <a:gd name="T7" fmla="*/ 56 h 677"/>
              <a:gd name="T8" fmla="*/ 354 w 690"/>
              <a:gd name="T9" fmla="*/ 0 h 677"/>
              <a:gd name="T10" fmla="*/ 202 w 690"/>
              <a:gd name="T11" fmla="*/ 32 h 677"/>
              <a:gd name="T12" fmla="*/ 90 w 690"/>
              <a:gd name="T13" fmla="*/ 128 h 677"/>
              <a:gd name="T14" fmla="*/ 18 w 690"/>
              <a:gd name="T15" fmla="*/ 160 h 677"/>
              <a:gd name="T16" fmla="*/ 2 w 690"/>
              <a:gd name="T17" fmla="*/ 184 h 677"/>
              <a:gd name="T18" fmla="*/ 26 w 690"/>
              <a:gd name="T19" fmla="*/ 192 h 677"/>
              <a:gd name="T20" fmla="*/ 106 w 690"/>
              <a:gd name="T21" fmla="*/ 232 h 677"/>
              <a:gd name="T22" fmla="*/ 154 w 690"/>
              <a:gd name="T23" fmla="*/ 248 h 677"/>
              <a:gd name="T24" fmla="*/ 154 w 690"/>
              <a:gd name="T25" fmla="*/ 312 h 677"/>
              <a:gd name="T26" fmla="*/ 106 w 690"/>
              <a:gd name="T27" fmla="*/ 408 h 677"/>
              <a:gd name="T28" fmla="*/ 106 w 690"/>
              <a:gd name="T29" fmla="*/ 664 h 677"/>
              <a:gd name="T30" fmla="*/ 186 w 690"/>
              <a:gd name="T31" fmla="*/ 648 h 677"/>
              <a:gd name="T32" fmla="*/ 258 w 690"/>
              <a:gd name="T33" fmla="*/ 616 h 677"/>
              <a:gd name="T34" fmla="*/ 274 w 690"/>
              <a:gd name="T35" fmla="*/ 592 h 677"/>
              <a:gd name="T36" fmla="*/ 298 w 690"/>
              <a:gd name="T37" fmla="*/ 576 h 677"/>
              <a:gd name="T38" fmla="*/ 330 w 690"/>
              <a:gd name="T39" fmla="*/ 504 h 677"/>
              <a:gd name="T40" fmla="*/ 402 w 690"/>
              <a:gd name="T41" fmla="*/ 480 h 677"/>
              <a:gd name="T42" fmla="*/ 426 w 690"/>
              <a:gd name="T43" fmla="*/ 464 h 677"/>
              <a:gd name="T44" fmla="*/ 474 w 690"/>
              <a:gd name="T45" fmla="*/ 448 h 677"/>
              <a:gd name="T46" fmla="*/ 522 w 690"/>
              <a:gd name="T47" fmla="*/ 416 h 677"/>
              <a:gd name="T48" fmla="*/ 602 w 690"/>
              <a:gd name="T49" fmla="*/ 352 h 677"/>
              <a:gd name="T50" fmla="*/ 690 w 690"/>
              <a:gd name="T51" fmla="*/ 160 h 677"/>
              <a:gd name="T52" fmla="*/ 626 w 690"/>
              <a:gd name="T53" fmla="*/ 72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90" h="677">
                <a:moveTo>
                  <a:pt x="626" y="72"/>
                </a:moveTo>
                <a:cubicBezTo>
                  <a:pt x="599" y="32"/>
                  <a:pt x="618" y="53"/>
                  <a:pt x="562" y="16"/>
                </a:cubicBezTo>
                <a:cubicBezTo>
                  <a:pt x="554" y="11"/>
                  <a:pt x="538" y="0"/>
                  <a:pt x="538" y="0"/>
                </a:cubicBezTo>
                <a:cubicBezTo>
                  <a:pt x="528" y="39"/>
                  <a:pt x="519" y="44"/>
                  <a:pt x="482" y="56"/>
                </a:cubicBezTo>
                <a:cubicBezTo>
                  <a:pt x="435" y="44"/>
                  <a:pt x="399" y="15"/>
                  <a:pt x="354" y="0"/>
                </a:cubicBezTo>
                <a:cubicBezTo>
                  <a:pt x="302" y="7"/>
                  <a:pt x="254" y="23"/>
                  <a:pt x="202" y="32"/>
                </a:cubicBezTo>
                <a:cubicBezTo>
                  <a:pt x="180" y="54"/>
                  <a:pt x="115" y="120"/>
                  <a:pt x="90" y="128"/>
                </a:cubicBezTo>
                <a:cubicBezTo>
                  <a:pt x="33" y="147"/>
                  <a:pt x="56" y="135"/>
                  <a:pt x="18" y="160"/>
                </a:cubicBezTo>
                <a:cubicBezTo>
                  <a:pt x="13" y="168"/>
                  <a:pt x="0" y="175"/>
                  <a:pt x="2" y="184"/>
                </a:cubicBezTo>
                <a:cubicBezTo>
                  <a:pt x="4" y="192"/>
                  <a:pt x="19" y="188"/>
                  <a:pt x="26" y="192"/>
                </a:cubicBezTo>
                <a:cubicBezTo>
                  <a:pt x="125" y="247"/>
                  <a:pt x="31" y="210"/>
                  <a:pt x="106" y="232"/>
                </a:cubicBezTo>
                <a:cubicBezTo>
                  <a:pt x="122" y="237"/>
                  <a:pt x="154" y="248"/>
                  <a:pt x="154" y="248"/>
                </a:cubicBezTo>
                <a:cubicBezTo>
                  <a:pt x="178" y="283"/>
                  <a:pt x="193" y="286"/>
                  <a:pt x="154" y="312"/>
                </a:cubicBezTo>
                <a:cubicBezTo>
                  <a:pt x="133" y="343"/>
                  <a:pt x="127" y="377"/>
                  <a:pt x="106" y="408"/>
                </a:cubicBezTo>
                <a:cubicBezTo>
                  <a:pt x="125" y="504"/>
                  <a:pt x="113" y="559"/>
                  <a:pt x="106" y="664"/>
                </a:cubicBezTo>
                <a:cubicBezTo>
                  <a:pt x="144" y="677"/>
                  <a:pt x="153" y="663"/>
                  <a:pt x="186" y="648"/>
                </a:cubicBezTo>
                <a:cubicBezTo>
                  <a:pt x="272" y="610"/>
                  <a:pt x="204" y="652"/>
                  <a:pt x="258" y="616"/>
                </a:cubicBezTo>
                <a:cubicBezTo>
                  <a:pt x="263" y="608"/>
                  <a:pt x="267" y="599"/>
                  <a:pt x="274" y="592"/>
                </a:cubicBezTo>
                <a:cubicBezTo>
                  <a:pt x="281" y="585"/>
                  <a:pt x="292" y="584"/>
                  <a:pt x="298" y="576"/>
                </a:cubicBezTo>
                <a:cubicBezTo>
                  <a:pt x="304" y="568"/>
                  <a:pt x="325" y="508"/>
                  <a:pt x="330" y="504"/>
                </a:cubicBezTo>
                <a:cubicBezTo>
                  <a:pt x="330" y="504"/>
                  <a:pt x="390" y="484"/>
                  <a:pt x="402" y="480"/>
                </a:cubicBezTo>
                <a:cubicBezTo>
                  <a:pt x="411" y="477"/>
                  <a:pt x="417" y="468"/>
                  <a:pt x="426" y="464"/>
                </a:cubicBezTo>
                <a:cubicBezTo>
                  <a:pt x="441" y="457"/>
                  <a:pt x="460" y="457"/>
                  <a:pt x="474" y="448"/>
                </a:cubicBezTo>
                <a:cubicBezTo>
                  <a:pt x="490" y="437"/>
                  <a:pt x="522" y="416"/>
                  <a:pt x="522" y="416"/>
                </a:cubicBezTo>
                <a:cubicBezTo>
                  <a:pt x="536" y="375"/>
                  <a:pt x="569" y="374"/>
                  <a:pt x="602" y="352"/>
                </a:cubicBezTo>
                <a:cubicBezTo>
                  <a:pt x="624" y="286"/>
                  <a:pt x="668" y="226"/>
                  <a:pt x="690" y="160"/>
                </a:cubicBezTo>
                <a:cubicBezTo>
                  <a:pt x="647" y="146"/>
                  <a:pt x="636" y="112"/>
                  <a:pt x="626" y="72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075" name="Text Box 91"/>
          <p:cNvSpPr txBox="1">
            <a:spLocks noChangeArrowheads="1"/>
          </p:cNvSpPr>
          <p:nvPr/>
        </p:nvSpPr>
        <p:spPr bwMode="auto">
          <a:xfrm>
            <a:off x="4866061" y="5858452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ĐB. SCL</a:t>
            </a:r>
          </a:p>
        </p:txBody>
      </p:sp>
      <p:sp>
        <p:nvSpPr>
          <p:cNvPr id="42076" name="Text Box 92"/>
          <p:cNvSpPr txBox="1">
            <a:spLocks noChangeArrowheads="1"/>
          </p:cNvSpPr>
          <p:nvPr/>
        </p:nvSpPr>
        <p:spPr bwMode="auto">
          <a:xfrm>
            <a:off x="5156904" y="1230507"/>
            <a:ext cx="16069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ĐB.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S.Hồng</a:t>
            </a:r>
            <a:endParaRPr lang="en-US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24"/>
          <p:cNvSpPr>
            <a:spLocks/>
          </p:cNvSpPr>
          <p:nvPr/>
        </p:nvSpPr>
        <p:spPr bwMode="auto">
          <a:xfrm>
            <a:off x="4763648" y="1575873"/>
            <a:ext cx="1758950" cy="3886200"/>
          </a:xfrm>
          <a:custGeom>
            <a:avLst/>
            <a:gdLst>
              <a:gd name="T0" fmla="*/ 56 w 1108"/>
              <a:gd name="T1" fmla="*/ 0 h 2424"/>
              <a:gd name="T2" fmla="*/ 32 w 1108"/>
              <a:gd name="T3" fmla="*/ 160 h 2424"/>
              <a:gd name="T4" fmla="*/ 16 w 1108"/>
              <a:gd name="T5" fmla="*/ 184 h 2424"/>
              <a:gd name="T6" fmla="*/ 0 w 1108"/>
              <a:gd name="T7" fmla="*/ 232 h 2424"/>
              <a:gd name="T8" fmla="*/ 56 w 1108"/>
              <a:gd name="T9" fmla="*/ 312 h 2424"/>
              <a:gd name="T10" fmla="*/ 128 w 1108"/>
              <a:gd name="T11" fmla="*/ 400 h 2424"/>
              <a:gd name="T12" fmla="*/ 208 w 1108"/>
              <a:gd name="T13" fmla="*/ 480 h 2424"/>
              <a:gd name="T14" fmla="*/ 224 w 1108"/>
              <a:gd name="T15" fmla="*/ 504 h 2424"/>
              <a:gd name="T16" fmla="*/ 248 w 1108"/>
              <a:gd name="T17" fmla="*/ 512 h 2424"/>
              <a:gd name="T18" fmla="*/ 352 w 1108"/>
              <a:gd name="T19" fmla="*/ 648 h 2424"/>
              <a:gd name="T20" fmla="*/ 416 w 1108"/>
              <a:gd name="T21" fmla="*/ 712 h 2424"/>
              <a:gd name="T22" fmla="*/ 496 w 1108"/>
              <a:gd name="T23" fmla="*/ 792 h 2424"/>
              <a:gd name="T24" fmla="*/ 536 w 1108"/>
              <a:gd name="T25" fmla="*/ 824 h 2424"/>
              <a:gd name="T26" fmla="*/ 600 w 1108"/>
              <a:gd name="T27" fmla="*/ 880 h 2424"/>
              <a:gd name="T28" fmla="*/ 712 w 1108"/>
              <a:gd name="T29" fmla="*/ 968 h 2424"/>
              <a:gd name="T30" fmla="*/ 760 w 1108"/>
              <a:gd name="T31" fmla="*/ 1000 h 2424"/>
              <a:gd name="T32" fmla="*/ 848 w 1108"/>
              <a:gd name="T33" fmla="*/ 1112 h 2424"/>
              <a:gd name="T34" fmla="*/ 952 w 1108"/>
              <a:gd name="T35" fmla="*/ 1256 h 2424"/>
              <a:gd name="T36" fmla="*/ 1008 w 1108"/>
              <a:gd name="T37" fmla="*/ 1432 h 2424"/>
              <a:gd name="T38" fmla="*/ 1040 w 1108"/>
              <a:gd name="T39" fmla="*/ 1560 h 2424"/>
              <a:gd name="T40" fmla="*/ 1064 w 1108"/>
              <a:gd name="T41" fmla="*/ 1728 h 2424"/>
              <a:gd name="T42" fmla="*/ 1080 w 1108"/>
              <a:gd name="T43" fmla="*/ 1776 h 2424"/>
              <a:gd name="T44" fmla="*/ 1064 w 1108"/>
              <a:gd name="T45" fmla="*/ 2048 h 2424"/>
              <a:gd name="T46" fmla="*/ 944 w 1108"/>
              <a:gd name="T47" fmla="*/ 2160 h 2424"/>
              <a:gd name="T48" fmla="*/ 896 w 1108"/>
              <a:gd name="T49" fmla="*/ 2192 h 2424"/>
              <a:gd name="T50" fmla="*/ 840 w 1108"/>
              <a:gd name="T51" fmla="*/ 2280 h 2424"/>
              <a:gd name="T52" fmla="*/ 792 w 1108"/>
              <a:gd name="T53" fmla="*/ 2296 h 2424"/>
              <a:gd name="T54" fmla="*/ 744 w 1108"/>
              <a:gd name="T55" fmla="*/ 2336 h 2424"/>
              <a:gd name="T56" fmla="*/ 728 w 1108"/>
              <a:gd name="T57" fmla="*/ 2360 h 2424"/>
              <a:gd name="T58" fmla="*/ 584 w 1108"/>
              <a:gd name="T59" fmla="*/ 2392 h 2424"/>
              <a:gd name="T60" fmla="*/ 504 w 1108"/>
              <a:gd name="T61" fmla="*/ 2416 h 2424"/>
              <a:gd name="T62" fmla="*/ 480 w 1108"/>
              <a:gd name="T63" fmla="*/ 2424 h 2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08" h="2424">
                <a:moveTo>
                  <a:pt x="56" y="0"/>
                </a:moveTo>
                <a:cubicBezTo>
                  <a:pt x="47" y="129"/>
                  <a:pt x="60" y="76"/>
                  <a:pt x="32" y="160"/>
                </a:cubicBezTo>
                <a:cubicBezTo>
                  <a:pt x="29" y="169"/>
                  <a:pt x="20" y="175"/>
                  <a:pt x="16" y="184"/>
                </a:cubicBezTo>
                <a:cubicBezTo>
                  <a:pt x="9" y="199"/>
                  <a:pt x="0" y="232"/>
                  <a:pt x="0" y="232"/>
                </a:cubicBezTo>
                <a:cubicBezTo>
                  <a:pt x="9" y="277"/>
                  <a:pt x="18" y="287"/>
                  <a:pt x="56" y="312"/>
                </a:cubicBezTo>
                <a:cubicBezTo>
                  <a:pt x="68" y="347"/>
                  <a:pt x="97" y="379"/>
                  <a:pt x="128" y="400"/>
                </a:cubicBezTo>
                <a:cubicBezTo>
                  <a:pt x="145" y="426"/>
                  <a:pt x="182" y="463"/>
                  <a:pt x="208" y="480"/>
                </a:cubicBezTo>
                <a:cubicBezTo>
                  <a:pt x="213" y="488"/>
                  <a:pt x="216" y="498"/>
                  <a:pt x="224" y="504"/>
                </a:cubicBezTo>
                <a:cubicBezTo>
                  <a:pt x="231" y="509"/>
                  <a:pt x="242" y="506"/>
                  <a:pt x="248" y="512"/>
                </a:cubicBezTo>
                <a:cubicBezTo>
                  <a:pt x="286" y="550"/>
                  <a:pt x="310" y="620"/>
                  <a:pt x="352" y="648"/>
                </a:cubicBezTo>
                <a:cubicBezTo>
                  <a:pt x="370" y="675"/>
                  <a:pt x="393" y="689"/>
                  <a:pt x="416" y="712"/>
                </a:cubicBezTo>
                <a:cubicBezTo>
                  <a:pt x="428" y="747"/>
                  <a:pt x="465" y="771"/>
                  <a:pt x="496" y="792"/>
                </a:cubicBezTo>
                <a:cubicBezTo>
                  <a:pt x="532" y="846"/>
                  <a:pt x="490" y="793"/>
                  <a:pt x="536" y="824"/>
                </a:cubicBezTo>
                <a:cubicBezTo>
                  <a:pt x="570" y="846"/>
                  <a:pt x="559" y="866"/>
                  <a:pt x="600" y="880"/>
                </a:cubicBezTo>
                <a:cubicBezTo>
                  <a:pt x="630" y="925"/>
                  <a:pt x="667" y="943"/>
                  <a:pt x="712" y="968"/>
                </a:cubicBezTo>
                <a:cubicBezTo>
                  <a:pt x="729" y="977"/>
                  <a:pt x="760" y="1000"/>
                  <a:pt x="760" y="1000"/>
                </a:cubicBezTo>
                <a:cubicBezTo>
                  <a:pt x="787" y="1041"/>
                  <a:pt x="807" y="1085"/>
                  <a:pt x="848" y="1112"/>
                </a:cubicBezTo>
                <a:cubicBezTo>
                  <a:pt x="879" y="1158"/>
                  <a:pt x="934" y="1202"/>
                  <a:pt x="952" y="1256"/>
                </a:cubicBezTo>
                <a:cubicBezTo>
                  <a:pt x="971" y="1314"/>
                  <a:pt x="993" y="1373"/>
                  <a:pt x="1008" y="1432"/>
                </a:cubicBezTo>
                <a:cubicBezTo>
                  <a:pt x="1019" y="1474"/>
                  <a:pt x="1026" y="1519"/>
                  <a:pt x="1040" y="1560"/>
                </a:cubicBezTo>
                <a:cubicBezTo>
                  <a:pt x="1044" y="1597"/>
                  <a:pt x="1054" y="1698"/>
                  <a:pt x="1064" y="1728"/>
                </a:cubicBezTo>
                <a:cubicBezTo>
                  <a:pt x="1069" y="1744"/>
                  <a:pt x="1080" y="1776"/>
                  <a:pt x="1080" y="1776"/>
                </a:cubicBezTo>
                <a:cubicBezTo>
                  <a:pt x="1077" y="1867"/>
                  <a:pt x="1108" y="1969"/>
                  <a:pt x="1064" y="2048"/>
                </a:cubicBezTo>
                <a:cubicBezTo>
                  <a:pt x="1025" y="2119"/>
                  <a:pt x="1008" y="2117"/>
                  <a:pt x="944" y="2160"/>
                </a:cubicBezTo>
                <a:cubicBezTo>
                  <a:pt x="928" y="2171"/>
                  <a:pt x="896" y="2192"/>
                  <a:pt x="896" y="2192"/>
                </a:cubicBezTo>
                <a:cubicBezTo>
                  <a:pt x="884" y="2228"/>
                  <a:pt x="879" y="2263"/>
                  <a:pt x="840" y="2280"/>
                </a:cubicBezTo>
                <a:cubicBezTo>
                  <a:pt x="825" y="2287"/>
                  <a:pt x="792" y="2296"/>
                  <a:pt x="792" y="2296"/>
                </a:cubicBezTo>
                <a:cubicBezTo>
                  <a:pt x="777" y="2311"/>
                  <a:pt x="759" y="2321"/>
                  <a:pt x="744" y="2336"/>
                </a:cubicBezTo>
                <a:cubicBezTo>
                  <a:pt x="737" y="2343"/>
                  <a:pt x="736" y="2355"/>
                  <a:pt x="728" y="2360"/>
                </a:cubicBezTo>
                <a:cubicBezTo>
                  <a:pt x="689" y="2384"/>
                  <a:pt x="626" y="2384"/>
                  <a:pt x="584" y="2392"/>
                </a:cubicBezTo>
                <a:cubicBezTo>
                  <a:pt x="557" y="2397"/>
                  <a:pt x="529" y="2408"/>
                  <a:pt x="504" y="2416"/>
                </a:cubicBezTo>
                <a:cubicBezTo>
                  <a:pt x="496" y="2419"/>
                  <a:pt x="480" y="2424"/>
                  <a:pt x="480" y="2424"/>
                </a:cubicBezTo>
              </a:path>
            </a:pathLst>
          </a:custGeom>
          <a:noFill/>
          <a:ln w="38100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91"/>
          <p:cNvSpPr txBox="1">
            <a:spLocks noChangeArrowheads="1"/>
          </p:cNvSpPr>
          <p:nvPr/>
        </p:nvSpPr>
        <p:spPr bwMode="auto">
          <a:xfrm>
            <a:off x="5401607" y="2214793"/>
            <a:ext cx="16821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ĐB.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Duyên</a:t>
            </a: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alt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559330" y="2535382"/>
            <a:ext cx="4423437" cy="586449"/>
          </a:xfrm>
          <a:prstGeom prst="rect">
            <a:avLst/>
          </a:prstGeom>
          <a:solidFill>
            <a:srgbClr val="B3E0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latin typeface="iCiel Baliho Script" pitchFamily="50" charset="0"/>
                <a:cs typeface="Arial" panose="020B0604020202020204" pitchFamily="34" charset="0"/>
              </a:rPr>
              <a:t>ĐỒNG BẰNG NƯỚC TA</a:t>
            </a: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H="1">
            <a:off x="8660969" y="3140446"/>
            <a:ext cx="1045446" cy="78349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9706415" y="3140446"/>
            <a:ext cx="1090025" cy="78349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7368756" y="3879277"/>
            <a:ext cx="2260152" cy="2016776"/>
          </a:xfrm>
          <a:prstGeom prst="rect">
            <a:avLst/>
          </a:prstGeom>
          <a:solidFill>
            <a:srgbClr val="B3E0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 err="1">
                <a:latin typeface="iCiel Baliho Script" pitchFamily="50" charset="0"/>
                <a:cs typeface="Arial" panose="020B0604020202020204" pitchFamily="34" charset="0"/>
              </a:rPr>
              <a:t>Đồng</a:t>
            </a:r>
            <a:r>
              <a:rPr lang="en-US" altLang="en-US" sz="32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iCiel Baliho Script" pitchFamily="50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3200" dirty="0" err="1">
                <a:latin typeface="iCiel Baliho Script" pitchFamily="50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iCiel Baliho Script" pitchFamily="50" charset="0"/>
                <a:cs typeface="Arial" panose="020B0604020202020204" pitchFamily="34" charset="0"/>
              </a:rPr>
              <a:t>thổ</a:t>
            </a:r>
            <a:endParaRPr lang="en-US" altLang="en-US" sz="3200" dirty="0">
              <a:latin typeface="iCiel Baliho Script" pitchFamily="50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dirty="0">
                <a:latin typeface="iCiel Baliho Script" pitchFamily="50" charset="0"/>
                <a:cs typeface="Arial" panose="020B0604020202020204" pitchFamily="34" charset="0"/>
              </a:rPr>
              <a:t>(ĐBSH,</a:t>
            </a:r>
          </a:p>
          <a:p>
            <a:pPr algn="ctr"/>
            <a:r>
              <a:rPr lang="en-US" altLang="en-US" sz="3200" dirty="0">
                <a:latin typeface="iCiel Baliho Script" pitchFamily="50" charset="0"/>
                <a:cs typeface="Arial" panose="020B0604020202020204" pitchFamily="34" charset="0"/>
              </a:rPr>
              <a:t>ĐBSCL) 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9961418" y="3923943"/>
            <a:ext cx="2021169" cy="1828800"/>
          </a:xfrm>
          <a:prstGeom prst="rect">
            <a:avLst/>
          </a:prstGeom>
          <a:solidFill>
            <a:srgbClr val="B3E0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 err="1">
                <a:latin typeface="iCiel Baliho Script" pitchFamily="50" charset="0"/>
              </a:rPr>
              <a:t>Đồng</a:t>
            </a:r>
            <a:r>
              <a:rPr lang="en-US" altLang="en-US" sz="3200" dirty="0">
                <a:latin typeface="iCiel Baliho Script" pitchFamily="50" charset="0"/>
              </a:rPr>
              <a:t> </a:t>
            </a:r>
            <a:r>
              <a:rPr lang="en-US" altLang="en-US" sz="3200" dirty="0" err="1">
                <a:latin typeface="iCiel Baliho Script" pitchFamily="50" charset="0"/>
              </a:rPr>
              <a:t>bằng</a:t>
            </a:r>
            <a:r>
              <a:rPr lang="en-US" altLang="en-US" sz="3200" dirty="0">
                <a:latin typeface="iCiel Baliho Script" pitchFamily="50" charset="0"/>
              </a:rPr>
              <a:t> </a:t>
            </a:r>
          </a:p>
          <a:p>
            <a:pPr algn="ctr"/>
            <a:r>
              <a:rPr lang="en-US" altLang="en-US" sz="3200" dirty="0" err="1">
                <a:latin typeface="iCiel Baliho Script" pitchFamily="50" charset="0"/>
              </a:rPr>
              <a:t>ven</a:t>
            </a:r>
            <a:r>
              <a:rPr lang="en-US" altLang="en-US" sz="3200" dirty="0">
                <a:latin typeface="iCiel Baliho Script" pitchFamily="50" charset="0"/>
              </a:rPr>
              <a:t> </a:t>
            </a:r>
            <a:r>
              <a:rPr lang="en-US" altLang="en-US" sz="3200" dirty="0" err="1">
                <a:latin typeface="iCiel Baliho Script" pitchFamily="50" charset="0"/>
              </a:rPr>
              <a:t>biển</a:t>
            </a:r>
            <a:endParaRPr lang="en-US" altLang="en-US" sz="3200" dirty="0">
              <a:latin typeface="iCiel Baliho Script" pitchFamily="50" charset="0"/>
            </a:endParaRPr>
          </a:p>
        </p:txBody>
      </p:sp>
      <p:pic>
        <p:nvPicPr>
          <p:cNvPr id="24" name="image183.jpg" descr="Image result for Äá»ng báº±ng sÃ´ng há»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97607" y="126326"/>
            <a:ext cx="2331301" cy="1910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image191.png" descr="Related image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698181" y="157532"/>
            <a:ext cx="2284406" cy="1952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6" name="Rounded Rectangle 25"/>
          <p:cNvSpPr/>
          <p:nvPr/>
        </p:nvSpPr>
        <p:spPr>
          <a:xfrm>
            <a:off x="-17052" y="34461"/>
            <a:ext cx="2994266" cy="1468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iCiel Baliho Script" pitchFamily="50" charset="0"/>
                <a:cs typeface="Arial" panose="020B0604020202020204" pitchFamily="34" charset="0"/>
              </a:rPr>
              <a:t>2. KHU VỰC ĐỒNG BẰNG</a:t>
            </a:r>
          </a:p>
        </p:txBody>
      </p:sp>
      <p:sp>
        <p:nvSpPr>
          <p:cNvPr id="27" name="Freeform: Shape 3793">
            <a:extLst>
              <a:ext uri="{FF2B5EF4-FFF2-40B4-BE49-F238E27FC236}">
                <a16:creationId xmlns:a16="http://schemas.microsoft.com/office/drawing/2014/main" id="{76B4A23B-85AD-4D1A-84B9-CEB75AF28DA3}"/>
              </a:ext>
            </a:extLst>
          </p:cNvPr>
          <p:cNvSpPr/>
          <p:nvPr/>
        </p:nvSpPr>
        <p:spPr>
          <a:xfrm rot="7225854">
            <a:off x="3214986" y="4592095"/>
            <a:ext cx="2316169" cy="2321295"/>
          </a:xfrm>
          <a:custGeom>
            <a:avLst/>
            <a:gdLst>
              <a:gd name="connsiteX0" fmla="*/ 607261 w 617700"/>
              <a:gd name="connsiteY0" fmla="*/ 556771 h 617503"/>
              <a:gd name="connsiteX1" fmla="*/ 501113 w 617700"/>
              <a:gd name="connsiteY1" fmla="*/ 450623 h 617503"/>
              <a:gd name="connsiteX2" fmla="*/ 462663 w 617700"/>
              <a:gd name="connsiteY2" fmla="*/ 442681 h 617503"/>
              <a:gd name="connsiteX3" fmla="*/ 442682 w 617700"/>
              <a:gd name="connsiteY3" fmla="*/ 422322 h 617503"/>
              <a:gd name="connsiteX4" fmla="*/ 432848 w 617700"/>
              <a:gd name="connsiteY4" fmla="*/ 74127 h 617503"/>
              <a:gd name="connsiteX5" fmla="*/ 74127 w 617700"/>
              <a:gd name="connsiteY5" fmla="*/ 74127 h 617503"/>
              <a:gd name="connsiteX6" fmla="*/ 74127 w 617700"/>
              <a:gd name="connsiteY6" fmla="*/ 432848 h 617503"/>
              <a:gd name="connsiteX7" fmla="*/ 422637 w 617700"/>
              <a:gd name="connsiteY7" fmla="*/ 442681 h 617503"/>
              <a:gd name="connsiteX8" fmla="*/ 442682 w 617700"/>
              <a:gd name="connsiteY8" fmla="*/ 462663 h 617503"/>
              <a:gd name="connsiteX9" fmla="*/ 450624 w 617700"/>
              <a:gd name="connsiteY9" fmla="*/ 501113 h 617503"/>
              <a:gd name="connsiteX10" fmla="*/ 556708 w 617700"/>
              <a:gd name="connsiteY10" fmla="*/ 607008 h 617503"/>
              <a:gd name="connsiteX11" fmla="*/ 607198 w 617700"/>
              <a:gd name="connsiteY11" fmla="*/ 607008 h 617503"/>
              <a:gd name="connsiteX12" fmla="*/ 607261 w 617700"/>
              <a:gd name="connsiteY12" fmla="*/ 556771 h 617503"/>
              <a:gd name="connsiteX13" fmla="*/ 607261 w 617700"/>
              <a:gd name="connsiteY13" fmla="*/ 556771 h 617503"/>
              <a:gd name="connsiteX14" fmla="*/ 402593 w 617700"/>
              <a:gd name="connsiteY14" fmla="*/ 402718 h 617503"/>
              <a:gd name="connsiteX15" fmla="*/ 402593 w 617700"/>
              <a:gd name="connsiteY15" fmla="*/ 402718 h 617503"/>
              <a:gd name="connsiteX16" fmla="*/ 104572 w 617700"/>
              <a:gd name="connsiteY16" fmla="*/ 402718 h 617503"/>
              <a:gd name="connsiteX17" fmla="*/ 104572 w 617700"/>
              <a:gd name="connsiteY17" fmla="*/ 104698 h 617503"/>
              <a:gd name="connsiteX18" fmla="*/ 402593 w 617700"/>
              <a:gd name="connsiteY18" fmla="*/ 104698 h 617503"/>
              <a:gd name="connsiteX19" fmla="*/ 402593 w 617700"/>
              <a:gd name="connsiteY19" fmla="*/ 402718 h 617503"/>
              <a:gd name="connsiteX20" fmla="*/ 402593 w 617700"/>
              <a:gd name="connsiteY20" fmla="*/ 402718 h 61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7700" h="617503">
                <a:moveTo>
                  <a:pt x="607261" y="556771"/>
                </a:moveTo>
                <a:lnTo>
                  <a:pt x="501113" y="450623"/>
                </a:lnTo>
                <a:cubicBezTo>
                  <a:pt x="490650" y="440160"/>
                  <a:pt x="475711" y="437576"/>
                  <a:pt x="462663" y="442681"/>
                </a:cubicBezTo>
                <a:lnTo>
                  <a:pt x="442682" y="422322"/>
                </a:lnTo>
                <a:cubicBezTo>
                  <a:pt x="531621" y="322855"/>
                  <a:pt x="528470" y="169748"/>
                  <a:pt x="432848" y="74127"/>
                </a:cubicBezTo>
                <a:cubicBezTo>
                  <a:pt x="334013" y="-24709"/>
                  <a:pt x="173278" y="-24709"/>
                  <a:pt x="74127" y="74127"/>
                </a:cubicBezTo>
                <a:cubicBezTo>
                  <a:pt x="-24709" y="172963"/>
                  <a:pt x="-24709" y="334012"/>
                  <a:pt x="74127" y="432848"/>
                </a:cubicBezTo>
                <a:cubicBezTo>
                  <a:pt x="169748" y="528469"/>
                  <a:pt x="323234" y="531684"/>
                  <a:pt x="422637" y="442681"/>
                </a:cubicBezTo>
                <a:lnTo>
                  <a:pt x="442682" y="462663"/>
                </a:lnTo>
                <a:cubicBezTo>
                  <a:pt x="437576" y="475710"/>
                  <a:pt x="440160" y="490649"/>
                  <a:pt x="450624" y="501113"/>
                </a:cubicBezTo>
                <a:lnTo>
                  <a:pt x="556708" y="607008"/>
                </a:lnTo>
                <a:cubicBezTo>
                  <a:pt x="570702" y="621002"/>
                  <a:pt x="593268" y="621002"/>
                  <a:pt x="607198" y="607008"/>
                </a:cubicBezTo>
                <a:cubicBezTo>
                  <a:pt x="621191" y="593330"/>
                  <a:pt x="621191" y="570449"/>
                  <a:pt x="607261" y="556771"/>
                </a:cubicBezTo>
                <a:lnTo>
                  <a:pt x="607261" y="556771"/>
                </a:lnTo>
                <a:close/>
                <a:moveTo>
                  <a:pt x="402593" y="402718"/>
                </a:moveTo>
                <a:lnTo>
                  <a:pt x="402593" y="402718"/>
                </a:lnTo>
                <a:cubicBezTo>
                  <a:pt x="320334" y="484661"/>
                  <a:pt x="186578" y="484661"/>
                  <a:pt x="104572" y="402718"/>
                </a:cubicBezTo>
                <a:cubicBezTo>
                  <a:pt x="22314" y="320460"/>
                  <a:pt x="22314" y="186641"/>
                  <a:pt x="104572" y="104698"/>
                </a:cubicBezTo>
                <a:cubicBezTo>
                  <a:pt x="186578" y="22440"/>
                  <a:pt x="320334" y="22440"/>
                  <a:pt x="402593" y="104698"/>
                </a:cubicBezTo>
                <a:cubicBezTo>
                  <a:pt x="484914" y="186641"/>
                  <a:pt x="484914" y="320397"/>
                  <a:pt x="402593" y="402718"/>
                </a:cubicBezTo>
                <a:lnTo>
                  <a:pt x="402593" y="402718"/>
                </a:lnTo>
                <a:close/>
              </a:path>
            </a:pathLst>
          </a:custGeom>
          <a:solidFill>
            <a:srgbClr val="002060"/>
          </a:solidFill>
          <a:ln w="63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6113" y="5104297"/>
            <a:ext cx="1909714" cy="1583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chemeClr val="tx1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75" grpId="0"/>
      <p:bldP spid="42076" grpId="0"/>
      <p:bldP spid="18" grpId="0"/>
      <p:bldP spid="19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n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2" y="27708"/>
            <a:ext cx="5119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83513" y="27708"/>
            <a:ext cx="5852161" cy="12191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iCiel Baliho Script" pitchFamily="50" charset="0"/>
                <a:cs typeface="Arial" panose="020B0604020202020204" pitchFamily="34" charset="0"/>
              </a:rPr>
              <a:t>3. ĐỊA HÌNH BỜ BIỂN VÀ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iCiel Baliho Script" pitchFamily="50" charset="0"/>
                <a:cs typeface="Arial" panose="020B0604020202020204" pitchFamily="34" charset="0"/>
              </a:rPr>
              <a:t>THỀM LỤC ĐỊA</a:t>
            </a:r>
          </a:p>
        </p:txBody>
      </p:sp>
      <p:pic>
        <p:nvPicPr>
          <p:cNvPr id="11" name="Picture 2" descr="bo bien mai m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64" y="3338946"/>
            <a:ext cx="3134344" cy="2985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ngap 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311" y="3338946"/>
            <a:ext cx="3065998" cy="2985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8818" y="6338455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mài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mòn</a:t>
            </a:r>
            <a:endParaRPr lang="en-US" altLang="en-US" sz="2800" dirty="0">
              <a:solidFill>
                <a:srgbClr val="0000FF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868674" y="6324600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bồi</a:t>
            </a:r>
            <a:r>
              <a:rPr lang="en-US" altLang="en-US" sz="2800" dirty="0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iCiel Baliho Script" pitchFamily="50" charset="0"/>
                <a:cs typeface="Arial" panose="020B0604020202020204" pitchFamily="34" charset="0"/>
              </a:rPr>
              <a:t>tụ</a:t>
            </a:r>
            <a:endParaRPr lang="en-US" altLang="en-US" sz="2800" dirty="0">
              <a:solidFill>
                <a:srgbClr val="0000FF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4" descr="Luoc do dai dong bang duyen hai mien Tr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0" y="27708"/>
            <a:ext cx="51196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11865" y="1403312"/>
            <a:ext cx="5971888" cy="220203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khúc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khuỷu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vũng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vịnh</a:t>
            </a:r>
            <a:endParaRPr lang="en-US" sz="3600" dirty="0">
              <a:solidFill>
                <a:schemeClr val="tx1"/>
              </a:solidFill>
              <a:latin typeface="iCiel Baliho Script" pitchFamily="50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mài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mòn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bồi</a:t>
            </a:r>
            <a:r>
              <a:rPr lang="en-US" sz="3600" dirty="0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iCiel Baliho Script" pitchFamily="50" charset="0"/>
                <a:cs typeface="Arial" panose="020B0604020202020204" pitchFamily="34" charset="0"/>
              </a:rPr>
              <a:t>tụ</a:t>
            </a:r>
            <a:endParaRPr lang="en-US" sz="3600" dirty="0">
              <a:solidFill>
                <a:schemeClr val="tx1"/>
              </a:solidFill>
              <a:latin typeface="iCiel Baliho Script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0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5"/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38243" name="Picture 3" descr="Ha_Long_bay_The_Kissing_Rock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03" y="108467"/>
            <a:ext cx="4495800" cy="32215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hon_d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9" y="108467"/>
            <a:ext cx="4572000" cy="32215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5" name="Picture 5" descr="ha_long_1_-_du_lich_sen_vang_8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03" y="3518402"/>
            <a:ext cx="4495800" cy="317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7" name="Picture 7" descr="49-7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6" y="3518403"/>
            <a:ext cx="4572000" cy="317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4784189" y="2749792"/>
            <a:ext cx="2588455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iCiel Baliho Script" pitchFamily="50" charset="0"/>
              </a:rPr>
              <a:t>Địa</a:t>
            </a:r>
            <a:r>
              <a:rPr lang="en-US" altLang="en-US" sz="3200" b="1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iCiel Baliho Script" pitchFamily="50" charset="0"/>
              </a:rPr>
              <a:t>hình</a:t>
            </a:r>
            <a:r>
              <a:rPr lang="en-US" altLang="en-US" sz="3200" b="1" dirty="0">
                <a:latin typeface="iCiel Baliho Script" pitchFamily="50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iCiel Baliho Script" pitchFamily="50" charset="0"/>
              </a:rPr>
              <a:t>cacxtơ</a:t>
            </a:r>
            <a:r>
              <a:rPr lang="en-US" altLang="en-US" sz="3200" b="1" dirty="0">
                <a:solidFill>
                  <a:srgbClr val="FF0000"/>
                </a:solidFill>
                <a:latin typeface="iCiel Baliho Script" pitchFamily="50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iCiel Baliho Script" pitchFamily="50" charset="0"/>
              </a:rPr>
              <a:t>vịnh</a:t>
            </a:r>
            <a:r>
              <a:rPr lang="en-US" altLang="en-US" sz="3200" b="1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iCiel Baliho Script" pitchFamily="50" charset="0"/>
              </a:rPr>
              <a:t>Hạ</a:t>
            </a:r>
            <a:r>
              <a:rPr lang="en-US" altLang="en-US" sz="3200" b="1" dirty="0">
                <a:solidFill>
                  <a:srgbClr val="FF0000"/>
                </a:solidFill>
                <a:latin typeface="iCiel Baliho Script" pitchFamily="50" charset="0"/>
              </a:rPr>
              <a:t> Long (</a:t>
            </a:r>
            <a:r>
              <a:rPr lang="en-US" altLang="en-US" sz="3200" b="1" dirty="0" err="1">
                <a:solidFill>
                  <a:srgbClr val="FF0000"/>
                </a:solidFill>
                <a:latin typeface="iCiel Baliho Script" pitchFamily="50" charset="0"/>
              </a:rPr>
              <a:t>Quảng</a:t>
            </a:r>
            <a:r>
              <a:rPr lang="en-US" altLang="en-US" sz="3200" b="1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iCiel Baliho Script" pitchFamily="50" charset="0"/>
              </a:rPr>
              <a:t>Ninh</a:t>
            </a:r>
            <a:r>
              <a:rPr lang="en-US" altLang="en-US" sz="3200" b="1" dirty="0">
                <a:solidFill>
                  <a:srgbClr val="FF0000"/>
                </a:solidFill>
                <a:latin typeface="iCiel Baliho Script" pitchFamily="50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353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2320</TotalTime>
  <Words>349</Words>
  <Application>Microsoft Office PowerPoint</Application>
  <PresentationFormat>Widescreen</PresentationFormat>
  <Paragraphs>71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#9Slide03 Nanami Rounded Light</vt:lpstr>
      <vt:lpstr>#9Slide05 SVNUT Triumph</vt:lpstr>
      <vt:lpstr>#9Slide07 IcielBaliho Script</vt:lpstr>
      <vt:lpstr>Arial</vt:lpstr>
      <vt:lpstr>Calibri</vt:lpstr>
      <vt:lpstr>Calibri Light</vt:lpstr>
      <vt:lpstr>iCiel Baliho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Dell</cp:lastModifiedBy>
  <cp:revision>182</cp:revision>
  <dcterms:created xsi:type="dcterms:W3CDTF">2019-05-02T08:19:04Z</dcterms:created>
  <dcterms:modified xsi:type="dcterms:W3CDTF">2023-03-10T10:12:38Z</dcterms:modified>
</cp:coreProperties>
</file>