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49" r:id="rId2"/>
    <p:sldId id="452" r:id="rId3"/>
    <p:sldId id="466" r:id="rId4"/>
    <p:sldId id="453" r:id="rId5"/>
    <p:sldId id="455" r:id="rId6"/>
    <p:sldId id="456" r:id="rId7"/>
    <p:sldId id="471" r:id="rId8"/>
    <p:sldId id="290" r:id="rId9"/>
    <p:sldId id="461" r:id="rId10"/>
    <p:sldId id="291" r:id="rId11"/>
    <p:sldId id="462" r:id="rId12"/>
    <p:sldId id="463" r:id="rId13"/>
    <p:sldId id="464" r:id="rId14"/>
    <p:sldId id="465" r:id="rId15"/>
    <p:sldId id="468" r:id="rId16"/>
    <p:sldId id="469" r:id="rId17"/>
    <p:sldId id="470" r:id="rId18"/>
    <p:sldId id="302" r:id="rId19"/>
    <p:sldId id="313" r:id="rId20"/>
    <p:sldId id="303" r:id="rId2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94"/>
  </p:normalViewPr>
  <p:slideViewPr>
    <p:cSldViewPr snapToGrid="0" snapToObjects="1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4C7E10-B2AA-DF4F-978D-03798410204E}" type="doc">
      <dgm:prSet loTypeId="urn:microsoft.com/office/officeart/2005/8/layout/list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5EA4B07-34B0-0E40-AEE5-9997853F9428}">
      <dgm:prSet phldrT="[Text]" custT="1"/>
      <dgm:spPr/>
      <dgm:t>
        <a:bodyPr/>
        <a:lstStyle/>
        <a:p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1.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Mạng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lưới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sông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ngòi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dày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đặc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,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phân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bố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rộng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khắp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cả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nước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 </a:t>
          </a:r>
        </a:p>
      </dgm:t>
    </dgm:pt>
    <dgm:pt modelId="{E31869D6-85E7-9F46-9E0C-3DFC1E42A8F1}" type="parTrans" cxnId="{93011D39-4395-9D49-8E22-9CBFCF876F0C}">
      <dgm:prSet/>
      <dgm:spPr/>
      <dgm:t>
        <a:bodyPr/>
        <a:lstStyle/>
        <a:p>
          <a:endParaRPr lang="en-US"/>
        </a:p>
      </dgm:t>
    </dgm:pt>
    <dgm:pt modelId="{54AD5FDA-891C-AD4F-ADF9-D91AEAB21425}" type="sibTrans" cxnId="{93011D39-4395-9D49-8E22-9CBFCF876F0C}">
      <dgm:prSet/>
      <dgm:spPr/>
      <dgm:t>
        <a:bodyPr/>
        <a:lstStyle/>
        <a:p>
          <a:endParaRPr lang="en-US"/>
        </a:p>
      </dgm:t>
    </dgm:pt>
    <dgm:pt modelId="{1F7BE314-CF90-D04D-BB36-0995AD5BB6C8}">
      <dgm:prSet phldrT="[Text]" custT="1"/>
      <dgm:spPr/>
      <dgm:t>
        <a:bodyPr/>
        <a:lstStyle/>
        <a:p>
          <a:r>
            <a:rPr lang="en-US" sz="1900" dirty="0">
              <a:latin typeface="#9Slide03 Arima Madurai Medium" pitchFamily="2" charset="77"/>
              <a:cs typeface="#9Slide03 Arima Madurai Medium" pitchFamily="2" charset="77"/>
            </a:rPr>
            <a:t>2. </a:t>
          </a:r>
          <a:r>
            <a:rPr lang="en-US" sz="1900" dirty="0" err="1">
              <a:latin typeface="#9Slide03 Arima Madurai Medium" pitchFamily="2" charset="77"/>
              <a:cs typeface="#9Slide03 Arima Madurai Medium" pitchFamily="2" charset="77"/>
            </a:rPr>
            <a:t>Chảy</a:t>
          </a:r>
          <a:r>
            <a:rPr lang="en-US" sz="19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dirty="0" err="1">
              <a:latin typeface="#9Slide03 Arima Madurai Medium" pitchFamily="2" charset="77"/>
              <a:cs typeface="#9Slide03 Arima Madurai Medium" pitchFamily="2" charset="77"/>
            </a:rPr>
            <a:t>theo</a:t>
          </a:r>
          <a:r>
            <a:rPr lang="en-US" sz="1900" dirty="0">
              <a:latin typeface="#9Slide03 Arima Madurai Medium" pitchFamily="2" charset="77"/>
              <a:cs typeface="#9Slide03 Arima Madurai Medium" pitchFamily="2" charset="77"/>
            </a:rPr>
            <a:t> 2 </a:t>
          </a:r>
          <a:r>
            <a:rPr lang="en-US" sz="1900" dirty="0" err="1">
              <a:latin typeface="#9Slide03 Arima Madurai Medium" pitchFamily="2" charset="77"/>
              <a:cs typeface="#9Slide03 Arima Madurai Medium" pitchFamily="2" charset="77"/>
            </a:rPr>
            <a:t>hướng</a:t>
          </a:r>
          <a:r>
            <a:rPr lang="en-US" sz="19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dirty="0" err="1">
              <a:latin typeface="#9Slide03 Arima Madurai Medium" pitchFamily="2" charset="77"/>
              <a:cs typeface="#9Slide03 Arima Madurai Medium" pitchFamily="2" charset="77"/>
            </a:rPr>
            <a:t>chính</a:t>
          </a:r>
          <a:r>
            <a:rPr lang="en-US" sz="1900" dirty="0">
              <a:latin typeface="#9Slide03 Arima Madurai Medium" pitchFamily="2" charset="77"/>
              <a:cs typeface="#9Slide03 Arima Madurai Medium" pitchFamily="2" charset="77"/>
            </a:rPr>
            <a:t>: </a:t>
          </a:r>
          <a:r>
            <a:rPr lang="en-US" sz="1900" dirty="0" err="1">
              <a:latin typeface="#9Slide03 Arima Madurai Medium" pitchFamily="2" charset="77"/>
              <a:cs typeface="#9Slide03 Arima Madurai Medium" pitchFamily="2" charset="77"/>
            </a:rPr>
            <a:t>Tây</a:t>
          </a:r>
          <a:r>
            <a:rPr lang="en-US" sz="19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dirty="0" err="1">
              <a:latin typeface="#9Slide03 Arima Madurai Medium" pitchFamily="2" charset="77"/>
              <a:cs typeface="#9Slide03 Arima Madurai Medium" pitchFamily="2" charset="77"/>
            </a:rPr>
            <a:t>Bắc</a:t>
          </a:r>
          <a:r>
            <a:rPr lang="en-US" sz="1900" dirty="0">
              <a:latin typeface="#9Slide03 Arima Madurai Medium" pitchFamily="2" charset="77"/>
              <a:cs typeface="#9Slide03 Arima Madurai Medium" pitchFamily="2" charset="77"/>
            </a:rPr>
            <a:t> – </a:t>
          </a:r>
          <a:r>
            <a:rPr lang="en-US" sz="1900" dirty="0" err="1">
              <a:latin typeface="#9Slide03 Arima Madurai Medium" pitchFamily="2" charset="77"/>
              <a:cs typeface="#9Slide03 Arima Madurai Medium" pitchFamily="2" charset="77"/>
            </a:rPr>
            <a:t>Đông</a:t>
          </a:r>
          <a:r>
            <a:rPr lang="en-US" sz="1900" dirty="0">
              <a:latin typeface="#9Slide03 Arima Madurai Medium" pitchFamily="2" charset="77"/>
              <a:cs typeface="#9Slide03 Arima Madurai Medium" pitchFamily="2" charset="77"/>
            </a:rPr>
            <a:t> Nam </a:t>
          </a:r>
          <a:r>
            <a:rPr lang="en-US" sz="1900" dirty="0" err="1">
              <a:latin typeface="#9Slide03 Arima Madurai Medium" pitchFamily="2" charset="77"/>
              <a:cs typeface="#9Slide03 Arima Madurai Medium" pitchFamily="2" charset="77"/>
            </a:rPr>
            <a:t>và</a:t>
          </a:r>
          <a:r>
            <a:rPr lang="en-US" sz="19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dirty="0" err="1">
              <a:latin typeface="#9Slide03 Arima Madurai Medium" pitchFamily="2" charset="77"/>
              <a:cs typeface="#9Slide03 Arima Madurai Medium" pitchFamily="2" charset="77"/>
            </a:rPr>
            <a:t>hướng</a:t>
          </a:r>
          <a:r>
            <a:rPr lang="en-US" sz="19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dirty="0" err="1">
              <a:latin typeface="#9Slide03 Arima Madurai Medium" pitchFamily="2" charset="77"/>
              <a:cs typeface="#9Slide03 Arima Madurai Medium" pitchFamily="2" charset="77"/>
            </a:rPr>
            <a:t>vòng</a:t>
          </a:r>
          <a:r>
            <a:rPr lang="en-US" sz="19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dirty="0" err="1">
              <a:latin typeface="#9Slide03 Arima Madurai Medium" pitchFamily="2" charset="77"/>
              <a:cs typeface="#9Slide03 Arima Madurai Medium" pitchFamily="2" charset="77"/>
            </a:rPr>
            <a:t>cung</a:t>
          </a:r>
          <a:endParaRPr lang="en-US" sz="1900" dirty="0">
            <a:latin typeface="#9Slide03 Arima Madurai Medium" pitchFamily="2" charset="77"/>
            <a:cs typeface="#9Slide03 Arima Madurai Medium" pitchFamily="2" charset="77"/>
          </a:endParaRPr>
        </a:p>
      </dgm:t>
    </dgm:pt>
    <dgm:pt modelId="{D6CFDCAD-A998-3444-8053-37FD914196C9}" type="parTrans" cxnId="{5FF098C9-390C-4443-A20A-56FEE4A2FB56}">
      <dgm:prSet/>
      <dgm:spPr/>
      <dgm:t>
        <a:bodyPr/>
        <a:lstStyle/>
        <a:p>
          <a:endParaRPr lang="en-US"/>
        </a:p>
      </dgm:t>
    </dgm:pt>
    <dgm:pt modelId="{8EDE805D-7A32-EB45-B577-FC490B8E6A5F}" type="sibTrans" cxnId="{5FF098C9-390C-4443-A20A-56FEE4A2FB56}">
      <dgm:prSet/>
      <dgm:spPr/>
      <dgm:t>
        <a:bodyPr/>
        <a:lstStyle/>
        <a:p>
          <a:endParaRPr lang="en-US"/>
        </a:p>
      </dgm:t>
    </dgm:pt>
    <dgm:pt modelId="{192278CE-2C4F-FE41-9570-7FAF94216701}">
      <dgm:prSet phldrT="[Text]"/>
      <dgm:spPr/>
      <dgm:t>
        <a:bodyPr/>
        <a:lstStyle/>
        <a:p>
          <a:r>
            <a:rPr lang="en-US" dirty="0">
              <a:latin typeface="#9Slide03 Arima Madurai Medium" pitchFamily="2" charset="77"/>
              <a:cs typeface="#9Slide03 Arima Madurai Medium" pitchFamily="2" charset="77"/>
            </a:rPr>
            <a:t>3. </a:t>
          </a:r>
          <a:r>
            <a:rPr lang="en-US" dirty="0" err="1">
              <a:latin typeface="#9Slide03 Arima Madurai Medium" pitchFamily="2" charset="77"/>
              <a:cs typeface="#9Slide03 Arima Madurai Medium" pitchFamily="2" charset="77"/>
            </a:rPr>
            <a:t>Sông</a:t>
          </a:r>
          <a:r>
            <a:rPr lang="en-US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dirty="0" err="1">
              <a:latin typeface="#9Slide03 Arima Madurai Medium" pitchFamily="2" charset="77"/>
              <a:cs typeface="#9Slide03 Arima Madurai Medium" pitchFamily="2" charset="77"/>
            </a:rPr>
            <a:t>ngòi</a:t>
          </a:r>
          <a:r>
            <a:rPr lang="en-US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dirty="0" err="1">
              <a:latin typeface="#9Slide03 Arima Madurai Medium" pitchFamily="2" charset="77"/>
              <a:cs typeface="#9Slide03 Arima Madurai Medium" pitchFamily="2" charset="77"/>
            </a:rPr>
            <a:t>có</a:t>
          </a:r>
          <a:r>
            <a:rPr lang="en-US" dirty="0">
              <a:latin typeface="#9Slide03 Arima Madurai Medium" pitchFamily="2" charset="77"/>
              <a:cs typeface="#9Slide03 Arima Madurai Medium" pitchFamily="2" charset="77"/>
            </a:rPr>
            <a:t> 2 </a:t>
          </a:r>
          <a:r>
            <a:rPr lang="en-US" dirty="0" err="1">
              <a:latin typeface="#9Slide03 Arima Madurai Medium" pitchFamily="2" charset="77"/>
              <a:cs typeface="#9Slide03 Arima Madurai Medium" pitchFamily="2" charset="77"/>
            </a:rPr>
            <a:t>mùa</a:t>
          </a:r>
          <a:r>
            <a:rPr lang="en-US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dirty="0" err="1">
              <a:latin typeface="#9Slide03 Arima Madurai Medium" pitchFamily="2" charset="77"/>
              <a:cs typeface="#9Slide03 Arima Madurai Medium" pitchFamily="2" charset="77"/>
            </a:rPr>
            <a:t>nước</a:t>
          </a:r>
          <a:r>
            <a:rPr lang="en-US" dirty="0">
              <a:latin typeface="#9Slide03 Arima Madurai Medium" pitchFamily="2" charset="77"/>
              <a:cs typeface="#9Slide03 Arima Madurai Medium" pitchFamily="2" charset="77"/>
            </a:rPr>
            <a:t>: </a:t>
          </a:r>
          <a:r>
            <a:rPr lang="en-US" dirty="0" err="1">
              <a:latin typeface="#9Slide03 Arima Madurai Medium" pitchFamily="2" charset="77"/>
              <a:cs typeface="#9Slide03 Arima Madurai Medium" pitchFamily="2" charset="77"/>
            </a:rPr>
            <a:t>mùa</a:t>
          </a:r>
          <a:r>
            <a:rPr lang="en-US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dirty="0" err="1">
              <a:latin typeface="#9Slide03 Arima Madurai Medium" pitchFamily="2" charset="77"/>
              <a:cs typeface="#9Slide03 Arima Madurai Medium" pitchFamily="2" charset="77"/>
            </a:rPr>
            <a:t>lũ</a:t>
          </a:r>
          <a:r>
            <a:rPr lang="en-US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dirty="0" err="1">
              <a:latin typeface="#9Slide03 Arima Madurai Medium" pitchFamily="2" charset="77"/>
              <a:cs typeface="#9Slide03 Arima Madurai Medium" pitchFamily="2" charset="77"/>
            </a:rPr>
            <a:t>và</a:t>
          </a:r>
          <a:r>
            <a:rPr lang="en-US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dirty="0" err="1">
              <a:latin typeface="#9Slide03 Arima Madurai Medium" pitchFamily="2" charset="77"/>
              <a:cs typeface="#9Slide03 Arima Madurai Medium" pitchFamily="2" charset="77"/>
            </a:rPr>
            <a:t>mùa</a:t>
          </a:r>
          <a:r>
            <a:rPr lang="en-US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dirty="0" err="1">
              <a:latin typeface="#9Slide03 Arima Madurai Medium" pitchFamily="2" charset="77"/>
              <a:cs typeface="#9Slide03 Arima Madurai Medium" pitchFamily="2" charset="77"/>
            </a:rPr>
            <a:t>cạn</a:t>
          </a:r>
          <a:endParaRPr lang="en-US" dirty="0">
            <a:latin typeface="#9Slide03 Arima Madurai Medium" pitchFamily="2" charset="77"/>
            <a:cs typeface="#9Slide03 Arima Madurai Medium" pitchFamily="2" charset="77"/>
          </a:endParaRPr>
        </a:p>
      </dgm:t>
    </dgm:pt>
    <dgm:pt modelId="{DDF3A317-13AE-314B-825C-8996671BEE03}" type="parTrans" cxnId="{B50EECCE-0ABA-0F4D-BC16-17CFBD5CF7B3}">
      <dgm:prSet/>
      <dgm:spPr/>
      <dgm:t>
        <a:bodyPr/>
        <a:lstStyle/>
        <a:p>
          <a:endParaRPr lang="en-US"/>
        </a:p>
      </dgm:t>
    </dgm:pt>
    <dgm:pt modelId="{A57B3041-BE6A-C645-A84F-B6FC703F2126}" type="sibTrans" cxnId="{B50EECCE-0ABA-0F4D-BC16-17CFBD5CF7B3}">
      <dgm:prSet/>
      <dgm:spPr/>
      <dgm:t>
        <a:bodyPr/>
        <a:lstStyle/>
        <a:p>
          <a:endParaRPr lang="en-US"/>
        </a:p>
      </dgm:t>
    </dgm:pt>
    <dgm:pt modelId="{CC7FDFAD-A5C6-9749-AEC2-ECB2B0922ED8}">
      <dgm:prSet phldrT="[Text]"/>
      <dgm:spPr/>
      <dgm:t>
        <a:bodyPr/>
        <a:lstStyle/>
        <a:p>
          <a:r>
            <a:rPr lang="en-US" dirty="0">
              <a:latin typeface="#9Slide03 Arima Madurai Medium" pitchFamily="2" charset="77"/>
              <a:cs typeface="#9Slide03 Arima Madurai Medium" pitchFamily="2" charset="77"/>
            </a:rPr>
            <a:t>4. </a:t>
          </a:r>
          <a:r>
            <a:rPr lang="en-US" dirty="0" err="1">
              <a:latin typeface="#9Slide03 Arima Madurai Medium" pitchFamily="2" charset="77"/>
              <a:cs typeface="#9Slide03 Arima Madurai Medium" pitchFamily="2" charset="77"/>
            </a:rPr>
            <a:t>Có</a:t>
          </a:r>
          <a:r>
            <a:rPr lang="en-US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dirty="0" err="1">
              <a:latin typeface="#9Slide03 Arima Madurai Medium" pitchFamily="2" charset="77"/>
              <a:cs typeface="#9Slide03 Arima Madurai Medium" pitchFamily="2" charset="77"/>
            </a:rPr>
            <a:t>lượng</a:t>
          </a:r>
          <a:r>
            <a:rPr lang="en-US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dirty="0" err="1">
              <a:latin typeface="#9Slide03 Arima Madurai Medium" pitchFamily="2" charset="77"/>
              <a:cs typeface="#9Slide03 Arima Madurai Medium" pitchFamily="2" charset="77"/>
            </a:rPr>
            <a:t>phù</a:t>
          </a:r>
          <a:r>
            <a:rPr lang="en-US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dirty="0" err="1">
              <a:latin typeface="#9Slide03 Arima Madurai Medium" pitchFamily="2" charset="77"/>
              <a:cs typeface="#9Slide03 Arima Madurai Medium" pitchFamily="2" charset="77"/>
            </a:rPr>
            <a:t>sa</a:t>
          </a:r>
          <a:r>
            <a:rPr lang="en-US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dirty="0" err="1">
              <a:latin typeface="#9Slide03 Arima Madurai Medium" pitchFamily="2" charset="77"/>
              <a:cs typeface="#9Slide03 Arima Madurai Medium" pitchFamily="2" charset="77"/>
            </a:rPr>
            <a:t>lớn</a:t>
          </a:r>
          <a:r>
            <a:rPr lang="en-US" dirty="0">
              <a:latin typeface="#9Slide03 Arima Madurai Medium" pitchFamily="2" charset="77"/>
              <a:cs typeface="#9Slide03 Arima Madurai Medium" pitchFamily="2" charset="77"/>
            </a:rPr>
            <a:t>.</a:t>
          </a:r>
        </a:p>
      </dgm:t>
    </dgm:pt>
    <dgm:pt modelId="{E474B1A5-ECA8-264D-BE53-5E10F424E980}" type="parTrans" cxnId="{B53B8E42-8C50-0546-934C-B726707FAB22}">
      <dgm:prSet/>
      <dgm:spPr/>
      <dgm:t>
        <a:bodyPr/>
        <a:lstStyle/>
        <a:p>
          <a:endParaRPr lang="en-US"/>
        </a:p>
      </dgm:t>
    </dgm:pt>
    <dgm:pt modelId="{C0965D1E-47EA-5746-A66C-3A1AE671CF52}" type="sibTrans" cxnId="{B53B8E42-8C50-0546-934C-B726707FAB22}">
      <dgm:prSet/>
      <dgm:spPr/>
      <dgm:t>
        <a:bodyPr/>
        <a:lstStyle/>
        <a:p>
          <a:endParaRPr lang="en-US"/>
        </a:p>
      </dgm:t>
    </dgm:pt>
    <dgm:pt modelId="{5E17F53A-F405-8246-BDC7-CE62EC6FFE60}" type="pres">
      <dgm:prSet presAssocID="{6B4C7E10-B2AA-DF4F-978D-03798410204E}" presName="linear" presStyleCnt="0">
        <dgm:presLayoutVars>
          <dgm:dir/>
          <dgm:animLvl val="lvl"/>
          <dgm:resizeHandles val="exact"/>
        </dgm:presLayoutVars>
      </dgm:prSet>
      <dgm:spPr/>
    </dgm:pt>
    <dgm:pt modelId="{016B64DC-A9B5-7243-A409-3EDBCE4B802F}" type="pres">
      <dgm:prSet presAssocID="{55EA4B07-34B0-0E40-AEE5-9997853F9428}" presName="parentLin" presStyleCnt="0"/>
      <dgm:spPr/>
    </dgm:pt>
    <dgm:pt modelId="{8BA6F995-33F0-2D4B-8349-810EA0792496}" type="pres">
      <dgm:prSet presAssocID="{55EA4B07-34B0-0E40-AEE5-9997853F9428}" presName="parentLeftMargin" presStyleLbl="node1" presStyleIdx="0" presStyleCnt="4"/>
      <dgm:spPr/>
    </dgm:pt>
    <dgm:pt modelId="{3DCDB055-A0EC-EE4D-A790-CFE9974D56A4}" type="pres">
      <dgm:prSet presAssocID="{55EA4B07-34B0-0E40-AEE5-9997853F9428}" presName="parentText" presStyleLbl="node1" presStyleIdx="0" presStyleCnt="4" custScaleX="123810">
        <dgm:presLayoutVars>
          <dgm:chMax val="0"/>
          <dgm:bulletEnabled val="1"/>
        </dgm:presLayoutVars>
      </dgm:prSet>
      <dgm:spPr/>
    </dgm:pt>
    <dgm:pt modelId="{2F8F56FF-3324-1542-9113-0C753AA0BB71}" type="pres">
      <dgm:prSet presAssocID="{55EA4B07-34B0-0E40-AEE5-9997853F9428}" presName="negativeSpace" presStyleCnt="0"/>
      <dgm:spPr/>
    </dgm:pt>
    <dgm:pt modelId="{33AB64F6-29CF-1345-A2D2-D18C665E9EA3}" type="pres">
      <dgm:prSet presAssocID="{55EA4B07-34B0-0E40-AEE5-9997853F9428}" presName="childText" presStyleLbl="conFgAcc1" presStyleIdx="0" presStyleCnt="4">
        <dgm:presLayoutVars>
          <dgm:bulletEnabled val="1"/>
        </dgm:presLayoutVars>
      </dgm:prSet>
      <dgm:spPr/>
    </dgm:pt>
    <dgm:pt modelId="{EB18BDC1-3881-194C-8A3D-6AE74A457BF3}" type="pres">
      <dgm:prSet presAssocID="{54AD5FDA-891C-AD4F-ADF9-D91AEAB21425}" presName="spaceBetweenRectangles" presStyleCnt="0"/>
      <dgm:spPr/>
    </dgm:pt>
    <dgm:pt modelId="{C039CF2C-32D8-7F41-A045-B6F589DEF801}" type="pres">
      <dgm:prSet presAssocID="{1F7BE314-CF90-D04D-BB36-0995AD5BB6C8}" presName="parentLin" presStyleCnt="0"/>
      <dgm:spPr/>
    </dgm:pt>
    <dgm:pt modelId="{B52D4DFC-BC50-8E43-91AE-6748C3F43348}" type="pres">
      <dgm:prSet presAssocID="{1F7BE314-CF90-D04D-BB36-0995AD5BB6C8}" presName="parentLeftMargin" presStyleLbl="node1" presStyleIdx="0" presStyleCnt="4"/>
      <dgm:spPr/>
    </dgm:pt>
    <dgm:pt modelId="{8ABA13B3-3B68-704E-8A1B-AF4B667DED75}" type="pres">
      <dgm:prSet presAssocID="{1F7BE314-CF90-D04D-BB36-0995AD5BB6C8}" presName="parentText" presStyleLbl="node1" presStyleIdx="1" presStyleCnt="4" custScaleX="124462" custLinFactNeighborY="-14835">
        <dgm:presLayoutVars>
          <dgm:chMax val="0"/>
          <dgm:bulletEnabled val="1"/>
        </dgm:presLayoutVars>
      </dgm:prSet>
      <dgm:spPr/>
    </dgm:pt>
    <dgm:pt modelId="{228F3822-4800-3E4E-8F82-DD13BDC88143}" type="pres">
      <dgm:prSet presAssocID="{1F7BE314-CF90-D04D-BB36-0995AD5BB6C8}" presName="negativeSpace" presStyleCnt="0"/>
      <dgm:spPr/>
    </dgm:pt>
    <dgm:pt modelId="{8899EB3F-0A51-A641-B69E-8EA215920CD0}" type="pres">
      <dgm:prSet presAssocID="{1F7BE314-CF90-D04D-BB36-0995AD5BB6C8}" presName="childText" presStyleLbl="conFgAcc1" presStyleIdx="1" presStyleCnt="4">
        <dgm:presLayoutVars>
          <dgm:bulletEnabled val="1"/>
        </dgm:presLayoutVars>
      </dgm:prSet>
      <dgm:spPr/>
    </dgm:pt>
    <dgm:pt modelId="{1B9B2F77-0E9F-E64C-9C17-084B7B819FB9}" type="pres">
      <dgm:prSet presAssocID="{8EDE805D-7A32-EB45-B577-FC490B8E6A5F}" presName="spaceBetweenRectangles" presStyleCnt="0"/>
      <dgm:spPr/>
    </dgm:pt>
    <dgm:pt modelId="{87CFD14E-A70C-594F-A9A9-37954EFA9DEB}" type="pres">
      <dgm:prSet presAssocID="{192278CE-2C4F-FE41-9570-7FAF94216701}" presName="parentLin" presStyleCnt="0"/>
      <dgm:spPr/>
    </dgm:pt>
    <dgm:pt modelId="{F7B0D8B4-480F-8347-9D6C-FD9B088A0627}" type="pres">
      <dgm:prSet presAssocID="{192278CE-2C4F-FE41-9570-7FAF94216701}" presName="parentLeftMargin" presStyleLbl="node1" presStyleIdx="1" presStyleCnt="4"/>
      <dgm:spPr/>
    </dgm:pt>
    <dgm:pt modelId="{A952590C-E1DF-0843-B65E-AD00D67949B6}" type="pres">
      <dgm:prSet presAssocID="{192278CE-2C4F-FE41-9570-7FAF94216701}" presName="parentText" presStyleLbl="node1" presStyleIdx="2" presStyleCnt="4" custScaleX="123810">
        <dgm:presLayoutVars>
          <dgm:chMax val="0"/>
          <dgm:bulletEnabled val="1"/>
        </dgm:presLayoutVars>
      </dgm:prSet>
      <dgm:spPr/>
    </dgm:pt>
    <dgm:pt modelId="{3176AA9D-9C47-EF45-920B-7218262C38EB}" type="pres">
      <dgm:prSet presAssocID="{192278CE-2C4F-FE41-9570-7FAF94216701}" presName="negativeSpace" presStyleCnt="0"/>
      <dgm:spPr/>
    </dgm:pt>
    <dgm:pt modelId="{4293CD6D-D497-8C44-B5D2-C771DD5C5FC8}" type="pres">
      <dgm:prSet presAssocID="{192278CE-2C4F-FE41-9570-7FAF94216701}" presName="childText" presStyleLbl="conFgAcc1" presStyleIdx="2" presStyleCnt="4">
        <dgm:presLayoutVars>
          <dgm:bulletEnabled val="1"/>
        </dgm:presLayoutVars>
      </dgm:prSet>
      <dgm:spPr/>
    </dgm:pt>
    <dgm:pt modelId="{F2DC3437-4EA6-724D-A310-9E5B4E0D106A}" type="pres">
      <dgm:prSet presAssocID="{A57B3041-BE6A-C645-A84F-B6FC703F2126}" presName="spaceBetweenRectangles" presStyleCnt="0"/>
      <dgm:spPr/>
    </dgm:pt>
    <dgm:pt modelId="{5FEAB5E1-3CE3-7748-9377-A74DEE024A9E}" type="pres">
      <dgm:prSet presAssocID="{CC7FDFAD-A5C6-9749-AEC2-ECB2B0922ED8}" presName="parentLin" presStyleCnt="0"/>
      <dgm:spPr/>
    </dgm:pt>
    <dgm:pt modelId="{290BB4F9-3B2B-6F4F-AF5E-7674C9F2D72B}" type="pres">
      <dgm:prSet presAssocID="{CC7FDFAD-A5C6-9749-AEC2-ECB2B0922ED8}" presName="parentLeftMargin" presStyleLbl="node1" presStyleIdx="2" presStyleCnt="4"/>
      <dgm:spPr/>
    </dgm:pt>
    <dgm:pt modelId="{A7452EF5-BCB1-0B47-98A5-AA1D22591EA6}" type="pres">
      <dgm:prSet presAssocID="{CC7FDFAD-A5C6-9749-AEC2-ECB2B0922ED8}" presName="parentText" presStyleLbl="node1" presStyleIdx="3" presStyleCnt="4" custScaleX="123810">
        <dgm:presLayoutVars>
          <dgm:chMax val="0"/>
          <dgm:bulletEnabled val="1"/>
        </dgm:presLayoutVars>
      </dgm:prSet>
      <dgm:spPr/>
    </dgm:pt>
    <dgm:pt modelId="{3DEBCC58-DFA7-BC41-932E-8B4AA2B4FA71}" type="pres">
      <dgm:prSet presAssocID="{CC7FDFAD-A5C6-9749-AEC2-ECB2B0922ED8}" presName="negativeSpace" presStyleCnt="0"/>
      <dgm:spPr/>
    </dgm:pt>
    <dgm:pt modelId="{7C4AA450-22E5-3C42-AA7F-D0EAF9D51393}" type="pres">
      <dgm:prSet presAssocID="{CC7FDFAD-A5C6-9749-AEC2-ECB2B0922ED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C37F910-1A46-B346-A779-3975C54D40E9}" type="presOf" srcId="{192278CE-2C4F-FE41-9570-7FAF94216701}" destId="{A952590C-E1DF-0843-B65E-AD00D67949B6}" srcOrd="1" destOrd="0" presId="urn:microsoft.com/office/officeart/2005/8/layout/list1"/>
    <dgm:cxn modelId="{6C6C581F-280B-D145-9D7F-BD2CFE2DD69B}" type="presOf" srcId="{6B4C7E10-B2AA-DF4F-978D-03798410204E}" destId="{5E17F53A-F405-8246-BDC7-CE62EC6FFE60}" srcOrd="0" destOrd="0" presId="urn:microsoft.com/office/officeart/2005/8/layout/list1"/>
    <dgm:cxn modelId="{660A5E2C-EE04-D44B-8063-AC910F7437F5}" type="presOf" srcId="{1F7BE314-CF90-D04D-BB36-0995AD5BB6C8}" destId="{8ABA13B3-3B68-704E-8A1B-AF4B667DED75}" srcOrd="1" destOrd="0" presId="urn:microsoft.com/office/officeart/2005/8/layout/list1"/>
    <dgm:cxn modelId="{93011D39-4395-9D49-8E22-9CBFCF876F0C}" srcId="{6B4C7E10-B2AA-DF4F-978D-03798410204E}" destId="{55EA4B07-34B0-0E40-AEE5-9997853F9428}" srcOrd="0" destOrd="0" parTransId="{E31869D6-85E7-9F46-9E0C-3DFC1E42A8F1}" sibTransId="{54AD5FDA-891C-AD4F-ADF9-D91AEAB21425}"/>
    <dgm:cxn modelId="{B53B8E42-8C50-0546-934C-B726707FAB22}" srcId="{6B4C7E10-B2AA-DF4F-978D-03798410204E}" destId="{CC7FDFAD-A5C6-9749-AEC2-ECB2B0922ED8}" srcOrd="3" destOrd="0" parTransId="{E474B1A5-ECA8-264D-BE53-5E10F424E980}" sibTransId="{C0965D1E-47EA-5746-A66C-3A1AE671CF52}"/>
    <dgm:cxn modelId="{22E81765-1482-CD48-B333-765503C08D84}" type="presOf" srcId="{192278CE-2C4F-FE41-9570-7FAF94216701}" destId="{F7B0D8B4-480F-8347-9D6C-FD9B088A0627}" srcOrd="0" destOrd="0" presId="urn:microsoft.com/office/officeart/2005/8/layout/list1"/>
    <dgm:cxn modelId="{D8E46666-3382-2B4C-BC77-965F2A8978FE}" type="presOf" srcId="{1F7BE314-CF90-D04D-BB36-0995AD5BB6C8}" destId="{B52D4DFC-BC50-8E43-91AE-6748C3F43348}" srcOrd="0" destOrd="0" presId="urn:microsoft.com/office/officeart/2005/8/layout/list1"/>
    <dgm:cxn modelId="{A069908F-8EF4-0249-9100-3A1A1898AA78}" type="presOf" srcId="{CC7FDFAD-A5C6-9749-AEC2-ECB2B0922ED8}" destId="{A7452EF5-BCB1-0B47-98A5-AA1D22591EA6}" srcOrd="1" destOrd="0" presId="urn:microsoft.com/office/officeart/2005/8/layout/list1"/>
    <dgm:cxn modelId="{CA05F7B0-95C6-5545-AABC-E0F2A0F0EB2D}" type="presOf" srcId="{55EA4B07-34B0-0E40-AEE5-9997853F9428}" destId="{3DCDB055-A0EC-EE4D-A790-CFE9974D56A4}" srcOrd="1" destOrd="0" presId="urn:microsoft.com/office/officeart/2005/8/layout/list1"/>
    <dgm:cxn modelId="{E986F1B3-E288-3D44-8C70-0164D120F423}" type="presOf" srcId="{CC7FDFAD-A5C6-9749-AEC2-ECB2B0922ED8}" destId="{290BB4F9-3B2B-6F4F-AF5E-7674C9F2D72B}" srcOrd="0" destOrd="0" presId="urn:microsoft.com/office/officeart/2005/8/layout/list1"/>
    <dgm:cxn modelId="{5FF098C9-390C-4443-A20A-56FEE4A2FB56}" srcId="{6B4C7E10-B2AA-DF4F-978D-03798410204E}" destId="{1F7BE314-CF90-D04D-BB36-0995AD5BB6C8}" srcOrd="1" destOrd="0" parTransId="{D6CFDCAD-A998-3444-8053-37FD914196C9}" sibTransId="{8EDE805D-7A32-EB45-B577-FC490B8E6A5F}"/>
    <dgm:cxn modelId="{B50EECCE-0ABA-0F4D-BC16-17CFBD5CF7B3}" srcId="{6B4C7E10-B2AA-DF4F-978D-03798410204E}" destId="{192278CE-2C4F-FE41-9570-7FAF94216701}" srcOrd="2" destOrd="0" parTransId="{DDF3A317-13AE-314B-825C-8996671BEE03}" sibTransId="{A57B3041-BE6A-C645-A84F-B6FC703F2126}"/>
    <dgm:cxn modelId="{77B559FE-897E-5849-A96F-9B52D8DA3B29}" type="presOf" srcId="{55EA4B07-34B0-0E40-AEE5-9997853F9428}" destId="{8BA6F995-33F0-2D4B-8349-810EA0792496}" srcOrd="0" destOrd="0" presId="urn:microsoft.com/office/officeart/2005/8/layout/list1"/>
    <dgm:cxn modelId="{813835BA-40F6-0740-884B-39F62E77A364}" type="presParOf" srcId="{5E17F53A-F405-8246-BDC7-CE62EC6FFE60}" destId="{016B64DC-A9B5-7243-A409-3EDBCE4B802F}" srcOrd="0" destOrd="0" presId="urn:microsoft.com/office/officeart/2005/8/layout/list1"/>
    <dgm:cxn modelId="{F5A783C5-0F31-3A4F-9FFB-D0262FAFE17E}" type="presParOf" srcId="{016B64DC-A9B5-7243-A409-3EDBCE4B802F}" destId="{8BA6F995-33F0-2D4B-8349-810EA0792496}" srcOrd="0" destOrd="0" presId="urn:microsoft.com/office/officeart/2005/8/layout/list1"/>
    <dgm:cxn modelId="{AD3D0DA6-44BB-EB44-B303-7A440F53114A}" type="presParOf" srcId="{016B64DC-A9B5-7243-A409-3EDBCE4B802F}" destId="{3DCDB055-A0EC-EE4D-A790-CFE9974D56A4}" srcOrd="1" destOrd="0" presId="urn:microsoft.com/office/officeart/2005/8/layout/list1"/>
    <dgm:cxn modelId="{AC94935E-F45E-4842-83EC-C354AB14FC33}" type="presParOf" srcId="{5E17F53A-F405-8246-BDC7-CE62EC6FFE60}" destId="{2F8F56FF-3324-1542-9113-0C753AA0BB71}" srcOrd="1" destOrd="0" presId="urn:microsoft.com/office/officeart/2005/8/layout/list1"/>
    <dgm:cxn modelId="{0D04BE7B-ABE9-5842-B140-47EBB4C6BA58}" type="presParOf" srcId="{5E17F53A-F405-8246-BDC7-CE62EC6FFE60}" destId="{33AB64F6-29CF-1345-A2D2-D18C665E9EA3}" srcOrd="2" destOrd="0" presId="urn:microsoft.com/office/officeart/2005/8/layout/list1"/>
    <dgm:cxn modelId="{AAD94F78-5C59-9043-96B8-B36F0C7351D0}" type="presParOf" srcId="{5E17F53A-F405-8246-BDC7-CE62EC6FFE60}" destId="{EB18BDC1-3881-194C-8A3D-6AE74A457BF3}" srcOrd="3" destOrd="0" presId="urn:microsoft.com/office/officeart/2005/8/layout/list1"/>
    <dgm:cxn modelId="{4D2BC94A-C525-9343-922D-CD5AE4560579}" type="presParOf" srcId="{5E17F53A-F405-8246-BDC7-CE62EC6FFE60}" destId="{C039CF2C-32D8-7F41-A045-B6F589DEF801}" srcOrd="4" destOrd="0" presId="urn:microsoft.com/office/officeart/2005/8/layout/list1"/>
    <dgm:cxn modelId="{824A4CE4-7A25-A642-A0FB-A850A33F8D7F}" type="presParOf" srcId="{C039CF2C-32D8-7F41-A045-B6F589DEF801}" destId="{B52D4DFC-BC50-8E43-91AE-6748C3F43348}" srcOrd="0" destOrd="0" presId="urn:microsoft.com/office/officeart/2005/8/layout/list1"/>
    <dgm:cxn modelId="{A61FBADB-D1D9-D54F-9801-95448E7FE7B2}" type="presParOf" srcId="{C039CF2C-32D8-7F41-A045-B6F589DEF801}" destId="{8ABA13B3-3B68-704E-8A1B-AF4B667DED75}" srcOrd="1" destOrd="0" presId="urn:microsoft.com/office/officeart/2005/8/layout/list1"/>
    <dgm:cxn modelId="{E7099B3C-61EC-AC47-A376-C398DFB6AC36}" type="presParOf" srcId="{5E17F53A-F405-8246-BDC7-CE62EC6FFE60}" destId="{228F3822-4800-3E4E-8F82-DD13BDC88143}" srcOrd="5" destOrd="0" presId="urn:microsoft.com/office/officeart/2005/8/layout/list1"/>
    <dgm:cxn modelId="{E643C6A4-B197-DD4F-B9B8-06BEF718AE81}" type="presParOf" srcId="{5E17F53A-F405-8246-BDC7-CE62EC6FFE60}" destId="{8899EB3F-0A51-A641-B69E-8EA215920CD0}" srcOrd="6" destOrd="0" presId="urn:microsoft.com/office/officeart/2005/8/layout/list1"/>
    <dgm:cxn modelId="{BAD2C0E0-0FFD-DA46-B7AE-4641781116AF}" type="presParOf" srcId="{5E17F53A-F405-8246-BDC7-CE62EC6FFE60}" destId="{1B9B2F77-0E9F-E64C-9C17-084B7B819FB9}" srcOrd="7" destOrd="0" presId="urn:microsoft.com/office/officeart/2005/8/layout/list1"/>
    <dgm:cxn modelId="{9BA59FE5-666D-384B-8E74-84BAEF7AAB1B}" type="presParOf" srcId="{5E17F53A-F405-8246-BDC7-CE62EC6FFE60}" destId="{87CFD14E-A70C-594F-A9A9-37954EFA9DEB}" srcOrd="8" destOrd="0" presId="urn:microsoft.com/office/officeart/2005/8/layout/list1"/>
    <dgm:cxn modelId="{16FCFAC7-E340-A340-ABCF-9A926535DE03}" type="presParOf" srcId="{87CFD14E-A70C-594F-A9A9-37954EFA9DEB}" destId="{F7B0D8B4-480F-8347-9D6C-FD9B088A0627}" srcOrd="0" destOrd="0" presId="urn:microsoft.com/office/officeart/2005/8/layout/list1"/>
    <dgm:cxn modelId="{40F8C71E-5EC1-AA41-BAD9-F9C089E25D49}" type="presParOf" srcId="{87CFD14E-A70C-594F-A9A9-37954EFA9DEB}" destId="{A952590C-E1DF-0843-B65E-AD00D67949B6}" srcOrd="1" destOrd="0" presId="urn:microsoft.com/office/officeart/2005/8/layout/list1"/>
    <dgm:cxn modelId="{9528D326-C6D5-094A-A43E-0A059E038908}" type="presParOf" srcId="{5E17F53A-F405-8246-BDC7-CE62EC6FFE60}" destId="{3176AA9D-9C47-EF45-920B-7218262C38EB}" srcOrd="9" destOrd="0" presId="urn:microsoft.com/office/officeart/2005/8/layout/list1"/>
    <dgm:cxn modelId="{A936768C-0778-2B45-B4B1-CDB2ABB8B4FE}" type="presParOf" srcId="{5E17F53A-F405-8246-BDC7-CE62EC6FFE60}" destId="{4293CD6D-D497-8C44-B5D2-C771DD5C5FC8}" srcOrd="10" destOrd="0" presId="urn:microsoft.com/office/officeart/2005/8/layout/list1"/>
    <dgm:cxn modelId="{D440C098-7810-FB40-A156-69BD408E414D}" type="presParOf" srcId="{5E17F53A-F405-8246-BDC7-CE62EC6FFE60}" destId="{F2DC3437-4EA6-724D-A310-9E5B4E0D106A}" srcOrd="11" destOrd="0" presId="urn:microsoft.com/office/officeart/2005/8/layout/list1"/>
    <dgm:cxn modelId="{849D45B8-59AC-BD44-81F9-D83BBCC82B25}" type="presParOf" srcId="{5E17F53A-F405-8246-BDC7-CE62EC6FFE60}" destId="{5FEAB5E1-3CE3-7748-9377-A74DEE024A9E}" srcOrd="12" destOrd="0" presId="urn:microsoft.com/office/officeart/2005/8/layout/list1"/>
    <dgm:cxn modelId="{9C855A29-56F9-A646-8526-2CAEA6296E41}" type="presParOf" srcId="{5FEAB5E1-3CE3-7748-9377-A74DEE024A9E}" destId="{290BB4F9-3B2B-6F4F-AF5E-7674C9F2D72B}" srcOrd="0" destOrd="0" presId="urn:microsoft.com/office/officeart/2005/8/layout/list1"/>
    <dgm:cxn modelId="{17F1B1F5-C976-D349-A0FC-A22117437E3D}" type="presParOf" srcId="{5FEAB5E1-3CE3-7748-9377-A74DEE024A9E}" destId="{A7452EF5-BCB1-0B47-98A5-AA1D22591EA6}" srcOrd="1" destOrd="0" presId="urn:microsoft.com/office/officeart/2005/8/layout/list1"/>
    <dgm:cxn modelId="{8B0727FD-6084-454D-992F-0726C75E6020}" type="presParOf" srcId="{5E17F53A-F405-8246-BDC7-CE62EC6FFE60}" destId="{3DEBCC58-DFA7-BC41-932E-8B4AA2B4FA71}" srcOrd="13" destOrd="0" presId="urn:microsoft.com/office/officeart/2005/8/layout/list1"/>
    <dgm:cxn modelId="{D5F1418E-D80C-4E4C-9CF1-FCA164F6B51A}" type="presParOf" srcId="{5E17F53A-F405-8246-BDC7-CE62EC6FFE60}" destId="{7C4AA450-22E5-3C42-AA7F-D0EAF9D5139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4C7E10-B2AA-DF4F-978D-03798410204E}" type="doc">
      <dgm:prSet loTypeId="urn:microsoft.com/office/officeart/2005/8/layout/list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5EA4B07-34B0-0E40-AEE5-9997853F9428}">
      <dgm:prSet phldrT="[Text]" custT="1"/>
      <dgm:spPr/>
      <dgm:t>
        <a:bodyPr/>
        <a:lstStyle/>
        <a:p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1.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Mạng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lưới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sông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ngòi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dày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đặc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,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phân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bố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rộng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khắp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cả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dirty="0" err="1">
              <a:latin typeface="#9Slide03 Arima Madurai Medium" pitchFamily="2" charset="77"/>
              <a:cs typeface="#9Slide03 Arima Madurai Medium" pitchFamily="2" charset="77"/>
            </a:rPr>
            <a:t>nước</a:t>
          </a:r>
          <a:r>
            <a:rPr lang="en-US" sz="2000" dirty="0">
              <a:latin typeface="#9Slide03 Arima Madurai Medium" pitchFamily="2" charset="77"/>
              <a:cs typeface="#9Slide03 Arima Madurai Medium" pitchFamily="2" charset="77"/>
            </a:rPr>
            <a:t> </a:t>
          </a:r>
        </a:p>
      </dgm:t>
    </dgm:pt>
    <dgm:pt modelId="{E31869D6-85E7-9F46-9E0C-3DFC1E42A8F1}" type="parTrans" cxnId="{93011D39-4395-9D49-8E22-9CBFCF876F0C}">
      <dgm:prSet/>
      <dgm:spPr/>
      <dgm:t>
        <a:bodyPr/>
        <a:lstStyle/>
        <a:p>
          <a:endParaRPr lang="en-US"/>
        </a:p>
      </dgm:t>
    </dgm:pt>
    <dgm:pt modelId="{54AD5FDA-891C-AD4F-ADF9-D91AEAB21425}" type="sibTrans" cxnId="{93011D39-4395-9D49-8E22-9CBFCF876F0C}">
      <dgm:prSet/>
      <dgm:spPr/>
      <dgm:t>
        <a:bodyPr/>
        <a:lstStyle/>
        <a:p>
          <a:endParaRPr lang="en-US"/>
        </a:p>
      </dgm:t>
    </dgm:pt>
    <dgm:pt modelId="{1F7BE314-CF90-D04D-BB36-0995AD5BB6C8}">
      <dgm:prSet phldrT="[Text]" custT="1"/>
      <dgm:spPr/>
      <dgm:t>
        <a:bodyPr/>
        <a:lstStyle/>
        <a:p>
          <a:r>
            <a:rPr lang="en-US" sz="1900" dirty="0">
              <a:latin typeface="#9Slide03 Arima Madurai Medium" pitchFamily="2" charset="77"/>
              <a:cs typeface="#9Slide03 Arima Madurai Medium" pitchFamily="2" charset="77"/>
            </a:rPr>
            <a:t>2. </a:t>
          </a:r>
          <a:r>
            <a:rPr lang="en-US" sz="1900" dirty="0" err="1">
              <a:latin typeface="#9Slide03 Arima Madurai Medium" pitchFamily="2" charset="77"/>
              <a:cs typeface="#9Slide03 Arima Madurai Medium" pitchFamily="2" charset="77"/>
            </a:rPr>
            <a:t>Chảy</a:t>
          </a:r>
          <a:r>
            <a:rPr lang="en-US" sz="19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dirty="0" err="1">
              <a:latin typeface="#9Slide03 Arima Madurai Medium" pitchFamily="2" charset="77"/>
              <a:cs typeface="#9Slide03 Arima Madurai Medium" pitchFamily="2" charset="77"/>
            </a:rPr>
            <a:t>theo</a:t>
          </a:r>
          <a:r>
            <a:rPr lang="en-US" sz="1900" dirty="0">
              <a:latin typeface="#9Slide03 Arima Madurai Medium" pitchFamily="2" charset="77"/>
              <a:cs typeface="#9Slide03 Arima Madurai Medium" pitchFamily="2" charset="77"/>
            </a:rPr>
            <a:t> 2 </a:t>
          </a:r>
          <a:r>
            <a:rPr lang="en-US" sz="1900" dirty="0" err="1">
              <a:latin typeface="#9Slide03 Arima Madurai Medium" pitchFamily="2" charset="77"/>
              <a:cs typeface="#9Slide03 Arima Madurai Medium" pitchFamily="2" charset="77"/>
            </a:rPr>
            <a:t>hướng</a:t>
          </a:r>
          <a:r>
            <a:rPr lang="en-US" sz="19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dirty="0" err="1">
              <a:latin typeface="#9Slide03 Arima Madurai Medium" pitchFamily="2" charset="77"/>
              <a:cs typeface="#9Slide03 Arima Madurai Medium" pitchFamily="2" charset="77"/>
            </a:rPr>
            <a:t>chính</a:t>
          </a:r>
          <a:r>
            <a:rPr lang="en-US" sz="1900" dirty="0">
              <a:latin typeface="#9Slide03 Arima Madurai Medium" pitchFamily="2" charset="77"/>
              <a:cs typeface="#9Slide03 Arima Madurai Medium" pitchFamily="2" charset="77"/>
            </a:rPr>
            <a:t>: </a:t>
          </a:r>
          <a:r>
            <a:rPr lang="en-US" sz="1900" dirty="0" err="1">
              <a:latin typeface="#9Slide03 Arima Madurai Medium" pitchFamily="2" charset="77"/>
              <a:cs typeface="#9Slide03 Arima Madurai Medium" pitchFamily="2" charset="77"/>
            </a:rPr>
            <a:t>Tây</a:t>
          </a:r>
          <a:r>
            <a:rPr lang="en-US" sz="19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dirty="0" err="1">
              <a:latin typeface="#9Slide03 Arima Madurai Medium" pitchFamily="2" charset="77"/>
              <a:cs typeface="#9Slide03 Arima Madurai Medium" pitchFamily="2" charset="77"/>
            </a:rPr>
            <a:t>Bắc</a:t>
          </a:r>
          <a:r>
            <a:rPr lang="en-US" sz="1900" dirty="0">
              <a:latin typeface="#9Slide03 Arima Madurai Medium" pitchFamily="2" charset="77"/>
              <a:cs typeface="#9Slide03 Arima Madurai Medium" pitchFamily="2" charset="77"/>
            </a:rPr>
            <a:t> – </a:t>
          </a:r>
          <a:r>
            <a:rPr lang="en-US" sz="1900" dirty="0" err="1">
              <a:latin typeface="#9Slide03 Arima Madurai Medium" pitchFamily="2" charset="77"/>
              <a:cs typeface="#9Slide03 Arima Madurai Medium" pitchFamily="2" charset="77"/>
            </a:rPr>
            <a:t>Đông</a:t>
          </a:r>
          <a:r>
            <a:rPr lang="en-US" sz="1900" dirty="0">
              <a:latin typeface="#9Slide03 Arima Madurai Medium" pitchFamily="2" charset="77"/>
              <a:cs typeface="#9Slide03 Arima Madurai Medium" pitchFamily="2" charset="77"/>
            </a:rPr>
            <a:t> Nam </a:t>
          </a:r>
          <a:r>
            <a:rPr lang="en-US" sz="1900" dirty="0" err="1">
              <a:latin typeface="#9Slide03 Arima Madurai Medium" pitchFamily="2" charset="77"/>
              <a:cs typeface="#9Slide03 Arima Madurai Medium" pitchFamily="2" charset="77"/>
            </a:rPr>
            <a:t>và</a:t>
          </a:r>
          <a:r>
            <a:rPr lang="en-US" sz="19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dirty="0" err="1">
              <a:latin typeface="#9Slide03 Arima Madurai Medium" pitchFamily="2" charset="77"/>
              <a:cs typeface="#9Slide03 Arima Madurai Medium" pitchFamily="2" charset="77"/>
            </a:rPr>
            <a:t>hướng</a:t>
          </a:r>
          <a:r>
            <a:rPr lang="en-US" sz="19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dirty="0" err="1">
              <a:latin typeface="#9Slide03 Arima Madurai Medium" pitchFamily="2" charset="77"/>
              <a:cs typeface="#9Slide03 Arima Madurai Medium" pitchFamily="2" charset="77"/>
            </a:rPr>
            <a:t>vòng</a:t>
          </a:r>
          <a:r>
            <a:rPr lang="en-US" sz="19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dirty="0" err="1">
              <a:latin typeface="#9Slide03 Arima Madurai Medium" pitchFamily="2" charset="77"/>
              <a:cs typeface="#9Slide03 Arima Madurai Medium" pitchFamily="2" charset="77"/>
            </a:rPr>
            <a:t>cung</a:t>
          </a:r>
          <a:endParaRPr lang="en-US" sz="1900" dirty="0">
            <a:latin typeface="#9Slide03 Arima Madurai Medium" pitchFamily="2" charset="77"/>
            <a:cs typeface="#9Slide03 Arima Madurai Medium" pitchFamily="2" charset="77"/>
          </a:endParaRPr>
        </a:p>
      </dgm:t>
    </dgm:pt>
    <dgm:pt modelId="{D6CFDCAD-A998-3444-8053-37FD914196C9}" type="parTrans" cxnId="{5FF098C9-390C-4443-A20A-56FEE4A2FB56}">
      <dgm:prSet/>
      <dgm:spPr/>
      <dgm:t>
        <a:bodyPr/>
        <a:lstStyle/>
        <a:p>
          <a:endParaRPr lang="en-US"/>
        </a:p>
      </dgm:t>
    </dgm:pt>
    <dgm:pt modelId="{8EDE805D-7A32-EB45-B577-FC490B8E6A5F}" type="sibTrans" cxnId="{5FF098C9-390C-4443-A20A-56FEE4A2FB56}">
      <dgm:prSet/>
      <dgm:spPr/>
      <dgm:t>
        <a:bodyPr/>
        <a:lstStyle/>
        <a:p>
          <a:endParaRPr lang="en-US"/>
        </a:p>
      </dgm:t>
    </dgm:pt>
    <dgm:pt modelId="{192278CE-2C4F-FE41-9570-7FAF94216701}">
      <dgm:prSet phldrT="[Text]" custT="1"/>
      <dgm:spPr/>
      <dgm:t>
        <a:bodyPr/>
        <a:lstStyle/>
        <a:p>
          <a:r>
            <a:rPr lang="en-US" sz="1800" dirty="0">
              <a:latin typeface="#9Slide03 Arima Madurai Medium" pitchFamily="2" charset="77"/>
              <a:cs typeface="#9Slide03 Arima Madurai Medium" pitchFamily="2" charset="77"/>
            </a:rPr>
            <a:t>3. </a:t>
          </a:r>
          <a:r>
            <a:rPr lang="en-US" sz="1800" dirty="0" err="1">
              <a:latin typeface="#9Slide03 Arima Madurai Medium" pitchFamily="2" charset="77"/>
              <a:cs typeface="#9Slide03 Arima Madurai Medium" pitchFamily="2" charset="77"/>
            </a:rPr>
            <a:t>Sông</a:t>
          </a:r>
          <a:r>
            <a:rPr lang="en-US" sz="18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800" dirty="0" err="1">
              <a:latin typeface="#9Slide03 Arima Madurai Medium" pitchFamily="2" charset="77"/>
              <a:cs typeface="#9Slide03 Arima Madurai Medium" pitchFamily="2" charset="77"/>
            </a:rPr>
            <a:t>ngòi</a:t>
          </a:r>
          <a:r>
            <a:rPr lang="en-US" sz="18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800" dirty="0" err="1">
              <a:latin typeface="#9Slide03 Arima Madurai Medium" pitchFamily="2" charset="77"/>
              <a:cs typeface="#9Slide03 Arima Madurai Medium" pitchFamily="2" charset="77"/>
            </a:rPr>
            <a:t>có</a:t>
          </a:r>
          <a:r>
            <a:rPr lang="en-US" sz="1800" dirty="0">
              <a:latin typeface="#9Slide03 Arima Madurai Medium" pitchFamily="2" charset="77"/>
              <a:cs typeface="#9Slide03 Arima Madurai Medium" pitchFamily="2" charset="77"/>
            </a:rPr>
            <a:t> 2 </a:t>
          </a:r>
          <a:r>
            <a:rPr lang="en-US" sz="1800" dirty="0" err="1">
              <a:latin typeface="#9Slide03 Arima Madurai Medium" pitchFamily="2" charset="77"/>
              <a:cs typeface="#9Slide03 Arima Madurai Medium" pitchFamily="2" charset="77"/>
            </a:rPr>
            <a:t>mùa</a:t>
          </a:r>
          <a:r>
            <a:rPr lang="en-US" sz="18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800" dirty="0" err="1">
              <a:latin typeface="#9Slide03 Arima Madurai Medium" pitchFamily="2" charset="77"/>
              <a:cs typeface="#9Slide03 Arima Madurai Medium" pitchFamily="2" charset="77"/>
            </a:rPr>
            <a:t>nước</a:t>
          </a:r>
          <a:r>
            <a:rPr lang="en-US" sz="1800" dirty="0">
              <a:latin typeface="#9Slide03 Arima Madurai Medium" pitchFamily="2" charset="77"/>
              <a:cs typeface="#9Slide03 Arima Madurai Medium" pitchFamily="2" charset="77"/>
            </a:rPr>
            <a:t>: </a:t>
          </a:r>
          <a:r>
            <a:rPr lang="en-US" sz="1800" dirty="0" err="1">
              <a:latin typeface="#9Slide03 Arima Madurai Medium" pitchFamily="2" charset="77"/>
              <a:cs typeface="#9Slide03 Arima Madurai Medium" pitchFamily="2" charset="77"/>
            </a:rPr>
            <a:t>mùa</a:t>
          </a:r>
          <a:r>
            <a:rPr lang="en-US" sz="18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800" dirty="0" err="1">
              <a:latin typeface="#9Slide03 Arima Madurai Medium" pitchFamily="2" charset="77"/>
              <a:cs typeface="#9Slide03 Arima Madurai Medium" pitchFamily="2" charset="77"/>
            </a:rPr>
            <a:t>lũ</a:t>
          </a:r>
          <a:r>
            <a:rPr lang="en-US" sz="18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800" dirty="0" err="1">
              <a:latin typeface="#9Slide03 Arima Madurai Medium" pitchFamily="2" charset="77"/>
              <a:cs typeface="#9Slide03 Arima Madurai Medium" pitchFamily="2" charset="77"/>
            </a:rPr>
            <a:t>và</a:t>
          </a:r>
          <a:r>
            <a:rPr lang="en-US" sz="18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800" dirty="0" err="1">
              <a:latin typeface="#9Slide03 Arima Madurai Medium" pitchFamily="2" charset="77"/>
              <a:cs typeface="#9Slide03 Arima Madurai Medium" pitchFamily="2" charset="77"/>
            </a:rPr>
            <a:t>mùa</a:t>
          </a:r>
          <a:r>
            <a:rPr lang="en-US" sz="18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800" dirty="0" err="1">
              <a:latin typeface="#9Slide03 Arima Madurai Medium" pitchFamily="2" charset="77"/>
              <a:cs typeface="#9Slide03 Arima Madurai Medium" pitchFamily="2" charset="77"/>
            </a:rPr>
            <a:t>cạn</a:t>
          </a:r>
          <a:endParaRPr lang="en-US" sz="1800" dirty="0">
            <a:latin typeface="#9Slide03 Arima Madurai Medium" pitchFamily="2" charset="77"/>
            <a:cs typeface="#9Slide03 Arima Madurai Medium" pitchFamily="2" charset="77"/>
          </a:endParaRPr>
        </a:p>
      </dgm:t>
    </dgm:pt>
    <dgm:pt modelId="{DDF3A317-13AE-314B-825C-8996671BEE03}" type="parTrans" cxnId="{B50EECCE-0ABA-0F4D-BC16-17CFBD5CF7B3}">
      <dgm:prSet/>
      <dgm:spPr/>
      <dgm:t>
        <a:bodyPr/>
        <a:lstStyle/>
        <a:p>
          <a:endParaRPr lang="en-US"/>
        </a:p>
      </dgm:t>
    </dgm:pt>
    <dgm:pt modelId="{A57B3041-BE6A-C645-A84F-B6FC703F2126}" type="sibTrans" cxnId="{B50EECCE-0ABA-0F4D-BC16-17CFBD5CF7B3}">
      <dgm:prSet/>
      <dgm:spPr/>
      <dgm:t>
        <a:bodyPr/>
        <a:lstStyle/>
        <a:p>
          <a:endParaRPr lang="en-US"/>
        </a:p>
      </dgm:t>
    </dgm:pt>
    <dgm:pt modelId="{CC7FDFAD-A5C6-9749-AEC2-ECB2B0922ED8}">
      <dgm:prSet phldrT="[Text]"/>
      <dgm:spPr/>
      <dgm:t>
        <a:bodyPr/>
        <a:lstStyle/>
        <a:p>
          <a:r>
            <a:rPr lang="en-US" dirty="0">
              <a:latin typeface="#9Slide03 Arima Madurai Medium" pitchFamily="2" charset="77"/>
              <a:cs typeface="#9Slide03 Arima Madurai Medium" pitchFamily="2" charset="77"/>
            </a:rPr>
            <a:t>4. </a:t>
          </a:r>
          <a:r>
            <a:rPr lang="en-US" dirty="0" err="1">
              <a:latin typeface="#9Slide03 Arima Madurai Medium" pitchFamily="2" charset="77"/>
              <a:cs typeface="#9Slide03 Arima Madurai Medium" pitchFamily="2" charset="77"/>
            </a:rPr>
            <a:t>Có</a:t>
          </a:r>
          <a:r>
            <a:rPr lang="en-US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dirty="0" err="1">
              <a:latin typeface="#9Slide03 Arima Madurai Medium" pitchFamily="2" charset="77"/>
              <a:cs typeface="#9Slide03 Arima Madurai Medium" pitchFamily="2" charset="77"/>
            </a:rPr>
            <a:t>lượng</a:t>
          </a:r>
          <a:r>
            <a:rPr lang="en-US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dirty="0" err="1">
              <a:latin typeface="#9Slide03 Arima Madurai Medium" pitchFamily="2" charset="77"/>
              <a:cs typeface="#9Slide03 Arima Madurai Medium" pitchFamily="2" charset="77"/>
            </a:rPr>
            <a:t>phù</a:t>
          </a:r>
          <a:r>
            <a:rPr lang="en-US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dirty="0" err="1">
              <a:latin typeface="#9Slide03 Arima Madurai Medium" pitchFamily="2" charset="77"/>
              <a:cs typeface="#9Slide03 Arima Madurai Medium" pitchFamily="2" charset="77"/>
            </a:rPr>
            <a:t>sa</a:t>
          </a:r>
          <a:r>
            <a:rPr lang="en-US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dirty="0" err="1">
              <a:latin typeface="#9Slide03 Arima Madurai Medium" pitchFamily="2" charset="77"/>
              <a:cs typeface="#9Slide03 Arima Madurai Medium" pitchFamily="2" charset="77"/>
            </a:rPr>
            <a:t>lớn</a:t>
          </a:r>
          <a:r>
            <a:rPr lang="en-US" dirty="0">
              <a:latin typeface="#9Slide03 Arima Madurai Medium" pitchFamily="2" charset="77"/>
              <a:cs typeface="#9Slide03 Arima Madurai Medium" pitchFamily="2" charset="77"/>
            </a:rPr>
            <a:t>.</a:t>
          </a:r>
        </a:p>
      </dgm:t>
    </dgm:pt>
    <dgm:pt modelId="{E474B1A5-ECA8-264D-BE53-5E10F424E980}" type="parTrans" cxnId="{B53B8E42-8C50-0546-934C-B726707FAB22}">
      <dgm:prSet/>
      <dgm:spPr/>
      <dgm:t>
        <a:bodyPr/>
        <a:lstStyle/>
        <a:p>
          <a:endParaRPr lang="en-US"/>
        </a:p>
      </dgm:t>
    </dgm:pt>
    <dgm:pt modelId="{C0965D1E-47EA-5746-A66C-3A1AE671CF52}" type="sibTrans" cxnId="{B53B8E42-8C50-0546-934C-B726707FAB22}">
      <dgm:prSet/>
      <dgm:spPr/>
      <dgm:t>
        <a:bodyPr/>
        <a:lstStyle/>
        <a:p>
          <a:endParaRPr lang="en-US"/>
        </a:p>
      </dgm:t>
    </dgm:pt>
    <dgm:pt modelId="{5E17F53A-F405-8246-BDC7-CE62EC6FFE60}" type="pres">
      <dgm:prSet presAssocID="{6B4C7E10-B2AA-DF4F-978D-03798410204E}" presName="linear" presStyleCnt="0">
        <dgm:presLayoutVars>
          <dgm:dir/>
          <dgm:animLvl val="lvl"/>
          <dgm:resizeHandles val="exact"/>
        </dgm:presLayoutVars>
      </dgm:prSet>
      <dgm:spPr/>
    </dgm:pt>
    <dgm:pt modelId="{016B64DC-A9B5-7243-A409-3EDBCE4B802F}" type="pres">
      <dgm:prSet presAssocID="{55EA4B07-34B0-0E40-AEE5-9997853F9428}" presName="parentLin" presStyleCnt="0"/>
      <dgm:spPr/>
    </dgm:pt>
    <dgm:pt modelId="{8BA6F995-33F0-2D4B-8349-810EA0792496}" type="pres">
      <dgm:prSet presAssocID="{55EA4B07-34B0-0E40-AEE5-9997853F9428}" presName="parentLeftMargin" presStyleLbl="node1" presStyleIdx="0" presStyleCnt="4"/>
      <dgm:spPr/>
    </dgm:pt>
    <dgm:pt modelId="{3DCDB055-A0EC-EE4D-A790-CFE9974D56A4}" type="pres">
      <dgm:prSet presAssocID="{55EA4B07-34B0-0E40-AEE5-9997853F9428}" presName="parentText" presStyleLbl="node1" presStyleIdx="0" presStyleCnt="4" custScaleX="123810" custScaleY="184424">
        <dgm:presLayoutVars>
          <dgm:chMax val="0"/>
          <dgm:bulletEnabled val="1"/>
        </dgm:presLayoutVars>
      </dgm:prSet>
      <dgm:spPr/>
    </dgm:pt>
    <dgm:pt modelId="{2F8F56FF-3324-1542-9113-0C753AA0BB71}" type="pres">
      <dgm:prSet presAssocID="{55EA4B07-34B0-0E40-AEE5-9997853F9428}" presName="negativeSpace" presStyleCnt="0"/>
      <dgm:spPr/>
    </dgm:pt>
    <dgm:pt modelId="{33AB64F6-29CF-1345-A2D2-D18C665E9EA3}" type="pres">
      <dgm:prSet presAssocID="{55EA4B07-34B0-0E40-AEE5-9997853F9428}" presName="childText" presStyleLbl="conFgAcc1" presStyleIdx="0" presStyleCnt="4">
        <dgm:presLayoutVars>
          <dgm:bulletEnabled val="1"/>
        </dgm:presLayoutVars>
      </dgm:prSet>
      <dgm:spPr/>
    </dgm:pt>
    <dgm:pt modelId="{EB18BDC1-3881-194C-8A3D-6AE74A457BF3}" type="pres">
      <dgm:prSet presAssocID="{54AD5FDA-891C-AD4F-ADF9-D91AEAB21425}" presName="spaceBetweenRectangles" presStyleCnt="0"/>
      <dgm:spPr/>
    </dgm:pt>
    <dgm:pt modelId="{C039CF2C-32D8-7F41-A045-B6F589DEF801}" type="pres">
      <dgm:prSet presAssocID="{1F7BE314-CF90-D04D-BB36-0995AD5BB6C8}" presName="parentLin" presStyleCnt="0"/>
      <dgm:spPr/>
    </dgm:pt>
    <dgm:pt modelId="{B52D4DFC-BC50-8E43-91AE-6748C3F43348}" type="pres">
      <dgm:prSet presAssocID="{1F7BE314-CF90-D04D-BB36-0995AD5BB6C8}" presName="parentLeftMargin" presStyleLbl="node1" presStyleIdx="0" presStyleCnt="4"/>
      <dgm:spPr/>
    </dgm:pt>
    <dgm:pt modelId="{8ABA13B3-3B68-704E-8A1B-AF4B667DED75}" type="pres">
      <dgm:prSet presAssocID="{1F7BE314-CF90-D04D-BB36-0995AD5BB6C8}" presName="parentText" presStyleLbl="node1" presStyleIdx="1" presStyleCnt="4" custScaleX="128541" custScaleY="169544">
        <dgm:presLayoutVars>
          <dgm:chMax val="0"/>
          <dgm:bulletEnabled val="1"/>
        </dgm:presLayoutVars>
      </dgm:prSet>
      <dgm:spPr/>
    </dgm:pt>
    <dgm:pt modelId="{228F3822-4800-3E4E-8F82-DD13BDC88143}" type="pres">
      <dgm:prSet presAssocID="{1F7BE314-CF90-D04D-BB36-0995AD5BB6C8}" presName="negativeSpace" presStyleCnt="0"/>
      <dgm:spPr/>
    </dgm:pt>
    <dgm:pt modelId="{8899EB3F-0A51-A641-B69E-8EA215920CD0}" type="pres">
      <dgm:prSet presAssocID="{1F7BE314-CF90-D04D-BB36-0995AD5BB6C8}" presName="childText" presStyleLbl="conFgAcc1" presStyleIdx="1" presStyleCnt="4">
        <dgm:presLayoutVars>
          <dgm:bulletEnabled val="1"/>
        </dgm:presLayoutVars>
      </dgm:prSet>
      <dgm:spPr/>
    </dgm:pt>
    <dgm:pt modelId="{1B9B2F77-0E9F-E64C-9C17-084B7B819FB9}" type="pres">
      <dgm:prSet presAssocID="{8EDE805D-7A32-EB45-B577-FC490B8E6A5F}" presName="spaceBetweenRectangles" presStyleCnt="0"/>
      <dgm:spPr/>
    </dgm:pt>
    <dgm:pt modelId="{87CFD14E-A70C-594F-A9A9-37954EFA9DEB}" type="pres">
      <dgm:prSet presAssocID="{192278CE-2C4F-FE41-9570-7FAF94216701}" presName="parentLin" presStyleCnt="0"/>
      <dgm:spPr/>
    </dgm:pt>
    <dgm:pt modelId="{F7B0D8B4-480F-8347-9D6C-FD9B088A0627}" type="pres">
      <dgm:prSet presAssocID="{192278CE-2C4F-FE41-9570-7FAF94216701}" presName="parentLeftMargin" presStyleLbl="node1" presStyleIdx="1" presStyleCnt="4"/>
      <dgm:spPr/>
    </dgm:pt>
    <dgm:pt modelId="{A952590C-E1DF-0843-B65E-AD00D67949B6}" type="pres">
      <dgm:prSet presAssocID="{192278CE-2C4F-FE41-9570-7FAF94216701}" presName="parentText" presStyleLbl="node1" presStyleIdx="2" presStyleCnt="4" custScaleX="123810" custScaleY="165537">
        <dgm:presLayoutVars>
          <dgm:chMax val="0"/>
          <dgm:bulletEnabled val="1"/>
        </dgm:presLayoutVars>
      </dgm:prSet>
      <dgm:spPr/>
    </dgm:pt>
    <dgm:pt modelId="{3176AA9D-9C47-EF45-920B-7218262C38EB}" type="pres">
      <dgm:prSet presAssocID="{192278CE-2C4F-FE41-9570-7FAF94216701}" presName="negativeSpace" presStyleCnt="0"/>
      <dgm:spPr/>
    </dgm:pt>
    <dgm:pt modelId="{4293CD6D-D497-8C44-B5D2-C771DD5C5FC8}" type="pres">
      <dgm:prSet presAssocID="{192278CE-2C4F-FE41-9570-7FAF94216701}" presName="childText" presStyleLbl="conFgAcc1" presStyleIdx="2" presStyleCnt="4">
        <dgm:presLayoutVars>
          <dgm:bulletEnabled val="1"/>
        </dgm:presLayoutVars>
      </dgm:prSet>
      <dgm:spPr/>
    </dgm:pt>
    <dgm:pt modelId="{F2DC3437-4EA6-724D-A310-9E5B4E0D106A}" type="pres">
      <dgm:prSet presAssocID="{A57B3041-BE6A-C645-A84F-B6FC703F2126}" presName="spaceBetweenRectangles" presStyleCnt="0"/>
      <dgm:spPr/>
    </dgm:pt>
    <dgm:pt modelId="{5FEAB5E1-3CE3-7748-9377-A74DEE024A9E}" type="pres">
      <dgm:prSet presAssocID="{CC7FDFAD-A5C6-9749-AEC2-ECB2B0922ED8}" presName="parentLin" presStyleCnt="0"/>
      <dgm:spPr/>
    </dgm:pt>
    <dgm:pt modelId="{290BB4F9-3B2B-6F4F-AF5E-7674C9F2D72B}" type="pres">
      <dgm:prSet presAssocID="{CC7FDFAD-A5C6-9749-AEC2-ECB2B0922ED8}" presName="parentLeftMargin" presStyleLbl="node1" presStyleIdx="2" presStyleCnt="4"/>
      <dgm:spPr/>
    </dgm:pt>
    <dgm:pt modelId="{A7452EF5-BCB1-0B47-98A5-AA1D22591EA6}" type="pres">
      <dgm:prSet presAssocID="{CC7FDFAD-A5C6-9749-AEC2-ECB2B0922ED8}" presName="parentText" presStyleLbl="node1" presStyleIdx="3" presStyleCnt="4" custScaleX="123810" custScaleY="165538">
        <dgm:presLayoutVars>
          <dgm:chMax val="0"/>
          <dgm:bulletEnabled val="1"/>
        </dgm:presLayoutVars>
      </dgm:prSet>
      <dgm:spPr/>
    </dgm:pt>
    <dgm:pt modelId="{3DEBCC58-DFA7-BC41-932E-8B4AA2B4FA71}" type="pres">
      <dgm:prSet presAssocID="{CC7FDFAD-A5C6-9749-AEC2-ECB2B0922ED8}" presName="negativeSpace" presStyleCnt="0"/>
      <dgm:spPr/>
    </dgm:pt>
    <dgm:pt modelId="{7C4AA450-22E5-3C42-AA7F-D0EAF9D51393}" type="pres">
      <dgm:prSet presAssocID="{CC7FDFAD-A5C6-9749-AEC2-ECB2B0922ED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C37F910-1A46-B346-A779-3975C54D40E9}" type="presOf" srcId="{192278CE-2C4F-FE41-9570-7FAF94216701}" destId="{A952590C-E1DF-0843-B65E-AD00D67949B6}" srcOrd="1" destOrd="0" presId="urn:microsoft.com/office/officeart/2005/8/layout/list1"/>
    <dgm:cxn modelId="{6C6C581F-280B-D145-9D7F-BD2CFE2DD69B}" type="presOf" srcId="{6B4C7E10-B2AA-DF4F-978D-03798410204E}" destId="{5E17F53A-F405-8246-BDC7-CE62EC6FFE60}" srcOrd="0" destOrd="0" presId="urn:microsoft.com/office/officeart/2005/8/layout/list1"/>
    <dgm:cxn modelId="{660A5E2C-EE04-D44B-8063-AC910F7437F5}" type="presOf" srcId="{1F7BE314-CF90-D04D-BB36-0995AD5BB6C8}" destId="{8ABA13B3-3B68-704E-8A1B-AF4B667DED75}" srcOrd="1" destOrd="0" presId="urn:microsoft.com/office/officeart/2005/8/layout/list1"/>
    <dgm:cxn modelId="{93011D39-4395-9D49-8E22-9CBFCF876F0C}" srcId="{6B4C7E10-B2AA-DF4F-978D-03798410204E}" destId="{55EA4B07-34B0-0E40-AEE5-9997853F9428}" srcOrd="0" destOrd="0" parTransId="{E31869D6-85E7-9F46-9E0C-3DFC1E42A8F1}" sibTransId="{54AD5FDA-891C-AD4F-ADF9-D91AEAB21425}"/>
    <dgm:cxn modelId="{B53B8E42-8C50-0546-934C-B726707FAB22}" srcId="{6B4C7E10-B2AA-DF4F-978D-03798410204E}" destId="{CC7FDFAD-A5C6-9749-AEC2-ECB2B0922ED8}" srcOrd="3" destOrd="0" parTransId="{E474B1A5-ECA8-264D-BE53-5E10F424E980}" sibTransId="{C0965D1E-47EA-5746-A66C-3A1AE671CF52}"/>
    <dgm:cxn modelId="{22E81765-1482-CD48-B333-765503C08D84}" type="presOf" srcId="{192278CE-2C4F-FE41-9570-7FAF94216701}" destId="{F7B0D8B4-480F-8347-9D6C-FD9B088A0627}" srcOrd="0" destOrd="0" presId="urn:microsoft.com/office/officeart/2005/8/layout/list1"/>
    <dgm:cxn modelId="{D8E46666-3382-2B4C-BC77-965F2A8978FE}" type="presOf" srcId="{1F7BE314-CF90-D04D-BB36-0995AD5BB6C8}" destId="{B52D4DFC-BC50-8E43-91AE-6748C3F43348}" srcOrd="0" destOrd="0" presId="urn:microsoft.com/office/officeart/2005/8/layout/list1"/>
    <dgm:cxn modelId="{A069908F-8EF4-0249-9100-3A1A1898AA78}" type="presOf" srcId="{CC7FDFAD-A5C6-9749-AEC2-ECB2B0922ED8}" destId="{A7452EF5-BCB1-0B47-98A5-AA1D22591EA6}" srcOrd="1" destOrd="0" presId="urn:microsoft.com/office/officeart/2005/8/layout/list1"/>
    <dgm:cxn modelId="{CA05F7B0-95C6-5545-AABC-E0F2A0F0EB2D}" type="presOf" srcId="{55EA4B07-34B0-0E40-AEE5-9997853F9428}" destId="{3DCDB055-A0EC-EE4D-A790-CFE9974D56A4}" srcOrd="1" destOrd="0" presId="urn:microsoft.com/office/officeart/2005/8/layout/list1"/>
    <dgm:cxn modelId="{E986F1B3-E288-3D44-8C70-0164D120F423}" type="presOf" srcId="{CC7FDFAD-A5C6-9749-AEC2-ECB2B0922ED8}" destId="{290BB4F9-3B2B-6F4F-AF5E-7674C9F2D72B}" srcOrd="0" destOrd="0" presId="urn:microsoft.com/office/officeart/2005/8/layout/list1"/>
    <dgm:cxn modelId="{5FF098C9-390C-4443-A20A-56FEE4A2FB56}" srcId="{6B4C7E10-B2AA-DF4F-978D-03798410204E}" destId="{1F7BE314-CF90-D04D-BB36-0995AD5BB6C8}" srcOrd="1" destOrd="0" parTransId="{D6CFDCAD-A998-3444-8053-37FD914196C9}" sibTransId="{8EDE805D-7A32-EB45-B577-FC490B8E6A5F}"/>
    <dgm:cxn modelId="{B50EECCE-0ABA-0F4D-BC16-17CFBD5CF7B3}" srcId="{6B4C7E10-B2AA-DF4F-978D-03798410204E}" destId="{192278CE-2C4F-FE41-9570-7FAF94216701}" srcOrd="2" destOrd="0" parTransId="{DDF3A317-13AE-314B-825C-8996671BEE03}" sibTransId="{A57B3041-BE6A-C645-A84F-B6FC703F2126}"/>
    <dgm:cxn modelId="{77B559FE-897E-5849-A96F-9B52D8DA3B29}" type="presOf" srcId="{55EA4B07-34B0-0E40-AEE5-9997853F9428}" destId="{8BA6F995-33F0-2D4B-8349-810EA0792496}" srcOrd="0" destOrd="0" presId="urn:microsoft.com/office/officeart/2005/8/layout/list1"/>
    <dgm:cxn modelId="{813835BA-40F6-0740-884B-39F62E77A364}" type="presParOf" srcId="{5E17F53A-F405-8246-BDC7-CE62EC6FFE60}" destId="{016B64DC-A9B5-7243-A409-3EDBCE4B802F}" srcOrd="0" destOrd="0" presId="urn:microsoft.com/office/officeart/2005/8/layout/list1"/>
    <dgm:cxn modelId="{F5A783C5-0F31-3A4F-9FFB-D0262FAFE17E}" type="presParOf" srcId="{016B64DC-A9B5-7243-A409-3EDBCE4B802F}" destId="{8BA6F995-33F0-2D4B-8349-810EA0792496}" srcOrd="0" destOrd="0" presId="urn:microsoft.com/office/officeart/2005/8/layout/list1"/>
    <dgm:cxn modelId="{AD3D0DA6-44BB-EB44-B303-7A440F53114A}" type="presParOf" srcId="{016B64DC-A9B5-7243-A409-3EDBCE4B802F}" destId="{3DCDB055-A0EC-EE4D-A790-CFE9974D56A4}" srcOrd="1" destOrd="0" presId="urn:microsoft.com/office/officeart/2005/8/layout/list1"/>
    <dgm:cxn modelId="{AC94935E-F45E-4842-83EC-C354AB14FC33}" type="presParOf" srcId="{5E17F53A-F405-8246-BDC7-CE62EC6FFE60}" destId="{2F8F56FF-3324-1542-9113-0C753AA0BB71}" srcOrd="1" destOrd="0" presId="urn:microsoft.com/office/officeart/2005/8/layout/list1"/>
    <dgm:cxn modelId="{0D04BE7B-ABE9-5842-B140-47EBB4C6BA58}" type="presParOf" srcId="{5E17F53A-F405-8246-BDC7-CE62EC6FFE60}" destId="{33AB64F6-29CF-1345-A2D2-D18C665E9EA3}" srcOrd="2" destOrd="0" presId="urn:microsoft.com/office/officeart/2005/8/layout/list1"/>
    <dgm:cxn modelId="{AAD94F78-5C59-9043-96B8-B36F0C7351D0}" type="presParOf" srcId="{5E17F53A-F405-8246-BDC7-CE62EC6FFE60}" destId="{EB18BDC1-3881-194C-8A3D-6AE74A457BF3}" srcOrd="3" destOrd="0" presId="urn:microsoft.com/office/officeart/2005/8/layout/list1"/>
    <dgm:cxn modelId="{4D2BC94A-C525-9343-922D-CD5AE4560579}" type="presParOf" srcId="{5E17F53A-F405-8246-BDC7-CE62EC6FFE60}" destId="{C039CF2C-32D8-7F41-A045-B6F589DEF801}" srcOrd="4" destOrd="0" presId="urn:microsoft.com/office/officeart/2005/8/layout/list1"/>
    <dgm:cxn modelId="{824A4CE4-7A25-A642-A0FB-A850A33F8D7F}" type="presParOf" srcId="{C039CF2C-32D8-7F41-A045-B6F589DEF801}" destId="{B52D4DFC-BC50-8E43-91AE-6748C3F43348}" srcOrd="0" destOrd="0" presId="urn:microsoft.com/office/officeart/2005/8/layout/list1"/>
    <dgm:cxn modelId="{A61FBADB-D1D9-D54F-9801-95448E7FE7B2}" type="presParOf" srcId="{C039CF2C-32D8-7F41-A045-B6F589DEF801}" destId="{8ABA13B3-3B68-704E-8A1B-AF4B667DED75}" srcOrd="1" destOrd="0" presId="urn:microsoft.com/office/officeart/2005/8/layout/list1"/>
    <dgm:cxn modelId="{E7099B3C-61EC-AC47-A376-C398DFB6AC36}" type="presParOf" srcId="{5E17F53A-F405-8246-BDC7-CE62EC6FFE60}" destId="{228F3822-4800-3E4E-8F82-DD13BDC88143}" srcOrd="5" destOrd="0" presId="urn:microsoft.com/office/officeart/2005/8/layout/list1"/>
    <dgm:cxn modelId="{E643C6A4-B197-DD4F-B9B8-06BEF718AE81}" type="presParOf" srcId="{5E17F53A-F405-8246-BDC7-CE62EC6FFE60}" destId="{8899EB3F-0A51-A641-B69E-8EA215920CD0}" srcOrd="6" destOrd="0" presId="urn:microsoft.com/office/officeart/2005/8/layout/list1"/>
    <dgm:cxn modelId="{BAD2C0E0-0FFD-DA46-B7AE-4641781116AF}" type="presParOf" srcId="{5E17F53A-F405-8246-BDC7-CE62EC6FFE60}" destId="{1B9B2F77-0E9F-E64C-9C17-084B7B819FB9}" srcOrd="7" destOrd="0" presId="urn:microsoft.com/office/officeart/2005/8/layout/list1"/>
    <dgm:cxn modelId="{9BA59FE5-666D-384B-8E74-84BAEF7AAB1B}" type="presParOf" srcId="{5E17F53A-F405-8246-BDC7-CE62EC6FFE60}" destId="{87CFD14E-A70C-594F-A9A9-37954EFA9DEB}" srcOrd="8" destOrd="0" presId="urn:microsoft.com/office/officeart/2005/8/layout/list1"/>
    <dgm:cxn modelId="{16FCFAC7-E340-A340-ABCF-9A926535DE03}" type="presParOf" srcId="{87CFD14E-A70C-594F-A9A9-37954EFA9DEB}" destId="{F7B0D8B4-480F-8347-9D6C-FD9B088A0627}" srcOrd="0" destOrd="0" presId="urn:microsoft.com/office/officeart/2005/8/layout/list1"/>
    <dgm:cxn modelId="{40F8C71E-5EC1-AA41-BAD9-F9C089E25D49}" type="presParOf" srcId="{87CFD14E-A70C-594F-A9A9-37954EFA9DEB}" destId="{A952590C-E1DF-0843-B65E-AD00D67949B6}" srcOrd="1" destOrd="0" presId="urn:microsoft.com/office/officeart/2005/8/layout/list1"/>
    <dgm:cxn modelId="{9528D326-C6D5-094A-A43E-0A059E038908}" type="presParOf" srcId="{5E17F53A-F405-8246-BDC7-CE62EC6FFE60}" destId="{3176AA9D-9C47-EF45-920B-7218262C38EB}" srcOrd="9" destOrd="0" presId="urn:microsoft.com/office/officeart/2005/8/layout/list1"/>
    <dgm:cxn modelId="{A936768C-0778-2B45-B4B1-CDB2ABB8B4FE}" type="presParOf" srcId="{5E17F53A-F405-8246-BDC7-CE62EC6FFE60}" destId="{4293CD6D-D497-8C44-B5D2-C771DD5C5FC8}" srcOrd="10" destOrd="0" presId="urn:microsoft.com/office/officeart/2005/8/layout/list1"/>
    <dgm:cxn modelId="{D440C098-7810-FB40-A156-69BD408E414D}" type="presParOf" srcId="{5E17F53A-F405-8246-BDC7-CE62EC6FFE60}" destId="{F2DC3437-4EA6-724D-A310-9E5B4E0D106A}" srcOrd="11" destOrd="0" presId="urn:microsoft.com/office/officeart/2005/8/layout/list1"/>
    <dgm:cxn modelId="{849D45B8-59AC-BD44-81F9-D83BBCC82B25}" type="presParOf" srcId="{5E17F53A-F405-8246-BDC7-CE62EC6FFE60}" destId="{5FEAB5E1-3CE3-7748-9377-A74DEE024A9E}" srcOrd="12" destOrd="0" presId="urn:microsoft.com/office/officeart/2005/8/layout/list1"/>
    <dgm:cxn modelId="{9C855A29-56F9-A646-8526-2CAEA6296E41}" type="presParOf" srcId="{5FEAB5E1-3CE3-7748-9377-A74DEE024A9E}" destId="{290BB4F9-3B2B-6F4F-AF5E-7674C9F2D72B}" srcOrd="0" destOrd="0" presId="urn:microsoft.com/office/officeart/2005/8/layout/list1"/>
    <dgm:cxn modelId="{17F1B1F5-C976-D349-A0FC-A22117437E3D}" type="presParOf" srcId="{5FEAB5E1-3CE3-7748-9377-A74DEE024A9E}" destId="{A7452EF5-BCB1-0B47-98A5-AA1D22591EA6}" srcOrd="1" destOrd="0" presId="urn:microsoft.com/office/officeart/2005/8/layout/list1"/>
    <dgm:cxn modelId="{8B0727FD-6084-454D-992F-0726C75E6020}" type="presParOf" srcId="{5E17F53A-F405-8246-BDC7-CE62EC6FFE60}" destId="{3DEBCC58-DFA7-BC41-932E-8B4AA2B4FA71}" srcOrd="13" destOrd="0" presId="urn:microsoft.com/office/officeart/2005/8/layout/list1"/>
    <dgm:cxn modelId="{D5F1418E-D80C-4E4C-9CF1-FCA164F6B51A}" type="presParOf" srcId="{5E17F53A-F405-8246-BDC7-CE62EC6FFE60}" destId="{7C4AA450-22E5-3C42-AA7F-D0EAF9D5139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B64F6-29CF-1345-A2D2-D18C665E9EA3}">
      <dsp:nvSpPr>
        <dsp:cNvPr id="0" name=""/>
        <dsp:cNvSpPr/>
      </dsp:nvSpPr>
      <dsp:spPr>
        <a:xfrm>
          <a:off x="0" y="1200860"/>
          <a:ext cx="9572297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CDB055-A0EC-EE4D-A790-CFE9974D56A4}">
      <dsp:nvSpPr>
        <dsp:cNvPr id="0" name=""/>
        <dsp:cNvSpPr/>
      </dsp:nvSpPr>
      <dsp:spPr>
        <a:xfrm>
          <a:off x="478614" y="846620"/>
          <a:ext cx="8296022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3267" tIns="0" rIns="25326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1.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Mạng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lưới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sông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ngòi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dày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đặc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,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phân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bố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rộng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khắp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cả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nước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</a:p>
      </dsp:txBody>
      <dsp:txXfrm>
        <a:off x="513199" y="881205"/>
        <a:ext cx="8226852" cy="639310"/>
      </dsp:txXfrm>
    </dsp:sp>
    <dsp:sp modelId="{8899EB3F-0A51-A641-B69E-8EA215920CD0}">
      <dsp:nvSpPr>
        <dsp:cNvPr id="0" name=""/>
        <dsp:cNvSpPr/>
      </dsp:nvSpPr>
      <dsp:spPr>
        <a:xfrm>
          <a:off x="0" y="2289500"/>
          <a:ext cx="9572297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BA13B3-3B68-704E-8A1B-AF4B667DED75}">
      <dsp:nvSpPr>
        <dsp:cNvPr id="0" name=""/>
        <dsp:cNvSpPr/>
      </dsp:nvSpPr>
      <dsp:spPr>
        <a:xfrm>
          <a:off x="478614" y="1830156"/>
          <a:ext cx="8339710" cy="7084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3267" tIns="0" rIns="25326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#9Slide03 Arima Madurai Medium" pitchFamily="2" charset="77"/>
              <a:cs typeface="#9Slide03 Arima Madurai Medium" pitchFamily="2" charset="77"/>
            </a:rPr>
            <a:t>2. </a:t>
          </a:r>
          <a:r>
            <a:rPr lang="en-US" sz="1900" kern="1200" dirty="0" err="1">
              <a:latin typeface="#9Slide03 Arima Madurai Medium" pitchFamily="2" charset="77"/>
              <a:cs typeface="#9Slide03 Arima Madurai Medium" pitchFamily="2" charset="77"/>
            </a:rPr>
            <a:t>Chảy</a:t>
          </a:r>
          <a:r>
            <a:rPr lang="en-US" sz="19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kern="1200" dirty="0" err="1">
              <a:latin typeface="#9Slide03 Arima Madurai Medium" pitchFamily="2" charset="77"/>
              <a:cs typeface="#9Slide03 Arima Madurai Medium" pitchFamily="2" charset="77"/>
            </a:rPr>
            <a:t>theo</a:t>
          </a:r>
          <a:r>
            <a:rPr lang="en-US" sz="1900" kern="1200" dirty="0">
              <a:latin typeface="#9Slide03 Arima Madurai Medium" pitchFamily="2" charset="77"/>
              <a:cs typeface="#9Slide03 Arima Madurai Medium" pitchFamily="2" charset="77"/>
            </a:rPr>
            <a:t> 2 </a:t>
          </a:r>
          <a:r>
            <a:rPr lang="en-US" sz="1900" kern="1200" dirty="0" err="1">
              <a:latin typeface="#9Slide03 Arima Madurai Medium" pitchFamily="2" charset="77"/>
              <a:cs typeface="#9Slide03 Arima Madurai Medium" pitchFamily="2" charset="77"/>
            </a:rPr>
            <a:t>hướng</a:t>
          </a:r>
          <a:r>
            <a:rPr lang="en-US" sz="19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kern="1200" dirty="0" err="1">
              <a:latin typeface="#9Slide03 Arima Madurai Medium" pitchFamily="2" charset="77"/>
              <a:cs typeface="#9Slide03 Arima Madurai Medium" pitchFamily="2" charset="77"/>
            </a:rPr>
            <a:t>chính</a:t>
          </a:r>
          <a:r>
            <a:rPr lang="en-US" sz="1900" kern="1200" dirty="0">
              <a:latin typeface="#9Slide03 Arima Madurai Medium" pitchFamily="2" charset="77"/>
              <a:cs typeface="#9Slide03 Arima Madurai Medium" pitchFamily="2" charset="77"/>
            </a:rPr>
            <a:t>: </a:t>
          </a:r>
          <a:r>
            <a:rPr lang="en-US" sz="1900" kern="1200" dirty="0" err="1">
              <a:latin typeface="#9Slide03 Arima Madurai Medium" pitchFamily="2" charset="77"/>
              <a:cs typeface="#9Slide03 Arima Madurai Medium" pitchFamily="2" charset="77"/>
            </a:rPr>
            <a:t>Tây</a:t>
          </a:r>
          <a:r>
            <a:rPr lang="en-US" sz="19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kern="1200" dirty="0" err="1">
              <a:latin typeface="#9Slide03 Arima Madurai Medium" pitchFamily="2" charset="77"/>
              <a:cs typeface="#9Slide03 Arima Madurai Medium" pitchFamily="2" charset="77"/>
            </a:rPr>
            <a:t>Bắc</a:t>
          </a:r>
          <a:r>
            <a:rPr lang="en-US" sz="1900" kern="1200" dirty="0">
              <a:latin typeface="#9Slide03 Arima Madurai Medium" pitchFamily="2" charset="77"/>
              <a:cs typeface="#9Slide03 Arima Madurai Medium" pitchFamily="2" charset="77"/>
            </a:rPr>
            <a:t> – </a:t>
          </a:r>
          <a:r>
            <a:rPr lang="en-US" sz="1900" kern="1200" dirty="0" err="1">
              <a:latin typeface="#9Slide03 Arima Madurai Medium" pitchFamily="2" charset="77"/>
              <a:cs typeface="#9Slide03 Arima Madurai Medium" pitchFamily="2" charset="77"/>
            </a:rPr>
            <a:t>Đông</a:t>
          </a:r>
          <a:r>
            <a:rPr lang="en-US" sz="1900" kern="1200" dirty="0">
              <a:latin typeface="#9Slide03 Arima Madurai Medium" pitchFamily="2" charset="77"/>
              <a:cs typeface="#9Slide03 Arima Madurai Medium" pitchFamily="2" charset="77"/>
            </a:rPr>
            <a:t> Nam </a:t>
          </a:r>
          <a:r>
            <a:rPr lang="en-US" sz="1900" kern="1200" dirty="0" err="1">
              <a:latin typeface="#9Slide03 Arima Madurai Medium" pitchFamily="2" charset="77"/>
              <a:cs typeface="#9Slide03 Arima Madurai Medium" pitchFamily="2" charset="77"/>
            </a:rPr>
            <a:t>và</a:t>
          </a:r>
          <a:r>
            <a:rPr lang="en-US" sz="19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kern="1200" dirty="0" err="1">
              <a:latin typeface="#9Slide03 Arima Madurai Medium" pitchFamily="2" charset="77"/>
              <a:cs typeface="#9Slide03 Arima Madurai Medium" pitchFamily="2" charset="77"/>
            </a:rPr>
            <a:t>hướng</a:t>
          </a:r>
          <a:r>
            <a:rPr lang="en-US" sz="19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kern="1200" dirty="0" err="1">
              <a:latin typeface="#9Slide03 Arima Madurai Medium" pitchFamily="2" charset="77"/>
              <a:cs typeface="#9Slide03 Arima Madurai Medium" pitchFamily="2" charset="77"/>
            </a:rPr>
            <a:t>vòng</a:t>
          </a:r>
          <a:r>
            <a:rPr lang="en-US" sz="19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kern="1200" dirty="0" err="1">
              <a:latin typeface="#9Slide03 Arima Madurai Medium" pitchFamily="2" charset="77"/>
              <a:cs typeface="#9Slide03 Arima Madurai Medium" pitchFamily="2" charset="77"/>
            </a:rPr>
            <a:t>cung</a:t>
          </a:r>
          <a:endParaRPr lang="en-US" sz="1900" kern="1200" dirty="0">
            <a:latin typeface="#9Slide03 Arima Madurai Medium" pitchFamily="2" charset="77"/>
            <a:cs typeface="#9Slide03 Arima Madurai Medium" pitchFamily="2" charset="77"/>
          </a:endParaRPr>
        </a:p>
      </dsp:txBody>
      <dsp:txXfrm>
        <a:off x="513199" y="1864741"/>
        <a:ext cx="8270540" cy="639310"/>
      </dsp:txXfrm>
    </dsp:sp>
    <dsp:sp modelId="{4293CD6D-D497-8C44-B5D2-C771DD5C5FC8}">
      <dsp:nvSpPr>
        <dsp:cNvPr id="0" name=""/>
        <dsp:cNvSpPr/>
      </dsp:nvSpPr>
      <dsp:spPr>
        <a:xfrm>
          <a:off x="0" y="3378140"/>
          <a:ext cx="9572297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2590C-E1DF-0843-B65E-AD00D67949B6}">
      <dsp:nvSpPr>
        <dsp:cNvPr id="0" name=""/>
        <dsp:cNvSpPr/>
      </dsp:nvSpPr>
      <dsp:spPr>
        <a:xfrm>
          <a:off x="478614" y="3023900"/>
          <a:ext cx="8296022" cy="7084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3267" tIns="0" rIns="25326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#9Slide03 Arima Madurai Medium" pitchFamily="2" charset="77"/>
              <a:cs typeface="#9Slide03 Arima Madurai Medium" pitchFamily="2" charset="77"/>
            </a:rPr>
            <a:t>3. </a:t>
          </a:r>
          <a:r>
            <a:rPr lang="en-US" sz="2400" kern="1200" dirty="0" err="1">
              <a:latin typeface="#9Slide03 Arima Madurai Medium" pitchFamily="2" charset="77"/>
              <a:cs typeface="#9Slide03 Arima Madurai Medium" pitchFamily="2" charset="77"/>
            </a:rPr>
            <a:t>Sông</a:t>
          </a:r>
          <a:r>
            <a:rPr lang="en-US" sz="24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400" kern="1200" dirty="0" err="1">
              <a:latin typeface="#9Slide03 Arima Madurai Medium" pitchFamily="2" charset="77"/>
              <a:cs typeface="#9Slide03 Arima Madurai Medium" pitchFamily="2" charset="77"/>
            </a:rPr>
            <a:t>ngòi</a:t>
          </a:r>
          <a:r>
            <a:rPr lang="en-US" sz="24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400" kern="1200" dirty="0" err="1">
              <a:latin typeface="#9Slide03 Arima Madurai Medium" pitchFamily="2" charset="77"/>
              <a:cs typeface="#9Slide03 Arima Madurai Medium" pitchFamily="2" charset="77"/>
            </a:rPr>
            <a:t>có</a:t>
          </a:r>
          <a:r>
            <a:rPr lang="en-US" sz="2400" kern="1200" dirty="0">
              <a:latin typeface="#9Slide03 Arima Madurai Medium" pitchFamily="2" charset="77"/>
              <a:cs typeface="#9Slide03 Arima Madurai Medium" pitchFamily="2" charset="77"/>
            </a:rPr>
            <a:t> 2 </a:t>
          </a:r>
          <a:r>
            <a:rPr lang="en-US" sz="2400" kern="1200" dirty="0" err="1">
              <a:latin typeface="#9Slide03 Arima Madurai Medium" pitchFamily="2" charset="77"/>
              <a:cs typeface="#9Slide03 Arima Madurai Medium" pitchFamily="2" charset="77"/>
            </a:rPr>
            <a:t>mùa</a:t>
          </a:r>
          <a:r>
            <a:rPr lang="en-US" sz="24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400" kern="1200" dirty="0" err="1">
              <a:latin typeface="#9Slide03 Arima Madurai Medium" pitchFamily="2" charset="77"/>
              <a:cs typeface="#9Slide03 Arima Madurai Medium" pitchFamily="2" charset="77"/>
            </a:rPr>
            <a:t>nước</a:t>
          </a:r>
          <a:r>
            <a:rPr lang="en-US" sz="2400" kern="1200" dirty="0">
              <a:latin typeface="#9Slide03 Arima Madurai Medium" pitchFamily="2" charset="77"/>
              <a:cs typeface="#9Slide03 Arima Madurai Medium" pitchFamily="2" charset="77"/>
            </a:rPr>
            <a:t>: </a:t>
          </a:r>
          <a:r>
            <a:rPr lang="en-US" sz="2400" kern="1200" dirty="0" err="1">
              <a:latin typeface="#9Slide03 Arima Madurai Medium" pitchFamily="2" charset="77"/>
              <a:cs typeface="#9Slide03 Arima Madurai Medium" pitchFamily="2" charset="77"/>
            </a:rPr>
            <a:t>mùa</a:t>
          </a:r>
          <a:r>
            <a:rPr lang="en-US" sz="24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400" kern="1200" dirty="0" err="1">
              <a:latin typeface="#9Slide03 Arima Madurai Medium" pitchFamily="2" charset="77"/>
              <a:cs typeface="#9Slide03 Arima Madurai Medium" pitchFamily="2" charset="77"/>
            </a:rPr>
            <a:t>lũ</a:t>
          </a:r>
          <a:r>
            <a:rPr lang="en-US" sz="24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400" kern="1200" dirty="0" err="1">
              <a:latin typeface="#9Slide03 Arima Madurai Medium" pitchFamily="2" charset="77"/>
              <a:cs typeface="#9Slide03 Arima Madurai Medium" pitchFamily="2" charset="77"/>
            </a:rPr>
            <a:t>và</a:t>
          </a:r>
          <a:r>
            <a:rPr lang="en-US" sz="24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400" kern="1200" dirty="0" err="1">
              <a:latin typeface="#9Slide03 Arima Madurai Medium" pitchFamily="2" charset="77"/>
              <a:cs typeface="#9Slide03 Arima Madurai Medium" pitchFamily="2" charset="77"/>
            </a:rPr>
            <a:t>mùa</a:t>
          </a:r>
          <a:r>
            <a:rPr lang="en-US" sz="24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400" kern="1200" dirty="0" err="1">
              <a:latin typeface="#9Slide03 Arima Madurai Medium" pitchFamily="2" charset="77"/>
              <a:cs typeface="#9Slide03 Arima Madurai Medium" pitchFamily="2" charset="77"/>
            </a:rPr>
            <a:t>cạn</a:t>
          </a:r>
          <a:endParaRPr lang="en-US" sz="2400" kern="1200" dirty="0">
            <a:latin typeface="#9Slide03 Arima Madurai Medium" pitchFamily="2" charset="77"/>
            <a:cs typeface="#9Slide03 Arima Madurai Medium" pitchFamily="2" charset="77"/>
          </a:endParaRPr>
        </a:p>
      </dsp:txBody>
      <dsp:txXfrm>
        <a:off x="513199" y="3058485"/>
        <a:ext cx="8226852" cy="639310"/>
      </dsp:txXfrm>
    </dsp:sp>
    <dsp:sp modelId="{7C4AA450-22E5-3C42-AA7F-D0EAF9D51393}">
      <dsp:nvSpPr>
        <dsp:cNvPr id="0" name=""/>
        <dsp:cNvSpPr/>
      </dsp:nvSpPr>
      <dsp:spPr>
        <a:xfrm>
          <a:off x="0" y="4466780"/>
          <a:ext cx="9572297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452EF5-BCB1-0B47-98A5-AA1D22591EA6}">
      <dsp:nvSpPr>
        <dsp:cNvPr id="0" name=""/>
        <dsp:cNvSpPr/>
      </dsp:nvSpPr>
      <dsp:spPr>
        <a:xfrm>
          <a:off x="478614" y="4112540"/>
          <a:ext cx="8296022" cy="708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3267" tIns="0" rIns="25326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#9Slide03 Arima Madurai Medium" pitchFamily="2" charset="77"/>
              <a:cs typeface="#9Slide03 Arima Madurai Medium" pitchFamily="2" charset="77"/>
            </a:rPr>
            <a:t>4. </a:t>
          </a:r>
          <a:r>
            <a:rPr lang="en-US" sz="2400" kern="1200" dirty="0" err="1">
              <a:latin typeface="#9Slide03 Arima Madurai Medium" pitchFamily="2" charset="77"/>
              <a:cs typeface="#9Slide03 Arima Madurai Medium" pitchFamily="2" charset="77"/>
            </a:rPr>
            <a:t>Có</a:t>
          </a:r>
          <a:r>
            <a:rPr lang="en-US" sz="24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400" kern="1200" dirty="0" err="1">
              <a:latin typeface="#9Slide03 Arima Madurai Medium" pitchFamily="2" charset="77"/>
              <a:cs typeface="#9Slide03 Arima Madurai Medium" pitchFamily="2" charset="77"/>
            </a:rPr>
            <a:t>lượng</a:t>
          </a:r>
          <a:r>
            <a:rPr lang="en-US" sz="24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400" kern="1200" dirty="0" err="1">
              <a:latin typeface="#9Slide03 Arima Madurai Medium" pitchFamily="2" charset="77"/>
              <a:cs typeface="#9Slide03 Arima Madurai Medium" pitchFamily="2" charset="77"/>
            </a:rPr>
            <a:t>phù</a:t>
          </a:r>
          <a:r>
            <a:rPr lang="en-US" sz="24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400" kern="1200" dirty="0" err="1">
              <a:latin typeface="#9Slide03 Arima Madurai Medium" pitchFamily="2" charset="77"/>
              <a:cs typeface="#9Slide03 Arima Madurai Medium" pitchFamily="2" charset="77"/>
            </a:rPr>
            <a:t>sa</a:t>
          </a:r>
          <a:r>
            <a:rPr lang="en-US" sz="24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400" kern="1200" dirty="0" err="1">
              <a:latin typeface="#9Slide03 Arima Madurai Medium" pitchFamily="2" charset="77"/>
              <a:cs typeface="#9Slide03 Arima Madurai Medium" pitchFamily="2" charset="77"/>
            </a:rPr>
            <a:t>lớn</a:t>
          </a:r>
          <a:r>
            <a:rPr lang="en-US" sz="2400" kern="1200" dirty="0">
              <a:latin typeface="#9Slide03 Arima Madurai Medium" pitchFamily="2" charset="77"/>
              <a:cs typeface="#9Slide03 Arima Madurai Medium" pitchFamily="2" charset="77"/>
            </a:rPr>
            <a:t>.</a:t>
          </a:r>
        </a:p>
      </dsp:txBody>
      <dsp:txXfrm>
        <a:off x="513199" y="4147125"/>
        <a:ext cx="8226852" cy="639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B64F6-29CF-1345-A2D2-D18C665E9EA3}">
      <dsp:nvSpPr>
        <dsp:cNvPr id="0" name=""/>
        <dsp:cNvSpPr/>
      </dsp:nvSpPr>
      <dsp:spPr>
        <a:xfrm>
          <a:off x="0" y="970071"/>
          <a:ext cx="611529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CDB055-A0EC-EE4D-A790-CFE9974D56A4}">
      <dsp:nvSpPr>
        <dsp:cNvPr id="0" name=""/>
        <dsp:cNvSpPr/>
      </dsp:nvSpPr>
      <dsp:spPr>
        <a:xfrm>
          <a:off x="305764" y="97068"/>
          <a:ext cx="5299939" cy="11977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800" tIns="0" rIns="1618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1.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Mạng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lưới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sông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ngòi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dày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đặc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,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phân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bố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rộng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khắp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cả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000" kern="1200" dirty="0" err="1">
              <a:latin typeface="#9Slide03 Arima Madurai Medium" pitchFamily="2" charset="77"/>
              <a:cs typeface="#9Slide03 Arima Madurai Medium" pitchFamily="2" charset="77"/>
            </a:rPr>
            <a:t>nước</a:t>
          </a:r>
          <a:r>
            <a:rPr lang="en-US" sz="20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</a:p>
      </dsp:txBody>
      <dsp:txXfrm>
        <a:off x="364232" y="155536"/>
        <a:ext cx="5183003" cy="1080787"/>
      </dsp:txXfrm>
    </dsp:sp>
    <dsp:sp modelId="{8899EB3F-0A51-A641-B69E-8EA215920CD0}">
      <dsp:nvSpPr>
        <dsp:cNvPr id="0" name=""/>
        <dsp:cNvSpPr/>
      </dsp:nvSpPr>
      <dsp:spPr>
        <a:xfrm>
          <a:off x="0" y="2419638"/>
          <a:ext cx="611529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BA13B3-3B68-704E-8A1B-AF4B667DED75}">
      <dsp:nvSpPr>
        <dsp:cNvPr id="0" name=""/>
        <dsp:cNvSpPr/>
      </dsp:nvSpPr>
      <dsp:spPr>
        <a:xfrm>
          <a:off x="305764" y="1643271"/>
          <a:ext cx="5502459" cy="11010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800" tIns="0" rIns="16180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#9Slide03 Arima Madurai Medium" pitchFamily="2" charset="77"/>
              <a:cs typeface="#9Slide03 Arima Madurai Medium" pitchFamily="2" charset="77"/>
            </a:rPr>
            <a:t>2. </a:t>
          </a:r>
          <a:r>
            <a:rPr lang="en-US" sz="1900" kern="1200" dirty="0" err="1">
              <a:latin typeface="#9Slide03 Arima Madurai Medium" pitchFamily="2" charset="77"/>
              <a:cs typeface="#9Slide03 Arima Madurai Medium" pitchFamily="2" charset="77"/>
            </a:rPr>
            <a:t>Chảy</a:t>
          </a:r>
          <a:r>
            <a:rPr lang="en-US" sz="19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kern="1200" dirty="0" err="1">
              <a:latin typeface="#9Slide03 Arima Madurai Medium" pitchFamily="2" charset="77"/>
              <a:cs typeface="#9Slide03 Arima Madurai Medium" pitchFamily="2" charset="77"/>
            </a:rPr>
            <a:t>theo</a:t>
          </a:r>
          <a:r>
            <a:rPr lang="en-US" sz="1900" kern="1200" dirty="0">
              <a:latin typeface="#9Slide03 Arima Madurai Medium" pitchFamily="2" charset="77"/>
              <a:cs typeface="#9Slide03 Arima Madurai Medium" pitchFamily="2" charset="77"/>
            </a:rPr>
            <a:t> 2 </a:t>
          </a:r>
          <a:r>
            <a:rPr lang="en-US" sz="1900" kern="1200" dirty="0" err="1">
              <a:latin typeface="#9Slide03 Arima Madurai Medium" pitchFamily="2" charset="77"/>
              <a:cs typeface="#9Slide03 Arima Madurai Medium" pitchFamily="2" charset="77"/>
            </a:rPr>
            <a:t>hướng</a:t>
          </a:r>
          <a:r>
            <a:rPr lang="en-US" sz="19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kern="1200" dirty="0" err="1">
              <a:latin typeface="#9Slide03 Arima Madurai Medium" pitchFamily="2" charset="77"/>
              <a:cs typeface="#9Slide03 Arima Madurai Medium" pitchFamily="2" charset="77"/>
            </a:rPr>
            <a:t>chính</a:t>
          </a:r>
          <a:r>
            <a:rPr lang="en-US" sz="1900" kern="1200" dirty="0">
              <a:latin typeface="#9Slide03 Arima Madurai Medium" pitchFamily="2" charset="77"/>
              <a:cs typeface="#9Slide03 Arima Madurai Medium" pitchFamily="2" charset="77"/>
            </a:rPr>
            <a:t>: </a:t>
          </a:r>
          <a:r>
            <a:rPr lang="en-US" sz="1900" kern="1200" dirty="0" err="1">
              <a:latin typeface="#9Slide03 Arima Madurai Medium" pitchFamily="2" charset="77"/>
              <a:cs typeface="#9Slide03 Arima Madurai Medium" pitchFamily="2" charset="77"/>
            </a:rPr>
            <a:t>Tây</a:t>
          </a:r>
          <a:r>
            <a:rPr lang="en-US" sz="19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kern="1200" dirty="0" err="1">
              <a:latin typeface="#9Slide03 Arima Madurai Medium" pitchFamily="2" charset="77"/>
              <a:cs typeface="#9Slide03 Arima Madurai Medium" pitchFamily="2" charset="77"/>
            </a:rPr>
            <a:t>Bắc</a:t>
          </a:r>
          <a:r>
            <a:rPr lang="en-US" sz="1900" kern="1200" dirty="0">
              <a:latin typeface="#9Slide03 Arima Madurai Medium" pitchFamily="2" charset="77"/>
              <a:cs typeface="#9Slide03 Arima Madurai Medium" pitchFamily="2" charset="77"/>
            </a:rPr>
            <a:t> – </a:t>
          </a:r>
          <a:r>
            <a:rPr lang="en-US" sz="1900" kern="1200" dirty="0" err="1">
              <a:latin typeface="#9Slide03 Arima Madurai Medium" pitchFamily="2" charset="77"/>
              <a:cs typeface="#9Slide03 Arima Madurai Medium" pitchFamily="2" charset="77"/>
            </a:rPr>
            <a:t>Đông</a:t>
          </a:r>
          <a:r>
            <a:rPr lang="en-US" sz="1900" kern="1200" dirty="0">
              <a:latin typeface="#9Slide03 Arima Madurai Medium" pitchFamily="2" charset="77"/>
              <a:cs typeface="#9Slide03 Arima Madurai Medium" pitchFamily="2" charset="77"/>
            </a:rPr>
            <a:t> Nam </a:t>
          </a:r>
          <a:r>
            <a:rPr lang="en-US" sz="1900" kern="1200" dirty="0" err="1">
              <a:latin typeface="#9Slide03 Arima Madurai Medium" pitchFamily="2" charset="77"/>
              <a:cs typeface="#9Slide03 Arima Madurai Medium" pitchFamily="2" charset="77"/>
            </a:rPr>
            <a:t>và</a:t>
          </a:r>
          <a:r>
            <a:rPr lang="en-US" sz="19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kern="1200" dirty="0" err="1">
              <a:latin typeface="#9Slide03 Arima Madurai Medium" pitchFamily="2" charset="77"/>
              <a:cs typeface="#9Slide03 Arima Madurai Medium" pitchFamily="2" charset="77"/>
            </a:rPr>
            <a:t>hướng</a:t>
          </a:r>
          <a:r>
            <a:rPr lang="en-US" sz="19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kern="1200" dirty="0" err="1">
              <a:latin typeface="#9Slide03 Arima Madurai Medium" pitchFamily="2" charset="77"/>
              <a:cs typeface="#9Slide03 Arima Madurai Medium" pitchFamily="2" charset="77"/>
            </a:rPr>
            <a:t>vòng</a:t>
          </a:r>
          <a:r>
            <a:rPr lang="en-US" sz="19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900" kern="1200" dirty="0" err="1">
              <a:latin typeface="#9Slide03 Arima Madurai Medium" pitchFamily="2" charset="77"/>
              <a:cs typeface="#9Slide03 Arima Madurai Medium" pitchFamily="2" charset="77"/>
            </a:rPr>
            <a:t>cung</a:t>
          </a:r>
          <a:endParaRPr lang="en-US" sz="1900" kern="1200" dirty="0">
            <a:latin typeface="#9Slide03 Arima Madurai Medium" pitchFamily="2" charset="77"/>
            <a:cs typeface="#9Slide03 Arima Madurai Medium" pitchFamily="2" charset="77"/>
          </a:endParaRPr>
        </a:p>
      </dsp:txBody>
      <dsp:txXfrm>
        <a:off x="359515" y="1697022"/>
        <a:ext cx="5394957" cy="993584"/>
      </dsp:txXfrm>
    </dsp:sp>
    <dsp:sp modelId="{4293CD6D-D497-8C44-B5D2-C771DD5C5FC8}">
      <dsp:nvSpPr>
        <dsp:cNvPr id="0" name=""/>
        <dsp:cNvSpPr/>
      </dsp:nvSpPr>
      <dsp:spPr>
        <a:xfrm>
          <a:off x="0" y="3843181"/>
          <a:ext cx="611529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2590C-E1DF-0843-B65E-AD00D67949B6}">
      <dsp:nvSpPr>
        <dsp:cNvPr id="0" name=""/>
        <dsp:cNvSpPr/>
      </dsp:nvSpPr>
      <dsp:spPr>
        <a:xfrm>
          <a:off x="305764" y="3092838"/>
          <a:ext cx="5299939" cy="107506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800" tIns="0" rIns="1618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#9Slide03 Arima Madurai Medium" pitchFamily="2" charset="77"/>
              <a:cs typeface="#9Slide03 Arima Madurai Medium" pitchFamily="2" charset="77"/>
            </a:rPr>
            <a:t>3. </a:t>
          </a:r>
          <a:r>
            <a:rPr lang="en-US" sz="1800" kern="1200" dirty="0" err="1">
              <a:latin typeface="#9Slide03 Arima Madurai Medium" pitchFamily="2" charset="77"/>
              <a:cs typeface="#9Slide03 Arima Madurai Medium" pitchFamily="2" charset="77"/>
            </a:rPr>
            <a:t>Sông</a:t>
          </a:r>
          <a:r>
            <a:rPr lang="en-US" sz="18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800" kern="1200" dirty="0" err="1">
              <a:latin typeface="#9Slide03 Arima Madurai Medium" pitchFamily="2" charset="77"/>
              <a:cs typeface="#9Slide03 Arima Madurai Medium" pitchFamily="2" charset="77"/>
            </a:rPr>
            <a:t>ngòi</a:t>
          </a:r>
          <a:r>
            <a:rPr lang="en-US" sz="18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800" kern="1200" dirty="0" err="1">
              <a:latin typeface="#9Slide03 Arima Madurai Medium" pitchFamily="2" charset="77"/>
              <a:cs typeface="#9Slide03 Arima Madurai Medium" pitchFamily="2" charset="77"/>
            </a:rPr>
            <a:t>có</a:t>
          </a:r>
          <a:r>
            <a:rPr lang="en-US" sz="1800" kern="1200" dirty="0">
              <a:latin typeface="#9Slide03 Arima Madurai Medium" pitchFamily="2" charset="77"/>
              <a:cs typeface="#9Slide03 Arima Madurai Medium" pitchFamily="2" charset="77"/>
            </a:rPr>
            <a:t> 2 </a:t>
          </a:r>
          <a:r>
            <a:rPr lang="en-US" sz="1800" kern="1200" dirty="0" err="1">
              <a:latin typeface="#9Slide03 Arima Madurai Medium" pitchFamily="2" charset="77"/>
              <a:cs typeface="#9Slide03 Arima Madurai Medium" pitchFamily="2" charset="77"/>
            </a:rPr>
            <a:t>mùa</a:t>
          </a:r>
          <a:r>
            <a:rPr lang="en-US" sz="18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800" kern="1200" dirty="0" err="1">
              <a:latin typeface="#9Slide03 Arima Madurai Medium" pitchFamily="2" charset="77"/>
              <a:cs typeface="#9Slide03 Arima Madurai Medium" pitchFamily="2" charset="77"/>
            </a:rPr>
            <a:t>nước</a:t>
          </a:r>
          <a:r>
            <a:rPr lang="en-US" sz="1800" kern="1200" dirty="0">
              <a:latin typeface="#9Slide03 Arima Madurai Medium" pitchFamily="2" charset="77"/>
              <a:cs typeface="#9Slide03 Arima Madurai Medium" pitchFamily="2" charset="77"/>
            </a:rPr>
            <a:t>: </a:t>
          </a:r>
          <a:r>
            <a:rPr lang="en-US" sz="1800" kern="1200" dirty="0" err="1">
              <a:latin typeface="#9Slide03 Arima Madurai Medium" pitchFamily="2" charset="77"/>
              <a:cs typeface="#9Slide03 Arima Madurai Medium" pitchFamily="2" charset="77"/>
            </a:rPr>
            <a:t>mùa</a:t>
          </a:r>
          <a:r>
            <a:rPr lang="en-US" sz="18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800" kern="1200" dirty="0" err="1">
              <a:latin typeface="#9Slide03 Arima Madurai Medium" pitchFamily="2" charset="77"/>
              <a:cs typeface="#9Slide03 Arima Madurai Medium" pitchFamily="2" charset="77"/>
            </a:rPr>
            <a:t>lũ</a:t>
          </a:r>
          <a:r>
            <a:rPr lang="en-US" sz="18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800" kern="1200" dirty="0" err="1">
              <a:latin typeface="#9Slide03 Arima Madurai Medium" pitchFamily="2" charset="77"/>
              <a:cs typeface="#9Slide03 Arima Madurai Medium" pitchFamily="2" charset="77"/>
            </a:rPr>
            <a:t>và</a:t>
          </a:r>
          <a:r>
            <a:rPr lang="en-US" sz="18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800" kern="1200" dirty="0" err="1">
              <a:latin typeface="#9Slide03 Arima Madurai Medium" pitchFamily="2" charset="77"/>
              <a:cs typeface="#9Slide03 Arima Madurai Medium" pitchFamily="2" charset="77"/>
            </a:rPr>
            <a:t>mùa</a:t>
          </a:r>
          <a:r>
            <a:rPr lang="en-US" sz="18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1800" kern="1200" dirty="0" err="1">
              <a:latin typeface="#9Slide03 Arima Madurai Medium" pitchFamily="2" charset="77"/>
              <a:cs typeface="#9Slide03 Arima Madurai Medium" pitchFamily="2" charset="77"/>
            </a:rPr>
            <a:t>cạn</a:t>
          </a:r>
          <a:endParaRPr lang="en-US" sz="1800" kern="1200" dirty="0">
            <a:latin typeface="#9Slide03 Arima Madurai Medium" pitchFamily="2" charset="77"/>
            <a:cs typeface="#9Slide03 Arima Madurai Medium" pitchFamily="2" charset="77"/>
          </a:endParaRPr>
        </a:p>
      </dsp:txBody>
      <dsp:txXfrm>
        <a:off x="358244" y="3145318"/>
        <a:ext cx="5194979" cy="970103"/>
      </dsp:txXfrm>
    </dsp:sp>
    <dsp:sp modelId="{7C4AA450-22E5-3C42-AA7F-D0EAF9D51393}">
      <dsp:nvSpPr>
        <dsp:cNvPr id="0" name=""/>
        <dsp:cNvSpPr/>
      </dsp:nvSpPr>
      <dsp:spPr>
        <a:xfrm>
          <a:off x="0" y="5266731"/>
          <a:ext cx="611529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452EF5-BCB1-0B47-98A5-AA1D22591EA6}">
      <dsp:nvSpPr>
        <dsp:cNvPr id="0" name=""/>
        <dsp:cNvSpPr/>
      </dsp:nvSpPr>
      <dsp:spPr>
        <a:xfrm>
          <a:off x="305764" y="4516381"/>
          <a:ext cx="5299939" cy="107506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800" tIns="0" rIns="16180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#9Slide03 Arima Madurai Medium" pitchFamily="2" charset="77"/>
              <a:cs typeface="#9Slide03 Arima Madurai Medium" pitchFamily="2" charset="77"/>
            </a:rPr>
            <a:t>4. </a:t>
          </a:r>
          <a:r>
            <a:rPr lang="en-US" sz="2200" kern="1200" dirty="0" err="1">
              <a:latin typeface="#9Slide03 Arima Madurai Medium" pitchFamily="2" charset="77"/>
              <a:cs typeface="#9Slide03 Arima Madurai Medium" pitchFamily="2" charset="77"/>
            </a:rPr>
            <a:t>Có</a:t>
          </a:r>
          <a:r>
            <a:rPr lang="en-US" sz="22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200" kern="1200" dirty="0" err="1">
              <a:latin typeface="#9Slide03 Arima Madurai Medium" pitchFamily="2" charset="77"/>
              <a:cs typeface="#9Slide03 Arima Madurai Medium" pitchFamily="2" charset="77"/>
            </a:rPr>
            <a:t>lượng</a:t>
          </a:r>
          <a:r>
            <a:rPr lang="en-US" sz="22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200" kern="1200" dirty="0" err="1">
              <a:latin typeface="#9Slide03 Arima Madurai Medium" pitchFamily="2" charset="77"/>
              <a:cs typeface="#9Slide03 Arima Madurai Medium" pitchFamily="2" charset="77"/>
            </a:rPr>
            <a:t>phù</a:t>
          </a:r>
          <a:r>
            <a:rPr lang="en-US" sz="22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200" kern="1200" dirty="0" err="1">
              <a:latin typeface="#9Slide03 Arima Madurai Medium" pitchFamily="2" charset="77"/>
              <a:cs typeface="#9Slide03 Arima Madurai Medium" pitchFamily="2" charset="77"/>
            </a:rPr>
            <a:t>sa</a:t>
          </a:r>
          <a:r>
            <a:rPr lang="en-US" sz="2200" kern="1200" dirty="0">
              <a:latin typeface="#9Slide03 Arima Madurai Medium" pitchFamily="2" charset="77"/>
              <a:cs typeface="#9Slide03 Arima Madurai Medium" pitchFamily="2" charset="77"/>
            </a:rPr>
            <a:t> </a:t>
          </a:r>
          <a:r>
            <a:rPr lang="en-US" sz="2200" kern="1200" dirty="0" err="1">
              <a:latin typeface="#9Slide03 Arima Madurai Medium" pitchFamily="2" charset="77"/>
              <a:cs typeface="#9Slide03 Arima Madurai Medium" pitchFamily="2" charset="77"/>
            </a:rPr>
            <a:t>lớn</a:t>
          </a:r>
          <a:r>
            <a:rPr lang="en-US" sz="2200" kern="1200" dirty="0">
              <a:latin typeface="#9Slide03 Arima Madurai Medium" pitchFamily="2" charset="77"/>
              <a:cs typeface="#9Slide03 Arima Madurai Medium" pitchFamily="2" charset="77"/>
            </a:rPr>
            <a:t>.</a:t>
          </a:r>
        </a:p>
      </dsp:txBody>
      <dsp:txXfrm>
        <a:off x="358245" y="4568862"/>
        <a:ext cx="5194977" cy="9701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B94F8-ADCB-9B40-9794-2B9A397DB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958FE-D88D-4547-9440-B72BB7990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96C43-9A26-6E4E-B0C3-206C84621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9A4E-B393-7B4C-B6BE-5FD3C2EC71B1}" type="datetimeFigureOut">
              <a:rPr lang="en-VN" smtClean="0"/>
              <a:t>03/26/2023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0F472-4E45-0943-83C6-E9D55FF14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03842-3EDC-5B49-A0F8-DEA70FD9C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74391-C134-4848-80BD-E51C26B89B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5624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4BCD7-7080-A54D-A066-00E3E85C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E9ACED-3564-9E40-8629-951EDDA4C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9A5D3-C50C-7A43-A736-5D600A6E1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9A4E-B393-7B4C-B6BE-5FD3C2EC71B1}" type="datetimeFigureOut">
              <a:rPr lang="en-VN" smtClean="0"/>
              <a:t>03/26/2023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BDAD6-064B-CB44-BB0E-BEC16B83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B8310-FA72-FA4B-9D7E-3836C887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74391-C134-4848-80BD-E51C26B89B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38965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699B32-6A80-F942-87A3-B6D6473311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8752F-B75C-BC46-8BF5-66ADC77D7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A9BC6-64D8-C444-8D75-70F9193A5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9A4E-B393-7B4C-B6BE-5FD3C2EC71B1}" type="datetimeFigureOut">
              <a:rPr lang="en-VN" smtClean="0"/>
              <a:t>03/26/2023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5D8C1-EAC6-B54B-BCC4-E07F76AB7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E0086-8327-E140-9379-F1DD61B80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74391-C134-4848-80BD-E51C26B89B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9136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01BD7-629D-2048-9D50-1FE0655C5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A3ED-27F3-C34B-8665-43EA87AD4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68E5A-8B0C-0549-8FE2-25D37360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9A4E-B393-7B4C-B6BE-5FD3C2EC71B1}" type="datetimeFigureOut">
              <a:rPr lang="en-VN" smtClean="0"/>
              <a:t>03/26/2023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796C1-2CE3-7248-BCDB-2F6E1F9D7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13EDF-2178-A34E-A8C5-511EF87F2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74391-C134-4848-80BD-E51C26B89B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28774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CDF6F-D3D9-AF43-BAE0-2652426FC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E84D9-B094-E647-A9F5-168BB4797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BC3EA-86CA-0245-9C12-0C9F32E0E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9A4E-B393-7B4C-B6BE-5FD3C2EC71B1}" type="datetimeFigureOut">
              <a:rPr lang="en-VN" smtClean="0"/>
              <a:t>03/26/2023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1B267-1CD2-8D47-8F72-77AE39D45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F1E9F-6211-404B-8A43-43EA60C8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74391-C134-4848-80BD-E51C26B89B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5917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F62E0-C742-AE49-9CC1-0DE2F575E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D530F-2475-8C4C-B743-E20AFD5E6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141AA8-CF84-C540-B90F-2E8D36AE1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23E98-154F-1C44-9608-6CBA66F7F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9A4E-B393-7B4C-B6BE-5FD3C2EC71B1}" type="datetimeFigureOut">
              <a:rPr lang="en-VN" smtClean="0"/>
              <a:t>03/26/2023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B7D9B-5DE2-244E-9866-1700A6FA6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190DB-CC72-4B4D-A5CB-B8FCA2686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74391-C134-4848-80BD-E51C26B89B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17436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A143A-DC62-8242-95F5-2B198D083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F34DC3-FBC6-934C-9F47-30363B96F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C998E1-02EC-6546-8537-DF34AA229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8DF68B-2E81-024A-A993-6974336AB7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8B1164-865F-3546-9CAC-0EC16AF2B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1FD1C4-4C85-4E41-BD27-FA616DC2C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9A4E-B393-7B4C-B6BE-5FD3C2EC71B1}" type="datetimeFigureOut">
              <a:rPr lang="en-VN" smtClean="0"/>
              <a:t>03/26/2023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FDE611-A189-E249-A647-65FEBC1E5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3E465F-81AA-8F42-B895-EA8C8EFC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74391-C134-4848-80BD-E51C26B89B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44543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4A78C-355C-4A4E-8A93-9292C75E6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4BA0F3-48FC-944D-83C5-0DD2E7C1F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9A4E-B393-7B4C-B6BE-5FD3C2EC71B1}" type="datetimeFigureOut">
              <a:rPr lang="en-VN" smtClean="0"/>
              <a:t>03/26/2023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435469-CA43-7E46-9F7C-A9A8F3B9B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34163F-3A61-E74B-A500-D82C91BB4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74391-C134-4848-80BD-E51C26B89B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9146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ED97D-3839-244C-BDF1-12F9A2EB5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9A4E-B393-7B4C-B6BE-5FD3C2EC71B1}" type="datetimeFigureOut">
              <a:rPr lang="en-VN" smtClean="0"/>
              <a:t>03/26/2023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9E2769-9BB7-C34A-B7ED-FEFE51473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B95A9-0A60-7C41-B980-87F8B8642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74391-C134-4848-80BD-E51C26B89B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1275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3E00F-E417-2449-9412-12D9EB7C4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00AC8-8827-754C-AB85-F12AEFD86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7897E-CD67-8A43-AA97-EFB40E24E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1B72-30BB-074C-A350-659D39C6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9A4E-B393-7B4C-B6BE-5FD3C2EC71B1}" type="datetimeFigureOut">
              <a:rPr lang="en-VN" smtClean="0"/>
              <a:t>03/26/2023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3AEA72-5819-C141-8FA8-EA799EC41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5CECC6-2B18-6248-8FC9-4618BAE84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74391-C134-4848-80BD-E51C26B89B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84222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BB352-43A8-1749-B0C5-4AE6ABE96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F5ADCA-4ABF-4A41-80CB-C50D3EB994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6A614-9D28-1448-B931-129F31FFC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401688-EF94-2E4F-AF54-82B76C072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9A4E-B393-7B4C-B6BE-5FD3C2EC71B1}" type="datetimeFigureOut">
              <a:rPr lang="en-VN" smtClean="0"/>
              <a:t>03/26/2023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1A174D-5DBD-0949-80FD-B42B558DB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C352C1-83C8-7F4A-B005-EC7D9C4DE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74391-C134-4848-80BD-E51C26B89B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1070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C64DF1-31B9-6142-847A-BC4A8F329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880B7-2264-1441-BFB5-C334B8E1F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5E54F-6DE0-594B-9765-07F4E8C7BD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39A4E-B393-7B4C-B6BE-5FD3C2EC71B1}" type="datetimeFigureOut">
              <a:rPr lang="en-VN" smtClean="0"/>
              <a:t>03/26/2023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2BE57-C99D-F241-991F-24CC446CB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02EB4-75EB-EE4C-8C8B-E9A98F0B5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74391-C134-4848-80BD-E51C26B89B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0324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2BC7D2-E4A6-A040-88F8-29B2875B4267}"/>
              </a:ext>
            </a:extLst>
          </p:cNvPr>
          <p:cNvSpPr/>
          <p:nvPr/>
        </p:nvSpPr>
        <p:spPr>
          <a:xfrm>
            <a:off x="2036983" y="1674674"/>
            <a:ext cx="8118033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5400" b="1" dirty="0">
                <a:ln/>
                <a:solidFill>
                  <a:srgbClr val="0070C0"/>
                </a:solidFill>
                <a:latin typeface="#9Slide07 SVNDessert Menu Scrip" pitchFamily="2" charset="77"/>
                <a:cs typeface="Al Nile" pitchFamily="2" charset="-78"/>
              </a:rPr>
              <a:t>BÀI 33: ĐẶC ĐIỂM SÔNG NGÒI VIỆT NAM</a:t>
            </a:r>
          </a:p>
        </p:txBody>
      </p:sp>
      <p:pic>
        <p:nvPicPr>
          <p:cNvPr id="14340" name="Picture 1">
            <a:extLst>
              <a:ext uri="{FF2B5EF4-FFF2-40B4-BE49-F238E27FC236}">
                <a16:creationId xmlns:a16="http://schemas.microsoft.com/office/drawing/2014/main" id="{CC7EADF2-4F63-9F44-8AA2-74207568C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338461"/>
            <a:ext cx="5503863" cy="351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>
            <a:extLst>
              <a:ext uri="{FF2B5EF4-FFF2-40B4-BE49-F238E27FC236}">
                <a16:creationId xmlns:a16="http://schemas.microsoft.com/office/drawing/2014/main" id="{04CC93AE-DB39-8B4C-9FB5-FEF801E3F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38461"/>
            <a:ext cx="5329452" cy="351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1">
            <a:extLst>
              <a:ext uri="{FF2B5EF4-FFF2-40B4-BE49-F238E27FC236}">
                <a16:creationId xmlns:a16="http://schemas.microsoft.com/office/drawing/2014/main" id="{7DB37235-4928-B246-A1EF-1C1352478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7675" y="201453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VN" altLang="en-VN"/>
          </a:p>
        </p:txBody>
      </p:sp>
    </p:spTree>
    <p:extLst>
      <p:ext uri="{BB962C8B-B14F-4D97-AF65-F5344CB8AC3E}">
        <p14:creationId xmlns:p14="http://schemas.microsoft.com/office/powerpoint/2010/main" val="4098189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11">
            <a:extLst>
              <a:ext uri="{FF2B5EF4-FFF2-40B4-BE49-F238E27FC236}">
                <a16:creationId xmlns:a16="http://schemas.microsoft.com/office/drawing/2014/main" id="{349CDF23-5162-E44D-BF22-37966D221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702" y="1447801"/>
            <a:ext cx="5580334" cy="46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0" rIns="91420" bIns="4571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VN" sz="2400" b="1" dirty="0" err="1">
                <a:latin typeface="#9Slide03 Arima Madurai Medium" pitchFamily="2" charset="77"/>
                <a:cs typeface="#9Slide03 Arima Madurai Medium" pitchFamily="2" charset="77"/>
              </a:rPr>
              <a:t>Bảng</a:t>
            </a:r>
            <a:r>
              <a:rPr lang="en-US" altLang="en-VN" sz="2400" b="1" dirty="0">
                <a:latin typeface="#9Slide03 Arima Madurai Medium" pitchFamily="2" charset="77"/>
                <a:cs typeface="#9Slide03 Arima Madurai Medium" pitchFamily="2" charset="77"/>
              </a:rPr>
              <a:t> 33.1. </a:t>
            </a:r>
            <a:r>
              <a:rPr lang="en-US" altLang="en-VN" sz="2400" b="1" dirty="0" err="1">
                <a:latin typeface="#9Slide03 Arima Madurai Medium" pitchFamily="2" charset="77"/>
                <a:cs typeface="#9Slide03 Arima Madurai Medium" pitchFamily="2" charset="77"/>
              </a:rPr>
              <a:t>Mùa</a:t>
            </a:r>
            <a:r>
              <a:rPr lang="en-US" altLang="en-VN" sz="2400" b="1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400" b="1" dirty="0" err="1">
                <a:latin typeface="#9Slide03 Arima Madurai Medium" pitchFamily="2" charset="77"/>
                <a:cs typeface="#9Slide03 Arima Madurai Medium" pitchFamily="2" charset="77"/>
              </a:rPr>
              <a:t>lũ</a:t>
            </a:r>
            <a:r>
              <a:rPr lang="en-US" altLang="en-VN" sz="2400" b="1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400" b="1" dirty="0" err="1">
                <a:latin typeface="#9Slide03 Arima Madurai Medium" pitchFamily="2" charset="77"/>
                <a:cs typeface="#9Slide03 Arima Madurai Medium" pitchFamily="2" charset="77"/>
              </a:rPr>
              <a:t>trên</a:t>
            </a:r>
            <a:r>
              <a:rPr lang="en-US" altLang="en-VN" sz="2400" b="1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400" b="1" dirty="0" err="1">
                <a:latin typeface="#9Slide03 Arima Madurai Medium" pitchFamily="2" charset="77"/>
                <a:cs typeface="#9Slide03 Arima Madurai Medium" pitchFamily="2" charset="77"/>
              </a:rPr>
              <a:t>các</a:t>
            </a:r>
            <a:r>
              <a:rPr lang="en-US" altLang="en-VN" sz="2400" b="1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400" b="1" dirty="0" err="1">
                <a:latin typeface="#9Slide03 Arima Madurai Medium" pitchFamily="2" charset="77"/>
                <a:cs typeface="#9Slide03 Arima Madurai Medium" pitchFamily="2" charset="77"/>
              </a:rPr>
              <a:t>lưu</a:t>
            </a:r>
            <a:r>
              <a:rPr lang="en-US" altLang="en-VN" sz="2400" b="1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400" b="1" dirty="0" err="1">
                <a:latin typeface="#9Slide03 Arima Madurai Medium" pitchFamily="2" charset="77"/>
                <a:cs typeface="#9Slide03 Arima Madurai Medium" pitchFamily="2" charset="77"/>
              </a:rPr>
              <a:t>vực</a:t>
            </a:r>
            <a:r>
              <a:rPr lang="en-US" altLang="en-VN" sz="2400" b="1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400" b="1" dirty="0" err="1">
                <a:latin typeface="#9Slide03 Arima Madurai Medium" pitchFamily="2" charset="77"/>
                <a:cs typeface="#9Slide03 Arima Madurai Medium" pitchFamily="2" charset="77"/>
              </a:rPr>
              <a:t>sông</a:t>
            </a:r>
            <a:endParaRPr lang="en-US" altLang="en-VN" sz="2400" b="1" dirty="0">
              <a:latin typeface="#9Slide03 Arima Madurai Medium" pitchFamily="2" charset="77"/>
              <a:cs typeface="#9Slide03 Arima Madurai Medium" pitchFamily="2" charset="77"/>
            </a:endParaRPr>
          </a:p>
        </p:txBody>
      </p:sp>
      <p:sp>
        <p:nvSpPr>
          <p:cNvPr id="29" name="Rectangle 316">
            <a:extLst>
              <a:ext uri="{FF2B5EF4-FFF2-40B4-BE49-F238E27FC236}">
                <a16:creationId xmlns:a16="http://schemas.microsoft.com/office/drawing/2014/main" id="{B5084132-6803-F840-A444-6D4A07FD6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7038" y="5943601"/>
            <a:ext cx="609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0" rIns="91420" bIns="4571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2400" b="1" dirty="0" err="1">
                <a:latin typeface="#9Slide03 Arima Madurai Medium" pitchFamily="2" charset="77"/>
                <a:cs typeface="#9Slide03 Arima Madurai Medium" pitchFamily="2" charset="77"/>
              </a:rPr>
              <a:t>Ghi</a:t>
            </a:r>
            <a:r>
              <a:rPr lang="en-US" altLang="en-VN" sz="2400" b="1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400" b="1" dirty="0" err="1">
                <a:latin typeface="#9Slide03 Arima Madurai Medium" pitchFamily="2" charset="77"/>
                <a:cs typeface="#9Slide03 Arima Madurai Medium" pitchFamily="2" charset="77"/>
              </a:rPr>
              <a:t>chú</a:t>
            </a:r>
            <a:r>
              <a:rPr lang="en-US" altLang="en-VN" sz="2400" b="1" dirty="0">
                <a:latin typeface="#9Slide03 Arima Madurai Medium" pitchFamily="2" charset="77"/>
                <a:cs typeface="#9Slide03 Arima Madurai Medium" pitchFamily="2" charset="77"/>
              </a:rPr>
              <a:t>: </a:t>
            </a:r>
            <a:r>
              <a:rPr lang="en-US" altLang="en-VN" sz="2400" b="1" dirty="0" err="1">
                <a:latin typeface="#9Slide03 Arima Madurai Medium" pitchFamily="2" charset="77"/>
                <a:cs typeface="#9Slide03 Arima Madurai Medium" pitchFamily="2" charset="77"/>
              </a:rPr>
              <a:t>Tháng</a:t>
            </a:r>
            <a:r>
              <a:rPr lang="en-US" altLang="en-VN" sz="2400" b="1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400" b="1" dirty="0" err="1">
                <a:latin typeface="#9Slide03 Arima Madurai Medium" pitchFamily="2" charset="77"/>
                <a:cs typeface="#9Slide03 Arima Madurai Medium" pitchFamily="2" charset="77"/>
              </a:rPr>
              <a:t>lũ</a:t>
            </a:r>
            <a:r>
              <a:rPr lang="en-US" altLang="en-VN" sz="2400" b="1" dirty="0">
                <a:latin typeface="#9Slide03 Arima Madurai Medium" pitchFamily="2" charset="77"/>
                <a:cs typeface="#9Slide03 Arima Madurai Medium" pitchFamily="2" charset="77"/>
              </a:rPr>
              <a:t>: </a:t>
            </a:r>
            <a:r>
              <a:rPr lang="en-US" altLang="en-VN" sz="2400" dirty="0">
                <a:solidFill>
                  <a:srgbClr val="FF3300"/>
                </a:solidFill>
                <a:latin typeface="#9Slide03 Arima Madurai Medium" pitchFamily="2" charset="77"/>
                <a:cs typeface="#9Slide03 Arima Madurai Medium" pitchFamily="2" charset="77"/>
              </a:rPr>
              <a:t>+</a:t>
            </a:r>
            <a:r>
              <a:rPr lang="en-US" altLang="en-VN" sz="2400" b="1" dirty="0">
                <a:solidFill>
                  <a:srgbClr val="FF330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400" b="1" dirty="0">
                <a:latin typeface="#9Slide03 Arima Madurai Medium" pitchFamily="2" charset="77"/>
                <a:cs typeface="#9Slide03 Arima Madurai Medium" pitchFamily="2" charset="77"/>
              </a:rPr>
              <a:t>; </a:t>
            </a:r>
            <a:r>
              <a:rPr lang="en-US" altLang="en-VN" sz="2400" b="1" dirty="0" err="1">
                <a:latin typeface="#9Slide03 Arima Madurai Medium" pitchFamily="2" charset="77"/>
                <a:cs typeface="#9Slide03 Arima Madurai Medium" pitchFamily="2" charset="77"/>
              </a:rPr>
              <a:t>tháng</a:t>
            </a:r>
            <a:r>
              <a:rPr lang="en-US" altLang="en-VN" sz="2400" b="1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400" b="1" dirty="0" err="1">
                <a:latin typeface="#9Slide03 Arima Madurai Medium" pitchFamily="2" charset="77"/>
                <a:cs typeface="#9Slide03 Arima Madurai Medium" pitchFamily="2" charset="77"/>
              </a:rPr>
              <a:t>lũ</a:t>
            </a:r>
            <a:r>
              <a:rPr lang="en-US" altLang="en-VN" sz="2400" b="1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400" b="1" dirty="0" err="1">
                <a:latin typeface="#9Slide03 Arima Madurai Medium" pitchFamily="2" charset="77"/>
                <a:cs typeface="#9Slide03 Arima Madurai Medium" pitchFamily="2" charset="77"/>
              </a:rPr>
              <a:t>cao</a:t>
            </a:r>
            <a:r>
              <a:rPr lang="en-US" altLang="en-VN" sz="2400" b="1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400" b="1" dirty="0" err="1">
                <a:latin typeface="#9Slide03 Arima Madurai Medium" pitchFamily="2" charset="77"/>
                <a:cs typeface="#9Slide03 Arima Madurai Medium" pitchFamily="2" charset="77"/>
              </a:rPr>
              <a:t>nhất</a:t>
            </a:r>
            <a:r>
              <a:rPr lang="en-US" altLang="en-VN" sz="2400" b="1" dirty="0">
                <a:latin typeface="#9Slide03 Arima Madurai Medium" pitchFamily="2" charset="77"/>
                <a:cs typeface="#9Slide03 Arima Madurai Medium" pitchFamily="2" charset="77"/>
              </a:rPr>
              <a:t> : </a:t>
            </a:r>
            <a:r>
              <a:rPr lang="en-US" altLang="en-VN" sz="2400" dirty="0">
                <a:solidFill>
                  <a:srgbClr val="FF3300"/>
                </a:solidFill>
                <a:latin typeface="#9Slide03 Arima Madurai Medium" pitchFamily="2" charset="77"/>
                <a:cs typeface="#9Slide03 Arima Madurai Medium" pitchFamily="2" charset="77"/>
              </a:rPr>
              <a:t>++</a:t>
            </a:r>
          </a:p>
        </p:txBody>
      </p:sp>
      <p:sp>
        <p:nvSpPr>
          <p:cNvPr id="30" name="Rectangle 320">
            <a:extLst>
              <a:ext uri="{FF2B5EF4-FFF2-40B4-BE49-F238E27FC236}">
                <a16:creationId xmlns:a16="http://schemas.microsoft.com/office/drawing/2014/main" id="{F59EF4EF-150A-7845-9475-2FFD432B9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43" y="84138"/>
            <a:ext cx="11292114" cy="10771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20" tIns="45710" rIns="91420" bIns="45710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Dựa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bảng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liệu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dưới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lũ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lưu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vựa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trùng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Fourth" pitchFamily="2" charset="77"/>
                <a:cs typeface="Times New Roman" pitchFamily="18" charset="0"/>
              </a:rPr>
              <a:t>? </a:t>
            </a:r>
          </a:p>
        </p:txBody>
      </p:sp>
      <p:graphicFrame>
        <p:nvGraphicFramePr>
          <p:cNvPr id="31" name="Group 235">
            <a:extLst>
              <a:ext uri="{FF2B5EF4-FFF2-40B4-BE49-F238E27FC236}">
                <a16:creationId xmlns:a16="http://schemas.microsoft.com/office/drawing/2014/main" id="{9976575F-D034-F74D-A71D-5206B9ED76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9396346"/>
              </p:ext>
            </p:extLst>
          </p:nvPr>
        </p:nvGraphicFramePr>
        <p:xfrm>
          <a:off x="304799" y="2093912"/>
          <a:ext cx="11408226" cy="3606803"/>
        </p:xfrm>
        <a:graphic>
          <a:graphicData uri="http://schemas.openxmlformats.org/drawingml/2006/table">
            <a:tbl>
              <a:tblPr/>
              <a:tblGrid>
                <a:gridCol w="2126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3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3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34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34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34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34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34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34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34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34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7343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7343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7521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Tháng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Medium" pitchFamily="2" charset="77"/>
                        <a:cs typeface="#9Slide03 Arima Madurai Medium" pitchFamily="2" charset="77"/>
                      </a:endParaRPr>
                    </a:p>
                  </a:txBody>
                  <a:tcPr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1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2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3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4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5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6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7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8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9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10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11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12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15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Các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sông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Bắc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bộ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 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Medium" pitchFamily="2" charset="77"/>
                        <a:cs typeface="#9Slide03 Arima Madurai Medium" pitchFamily="2" charset="7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Medium" pitchFamily="2" charset="77"/>
                        <a:cs typeface="#9Slide03 Arima Madurai Medium" pitchFamily="2" charset="7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Medium" pitchFamily="2" charset="77"/>
                        <a:cs typeface="#9Slide03 Arima Madurai Medium" pitchFamily="2" charset="7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Medium" pitchFamily="2" charset="77"/>
                        <a:cs typeface="#9Slide03 Arima Madurai Medium" pitchFamily="2" charset="7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Medium" pitchFamily="2" charset="77"/>
                        <a:cs typeface="#9Slide03 Arima Madurai Medium" pitchFamily="2" charset="7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+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+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++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+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+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Medium" pitchFamily="2" charset="77"/>
                        <a:cs typeface="#9Slide03 Arima Madurai Medium" pitchFamily="2" charset="7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Medium" pitchFamily="2" charset="77"/>
                        <a:cs typeface="#9Slide03 Arima Madurai Medium" pitchFamily="2" charset="7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15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Các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sông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Trung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bộ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 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Medium" pitchFamily="2" charset="77"/>
                        <a:cs typeface="#9Slide03 Arima Madurai Medium" pitchFamily="2" charset="7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Medium" pitchFamily="2" charset="77"/>
                        <a:cs typeface="#9Slide03 Arima Madurai Medium" pitchFamily="2" charset="7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Medium" pitchFamily="2" charset="77"/>
                        <a:cs typeface="#9Slide03 Arima Madurai Medium" pitchFamily="2" charset="7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Medium" pitchFamily="2" charset="77"/>
                        <a:cs typeface="#9Slide03 Arima Madurai Medium" pitchFamily="2" charset="7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Medium" pitchFamily="2" charset="77"/>
                        <a:cs typeface="#9Slide03 Arima Madurai Medium" pitchFamily="2" charset="7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Medium" pitchFamily="2" charset="77"/>
                        <a:cs typeface="#9Slide03 Arima Madurai Medium" pitchFamily="2" charset="7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Medium" pitchFamily="2" charset="77"/>
                        <a:cs typeface="#9Slide03 Arima Madurai Medium" pitchFamily="2" charset="7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Medium" pitchFamily="2" charset="77"/>
                        <a:cs typeface="#9Slide03 Arima Madurai Medium" pitchFamily="2" charset="7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+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+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++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+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15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Các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sông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Nam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bộ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 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#9Slide03 Arima Madurai Medium" pitchFamily="2" charset="77"/>
                        <a:cs typeface="#9Slide03 Arima Madurai Medium" pitchFamily="2" charset="7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Medium" pitchFamily="2" charset="77"/>
                        <a:cs typeface="#9Slide03 Arima Madurai Medium" pitchFamily="2" charset="7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Medium" pitchFamily="2" charset="77"/>
                        <a:cs typeface="#9Slide03 Arima Madurai Medium" pitchFamily="2" charset="7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Medium" pitchFamily="2" charset="77"/>
                        <a:cs typeface="#9Slide03 Arima Madurai Medium" pitchFamily="2" charset="7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Medium" pitchFamily="2" charset="77"/>
                        <a:cs typeface="#9Slide03 Arima Madurai Medium" pitchFamily="2" charset="7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Medium" pitchFamily="2" charset="77"/>
                        <a:cs typeface="#9Slide03 Arima Madurai Medium" pitchFamily="2" charset="7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+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+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+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++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 Medium" pitchFamily="2" charset="77"/>
                          <a:cs typeface="#9Slide03 Arima Madurai Medium" pitchFamily="2" charset="77"/>
                        </a:rPr>
                        <a:t>+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#9Slide03 Arima Madurai Medium" pitchFamily="2" charset="77"/>
                        <a:cs typeface="#9Slide03 Arima Madurai Medium" pitchFamily="2" charset="77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821" name="Text Box 4">
            <a:extLst>
              <a:ext uri="{FF2B5EF4-FFF2-40B4-BE49-F238E27FC236}">
                <a16:creationId xmlns:a16="http://schemas.microsoft.com/office/drawing/2014/main" id="{78309999-1E5E-9642-AA01-5F9B730EC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334001"/>
            <a:ext cx="434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CA" altLang="en-VN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76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0" grpId="0" animBg="1"/>
      <p:bldP spid="3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0AE40E-5487-3A4C-B31E-23768E03C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89" y="1037669"/>
            <a:ext cx="4686280" cy="351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8D08F7-F5B3-7C47-9011-97ABEBBD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488" y="927592"/>
            <a:ext cx="5018868" cy="352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1CE6E7-00D1-F64F-A642-D2984F081460}"/>
              </a:ext>
            </a:extLst>
          </p:cNvPr>
          <p:cNvSpPr txBox="1"/>
          <p:nvPr/>
        </p:nvSpPr>
        <p:spPr>
          <a:xfrm>
            <a:off x="568519" y="4091653"/>
            <a:ext cx="262307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VN" sz="2400" dirty="0">
                <a:latin typeface="#9Slide03 Arima Madurai Medium" pitchFamily="2" charset="77"/>
                <a:cs typeface="#9Slide03 Arima Madurai Medium" pitchFamily="2" charset="77"/>
              </a:rPr>
              <a:t>Hệ thống đê bao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918302-EFE4-3845-8707-70004A652390}"/>
              </a:ext>
            </a:extLst>
          </p:cNvPr>
          <p:cNvSpPr txBox="1"/>
          <p:nvPr/>
        </p:nvSpPr>
        <p:spPr>
          <a:xfrm>
            <a:off x="9580467" y="3994730"/>
            <a:ext cx="129088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VN" sz="2400" dirty="0">
                <a:latin typeface="#9Slide03 Arima Madurai Medium" pitchFamily="2" charset="77"/>
                <a:cs typeface="#9Slide03 Arima Madurai Medium" pitchFamily="2" charset="77"/>
              </a:rPr>
              <a:t>Nhà nổi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94147C-552F-CF49-85F3-DC501CDF9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769" y="3944147"/>
            <a:ext cx="4686280" cy="291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847671-1D32-E44E-8D62-33481C2381F6}"/>
              </a:ext>
            </a:extLst>
          </p:cNvPr>
          <p:cNvSpPr txBox="1"/>
          <p:nvPr/>
        </p:nvSpPr>
        <p:spPr>
          <a:xfrm>
            <a:off x="3509348" y="6438936"/>
            <a:ext cx="325430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VN" sz="2400" dirty="0">
                <a:latin typeface="#9Slide03 Arima Madurai Medium" pitchFamily="2" charset="77"/>
                <a:cs typeface="#9Slide03 Arima Madurai Medium" pitchFamily="2" charset="77"/>
              </a:rPr>
              <a:t>Hồ thuỷ lợi Dầu Tiếng</a:t>
            </a:r>
          </a:p>
        </p:txBody>
      </p:sp>
      <p:sp>
        <p:nvSpPr>
          <p:cNvPr id="2" name="Horizontal Scroll 1">
            <a:extLst>
              <a:ext uri="{FF2B5EF4-FFF2-40B4-BE49-F238E27FC236}">
                <a16:creationId xmlns:a16="http://schemas.microsoft.com/office/drawing/2014/main" id="{411747A2-D284-ED4C-93C0-845142E32B6E}"/>
              </a:ext>
            </a:extLst>
          </p:cNvPr>
          <p:cNvSpPr/>
          <p:nvPr/>
        </p:nvSpPr>
        <p:spPr>
          <a:xfrm>
            <a:off x="871028" y="-145142"/>
            <a:ext cx="10732972" cy="108588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VN" sz="2600" dirty="0" err="1">
                <a:latin typeface="#9Slide03 Arima Madurai Medium" pitchFamily="2" charset="77"/>
                <a:cs typeface="#9Slide03 Arima Madurai Medium" pitchFamily="2" charset="77"/>
              </a:rPr>
              <a:t>Nhân</a:t>
            </a:r>
            <a:r>
              <a:rPr lang="en-US" altLang="en-VN" sz="2600" dirty="0">
                <a:latin typeface="#9Slide03 Arima Madurai Medium" pitchFamily="2" charset="77"/>
                <a:cs typeface="#9Slide03 Arima Madurai Medium" pitchFamily="2" charset="77"/>
              </a:rPr>
              <a:t> ta </a:t>
            </a:r>
            <a:r>
              <a:rPr lang="en-US" altLang="en-VN" sz="2600" dirty="0" err="1">
                <a:latin typeface="#9Slide03 Arima Madurai Medium" pitchFamily="2" charset="77"/>
                <a:cs typeface="#9Slide03 Arima Madurai Medium" pitchFamily="2" charset="77"/>
              </a:rPr>
              <a:t>đã</a:t>
            </a:r>
            <a:r>
              <a:rPr lang="en-US" altLang="en-VN" sz="2600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600" dirty="0" err="1">
                <a:latin typeface="#9Slide03 Arima Madurai Medium" pitchFamily="2" charset="77"/>
                <a:cs typeface="#9Slide03 Arima Madurai Medium" pitchFamily="2" charset="77"/>
              </a:rPr>
              <a:t>tiến</a:t>
            </a:r>
            <a:r>
              <a:rPr lang="en-US" altLang="en-VN" sz="2600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600" dirty="0" err="1">
                <a:latin typeface="#9Slide03 Arima Madurai Medium" pitchFamily="2" charset="77"/>
                <a:cs typeface="#9Slide03 Arima Madurai Medium" pitchFamily="2" charset="77"/>
              </a:rPr>
              <a:t>hành</a:t>
            </a:r>
            <a:r>
              <a:rPr lang="en-US" altLang="en-VN" sz="2600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600" dirty="0" err="1">
                <a:latin typeface="#9Slide03 Arima Madurai Medium" pitchFamily="2" charset="77"/>
                <a:cs typeface="#9Slide03 Arima Madurai Medium" pitchFamily="2" charset="77"/>
              </a:rPr>
              <a:t>những</a:t>
            </a:r>
            <a:r>
              <a:rPr lang="en-US" altLang="en-VN" sz="2600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600" dirty="0" err="1">
                <a:latin typeface="#9Slide03 Arima Madurai Medium" pitchFamily="2" charset="77"/>
                <a:cs typeface="#9Slide03 Arima Madurai Medium" pitchFamily="2" charset="77"/>
              </a:rPr>
              <a:t>biện</a:t>
            </a:r>
            <a:r>
              <a:rPr lang="en-US" altLang="en-VN" sz="2600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600" dirty="0" err="1">
                <a:latin typeface="#9Slide03 Arima Madurai Medium" pitchFamily="2" charset="77"/>
                <a:cs typeface="#9Slide03 Arima Madurai Medium" pitchFamily="2" charset="77"/>
              </a:rPr>
              <a:t>pháp</a:t>
            </a:r>
            <a:r>
              <a:rPr lang="en-US" altLang="en-VN" sz="2600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600" dirty="0" err="1">
                <a:latin typeface="#9Slide03 Arima Madurai Medium" pitchFamily="2" charset="77"/>
                <a:cs typeface="#9Slide03 Arima Madurai Medium" pitchFamily="2" charset="77"/>
              </a:rPr>
              <a:t>nào</a:t>
            </a:r>
            <a:r>
              <a:rPr lang="en-US" altLang="en-VN" sz="2600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600" dirty="0" err="1">
                <a:latin typeface="#9Slide03 Arima Madurai Medium" pitchFamily="2" charset="77"/>
                <a:cs typeface="#9Slide03 Arima Madurai Medium" pitchFamily="2" charset="77"/>
              </a:rPr>
              <a:t>để</a:t>
            </a:r>
            <a:r>
              <a:rPr lang="en-US" altLang="en-VN" sz="2600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600" dirty="0" err="1">
                <a:latin typeface="#9Slide03 Arima Madurai Medium" pitchFamily="2" charset="77"/>
                <a:cs typeface="#9Slide03 Arima Madurai Medium" pitchFamily="2" charset="77"/>
              </a:rPr>
              <a:t>khai</a:t>
            </a:r>
            <a:r>
              <a:rPr lang="en-US" altLang="en-VN" sz="2600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600" dirty="0" err="1">
                <a:latin typeface="#9Slide03 Arima Madurai Medium" pitchFamily="2" charset="77"/>
                <a:cs typeface="#9Slide03 Arima Madurai Medium" pitchFamily="2" charset="77"/>
              </a:rPr>
              <a:t>thác</a:t>
            </a:r>
            <a:r>
              <a:rPr lang="en-US" altLang="en-VN" sz="2600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600" dirty="0" err="1">
                <a:latin typeface="#9Slide03 Arima Madurai Medium" pitchFamily="2" charset="77"/>
                <a:cs typeface="#9Slide03 Arima Madurai Medium" pitchFamily="2" charset="77"/>
              </a:rPr>
              <a:t>các</a:t>
            </a:r>
            <a:r>
              <a:rPr lang="en-US" altLang="en-VN" sz="2600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600" dirty="0" err="1">
                <a:latin typeface="#9Slide03 Arima Madurai Medium" pitchFamily="2" charset="77"/>
                <a:cs typeface="#9Slide03 Arima Madurai Medium" pitchFamily="2" charset="77"/>
              </a:rPr>
              <a:t>nguồn</a:t>
            </a:r>
            <a:r>
              <a:rPr lang="en-US" altLang="en-VN" sz="2600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600" dirty="0" err="1">
                <a:latin typeface="#9Slide03 Arima Madurai Medium" pitchFamily="2" charset="77"/>
                <a:cs typeface="#9Slide03 Arima Madurai Medium" pitchFamily="2" charset="77"/>
              </a:rPr>
              <a:t>lợi</a:t>
            </a:r>
            <a:r>
              <a:rPr lang="en-US" altLang="en-VN" sz="2600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600" dirty="0" err="1">
                <a:latin typeface="#9Slide03 Arima Madurai Medium" pitchFamily="2" charset="77"/>
                <a:cs typeface="#9Slide03 Arima Madurai Medium" pitchFamily="2" charset="77"/>
              </a:rPr>
              <a:t>và</a:t>
            </a:r>
            <a:r>
              <a:rPr lang="en-US" altLang="en-VN" sz="2600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600" dirty="0" err="1">
                <a:latin typeface="#9Slide03 Arima Madurai Medium" pitchFamily="2" charset="77"/>
                <a:cs typeface="#9Slide03 Arima Madurai Medium" pitchFamily="2" charset="77"/>
              </a:rPr>
              <a:t>hạn</a:t>
            </a:r>
            <a:r>
              <a:rPr lang="en-US" altLang="en-VN" sz="2600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600" dirty="0" err="1">
                <a:latin typeface="#9Slide03 Arima Madurai Medium" pitchFamily="2" charset="77"/>
                <a:cs typeface="#9Slide03 Arima Madurai Medium" pitchFamily="2" charset="77"/>
              </a:rPr>
              <a:t>chế</a:t>
            </a:r>
            <a:r>
              <a:rPr lang="en-US" altLang="en-VN" sz="2600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600" dirty="0" err="1">
                <a:latin typeface="#9Slide03 Arima Madurai Medium" pitchFamily="2" charset="77"/>
                <a:cs typeface="#9Slide03 Arima Madurai Medium" pitchFamily="2" charset="77"/>
              </a:rPr>
              <a:t>tác</a:t>
            </a:r>
            <a:r>
              <a:rPr lang="en-US" altLang="en-VN" sz="2600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600" dirty="0" err="1">
                <a:latin typeface="#9Slide03 Arima Madurai Medium" pitchFamily="2" charset="77"/>
                <a:cs typeface="#9Slide03 Arima Madurai Medium" pitchFamily="2" charset="77"/>
              </a:rPr>
              <a:t>hại</a:t>
            </a:r>
            <a:r>
              <a:rPr lang="en-US" altLang="en-VN" sz="2600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600" dirty="0" err="1">
                <a:latin typeface="#9Slide03 Arima Madurai Medium" pitchFamily="2" charset="77"/>
                <a:cs typeface="#9Slide03 Arima Madurai Medium" pitchFamily="2" charset="77"/>
              </a:rPr>
              <a:t>của</a:t>
            </a:r>
            <a:r>
              <a:rPr lang="en-US" altLang="en-VN" sz="2600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600" dirty="0" err="1">
                <a:latin typeface="#9Slide03 Arima Madurai Medium" pitchFamily="2" charset="77"/>
                <a:cs typeface="#9Slide03 Arima Madurai Medium" pitchFamily="2" charset="77"/>
              </a:rPr>
              <a:t>lũ</a:t>
            </a:r>
            <a:r>
              <a:rPr lang="en-US" altLang="en-VN" sz="2600" dirty="0"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2600" dirty="0" err="1">
                <a:latin typeface="#9Slide03 Arima Madurai Medium" pitchFamily="2" charset="77"/>
                <a:cs typeface="#9Slide03 Arima Madurai Medium" pitchFamily="2" charset="77"/>
              </a:rPr>
              <a:t>lụt</a:t>
            </a:r>
            <a:r>
              <a:rPr lang="en-US" altLang="en-VN" sz="2600" dirty="0">
                <a:latin typeface="#9Slide03 Arima Madurai Medium" pitchFamily="2" charset="77"/>
                <a:cs typeface="#9Slide03 Arima Madurai Medium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457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C32396-C98F-E940-BB2A-50EF800B7337}"/>
              </a:ext>
            </a:extLst>
          </p:cNvPr>
          <p:cNvSpPr/>
          <p:nvPr/>
        </p:nvSpPr>
        <p:spPr>
          <a:xfrm>
            <a:off x="667657" y="1161507"/>
            <a:ext cx="11117942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a.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Mạng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lưới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sông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ngòi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dày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đặc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,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phân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bố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rộng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khắp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cả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nước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F9BEB5-1782-6B49-8896-815992C38E1E}"/>
              </a:ext>
            </a:extLst>
          </p:cNvPr>
          <p:cNvSpPr/>
          <p:nvPr/>
        </p:nvSpPr>
        <p:spPr>
          <a:xfrm>
            <a:off x="667656" y="1950817"/>
            <a:ext cx="11117943" cy="13726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b.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Sông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ngòi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nước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ta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chảy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theo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2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hướng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chính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: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hướng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Tây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Bắc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–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Đông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Nam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và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hướng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vòng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cung</a:t>
            </a:r>
            <a:endParaRPr lang="en-US" sz="3200" i="1" dirty="0">
              <a:solidFill>
                <a:srgbClr val="7030A0"/>
              </a:solidFill>
              <a:latin typeface="#9Slide03 Arima Madurai Medium" pitchFamily="2" charset="77"/>
              <a:cs typeface="#9Slide03 Arima Madurai Medium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023C13-3E61-E842-ABDA-5A060A8811C0}"/>
              </a:ext>
            </a:extLst>
          </p:cNvPr>
          <p:cNvSpPr/>
          <p:nvPr/>
        </p:nvSpPr>
        <p:spPr>
          <a:xfrm>
            <a:off x="667656" y="3685311"/>
            <a:ext cx="11117942" cy="13726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c.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Sông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ngòi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nước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ta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có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2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mùa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nước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: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mùa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lũ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và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mùa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cạn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khác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nhau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rõ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rệt</a:t>
            </a:r>
            <a:endParaRPr lang="en-US" sz="3200" i="1" dirty="0">
              <a:solidFill>
                <a:srgbClr val="7030A0"/>
              </a:solidFill>
              <a:latin typeface="#9Slide03 Arima Madurai Medium" pitchFamily="2" charset="77"/>
              <a:cs typeface="#9Slide03 Arima Madurai Medium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E4CFE-D242-C24F-9D69-9481525925F1}"/>
              </a:ext>
            </a:extLst>
          </p:cNvPr>
          <p:cNvSpPr/>
          <p:nvPr/>
        </p:nvSpPr>
        <p:spPr>
          <a:xfrm>
            <a:off x="667656" y="5419805"/>
            <a:ext cx="8229600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d.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Sông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ngòi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nước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ta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có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lượng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phù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sa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lớn</a:t>
            </a:r>
            <a:endParaRPr lang="en-US" sz="3200" i="1" dirty="0">
              <a:solidFill>
                <a:srgbClr val="7030A0"/>
              </a:solidFill>
              <a:latin typeface="#9Slide03 Arima Madurai Medium" pitchFamily="2" charset="77"/>
              <a:cs typeface="#9Slide03 Arima Madurai Medium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C9406C-35BF-7240-A27C-7A91CF8EBC9D}"/>
              </a:ext>
            </a:extLst>
          </p:cNvPr>
          <p:cNvSpPr/>
          <p:nvPr/>
        </p:nvSpPr>
        <p:spPr>
          <a:xfrm>
            <a:off x="243113" y="294211"/>
            <a:ext cx="5504543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4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1. </a:t>
            </a:r>
            <a:r>
              <a:rPr lang="en-US" sz="44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Đặc</a:t>
            </a:r>
            <a:r>
              <a:rPr lang="en-US" sz="44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44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điểm</a:t>
            </a:r>
            <a:r>
              <a:rPr lang="en-US" sz="44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44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chung</a:t>
            </a:r>
            <a:r>
              <a:rPr lang="en-US" sz="44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endParaRPr lang="en-US" sz="4400" dirty="0">
              <a:latin typeface="#9Slide05 Aphrodite Pro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25018184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>
            <a:extLst>
              <a:ext uri="{FF2B5EF4-FFF2-40B4-BE49-F238E27FC236}">
                <a16:creationId xmlns:a16="http://schemas.microsoft.com/office/drawing/2014/main" id="{3D6241FE-0941-F64C-A84F-6953AA6CF65C}"/>
              </a:ext>
            </a:extLst>
          </p:cNvPr>
          <p:cNvSpPr/>
          <p:nvPr/>
        </p:nvSpPr>
        <p:spPr>
          <a:xfrm>
            <a:off x="275772" y="-34340"/>
            <a:ext cx="11916228" cy="1222395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VN" sz="3600" dirty="0" err="1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Sông</a:t>
            </a:r>
            <a:r>
              <a:rPr lang="en-US" altLang="en-VN" sz="3600" dirty="0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 </a:t>
            </a:r>
            <a:r>
              <a:rPr lang="en-US" altLang="en-VN" sz="3600" dirty="0" err="1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ngòi</a:t>
            </a:r>
            <a:r>
              <a:rPr lang="en-US" altLang="en-VN" sz="3600" dirty="0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 </a:t>
            </a:r>
            <a:r>
              <a:rPr lang="en-US" altLang="en-VN" sz="3600" dirty="0" err="1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nước</a:t>
            </a:r>
            <a:r>
              <a:rPr lang="en-US" altLang="en-VN" sz="3600" dirty="0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 ta </a:t>
            </a:r>
            <a:r>
              <a:rPr lang="en-US" altLang="en-VN" sz="3600" dirty="0" err="1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mang</a:t>
            </a:r>
            <a:r>
              <a:rPr lang="en-US" altLang="en-VN" sz="3600" dirty="0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 </a:t>
            </a:r>
            <a:r>
              <a:rPr lang="en-US" altLang="en-VN" sz="3600" dirty="0" err="1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lại</a:t>
            </a:r>
            <a:r>
              <a:rPr lang="en-US" altLang="en-VN" sz="3600" dirty="0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 </a:t>
            </a:r>
            <a:r>
              <a:rPr lang="en-US" altLang="en-VN" sz="3600" dirty="0" err="1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lượng</a:t>
            </a:r>
            <a:r>
              <a:rPr lang="en-US" altLang="en-VN" sz="3600" dirty="0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 </a:t>
            </a:r>
            <a:r>
              <a:rPr lang="en-US" altLang="en-VN" sz="3600" dirty="0" err="1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phù</a:t>
            </a:r>
            <a:r>
              <a:rPr lang="en-US" altLang="en-VN" sz="3600" dirty="0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 </a:t>
            </a:r>
            <a:r>
              <a:rPr lang="en-US" altLang="en-VN" sz="3600" dirty="0" err="1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sa</a:t>
            </a:r>
            <a:r>
              <a:rPr lang="en-US" altLang="en-VN" sz="3600" dirty="0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 </a:t>
            </a:r>
            <a:r>
              <a:rPr lang="en-US" altLang="en-VN" sz="3600" dirty="0" err="1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lớn</a:t>
            </a:r>
            <a:r>
              <a:rPr lang="en-US" altLang="en-VN" sz="3600" dirty="0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 </a:t>
            </a:r>
            <a:r>
              <a:rPr lang="en-US" altLang="en-VN" sz="3600" dirty="0" err="1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thể</a:t>
            </a:r>
            <a:r>
              <a:rPr lang="en-US" altLang="en-VN" sz="3600" dirty="0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 </a:t>
            </a:r>
            <a:r>
              <a:rPr lang="en-US" altLang="en-VN" sz="3600" dirty="0" err="1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hiện</a:t>
            </a:r>
            <a:r>
              <a:rPr lang="en-US" altLang="en-VN" sz="3600" dirty="0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 </a:t>
            </a:r>
            <a:r>
              <a:rPr lang="en-US" altLang="en-VN" sz="3600" dirty="0" err="1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như</a:t>
            </a:r>
            <a:r>
              <a:rPr lang="en-US" altLang="en-VN" sz="3600" dirty="0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 </a:t>
            </a:r>
            <a:r>
              <a:rPr lang="en-US" altLang="en-VN" sz="3600" dirty="0" err="1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thế</a:t>
            </a:r>
            <a:r>
              <a:rPr lang="en-US" altLang="en-VN" sz="3600" dirty="0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 </a:t>
            </a:r>
            <a:r>
              <a:rPr lang="en-US" altLang="en-VN" sz="3600" dirty="0" err="1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nào</a:t>
            </a:r>
            <a:r>
              <a:rPr lang="en-US" altLang="en-VN" sz="3600" dirty="0">
                <a:solidFill>
                  <a:schemeClr val="tx1"/>
                </a:solidFill>
                <a:latin typeface="#9Slide05 Fourth" pitchFamily="2" charset="77"/>
                <a:cs typeface="#9Slide03 Arima Madurai Medium" pitchFamily="2" charset="77"/>
              </a:rPr>
              <a:t>?</a:t>
            </a:r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17C7F2EC-97FB-5149-A61A-8A1AE303A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65" y="1946274"/>
            <a:ext cx="5423985" cy="372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36D5F96B-898B-C04E-A09F-FC418B813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800" y="1438275"/>
            <a:ext cx="3392487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634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>
            <a:extLst>
              <a:ext uri="{FF2B5EF4-FFF2-40B4-BE49-F238E27FC236}">
                <a16:creationId xmlns:a16="http://schemas.microsoft.com/office/drawing/2014/main" id="{49D4DA96-8177-1445-AABB-BEB58C122350}"/>
              </a:ext>
            </a:extLst>
          </p:cNvPr>
          <p:cNvSpPr/>
          <p:nvPr/>
        </p:nvSpPr>
        <p:spPr>
          <a:xfrm>
            <a:off x="188686" y="-7938"/>
            <a:ext cx="11596914" cy="1328737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VN" sz="4000" dirty="0" err="1">
                <a:latin typeface="#9Slide05 Fourth" pitchFamily="2" charset="77"/>
              </a:rPr>
              <a:t>Tại</a:t>
            </a:r>
            <a:r>
              <a:rPr lang="en-US" altLang="en-VN" sz="4000" dirty="0">
                <a:latin typeface="#9Slide05 Fourth" pitchFamily="2" charset="77"/>
              </a:rPr>
              <a:t> </a:t>
            </a:r>
            <a:r>
              <a:rPr lang="en-US" altLang="en-VN" sz="4000" dirty="0" err="1">
                <a:latin typeface="#9Slide05 Fourth" pitchFamily="2" charset="77"/>
              </a:rPr>
              <a:t>sao</a:t>
            </a:r>
            <a:r>
              <a:rPr lang="en-US" altLang="en-VN" sz="4000" dirty="0">
                <a:latin typeface="#9Slide05 Fourth" pitchFamily="2" charset="77"/>
              </a:rPr>
              <a:t> </a:t>
            </a:r>
            <a:r>
              <a:rPr lang="en-US" altLang="en-VN" sz="4000" dirty="0" err="1">
                <a:latin typeface="#9Slide05 Fourth" pitchFamily="2" charset="77"/>
              </a:rPr>
              <a:t>sông</a:t>
            </a:r>
            <a:r>
              <a:rPr lang="en-US" altLang="en-VN" sz="4000" dirty="0">
                <a:latin typeface="#9Slide05 Fourth" pitchFamily="2" charset="77"/>
              </a:rPr>
              <a:t> </a:t>
            </a:r>
            <a:r>
              <a:rPr lang="en-US" altLang="en-VN" sz="4000" dirty="0" err="1">
                <a:latin typeface="#9Slide05 Fourth" pitchFamily="2" charset="77"/>
              </a:rPr>
              <a:t>ngòi</a:t>
            </a:r>
            <a:r>
              <a:rPr lang="en-US" altLang="en-VN" sz="4000" dirty="0">
                <a:latin typeface="#9Slide05 Fourth" pitchFamily="2" charset="77"/>
              </a:rPr>
              <a:t> </a:t>
            </a:r>
            <a:r>
              <a:rPr lang="en-US" altLang="en-VN" sz="4000" dirty="0" err="1">
                <a:latin typeface="#9Slide05 Fourth" pitchFamily="2" charset="77"/>
              </a:rPr>
              <a:t>nước</a:t>
            </a:r>
            <a:r>
              <a:rPr lang="en-US" altLang="en-VN" sz="4000" dirty="0">
                <a:latin typeface="#9Slide05 Fourth" pitchFamily="2" charset="77"/>
              </a:rPr>
              <a:t> ta </a:t>
            </a:r>
            <a:r>
              <a:rPr lang="en-US" altLang="en-VN" sz="4000" dirty="0" err="1">
                <a:latin typeface="#9Slide05 Fourth" pitchFamily="2" charset="77"/>
              </a:rPr>
              <a:t>có</a:t>
            </a:r>
            <a:r>
              <a:rPr lang="en-US" altLang="en-VN" sz="4000" dirty="0">
                <a:latin typeface="#9Slide05 Fourth" pitchFamily="2" charset="77"/>
              </a:rPr>
              <a:t> </a:t>
            </a:r>
            <a:r>
              <a:rPr lang="en-US" altLang="en-VN" sz="4000" dirty="0" err="1">
                <a:latin typeface="#9Slide05 Fourth" pitchFamily="2" charset="77"/>
              </a:rPr>
              <a:t>lượng</a:t>
            </a:r>
            <a:r>
              <a:rPr lang="en-US" altLang="en-VN" sz="4000" dirty="0">
                <a:latin typeface="#9Slide05 Fourth" pitchFamily="2" charset="77"/>
              </a:rPr>
              <a:t> </a:t>
            </a:r>
            <a:r>
              <a:rPr lang="en-US" altLang="en-VN" sz="4000" dirty="0" err="1">
                <a:latin typeface="#9Slide05 Fourth" pitchFamily="2" charset="77"/>
              </a:rPr>
              <a:t>phù</a:t>
            </a:r>
            <a:r>
              <a:rPr lang="en-US" altLang="en-VN" sz="4000" dirty="0">
                <a:latin typeface="#9Slide05 Fourth" pitchFamily="2" charset="77"/>
              </a:rPr>
              <a:t> </a:t>
            </a:r>
            <a:r>
              <a:rPr lang="en-US" altLang="en-VN" sz="4000" dirty="0" err="1">
                <a:latin typeface="#9Slide05 Fourth" pitchFamily="2" charset="77"/>
              </a:rPr>
              <a:t>sa</a:t>
            </a:r>
            <a:r>
              <a:rPr lang="en-US" altLang="en-VN" sz="4000" dirty="0">
                <a:latin typeface="#9Slide05 Fourth" pitchFamily="2" charset="77"/>
              </a:rPr>
              <a:t> </a:t>
            </a:r>
            <a:r>
              <a:rPr lang="en-US" altLang="en-VN" sz="4000" dirty="0" err="1">
                <a:latin typeface="#9Slide05 Fourth" pitchFamily="2" charset="77"/>
              </a:rPr>
              <a:t>lớn</a:t>
            </a:r>
            <a:r>
              <a:rPr lang="en-US" altLang="en-VN" sz="4000" dirty="0">
                <a:latin typeface="#9Slide05 Fourth" pitchFamily="2" charset="77"/>
              </a:rPr>
              <a:t> </a:t>
            </a:r>
            <a:r>
              <a:rPr lang="en-US" altLang="en-VN" sz="4000" dirty="0" err="1">
                <a:latin typeface="#9Slide05 Fourth" pitchFamily="2" charset="77"/>
              </a:rPr>
              <a:t>như</a:t>
            </a:r>
            <a:r>
              <a:rPr lang="en-US" altLang="en-VN" sz="4000" dirty="0">
                <a:latin typeface="#9Slide05 Fourth" pitchFamily="2" charset="77"/>
              </a:rPr>
              <a:t> </a:t>
            </a:r>
            <a:r>
              <a:rPr lang="en-US" altLang="en-VN" sz="4000" dirty="0" err="1">
                <a:latin typeface="#9Slide05 Fourth" pitchFamily="2" charset="77"/>
              </a:rPr>
              <a:t>vậy</a:t>
            </a:r>
            <a:r>
              <a:rPr lang="en-US" altLang="en-VN" sz="4000" dirty="0">
                <a:latin typeface="#9Slide05 Fourth" pitchFamily="2" charset="77"/>
              </a:rPr>
              <a:t>?</a:t>
            </a:r>
          </a:p>
        </p:txBody>
      </p:sp>
      <p:pic>
        <p:nvPicPr>
          <p:cNvPr id="35842" name="Picture 6">
            <a:extLst>
              <a:ext uri="{FF2B5EF4-FFF2-40B4-BE49-F238E27FC236}">
                <a16:creationId xmlns:a16="http://schemas.microsoft.com/office/drawing/2014/main" id="{61AEBD5D-FF42-2C4C-86C4-205ECB149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5" y="1727200"/>
            <a:ext cx="5407378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10">
            <a:extLst>
              <a:ext uri="{FF2B5EF4-FFF2-40B4-BE49-F238E27FC236}">
                <a16:creationId xmlns:a16="http://schemas.microsoft.com/office/drawing/2014/main" id="{8AD027DB-A896-154D-B6DC-51DE73E34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222" y="1449321"/>
            <a:ext cx="5407378" cy="359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107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E5F942-B95A-2741-8606-C8BD3CA04304}"/>
              </a:ext>
            </a:extLst>
          </p:cNvPr>
          <p:cNvSpPr/>
          <p:nvPr/>
        </p:nvSpPr>
        <p:spPr>
          <a:xfrm>
            <a:off x="0" y="23814"/>
            <a:ext cx="12003314" cy="12618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2.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Khai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thác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kinh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tế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và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bảo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vệ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sự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trong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sạch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của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các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dòng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sông</a:t>
            </a:r>
            <a:endParaRPr lang="en-US" sz="3800" dirty="0">
              <a:latin typeface="#9Slide05 Aphrodite Pro" panose="02000000000000000000" pitchFamily="2" charset="77"/>
              <a:cs typeface="Apple Chancery" panose="03020702040506060504" pitchFamily="66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E8847C-BE12-524D-8B2E-760D7E617CD3}"/>
              </a:ext>
            </a:extLst>
          </p:cNvPr>
          <p:cNvSpPr/>
          <p:nvPr/>
        </p:nvSpPr>
        <p:spPr>
          <a:xfrm>
            <a:off x="696686" y="1590586"/>
            <a:ext cx="8534400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a.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Giá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trị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của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sông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ngòi</a:t>
            </a:r>
            <a:endParaRPr lang="en-US" sz="3200" i="1" dirty="0">
              <a:solidFill>
                <a:srgbClr val="7030A0"/>
              </a:solidFill>
              <a:latin typeface="#9Slide03 Arima Madurai Medium" pitchFamily="2" charset="77"/>
              <a:cs typeface="#9Slide03 Arima Madurai Medium" pitchFamily="2" charset="77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900666C-38E8-A446-AA9C-77D355024D5D}"/>
              </a:ext>
            </a:extLst>
          </p:cNvPr>
          <p:cNvSpPr/>
          <p:nvPr/>
        </p:nvSpPr>
        <p:spPr>
          <a:xfrm>
            <a:off x="580572" y="2598057"/>
            <a:ext cx="10987314" cy="303235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VN" sz="3600" dirty="0">
                <a:latin typeface="#9Slide05 Fourth" pitchFamily="2" charset="77"/>
              </a:rPr>
              <a:t>Dựa vào kiến thức đã học, hiểu biết của bản thân, sông ngòi có các giá trị gì?</a:t>
            </a:r>
          </a:p>
        </p:txBody>
      </p:sp>
    </p:spTree>
    <p:extLst>
      <p:ext uri="{BB962C8B-B14F-4D97-AF65-F5344CB8AC3E}">
        <p14:creationId xmlns:p14="http://schemas.microsoft.com/office/powerpoint/2010/main" val="253949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CCCE1F-4545-8A4C-938D-D75531E70DDA}"/>
              </a:ext>
            </a:extLst>
          </p:cNvPr>
          <p:cNvSpPr/>
          <p:nvPr/>
        </p:nvSpPr>
        <p:spPr>
          <a:xfrm>
            <a:off x="76086" y="97545"/>
            <a:ext cx="11800115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2. </a:t>
            </a:r>
            <a:r>
              <a:rPr lang="en-US" sz="36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Khai</a:t>
            </a:r>
            <a:r>
              <a:rPr lang="en-US" sz="36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6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thác</a:t>
            </a:r>
            <a:r>
              <a:rPr lang="en-US" sz="36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6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kinh</a:t>
            </a:r>
            <a:r>
              <a:rPr lang="en-US" sz="36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6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tế</a:t>
            </a:r>
            <a:r>
              <a:rPr lang="en-US" sz="36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6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và</a:t>
            </a:r>
            <a:r>
              <a:rPr lang="en-US" sz="36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6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bảo</a:t>
            </a:r>
            <a:r>
              <a:rPr lang="en-US" sz="36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6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vệ</a:t>
            </a:r>
            <a:r>
              <a:rPr lang="en-US" sz="36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6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sự</a:t>
            </a:r>
            <a:r>
              <a:rPr lang="en-US" sz="36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6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trong</a:t>
            </a:r>
            <a:r>
              <a:rPr lang="en-US" sz="36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6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sạch</a:t>
            </a:r>
            <a:r>
              <a:rPr lang="en-US" sz="36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6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của</a:t>
            </a:r>
            <a:r>
              <a:rPr lang="en-US" sz="36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6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các</a:t>
            </a:r>
            <a:r>
              <a:rPr lang="en-US" sz="36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6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dòng</a:t>
            </a:r>
            <a:r>
              <a:rPr lang="en-US" sz="36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6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sông</a:t>
            </a:r>
            <a:endParaRPr lang="en-US" sz="3600" dirty="0">
              <a:latin typeface="#9Slide05 Aphrodite Pro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EE7ED0-C839-A544-9B77-18F03244B94D}"/>
              </a:ext>
            </a:extLst>
          </p:cNvPr>
          <p:cNvSpPr/>
          <p:nvPr/>
        </p:nvSpPr>
        <p:spPr>
          <a:xfrm>
            <a:off x="803275" y="1585912"/>
            <a:ext cx="8534400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a.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Giá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trị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của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sông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ngòi</a:t>
            </a:r>
            <a:endParaRPr lang="en-US" sz="3200" i="1" dirty="0">
              <a:solidFill>
                <a:srgbClr val="7030A0"/>
              </a:solidFill>
              <a:latin typeface="#9Slide03 Arima Madurai Medium" pitchFamily="2" charset="77"/>
              <a:cs typeface="#9Slide03 Arima Madurai Medium" pitchFamily="2" charset="77"/>
            </a:endParaRPr>
          </a:p>
        </p:txBody>
      </p:sp>
      <p:pic>
        <p:nvPicPr>
          <p:cNvPr id="39939" name="Picture 4">
            <a:extLst>
              <a:ext uri="{FF2B5EF4-FFF2-40B4-BE49-F238E27FC236}">
                <a16:creationId xmlns:a16="http://schemas.microsoft.com/office/drawing/2014/main" id="{23983578-3D94-7E4A-8D22-DBBCE2CF8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4" y="2476501"/>
            <a:ext cx="28082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>
            <a:extLst>
              <a:ext uri="{FF2B5EF4-FFF2-40B4-BE49-F238E27FC236}">
                <a16:creationId xmlns:a16="http://schemas.microsoft.com/office/drawing/2014/main" id="{3BB98C83-4C72-8A4C-A33B-F4DC1BAB9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3963"/>
            <a:ext cx="280828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>
            <a:extLst>
              <a:ext uri="{FF2B5EF4-FFF2-40B4-BE49-F238E27FC236}">
                <a16:creationId xmlns:a16="http://schemas.microsoft.com/office/drawing/2014/main" id="{50994528-9056-734B-9046-BBECD2C5D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4810125"/>
            <a:ext cx="31750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7">
            <a:extLst>
              <a:ext uri="{FF2B5EF4-FFF2-40B4-BE49-F238E27FC236}">
                <a16:creationId xmlns:a16="http://schemas.microsoft.com/office/drawing/2014/main" id="{DC247746-D0B3-1245-92E1-F4E469455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2476500"/>
            <a:ext cx="2728912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9">
            <a:extLst>
              <a:ext uri="{FF2B5EF4-FFF2-40B4-BE49-F238E27FC236}">
                <a16:creationId xmlns:a16="http://schemas.microsoft.com/office/drawing/2014/main" id="{22BD5201-7538-3D42-96C6-CC2092EB0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4841875"/>
            <a:ext cx="3175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10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94FD76-9BF9-C248-B6D0-AD04E38CADB8}"/>
              </a:ext>
            </a:extLst>
          </p:cNvPr>
          <p:cNvSpPr/>
          <p:nvPr/>
        </p:nvSpPr>
        <p:spPr>
          <a:xfrm>
            <a:off x="0" y="185917"/>
            <a:ext cx="12090400" cy="12618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2.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Khai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thác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kinh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tế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và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bảo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vệ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sự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trong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sạch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của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các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dòng</a:t>
            </a:r>
            <a:r>
              <a:rPr lang="en-US" sz="38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38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sông</a:t>
            </a:r>
            <a:endParaRPr lang="en-US" sz="3800" dirty="0">
              <a:latin typeface="#9Slide05 Aphrodite Pro" panose="02000000000000000000" pitchFamily="2" charset="77"/>
              <a:cs typeface="Apple Chancery" panose="03020702040506060504" pitchFamily="66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E46DEB-2390-954F-A0E7-B4E37A2A65FD}"/>
              </a:ext>
            </a:extLst>
          </p:cNvPr>
          <p:cNvSpPr/>
          <p:nvPr/>
        </p:nvSpPr>
        <p:spPr>
          <a:xfrm>
            <a:off x="690335" y="1847761"/>
            <a:ext cx="8534400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a.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Giá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trị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của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sông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ngòi</a:t>
            </a:r>
            <a:endParaRPr lang="en-US" sz="3200" i="1" dirty="0">
              <a:solidFill>
                <a:srgbClr val="7030A0"/>
              </a:solidFill>
              <a:latin typeface="#9Slide03 Arima Madurai Medium" pitchFamily="2" charset="77"/>
              <a:cs typeface="#9Slide03 Arima Madurai Medium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2CA12-7706-4B4E-9E98-4C535DEAFC9B}"/>
              </a:ext>
            </a:extLst>
          </p:cNvPr>
          <p:cNvSpPr/>
          <p:nvPr/>
        </p:nvSpPr>
        <p:spPr>
          <a:xfrm>
            <a:off x="690335" y="2709685"/>
            <a:ext cx="8534400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b.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Sông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ngòi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nước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ta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đang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bị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ô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nhiễm</a:t>
            </a:r>
            <a:endParaRPr lang="en-US" sz="3200" i="1" dirty="0">
              <a:solidFill>
                <a:srgbClr val="7030A0"/>
              </a:solidFill>
              <a:latin typeface="#9Slide03 Arima Madurai Medium" pitchFamily="2" charset="77"/>
              <a:cs typeface="#9Slide03 Arima Madurai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66405493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6A4DA3A1-5F94-6745-805E-5CFEEFE36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800" y="38100"/>
            <a:ext cx="9067800" cy="67945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CA" altLang="en-VN" sz="1800">
              <a:latin typeface="Arial" panose="020B0604020202020204" pitchFamily="34" charset="0"/>
            </a:endParaRPr>
          </a:p>
        </p:txBody>
      </p:sp>
      <p:pic>
        <p:nvPicPr>
          <p:cNvPr id="41986" name="Picture 13" descr="ANd9GcQRFV6PTgUN1PYDWxdRmWQ3yP4RvWSWIj1fqN28PIrBQqwmgYhJMA">
            <a:extLst>
              <a:ext uri="{FF2B5EF4-FFF2-40B4-BE49-F238E27FC236}">
                <a16:creationId xmlns:a16="http://schemas.microsoft.com/office/drawing/2014/main" id="{0B59E379-0D47-354C-BA36-53DEAA20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86200"/>
            <a:ext cx="4279900" cy="2895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3">
            <a:extLst>
              <a:ext uri="{FF2B5EF4-FFF2-40B4-BE49-F238E27FC236}">
                <a16:creationId xmlns:a16="http://schemas.microsoft.com/office/drawing/2014/main" id="{AB98E467-01A1-FF40-93C4-32395D73F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0" y="152400"/>
            <a:ext cx="90424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VN" sz="2800" dirty="0">
                <a:solidFill>
                  <a:srgbClr val="CC0000"/>
                </a:solidFill>
                <a:latin typeface="#9Slide05 Fourth" pitchFamily="2" charset="77"/>
              </a:rPr>
              <a:t>Quan </a:t>
            </a:r>
            <a:r>
              <a:rPr lang="en-US" altLang="en-VN" sz="2800" dirty="0" err="1">
                <a:solidFill>
                  <a:srgbClr val="CC0000"/>
                </a:solidFill>
                <a:latin typeface="#9Slide05 Fourth" pitchFamily="2" charset="77"/>
              </a:rPr>
              <a:t>sát</a:t>
            </a:r>
            <a:r>
              <a:rPr lang="en-US" altLang="en-VN" sz="2800" dirty="0">
                <a:solidFill>
                  <a:srgbClr val="CC0000"/>
                </a:solidFill>
                <a:latin typeface="#9Slide05 Fourth" pitchFamily="2" charset="77"/>
              </a:rPr>
              <a:t> </a:t>
            </a:r>
            <a:r>
              <a:rPr lang="en-US" altLang="en-VN" sz="2800" dirty="0" err="1">
                <a:solidFill>
                  <a:srgbClr val="CC0000"/>
                </a:solidFill>
                <a:latin typeface="#9Slide05 Fourth" pitchFamily="2" charset="77"/>
              </a:rPr>
              <a:t>tranh</a:t>
            </a:r>
            <a:r>
              <a:rPr lang="en-US" altLang="en-VN" sz="2800" dirty="0">
                <a:solidFill>
                  <a:srgbClr val="CC0000"/>
                </a:solidFill>
                <a:latin typeface="#9Slide05 Fourth" pitchFamily="2" charset="77"/>
              </a:rPr>
              <a:t>, con </a:t>
            </a:r>
            <a:r>
              <a:rPr lang="en-US" altLang="en-VN" sz="2800" dirty="0" err="1">
                <a:solidFill>
                  <a:srgbClr val="CC0000"/>
                </a:solidFill>
                <a:latin typeface="#9Slide05 Fourth" pitchFamily="2" charset="77"/>
              </a:rPr>
              <a:t>có</a:t>
            </a:r>
            <a:r>
              <a:rPr lang="en-US" altLang="en-VN" sz="2800" dirty="0">
                <a:solidFill>
                  <a:srgbClr val="CC0000"/>
                </a:solidFill>
                <a:latin typeface="#9Slide05 Fourth" pitchFamily="2" charset="77"/>
              </a:rPr>
              <a:t> </a:t>
            </a:r>
            <a:r>
              <a:rPr lang="en-US" altLang="en-VN" sz="2800" dirty="0" err="1">
                <a:solidFill>
                  <a:srgbClr val="CC0000"/>
                </a:solidFill>
                <a:latin typeface="#9Slide05 Fourth" pitchFamily="2" charset="77"/>
              </a:rPr>
              <a:t>nhận</a:t>
            </a:r>
            <a:r>
              <a:rPr lang="en-US" altLang="en-VN" sz="2800" dirty="0">
                <a:solidFill>
                  <a:srgbClr val="CC0000"/>
                </a:solidFill>
                <a:latin typeface="#9Slide05 Fourth" pitchFamily="2" charset="77"/>
              </a:rPr>
              <a:t> </a:t>
            </a:r>
            <a:r>
              <a:rPr lang="en-US" altLang="en-VN" sz="2800" dirty="0" err="1">
                <a:solidFill>
                  <a:srgbClr val="CC0000"/>
                </a:solidFill>
                <a:latin typeface="#9Slide05 Fourth" pitchFamily="2" charset="77"/>
              </a:rPr>
              <a:t>xét</a:t>
            </a:r>
            <a:r>
              <a:rPr lang="en-US" altLang="en-VN" sz="2800" dirty="0">
                <a:solidFill>
                  <a:srgbClr val="CC0000"/>
                </a:solidFill>
                <a:latin typeface="#9Slide05 Fourth" pitchFamily="2" charset="77"/>
              </a:rPr>
              <a:t> </a:t>
            </a:r>
            <a:r>
              <a:rPr lang="en-US" altLang="en-VN" sz="2800" dirty="0" err="1">
                <a:solidFill>
                  <a:srgbClr val="CC0000"/>
                </a:solidFill>
                <a:latin typeface="#9Slide05 Fourth" pitchFamily="2" charset="77"/>
              </a:rPr>
              <a:t>gì</a:t>
            </a:r>
            <a:r>
              <a:rPr lang="en-US" altLang="en-VN" sz="2800" dirty="0">
                <a:solidFill>
                  <a:srgbClr val="CC0000"/>
                </a:solidFill>
                <a:latin typeface="#9Slide05 Fourth" pitchFamily="2" charset="77"/>
              </a:rPr>
              <a:t> </a:t>
            </a:r>
            <a:r>
              <a:rPr lang="en-US" altLang="en-VN" sz="2800" dirty="0" err="1">
                <a:solidFill>
                  <a:srgbClr val="CC0000"/>
                </a:solidFill>
                <a:latin typeface="#9Slide05 Fourth" pitchFamily="2" charset="77"/>
              </a:rPr>
              <a:t>về</a:t>
            </a:r>
            <a:r>
              <a:rPr lang="en-US" altLang="en-VN" sz="2800" dirty="0">
                <a:solidFill>
                  <a:srgbClr val="CC0000"/>
                </a:solidFill>
                <a:latin typeface="#9Slide05 Fourth" pitchFamily="2" charset="77"/>
              </a:rPr>
              <a:t> </a:t>
            </a:r>
            <a:r>
              <a:rPr lang="en-US" altLang="en-VN" sz="2800" dirty="0" err="1">
                <a:solidFill>
                  <a:srgbClr val="CC0000"/>
                </a:solidFill>
                <a:latin typeface="#9Slide05 Fourth" pitchFamily="2" charset="77"/>
              </a:rPr>
              <a:t>nguồn</a:t>
            </a:r>
            <a:r>
              <a:rPr lang="en-US" altLang="en-VN" sz="2800" dirty="0">
                <a:solidFill>
                  <a:srgbClr val="CC0000"/>
                </a:solidFill>
                <a:latin typeface="#9Slide05 Fourth" pitchFamily="2" charset="77"/>
              </a:rPr>
              <a:t> </a:t>
            </a:r>
            <a:r>
              <a:rPr lang="en-US" altLang="en-VN" sz="2800" dirty="0" err="1">
                <a:solidFill>
                  <a:srgbClr val="CC0000"/>
                </a:solidFill>
                <a:latin typeface="#9Slide05 Fourth" pitchFamily="2" charset="77"/>
              </a:rPr>
              <a:t>nước</a:t>
            </a:r>
            <a:r>
              <a:rPr lang="en-US" altLang="en-VN" sz="2800" dirty="0">
                <a:solidFill>
                  <a:srgbClr val="CC0000"/>
                </a:solidFill>
                <a:latin typeface="#9Slide05 Fourth" pitchFamily="2" charset="77"/>
              </a:rPr>
              <a:t> </a:t>
            </a:r>
            <a:r>
              <a:rPr lang="en-US" altLang="en-VN" sz="2800" dirty="0" err="1">
                <a:solidFill>
                  <a:srgbClr val="CC0000"/>
                </a:solidFill>
                <a:latin typeface="#9Slide05 Fourth" pitchFamily="2" charset="77"/>
              </a:rPr>
              <a:t>sông</a:t>
            </a:r>
            <a:r>
              <a:rPr lang="en-US" altLang="en-VN" sz="2800" dirty="0">
                <a:solidFill>
                  <a:srgbClr val="CC0000"/>
                </a:solidFill>
                <a:latin typeface="#9Slide05 Fourth" pitchFamily="2" charset="77"/>
              </a:rPr>
              <a:t> </a:t>
            </a:r>
            <a:r>
              <a:rPr lang="en-US" altLang="en-VN" sz="2800" dirty="0" err="1">
                <a:solidFill>
                  <a:srgbClr val="CC0000"/>
                </a:solidFill>
                <a:latin typeface="#9Slide05 Fourth" pitchFamily="2" charset="77"/>
              </a:rPr>
              <a:t>ở</a:t>
            </a:r>
            <a:r>
              <a:rPr lang="en-US" altLang="en-VN" sz="2800" dirty="0">
                <a:solidFill>
                  <a:srgbClr val="CC0000"/>
                </a:solidFill>
                <a:latin typeface="#9Slide05 Fourth" pitchFamily="2" charset="77"/>
              </a:rPr>
              <a:t> </a:t>
            </a:r>
            <a:r>
              <a:rPr lang="en-US" altLang="en-VN" sz="2800" dirty="0" err="1">
                <a:solidFill>
                  <a:srgbClr val="CC0000"/>
                </a:solidFill>
                <a:latin typeface="#9Slide05 Fourth" pitchFamily="2" charset="77"/>
              </a:rPr>
              <a:t>nước</a:t>
            </a:r>
            <a:r>
              <a:rPr lang="en-US" altLang="en-VN" sz="2800" dirty="0">
                <a:solidFill>
                  <a:srgbClr val="CC0000"/>
                </a:solidFill>
                <a:latin typeface="#9Slide05 Fourth" pitchFamily="2" charset="77"/>
              </a:rPr>
              <a:t> ta?</a:t>
            </a:r>
          </a:p>
        </p:txBody>
      </p:sp>
      <p:pic>
        <p:nvPicPr>
          <p:cNvPr id="41988" name="Picture 9" descr="song THI VAI (Dong Nai) o nhiem">
            <a:extLst>
              <a:ext uri="{FF2B5EF4-FFF2-40B4-BE49-F238E27FC236}">
                <a16:creationId xmlns:a16="http://schemas.microsoft.com/office/drawing/2014/main" id="{B2738BF0-709C-BD4A-97A7-65FB9F72B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86200"/>
            <a:ext cx="4724400" cy="2895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12" descr="song CÀ TY (TP phan thiec) o nhiem">
            <a:extLst>
              <a:ext uri="{FF2B5EF4-FFF2-40B4-BE49-F238E27FC236}">
                <a16:creationId xmlns:a16="http://schemas.microsoft.com/office/drawing/2014/main" id="{8ADE7BC9-6F75-964F-BD3D-99CF256C2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14400"/>
            <a:ext cx="4279900" cy="2971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10" descr="onhiemsongday (Ha Noi)">
            <a:extLst>
              <a:ext uri="{FF2B5EF4-FFF2-40B4-BE49-F238E27FC236}">
                <a16:creationId xmlns:a16="http://schemas.microsoft.com/office/drawing/2014/main" id="{492F9EDF-91CD-B24E-92E0-23501430A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14400"/>
            <a:ext cx="4724400" cy="2971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1" name="Text Box 14">
            <a:extLst>
              <a:ext uri="{FF2B5EF4-FFF2-40B4-BE49-F238E27FC236}">
                <a16:creationId xmlns:a16="http://schemas.microsoft.com/office/drawing/2014/main" id="{9E075646-F9C6-324E-A196-2CA5DC866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895725"/>
            <a:ext cx="149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VN" sz="1800" dirty="0" err="1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Sông</a:t>
            </a:r>
            <a:r>
              <a:rPr lang="en-US" altLang="en-VN" sz="1800" dirty="0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dirty="0" err="1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Thị</a:t>
            </a:r>
            <a:r>
              <a:rPr lang="en-US" altLang="en-VN" sz="1800" dirty="0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dirty="0" err="1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Vải</a:t>
            </a:r>
            <a:r>
              <a:rPr lang="en-US" altLang="en-VN" sz="1800" dirty="0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 (</a:t>
            </a:r>
            <a:r>
              <a:rPr lang="en-US" altLang="en-VN" sz="1800" dirty="0" err="1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Đồng</a:t>
            </a:r>
            <a:r>
              <a:rPr lang="en-US" altLang="en-VN" sz="1800" dirty="0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dirty="0" err="1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Nai</a:t>
            </a:r>
            <a:r>
              <a:rPr lang="en-US" altLang="en-VN" sz="1800" dirty="0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)</a:t>
            </a:r>
          </a:p>
        </p:txBody>
      </p:sp>
      <p:sp>
        <p:nvSpPr>
          <p:cNvPr id="41992" name="Text Box 15">
            <a:extLst>
              <a:ext uri="{FF2B5EF4-FFF2-40B4-BE49-F238E27FC236}">
                <a16:creationId xmlns:a16="http://schemas.microsoft.com/office/drawing/2014/main" id="{8E131525-624D-CF4F-A359-E939E882D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928688"/>
            <a:ext cx="1231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VN" sz="1800" dirty="0" err="1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Sông</a:t>
            </a:r>
            <a:r>
              <a:rPr lang="en-US" altLang="en-VN" sz="1800" dirty="0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dirty="0" err="1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Đáy</a:t>
            </a:r>
            <a:r>
              <a:rPr lang="en-US" altLang="en-VN" sz="1800" dirty="0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 (</a:t>
            </a:r>
            <a:r>
              <a:rPr lang="en-US" altLang="en-VN" sz="1800" dirty="0" err="1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Hà</a:t>
            </a:r>
            <a:r>
              <a:rPr lang="en-US" altLang="en-VN" sz="1800" dirty="0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dirty="0" err="1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Nội</a:t>
            </a:r>
            <a:r>
              <a:rPr lang="en-US" altLang="en-VN" sz="1800" dirty="0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)</a:t>
            </a:r>
          </a:p>
        </p:txBody>
      </p:sp>
      <p:sp>
        <p:nvSpPr>
          <p:cNvPr id="41993" name="Text Box 16">
            <a:extLst>
              <a:ext uri="{FF2B5EF4-FFF2-40B4-BE49-F238E27FC236}">
                <a16:creationId xmlns:a16="http://schemas.microsoft.com/office/drawing/2014/main" id="{7FA25A8C-6D31-5E4D-9086-21A5A2F85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886201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1800" dirty="0" err="1">
                <a:solidFill>
                  <a:schemeClr val="bg1"/>
                </a:solidFill>
                <a:latin typeface="#9Slide03 Arima Madurai Medium" pitchFamily="2" charset="77"/>
                <a:cs typeface="#9Slide03 Arima Madurai Medium" pitchFamily="2" charset="77"/>
              </a:rPr>
              <a:t>Sông</a:t>
            </a:r>
            <a:r>
              <a:rPr lang="en-US" altLang="en-VN" sz="1800" dirty="0">
                <a:solidFill>
                  <a:schemeClr val="bg1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dirty="0" err="1">
                <a:solidFill>
                  <a:schemeClr val="bg1"/>
                </a:solidFill>
                <a:latin typeface="#9Slide03 Arima Madurai Medium" pitchFamily="2" charset="77"/>
                <a:cs typeface="#9Slide03 Arima Madurai Medium" pitchFamily="2" charset="77"/>
              </a:rPr>
              <a:t>Hậu</a:t>
            </a:r>
            <a:r>
              <a:rPr lang="en-US" altLang="en-VN" sz="1800" dirty="0">
                <a:solidFill>
                  <a:schemeClr val="bg1"/>
                </a:solidFill>
                <a:latin typeface="#9Slide03 Arima Madurai Medium" pitchFamily="2" charset="77"/>
                <a:cs typeface="#9Slide03 Arima Madurai Medium" pitchFamily="2" charset="77"/>
              </a:rPr>
              <a:t> (</a:t>
            </a:r>
            <a:r>
              <a:rPr lang="en-US" altLang="en-VN" sz="1800" dirty="0" err="1">
                <a:solidFill>
                  <a:schemeClr val="bg1"/>
                </a:solidFill>
                <a:latin typeface="#9Slide03 Arima Madurai Medium" pitchFamily="2" charset="77"/>
                <a:cs typeface="#9Slide03 Arima Madurai Medium" pitchFamily="2" charset="77"/>
              </a:rPr>
              <a:t>khu</a:t>
            </a:r>
            <a:r>
              <a:rPr lang="en-US" altLang="en-VN" sz="1800" dirty="0">
                <a:solidFill>
                  <a:schemeClr val="bg1"/>
                </a:solidFill>
                <a:latin typeface="#9Slide03 Arima Madurai Medium" pitchFamily="2" charset="77"/>
                <a:cs typeface="#9Slide03 Arima Madurai Medium" pitchFamily="2" charset="77"/>
              </a:rPr>
              <a:t> CN)</a:t>
            </a:r>
          </a:p>
        </p:txBody>
      </p:sp>
      <p:sp>
        <p:nvSpPr>
          <p:cNvPr id="41994" name="Text Box 17">
            <a:extLst>
              <a:ext uri="{FF2B5EF4-FFF2-40B4-BE49-F238E27FC236}">
                <a16:creationId xmlns:a16="http://schemas.microsoft.com/office/drawing/2014/main" id="{317074A9-549F-4946-BE67-D94B2D020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914400"/>
            <a:ext cx="1447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1800" dirty="0" err="1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Sông</a:t>
            </a:r>
            <a:r>
              <a:rPr lang="en-US" altLang="en-VN" sz="1800" dirty="0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dirty="0" err="1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Cà</a:t>
            </a:r>
            <a:r>
              <a:rPr lang="en-US" altLang="en-VN" sz="1800" dirty="0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 Ty (</a:t>
            </a:r>
            <a:r>
              <a:rPr lang="en-US" altLang="en-VN" sz="1800" dirty="0" err="1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Đà</a:t>
            </a:r>
            <a:r>
              <a:rPr lang="en-US" altLang="en-VN" sz="1800" dirty="0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dirty="0" err="1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Nẵng</a:t>
            </a:r>
            <a:r>
              <a:rPr lang="en-US" altLang="en-VN" sz="1800" dirty="0">
                <a:solidFill>
                  <a:srgbClr val="0000FF"/>
                </a:solidFill>
                <a:latin typeface="#9Slide03 Arima Madurai Medium" pitchFamily="2" charset="77"/>
                <a:cs typeface="#9Slide03 Arima Madurai Medium" pitchFamily="2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6362288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11" name="AutoShape 11">
            <a:extLst>
              <a:ext uri="{FF2B5EF4-FFF2-40B4-BE49-F238E27FC236}">
                <a16:creationId xmlns:a16="http://schemas.microsoft.com/office/drawing/2014/main" id="{4BD92D9E-6B58-A34D-83A8-508AD35C3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143" y="1295399"/>
            <a:ext cx="10522857" cy="3145971"/>
          </a:xfrm>
          <a:prstGeom prst="cloudCallout">
            <a:avLst>
              <a:gd name="adj1" fmla="val -72555"/>
              <a:gd name="adj2" fmla="val 12127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2464" tIns="41232" rIns="82464" bIns="41232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altLang="en-VN" sz="3600" dirty="0" err="1">
                <a:latin typeface="#9Slide05 SVNTaiga" pitchFamily="2" charset="77"/>
              </a:rPr>
              <a:t>Để</a:t>
            </a:r>
            <a:r>
              <a:rPr lang="en-US" altLang="en-VN" sz="3600" dirty="0">
                <a:latin typeface="#9Slide05 SVNTaiga" pitchFamily="2" charset="77"/>
              </a:rPr>
              <a:t> </a:t>
            </a:r>
            <a:r>
              <a:rPr lang="en-US" altLang="en-VN" sz="3600" dirty="0" err="1">
                <a:latin typeface="#9Slide05 SVNTaiga" pitchFamily="2" charset="77"/>
              </a:rPr>
              <a:t>dòng</a:t>
            </a:r>
            <a:r>
              <a:rPr lang="en-US" altLang="en-VN" sz="3600" dirty="0">
                <a:latin typeface="#9Slide05 SVNTaiga" pitchFamily="2" charset="77"/>
              </a:rPr>
              <a:t> </a:t>
            </a:r>
            <a:r>
              <a:rPr lang="en-US" altLang="en-VN" sz="3600" dirty="0" err="1">
                <a:latin typeface="#9Slide05 SVNTaiga" pitchFamily="2" charset="77"/>
              </a:rPr>
              <a:t>sông</a:t>
            </a:r>
            <a:r>
              <a:rPr lang="en-US" altLang="en-VN" sz="3600" dirty="0">
                <a:latin typeface="#9Slide05 SVNTaiga" pitchFamily="2" charset="77"/>
              </a:rPr>
              <a:t> </a:t>
            </a:r>
            <a:r>
              <a:rPr lang="en-US" altLang="en-VN" sz="3600" dirty="0" err="1">
                <a:latin typeface="#9Slide05 SVNTaiga" pitchFamily="2" charset="77"/>
              </a:rPr>
              <a:t>không</a:t>
            </a:r>
            <a:r>
              <a:rPr lang="en-US" altLang="en-VN" sz="3600" dirty="0">
                <a:latin typeface="#9Slide05 SVNTaiga" pitchFamily="2" charset="77"/>
              </a:rPr>
              <a:t> </a:t>
            </a:r>
            <a:r>
              <a:rPr lang="en-US" altLang="en-VN" sz="3600" dirty="0" err="1">
                <a:latin typeface="#9Slide05 SVNTaiga" pitchFamily="2" charset="77"/>
              </a:rPr>
              <a:t>bị</a:t>
            </a:r>
            <a:r>
              <a:rPr lang="en-US" altLang="en-VN" sz="3600" dirty="0">
                <a:latin typeface="#9Slide05 SVNTaiga" pitchFamily="2" charset="77"/>
              </a:rPr>
              <a:t> </a:t>
            </a:r>
            <a:r>
              <a:rPr lang="en-US" altLang="en-VN" sz="3600" dirty="0" err="1">
                <a:latin typeface="#9Slide05 SVNTaiga" pitchFamily="2" charset="77"/>
              </a:rPr>
              <a:t>ô</a:t>
            </a:r>
            <a:r>
              <a:rPr lang="en-US" altLang="en-VN" sz="3600" dirty="0">
                <a:latin typeface="#9Slide05 SVNTaiga" pitchFamily="2" charset="77"/>
              </a:rPr>
              <a:t> </a:t>
            </a:r>
            <a:r>
              <a:rPr lang="en-US" altLang="en-VN" sz="3600" dirty="0" err="1">
                <a:latin typeface="#9Slide05 SVNTaiga" pitchFamily="2" charset="77"/>
              </a:rPr>
              <a:t>nhiễm</a:t>
            </a:r>
            <a:r>
              <a:rPr lang="en-US" altLang="en-VN" sz="3600" dirty="0">
                <a:latin typeface="#9Slide05 SVNTaiga" pitchFamily="2" charset="77"/>
              </a:rPr>
              <a:t> </a:t>
            </a:r>
            <a:r>
              <a:rPr lang="en-US" altLang="en-VN" sz="3600" dirty="0" err="1">
                <a:latin typeface="#9Slide05 SVNTaiga" pitchFamily="2" charset="77"/>
              </a:rPr>
              <a:t>chúng</a:t>
            </a:r>
            <a:r>
              <a:rPr lang="en-US" altLang="en-VN" sz="3600" dirty="0">
                <a:latin typeface="#9Slide05 SVNTaiga" pitchFamily="2" charset="77"/>
              </a:rPr>
              <a:t> ta </a:t>
            </a:r>
            <a:r>
              <a:rPr lang="en-US" altLang="en-VN" sz="3600" dirty="0" err="1">
                <a:latin typeface="#9Slide05 SVNTaiga" pitchFamily="2" charset="77"/>
              </a:rPr>
              <a:t>cần</a:t>
            </a:r>
            <a:r>
              <a:rPr lang="en-US" altLang="en-VN" sz="3600" dirty="0">
                <a:latin typeface="#9Slide05 SVNTaiga" pitchFamily="2" charset="77"/>
              </a:rPr>
              <a:t> </a:t>
            </a:r>
            <a:r>
              <a:rPr lang="en-US" altLang="en-VN" sz="3600" dirty="0" err="1">
                <a:latin typeface="#9Slide05 SVNTaiga" pitchFamily="2" charset="77"/>
              </a:rPr>
              <a:t>phải</a:t>
            </a:r>
            <a:r>
              <a:rPr lang="en-US" altLang="en-VN" sz="3600" dirty="0">
                <a:latin typeface="#9Slide05 SVNTaiga" pitchFamily="2" charset="77"/>
              </a:rPr>
              <a:t> </a:t>
            </a:r>
            <a:r>
              <a:rPr lang="en-US" altLang="en-VN" sz="3600" dirty="0" err="1">
                <a:latin typeface="#9Slide05 SVNTaiga" pitchFamily="2" charset="77"/>
              </a:rPr>
              <a:t>làm</a:t>
            </a:r>
            <a:r>
              <a:rPr lang="en-US" altLang="en-VN" sz="3600" dirty="0">
                <a:latin typeface="#9Slide05 SVNTaiga" pitchFamily="2" charset="77"/>
              </a:rPr>
              <a:t> </a:t>
            </a:r>
            <a:r>
              <a:rPr lang="en-US" altLang="en-VN" sz="3600" dirty="0" err="1">
                <a:latin typeface="#9Slide05 SVNTaiga" pitchFamily="2" charset="77"/>
              </a:rPr>
              <a:t>gì</a:t>
            </a:r>
            <a:r>
              <a:rPr lang="en-US" altLang="en-VN" sz="3600" dirty="0">
                <a:latin typeface="#9Slide05 SVNTaiga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082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>
            <a:extLst>
              <a:ext uri="{FF2B5EF4-FFF2-40B4-BE49-F238E27FC236}">
                <a16:creationId xmlns:a16="http://schemas.microsoft.com/office/drawing/2014/main" id="{D3DDA75F-FD1C-7E49-BFC5-6B0EB949EB68}"/>
              </a:ext>
            </a:extLst>
          </p:cNvPr>
          <p:cNvSpPr/>
          <p:nvPr/>
        </p:nvSpPr>
        <p:spPr>
          <a:xfrm>
            <a:off x="1142681" y="838200"/>
            <a:ext cx="10192724" cy="17526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VN" sz="3200" dirty="0">
                <a:latin typeface="#9Slide03 Arima Madurai Medium" pitchFamily="2" charset="77"/>
                <a:cs typeface="#9Slide03 Arima Madurai Medium" pitchFamily="2" charset="77"/>
              </a:rPr>
              <a:t>Dựa vào SGK trang 118, 119, nêu các đặc điểm chung của sông ngòi Việt Nam.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0595577-304B-F040-BF51-0777F8985A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1187935"/>
              </p:ext>
            </p:extLst>
          </p:nvPr>
        </p:nvGraphicFramePr>
        <p:xfrm>
          <a:off x="1229708" y="1854200"/>
          <a:ext cx="9572297" cy="591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942CB99-5F04-994E-A652-A583A0E1A3E2}"/>
              </a:ext>
            </a:extLst>
          </p:cNvPr>
          <p:cNvSpPr/>
          <p:nvPr/>
        </p:nvSpPr>
        <p:spPr>
          <a:xfrm>
            <a:off x="0" y="68759"/>
            <a:ext cx="6096000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400" dirty="0">
                <a:latin typeface="#9Slide05 SVNTaiga" pitchFamily="2" charset="77"/>
                <a:cs typeface="Apple Chancery" panose="03020702040506060504" pitchFamily="66" charset="-79"/>
              </a:rPr>
              <a:t>1. </a:t>
            </a:r>
            <a:r>
              <a:rPr lang="en-US" sz="4400" dirty="0" err="1">
                <a:latin typeface="#9Slide05 SVNTaiga" pitchFamily="2" charset="77"/>
                <a:cs typeface="Apple Chancery" panose="03020702040506060504" pitchFamily="66" charset="-79"/>
              </a:rPr>
              <a:t>Đặc</a:t>
            </a:r>
            <a:r>
              <a:rPr lang="en-US" sz="4400" dirty="0">
                <a:latin typeface="#9Slide05 SVNTaiga" pitchFamily="2" charset="77"/>
                <a:cs typeface="Apple Chancery" panose="03020702040506060504" pitchFamily="66" charset="-79"/>
              </a:rPr>
              <a:t> </a:t>
            </a:r>
            <a:r>
              <a:rPr lang="en-US" sz="4400" dirty="0" err="1">
                <a:latin typeface="#9Slide05 SVNTaiga" pitchFamily="2" charset="77"/>
                <a:cs typeface="Apple Chancery" panose="03020702040506060504" pitchFamily="66" charset="-79"/>
              </a:rPr>
              <a:t>điểm</a:t>
            </a:r>
            <a:r>
              <a:rPr lang="en-US" sz="4400" dirty="0">
                <a:latin typeface="#9Slide05 SVNTaiga" pitchFamily="2" charset="77"/>
                <a:cs typeface="Apple Chancery" panose="03020702040506060504" pitchFamily="66" charset="-79"/>
              </a:rPr>
              <a:t> </a:t>
            </a:r>
            <a:r>
              <a:rPr lang="en-US" sz="4400" dirty="0" err="1">
                <a:latin typeface="#9Slide05 SVNTaiga" pitchFamily="2" charset="77"/>
                <a:cs typeface="Apple Chancery" panose="03020702040506060504" pitchFamily="66" charset="-79"/>
              </a:rPr>
              <a:t>chung</a:t>
            </a:r>
            <a:r>
              <a:rPr lang="en-US" sz="4400" dirty="0">
                <a:latin typeface="#9Slide05 SVNTaiga" pitchFamily="2" charset="77"/>
                <a:cs typeface="Apple Chancery" panose="03020702040506060504" pitchFamily="66" charset="-79"/>
              </a:rPr>
              <a:t> </a:t>
            </a:r>
            <a:endParaRPr lang="en-US" sz="4400" dirty="0">
              <a:latin typeface="#9Slide05 SVNTaig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84314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2">
            <a:extLst>
              <a:ext uri="{FF2B5EF4-FFF2-40B4-BE49-F238E27FC236}">
                <a16:creationId xmlns:a16="http://schemas.microsoft.com/office/drawing/2014/main" id="{7A7B1CFC-273D-944D-9FD8-E4DEEB28A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429000"/>
            <a:ext cx="4556125" cy="337343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18">
            <a:extLst>
              <a:ext uri="{FF2B5EF4-FFF2-40B4-BE49-F238E27FC236}">
                <a16:creationId xmlns:a16="http://schemas.microsoft.com/office/drawing/2014/main" id="{EFA7AAA7-B05A-3148-AF6D-1D9F9BCC1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2" y="3429000"/>
            <a:ext cx="4598988" cy="34432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22">
            <a:extLst>
              <a:ext uri="{FF2B5EF4-FFF2-40B4-BE49-F238E27FC236}">
                <a16:creationId xmlns:a16="http://schemas.microsoft.com/office/drawing/2014/main" id="{C3E1462A-59ED-4C40-82A1-F9494E6B0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4288"/>
            <a:ext cx="4598988" cy="34432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25" descr="tomcn1">
            <a:extLst>
              <a:ext uri="{FF2B5EF4-FFF2-40B4-BE49-F238E27FC236}">
                <a16:creationId xmlns:a16="http://schemas.microsoft.com/office/drawing/2014/main" id="{C91BE71D-CF5A-BC4B-BF8B-5BECC7F0E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2" y="-14288"/>
            <a:ext cx="4598988" cy="34432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7" name="Text Box 24">
            <a:extLst>
              <a:ext uri="{FF2B5EF4-FFF2-40B4-BE49-F238E27FC236}">
                <a16:creationId xmlns:a16="http://schemas.microsoft.com/office/drawing/2014/main" id="{2255C629-4909-3643-954C-959577EDC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-14288"/>
            <a:ext cx="2971800" cy="4524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lIns="82475" tIns="41238" rIns="82475" bIns="4123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VN" sz="2400" b="1" dirty="0" err="1">
                <a:solidFill>
                  <a:srgbClr val="FFFF00"/>
                </a:solidFill>
                <a:latin typeface="#9Slide05 SVNTaiga" pitchFamily="2" charset="77"/>
              </a:rPr>
              <a:t>Bảo</a:t>
            </a:r>
            <a:r>
              <a:rPr lang="en-US" altLang="en-VN" sz="2400" b="1" dirty="0">
                <a:solidFill>
                  <a:srgbClr val="FFFF00"/>
                </a:solidFill>
                <a:latin typeface="#9Slide05 SVNTaiga" pitchFamily="2" charset="77"/>
              </a:rPr>
              <a:t> </a:t>
            </a:r>
            <a:r>
              <a:rPr lang="en-US" altLang="en-VN" sz="2400" b="1" dirty="0" err="1">
                <a:solidFill>
                  <a:srgbClr val="FFFF00"/>
                </a:solidFill>
                <a:latin typeface="#9Slide05 SVNTaiga" pitchFamily="2" charset="77"/>
              </a:rPr>
              <a:t>vệ</a:t>
            </a:r>
            <a:r>
              <a:rPr lang="en-US" altLang="en-VN" sz="2400" b="1" dirty="0">
                <a:solidFill>
                  <a:srgbClr val="FFFF00"/>
                </a:solidFill>
                <a:latin typeface="#9Slide05 SVNTaiga" pitchFamily="2" charset="77"/>
              </a:rPr>
              <a:t> </a:t>
            </a:r>
            <a:r>
              <a:rPr lang="en-US" altLang="en-VN" sz="2400" b="1" dirty="0" err="1">
                <a:solidFill>
                  <a:srgbClr val="FFFF00"/>
                </a:solidFill>
                <a:latin typeface="#9Slide05 SVNTaiga" pitchFamily="2" charset="77"/>
              </a:rPr>
              <a:t>sông</a:t>
            </a:r>
            <a:r>
              <a:rPr lang="en-US" altLang="en-VN" sz="2400" b="1" dirty="0">
                <a:solidFill>
                  <a:srgbClr val="FFFF00"/>
                </a:solidFill>
                <a:latin typeface="#9Slide05 SVNTaiga" pitchFamily="2" charset="77"/>
              </a:rPr>
              <a:t> </a:t>
            </a:r>
            <a:r>
              <a:rPr lang="en-US" altLang="en-VN" sz="2400" b="1" dirty="0" err="1">
                <a:solidFill>
                  <a:srgbClr val="FFFF00"/>
                </a:solidFill>
                <a:latin typeface="#9Slide05 SVNTaiga" pitchFamily="2" charset="77"/>
              </a:rPr>
              <a:t>ngòi</a:t>
            </a:r>
            <a:endParaRPr lang="en-US" altLang="en-VN" sz="2400" b="1" dirty="0">
              <a:solidFill>
                <a:srgbClr val="FFFF00"/>
              </a:solidFill>
              <a:latin typeface="#9Slide05 SVNTaiga" pitchFamily="2" charset="77"/>
            </a:endParaRPr>
          </a:p>
        </p:txBody>
      </p:sp>
      <p:sp>
        <p:nvSpPr>
          <p:cNvPr id="44038" name="Rectangle 26">
            <a:extLst>
              <a:ext uri="{FF2B5EF4-FFF2-40B4-BE49-F238E27FC236}">
                <a16:creationId xmlns:a16="http://schemas.microsoft.com/office/drawing/2014/main" id="{BA7AC726-7482-B54E-AD55-5860F0B5F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086101"/>
            <a:ext cx="4572000" cy="3286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461" tIns="41230" rIns="82461" bIns="4123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VN" sz="1600" b="1">
                <a:latin typeface="Arial" panose="020B0604020202020204" pitchFamily="34" charset="0"/>
              </a:rPr>
              <a:t>Khơi thông lòng sông</a:t>
            </a:r>
          </a:p>
        </p:txBody>
      </p:sp>
      <p:sp>
        <p:nvSpPr>
          <p:cNvPr id="44039" name="Rectangle 27">
            <a:extLst>
              <a:ext uri="{FF2B5EF4-FFF2-40B4-BE49-F238E27FC236}">
                <a16:creationId xmlns:a16="http://schemas.microsoft.com/office/drawing/2014/main" id="{5E0902C8-F498-5F46-81D9-02532D1CC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115129"/>
            <a:ext cx="4572000" cy="3286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461" tIns="41230" rIns="82461" bIns="4123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VN" sz="1800" b="1" dirty="0" err="1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Khơi</a:t>
            </a:r>
            <a:r>
              <a:rPr lang="en-US" altLang="en-VN" sz="1800" b="1" dirty="0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b="1" dirty="0" err="1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thông</a:t>
            </a:r>
            <a:r>
              <a:rPr lang="en-US" altLang="en-VN" sz="1800" b="1" dirty="0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b="1" dirty="0" err="1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lòng</a:t>
            </a:r>
            <a:r>
              <a:rPr lang="en-US" altLang="en-VN" sz="1800" b="1" dirty="0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b="1" dirty="0" err="1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sông</a:t>
            </a:r>
            <a:endParaRPr lang="en-US" altLang="en-VN" sz="1800" b="1" dirty="0">
              <a:solidFill>
                <a:schemeClr val="accent5">
                  <a:lumMod val="75000"/>
                </a:schemeClr>
              </a:solidFill>
              <a:latin typeface="#9Slide03 Arima Madurai Medium" pitchFamily="2" charset="77"/>
              <a:cs typeface="#9Slide03 Arima Madurai Medium" pitchFamily="2" charset="77"/>
            </a:endParaRPr>
          </a:p>
        </p:txBody>
      </p:sp>
      <p:sp>
        <p:nvSpPr>
          <p:cNvPr id="44040" name="Rectangle 28">
            <a:extLst>
              <a:ext uri="{FF2B5EF4-FFF2-40B4-BE49-F238E27FC236}">
                <a16:creationId xmlns:a16="http://schemas.microsoft.com/office/drawing/2014/main" id="{3C89F99C-A749-ED4C-B120-B349C3360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6527800"/>
            <a:ext cx="4572000" cy="33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461" tIns="41230" rIns="82461" bIns="4123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VN" sz="1600" b="1">
                <a:latin typeface="Arial" panose="020B0604020202020204" pitchFamily="34" charset="0"/>
              </a:rPr>
              <a:t>Trồng cây gây rừng</a:t>
            </a:r>
          </a:p>
        </p:txBody>
      </p:sp>
      <p:sp>
        <p:nvSpPr>
          <p:cNvPr id="44041" name="Rectangle 29">
            <a:extLst>
              <a:ext uri="{FF2B5EF4-FFF2-40B4-BE49-F238E27FC236}">
                <a16:creationId xmlns:a16="http://schemas.microsoft.com/office/drawing/2014/main" id="{228D5AC8-E9FE-064F-A1A0-8A1C86218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6527800"/>
            <a:ext cx="4572000" cy="33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461" tIns="41230" rIns="82461" bIns="4123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VN" sz="1800" b="1" dirty="0" err="1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Trồng</a:t>
            </a:r>
            <a:r>
              <a:rPr lang="en-US" altLang="en-VN" sz="1800" b="1" dirty="0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b="1" dirty="0" err="1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cây</a:t>
            </a:r>
            <a:r>
              <a:rPr lang="en-US" altLang="en-VN" sz="1800" b="1" dirty="0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b="1" dirty="0" err="1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gây</a:t>
            </a:r>
            <a:r>
              <a:rPr lang="en-US" altLang="en-VN" sz="1800" b="1" dirty="0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b="1" dirty="0" err="1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rừng</a:t>
            </a:r>
            <a:endParaRPr lang="en-US" altLang="en-VN" sz="1800" b="1" dirty="0">
              <a:solidFill>
                <a:schemeClr val="accent5">
                  <a:lumMod val="75000"/>
                </a:schemeClr>
              </a:solidFill>
              <a:latin typeface="#9Slide03 Arima Madurai Medium" pitchFamily="2" charset="77"/>
              <a:cs typeface="#9Slide03 Arima Madurai Medium" pitchFamily="2" charset="77"/>
            </a:endParaRPr>
          </a:p>
        </p:txBody>
      </p:sp>
      <p:sp>
        <p:nvSpPr>
          <p:cNvPr id="44042" name="Rectangle 30">
            <a:extLst>
              <a:ext uri="{FF2B5EF4-FFF2-40B4-BE49-F238E27FC236}">
                <a16:creationId xmlns:a16="http://schemas.microsoft.com/office/drawing/2014/main" id="{6BBDF381-8E4F-314D-A2F9-9684E57FA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527800"/>
            <a:ext cx="4572000" cy="33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461" tIns="41230" rIns="82461" bIns="4123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VN" sz="1800" b="1" dirty="0" err="1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Xử</a:t>
            </a:r>
            <a:r>
              <a:rPr lang="en-US" altLang="en-VN" sz="1800" b="1" dirty="0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b="1" dirty="0" err="1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lý</a:t>
            </a:r>
            <a:r>
              <a:rPr lang="en-US" altLang="en-VN" sz="1800" b="1" dirty="0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, </a:t>
            </a:r>
            <a:r>
              <a:rPr lang="en-US" altLang="en-VN" sz="1800" b="1" dirty="0" err="1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tái</a:t>
            </a:r>
            <a:r>
              <a:rPr lang="en-US" altLang="en-VN" sz="1800" b="1" dirty="0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b="1" dirty="0" err="1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chế</a:t>
            </a:r>
            <a:r>
              <a:rPr lang="en-US" altLang="en-VN" sz="1800" b="1" dirty="0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b="1" dirty="0" err="1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chất</a:t>
            </a:r>
            <a:r>
              <a:rPr lang="en-US" altLang="en-VN" sz="1800" b="1" dirty="0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b="1" dirty="0" err="1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thải</a:t>
            </a:r>
            <a:endParaRPr lang="en-US" altLang="en-VN" sz="1800" b="1" dirty="0">
              <a:solidFill>
                <a:schemeClr val="accent5">
                  <a:lumMod val="75000"/>
                </a:schemeClr>
              </a:solidFill>
              <a:latin typeface="#9Slide03 Arima Madurai Medium" pitchFamily="2" charset="77"/>
              <a:cs typeface="#9Slide03 Arima Madurai Medium" pitchFamily="2" charset="77"/>
            </a:endParaRPr>
          </a:p>
        </p:txBody>
      </p:sp>
      <p:sp>
        <p:nvSpPr>
          <p:cNvPr id="44043" name="Rectangle 31">
            <a:extLst>
              <a:ext uri="{FF2B5EF4-FFF2-40B4-BE49-F238E27FC236}">
                <a16:creationId xmlns:a16="http://schemas.microsoft.com/office/drawing/2014/main" id="{64378741-F355-EC40-BB9C-F685B4F1E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115129"/>
            <a:ext cx="4572000" cy="3286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461" tIns="41230" rIns="82461" bIns="4123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VN" sz="1800" b="1" dirty="0" err="1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Không</a:t>
            </a:r>
            <a:r>
              <a:rPr lang="en-US" altLang="en-VN" sz="1800" b="1" dirty="0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b="1" dirty="0" err="1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đánh</a:t>
            </a:r>
            <a:r>
              <a:rPr lang="en-US" altLang="en-VN" sz="1800" b="1" dirty="0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b="1" dirty="0" err="1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bắt</a:t>
            </a:r>
            <a:r>
              <a:rPr lang="en-US" altLang="en-VN" sz="1800" b="1" dirty="0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b="1" dirty="0" err="1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cá</a:t>
            </a:r>
            <a:r>
              <a:rPr lang="en-US" altLang="en-VN" sz="1800" b="1" dirty="0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b="1" dirty="0" err="1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bằng</a:t>
            </a:r>
            <a:r>
              <a:rPr lang="en-US" altLang="en-VN" sz="1800" b="1" dirty="0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b="1" dirty="0" err="1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chất</a:t>
            </a:r>
            <a:r>
              <a:rPr lang="en-US" altLang="en-VN" sz="1800" b="1" dirty="0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altLang="en-VN" sz="1800" b="1" dirty="0" err="1">
                <a:solidFill>
                  <a:schemeClr val="accent5">
                    <a:lumMod val="75000"/>
                  </a:schemeClr>
                </a:solidFill>
                <a:latin typeface="#9Slide03 Arima Madurai Medium" pitchFamily="2" charset="77"/>
                <a:cs typeface="#9Slide03 Arima Madurai Medium" pitchFamily="2" charset="77"/>
              </a:rPr>
              <a:t>nổ</a:t>
            </a:r>
            <a:endParaRPr lang="en-US" altLang="en-VN" sz="1800" b="1" dirty="0">
              <a:solidFill>
                <a:schemeClr val="accent5">
                  <a:lumMod val="75000"/>
                </a:schemeClr>
              </a:solidFill>
              <a:latin typeface="#9Slide03 Arima Madurai Medium" pitchFamily="2" charset="77"/>
              <a:cs typeface="#9Slide03 Arima Madurai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5992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B599C4A-073F-964E-B477-2D08BBA505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247762"/>
              </p:ext>
            </p:extLst>
          </p:nvPr>
        </p:nvGraphicFramePr>
        <p:xfrm>
          <a:off x="1504710" y="939800"/>
          <a:ext cx="6115291" cy="591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EBC1F61-FBBD-D344-A099-FA067CAD969E}"/>
              </a:ext>
            </a:extLst>
          </p:cNvPr>
          <p:cNvSpPr/>
          <p:nvPr/>
        </p:nvSpPr>
        <p:spPr>
          <a:xfrm>
            <a:off x="152400" y="112713"/>
            <a:ext cx="5062538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400" dirty="0">
                <a:latin typeface="#9Slide05 SVNTaiga" pitchFamily="2" charset="77"/>
                <a:cs typeface="Apple Chancery" panose="03020702040506060504" pitchFamily="66" charset="-79"/>
              </a:rPr>
              <a:t>1. </a:t>
            </a:r>
            <a:r>
              <a:rPr lang="en-US" sz="4400" dirty="0" err="1">
                <a:latin typeface="#9Slide05 SVNTaiga" pitchFamily="2" charset="77"/>
                <a:cs typeface="Apple Chancery" panose="03020702040506060504" pitchFamily="66" charset="-79"/>
              </a:rPr>
              <a:t>Đặc</a:t>
            </a:r>
            <a:r>
              <a:rPr lang="en-US" sz="4400" dirty="0">
                <a:latin typeface="#9Slide05 SVNTaiga" pitchFamily="2" charset="77"/>
                <a:cs typeface="Apple Chancery" panose="03020702040506060504" pitchFamily="66" charset="-79"/>
              </a:rPr>
              <a:t> </a:t>
            </a:r>
            <a:r>
              <a:rPr lang="en-US" sz="4400" dirty="0" err="1">
                <a:latin typeface="#9Slide05 SVNTaiga" pitchFamily="2" charset="77"/>
                <a:cs typeface="Apple Chancery" panose="03020702040506060504" pitchFamily="66" charset="-79"/>
              </a:rPr>
              <a:t>điểm</a:t>
            </a:r>
            <a:r>
              <a:rPr lang="en-US" sz="4400" dirty="0">
                <a:latin typeface="#9Slide05 SVNTaiga" pitchFamily="2" charset="77"/>
                <a:cs typeface="Apple Chancery" panose="03020702040506060504" pitchFamily="66" charset="-79"/>
              </a:rPr>
              <a:t> </a:t>
            </a:r>
            <a:r>
              <a:rPr lang="en-US" sz="4400" dirty="0" err="1">
                <a:latin typeface="#9Slide05 SVNTaiga" pitchFamily="2" charset="77"/>
                <a:cs typeface="Apple Chancery" panose="03020702040506060504" pitchFamily="66" charset="-79"/>
              </a:rPr>
              <a:t>chung</a:t>
            </a:r>
            <a:r>
              <a:rPr lang="en-US" sz="4400" dirty="0">
                <a:latin typeface="#9Slide05 SVNTaiga" pitchFamily="2" charset="77"/>
                <a:cs typeface="Apple Chancery" panose="03020702040506060504" pitchFamily="66" charset="-79"/>
              </a:rPr>
              <a:t> </a:t>
            </a:r>
            <a:endParaRPr lang="en-US" sz="4400" dirty="0">
              <a:latin typeface="#9Slide05 SVNTaiga" pitchFamily="2" charset="77"/>
            </a:endParaRPr>
          </a:p>
        </p:txBody>
      </p:sp>
      <p:sp>
        <p:nvSpPr>
          <p:cNvPr id="3" name="Explosion 1 2">
            <a:extLst>
              <a:ext uri="{FF2B5EF4-FFF2-40B4-BE49-F238E27FC236}">
                <a16:creationId xmlns:a16="http://schemas.microsoft.com/office/drawing/2014/main" id="{2DBA7C26-FC7C-1042-9AF3-504A67232819}"/>
              </a:ext>
            </a:extLst>
          </p:cNvPr>
          <p:cNvSpPr/>
          <p:nvPr/>
        </p:nvSpPr>
        <p:spPr>
          <a:xfrm>
            <a:off x="7381875" y="1943100"/>
            <a:ext cx="4953000" cy="3543300"/>
          </a:xfrm>
          <a:prstGeom prst="irregularSeal1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VN" sz="3600" dirty="0">
                <a:latin typeface="#9Slide07 IcielBaliho Script" pitchFamily="2" charset="77"/>
              </a:rPr>
              <a:t>- Biểu hiện</a:t>
            </a:r>
          </a:p>
          <a:p>
            <a:pPr eaLnBrk="1" hangingPunct="1">
              <a:defRPr/>
            </a:pPr>
            <a:r>
              <a:rPr lang="en-VN" sz="3600" dirty="0">
                <a:latin typeface="#9Slide07 IcielBaliho Script" pitchFamily="2" charset="77"/>
              </a:rPr>
              <a:t>- Nguyên nhân</a:t>
            </a:r>
          </a:p>
        </p:txBody>
      </p:sp>
    </p:spTree>
    <p:extLst>
      <p:ext uri="{BB962C8B-B14F-4D97-AF65-F5344CB8AC3E}">
        <p14:creationId xmlns:p14="http://schemas.microsoft.com/office/powerpoint/2010/main" val="468676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Luoc do cac he thong song lon o Viet Nam">
            <a:extLst>
              <a:ext uri="{FF2B5EF4-FFF2-40B4-BE49-F238E27FC236}">
                <a16:creationId xmlns:a16="http://schemas.microsoft.com/office/drawing/2014/main" id="{092FB07F-A823-8446-8AA2-F1A6AB72B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0"/>
            <a:ext cx="4800600" cy="6858000"/>
          </a:xfrm>
          <a:prstGeom prst="rect">
            <a:avLst/>
          </a:prstGeom>
          <a:solidFill>
            <a:srgbClr val="00FFFF"/>
          </a:solidFill>
          <a:ln w="9525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21506" name="Freeform 3">
            <a:extLst>
              <a:ext uri="{FF2B5EF4-FFF2-40B4-BE49-F238E27FC236}">
                <a16:creationId xmlns:a16="http://schemas.microsoft.com/office/drawing/2014/main" id="{44029D57-A144-2544-BADD-0708A4F0B05D}"/>
              </a:ext>
            </a:extLst>
          </p:cNvPr>
          <p:cNvSpPr>
            <a:spLocks/>
          </p:cNvSpPr>
          <p:nvPr/>
        </p:nvSpPr>
        <p:spPr bwMode="auto">
          <a:xfrm>
            <a:off x="7686676" y="28575"/>
            <a:ext cx="976312" cy="973138"/>
          </a:xfrm>
          <a:custGeom>
            <a:avLst/>
            <a:gdLst>
              <a:gd name="T0" fmla="*/ 0 w 615"/>
              <a:gd name="T1" fmla="*/ 0 h 613"/>
              <a:gd name="T2" fmla="*/ 2147483646 w 615"/>
              <a:gd name="T3" fmla="*/ 2147483646 h 613"/>
              <a:gd name="T4" fmla="*/ 2147483646 w 615"/>
              <a:gd name="T5" fmla="*/ 2147483646 h 613"/>
              <a:gd name="T6" fmla="*/ 2147483646 w 615"/>
              <a:gd name="T7" fmla="*/ 2147483646 h 613"/>
              <a:gd name="T8" fmla="*/ 2147483646 w 615"/>
              <a:gd name="T9" fmla="*/ 2147483646 h 613"/>
              <a:gd name="T10" fmla="*/ 2147483646 w 615"/>
              <a:gd name="T11" fmla="*/ 2147483646 h 613"/>
              <a:gd name="T12" fmla="*/ 2147483646 w 615"/>
              <a:gd name="T13" fmla="*/ 2147483646 h 613"/>
              <a:gd name="T14" fmla="*/ 2147483646 w 615"/>
              <a:gd name="T15" fmla="*/ 2147483646 h 613"/>
              <a:gd name="T16" fmla="*/ 2147483646 w 615"/>
              <a:gd name="T17" fmla="*/ 2147483646 h 613"/>
              <a:gd name="T18" fmla="*/ 2147483646 w 615"/>
              <a:gd name="T19" fmla="*/ 2147483646 h 613"/>
              <a:gd name="T20" fmla="*/ 2147483646 w 615"/>
              <a:gd name="T21" fmla="*/ 2147483646 h 61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15"/>
              <a:gd name="T34" fmla="*/ 0 h 613"/>
              <a:gd name="T35" fmla="*/ 615 w 615"/>
              <a:gd name="T36" fmla="*/ 613 h 61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15" h="613">
                <a:moveTo>
                  <a:pt x="0" y="0"/>
                </a:moveTo>
                <a:cubicBezTo>
                  <a:pt x="44" y="46"/>
                  <a:pt x="65" y="94"/>
                  <a:pt x="128" y="110"/>
                </a:cubicBezTo>
                <a:cubicBezTo>
                  <a:pt x="183" y="145"/>
                  <a:pt x="177" y="177"/>
                  <a:pt x="220" y="220"/>
                </a:cubicBezTo>
                <a:cubicBezTo>
                  <a:pt x="232" y="256"/>
                  <a:pt x="237" y="272"/>
                  <a:pt x="274" y="284"/>
                </a:cubicBezTo>
                <a:cubicBezTo>
                  <a:pt x="295" y="304"/>
                  <a:pt x="309" y="327"/>
                  <a:pt x="329" y="348"/>
                </a:cubicBezTo>
                <a:cubicBezTo>
                  <a:pt x="340" y="380"/>
                  <a:pt x="355" y="386"/>
                  <a:pt x="375" y="412"/>
                </a:cubicBezTo>
                <a:cubicBezTo>
                  <a:pt x="385" y="425"/>
                  <a:pt x="395" y="448"/>
                  <a:pt x="412" y="457"/>
                </a:cubicBezTo>
                <a:cubicBezTo>
                  <a:pt x="429" y="466"/>
                  <a:pt x="448" y="470"/>
                  <a:pt x="466" y="476"/>
                </a:cubicBezTo>
                <a:cubicBezTo>
                  <a:pt x="475" y="479"/>
                  <a:pt x="494" y="485"/>
                  <a:pt x="494" y="485"/>
                </a:cubicBezTo>
                <a:cubicBezTo>
                  <a:pt x="516" y="553"/>
                  <a:pt x="523" y="561"/>
                  <a:pt x="594" y="585"/>
                </a:cubicBezTo>
                <a:cubicBezTo>
                  <a:pt x="615" y="606"/>
                  <a:pt x="613" y="595"/>
                  <a:pt x="613" y="613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07" name="Freeform 4">
            <a:extLst>
              <a:ext uri="{FF2B5EF4-FFF2-40B4-BE49-F238E27FC236}">
                <a16:creationId xmlns:a16="http://schemas.microsoft.com/office/drawing/2014/main" id="{0EC5CAD2-83F3-BE4A-BEC4-AACBD1A0CCB7}"/>
              </a:ext>
            </a:extLst>
          </p:cNvPr>
          <p:cNvSpPr>
            <a:spLocks/>
          </p:cNvSpPr>
          <p:nvPr/>
        </p:nvSpPr>
        <p:spPr bwMode="auto">
          <a:xfrm>
            <a:off x="8137526" y="347664"/>
            <a:ext cx="550862" cy="668337"/>
          </a:xfrm>
          <a:custGeom>
            <a:avLst/>
            <a:gdLst>
              <a:gd name="T0" fmla="*/ 2147483646 w 347"/>
              <a:gd name="T1" fmla="*/ 0 h 421"/>
              <a:gd name="T2" fmla="*/ 0 w 347"/>
              <a:gd name="T3" fmla="*/ 2147483646 h 421"/>
              <a:gd name="T4" fmla="*/ 2147483646 w 347"/>
              <a:gd name="T5" fmla="*/ 2147483646 h 421"/>
              <a:gd name="T6" fmla="*/ 2147483646 w 347"/>
              <a:gd name="T7" fmla="*/ 2147483646 h 421"/>
              <a:gd name="T8" fmla="*/ 2147483646 w 347"/>
              <a:gd name="T9" fmla="*/ 2147483646 h 421"/>
              <a:gd name="T10" fmla="*/ 2147483646 w 347"/>
              <a:gd name="T11" fmla="*/ 2147483646 h 421"/>
              <a:gd name="T12" fmla="*/ 2147483646 w 347"/>
              <a:gd name="T13" fmla="*/ 2147483646 h 421"/>
              <a:gd name="T14" fmla="*/ 2147483646 w 347"/>
              <a:gd name="T15" fmla="*/ 2147483646 h 421"/>
              <a:gd name="T16" fmla="*/ 2147483646 w 347"/>
              <a:gd name="T17" fmla="*/ 2147483646 h 421"/>
              <a:gd name="T18" fmla="*/ 2147483646 w 347"/>
              <a:gd name="T19" fmla="*/ 2147483646 h 421"/>
              <a:gd name="T20" fmla="*/ 2147483646 w 347"/>
              <a:gd name="T21" fmla="*/ 2147483646 h 421"/>
              <a:gd name="T22" fmla="*/ 2147483646 w 347"/>
              <a:gd name="T23" fmla="*/ 2147483646 h 421"/>
              <a:gd name="T24" fmla="*/ 2147483646 w 347"/>
              <a:gd name="T25" fmla="*/ 2147483646 h 42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47"/>
              <a:gd name="T40" fmla="*/ 0 h 421"/>
              <a:gd name="T41" fmla="*/ 347 w 347"/>
              <a:gd name="T42" fmla="*/ 421 h 42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47" h="421">
                <a:moveTo>
                  <a:pt x="82" y="0"/>
                </a:moveTo>
                <a:cubicBezTo>
                  <a:pt x="32" y="34"/>
                  <a:pt x="53" y="1"/>
                  <a:pt x="0" y="19"/>
                </a:cubicBezTo>
                <a:cubicBezTo>
                  <a:pt x="3" y="28"/>
                  <a:pt x="18" y="90"/>
                  <a:pt x="36" y="101"/>
                </a:cubicBezTo>
                <a:cubicBezTo>
                  <a:pt x="52" y="111"/>
                  <a:pt x="91" y="119"/>
                  <a:pt x="91" y="119"/>
                </a:cubicBezTo>
                <a:cubicBezTo>
                  <a:pt x="97" y="125"/>
                  <a:pt x="102" y="133"/>
                  <a:pt x="109" y="138"/>
                </a:cubicBezTo>
                <a:cubicBezTo>
                  <a:pt x="117" y="143"/>
                  <a:pt x="130" y="140"/>
                  <a:pt x="137" y="147"/>
                </a:cubicBezTo>
                <a:cubicBezTo>
                  <a:pt x="144" y="154"/>
                  <a:pt x="140" y="167"/>
                  <a:pt x="146" y="174"/>
                </a:cubicBezTo>
                <a:cubicBezTo>
                  <a:pt x="153" y="182"/>
                  <a:pt x="165" y="185"/>
                  <a:pt x="173" y="192"/>
                </a:cubicBezTo>
                <a:cubicBezTo>
                  <a:pt x="222" y="231"/>
                  <a:pt x="161" y="189"/>
                  <a:pt x="210" y="238"/>
                </a:cubicBezTo>
                <a:cubicBezTo>
                  <a:pt x="229" y="257"/>
                  <a:pt x="260" y="278"/>
                  <a:pt x="283" y="293"/>
                </a:cubicBezTo>
                <a:cubicBezTo>
                  <a:pt x="300" y="319"/>
                  <a:pt x="321" y="340"/>
                  <a:pt x="338" y="366"/>
                </a:cubicBezTo>
                <a:cubicBezTo>
                  <a:pt x="341" y="375"/>
                  <a:pt x="347" y="384"/>
                  <a:pt x="347" y="394"/>
                </a:cubicBezTo>
                <a:cubicBezTo>
                  <a:pt x="347" y="403"/>
                  <a:pt x="338" y="421"/>
                  <a:pt x="338" y="421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08" name="Freeform 5">
            <a:extLst>
              <a:ext uri="{FF2B5EF4-FFF2-40B4-BE49-F238E27FC236}">
                <a16:creationId xmlns:a16="http://schemas.microsoft.com/office/drawing/2014/main" id="{BF1D874E-6E6A-2345-8932-B57FAD48A5F8}"/>
              </a:ext>
            </a:extLst>
          </p:cNvPr>
          <p:cNvSpPr>
            <a:spLocks/>
          </p:cNvSpPr>
          <p:nvPr/>
        </p:nvSpPr>
        <p:spPr bwMode="auto">
          <a:xfrm>
            <a:off x="8205788" y="0"/>
            <a:ext cx="420688" cy="782638"/>
          </a:xfrm>
          <a:custGeom>
            <a:avLst/>
            <a:gdLst>
              <a:gd name="T0" fmla="*/ 0 w 265"/>
              <a:gd name="T1" fmla="*/ 0 h 493"/>
              <a:gd name="T2" fmla="*/ 2147483646 w 265"/>
              <a:gd name="T3" fmla="*/ 2147483646 h 493"/>
              <a:gd name="T4" fmla="*/ 2147483646 w 265"/>
              <a:gd name="T5" fmla="*/ 2147483646 h 493"/>
              <a:gd name="T6" fmla="*/ 2147483646 w 265"/>
              <a:gd name="T7" fmla="*/ 2147483646 h 493"/>
              <a:gd name="T8" fmla="*/ 2147483646 w 265"/>
              <a:gd name="T9" fmla="*/ 2147483646 h 493"/>
              <a:gd name="T10" fmla="*/ 2147483646 w 265"/>
              <a:gd name="T11" fmla="*/ 2147483646 h 493"/>
              <a:gd name="T12" fmla="*/ 2147483646 w 265"/>
              <a:gd name="T13" fmla="*/ 2147483646 h 493"/>
              <a:gd name="T14" fmla="*/ 2147483646 w 265"/>
              <a:gd name="T15" fmla="*/ 2147483646 h 493"/>
              <a:gd name="T16" fmla="*/ 2147483646 w 265"/>
              <a:gd name="T17" fmla="*/ 2147483646 h 4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5"/>
              <a:gd name="T28" fmla="*/ 0 h 493"/>
              <a:gd name="T29" fmla="*/ 265 w 265"/>
              <a:gd name="T30" fmla="*/ 493 h 49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5" h="493">
                <a:moveTo>
                  <a:pt x="0" y="0"/>
                </a:moveTo>
                <a:cubicBezTo>
                  <a:pt x="18" y="6"/>
                  <a:pt x="42" y="11"/>
                  <a:pt x="55" y="27"/>
                </a:cubicBezTo>
                <a:cubicBezTo>
                  <a:pt x="61" y="34"/>
                  <a:pt x="57" y="47"/>
                  <a:pt x="64" y="54"/>
                </a:cubicBezTo>
                <a:cubicBezTo>
                  <a:pt x="71" y="61"/>
                  <a:pt x="83" y="60"/>
                  <a:pt x="92" y="64"/>
                </a:cubicBezTo>
                <a:cubicBezTo>
                  <a:pt x="102" y="69"/>
                  <a:pt x="109" y="78"/>
                  <a:pt x="119" y="82"/>
                </a:cubicBezTo>
                <a:cubicBezTo>
                  <a:pt x="137" y="90"/>
                  <a:pt x="174" y="100"/>
                  <a:pt x="174" y="100"/>
                </a:cubicBezTo>
                <a:cubicBezTo>
                  <a:pt x="193" y="158"/>
                  <a:pt x="193" y="170"/>
                  <a:pt x="174" y="228"/>
                </a:cubicBezTo>
                <a:cubicBezTo>
                  <a:pt x="161" y="307"/>
                  <a:pt x="172" y="336"/>
                  <a:pt x="229" y="393"/>
                </a:cubicBezTo>
                <a:cubicBezTo>
                  <a:pt x="241" y="428"/>
                  <a:pt x="265" y="454"/>
                  <a:pt x="265" y="493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09" name="Freeform 6">
            <a:extLst>
              <a:ext uri="{FF2B5EF4-FFF2-40B4-BE49-F238E27FC236}">
                <a16:creationId xmlns:a16="http://schemas.microsoft.com/office/drawing/2014/main" id="{3DB31046-C039-D144-8F53-A724366090AF}"/>
              </a:ext>
            </a:extLst>
          </p:cNvPr>
          <p:cNvSpPr>
            <a:spLocks/>
          </p:cNvSpPr>
          <p:nvPr/>
        </p:nvSpPr>
        <p:spPr bwMode="auto">
          <a:xfrm>
            <a:off x="8591551" y="42863"/>
            <a:ext cx="114300" cy="774700"/>
          </a:xfrm>
          <a:custGeom>
            <a:avLst/>
            <a:gdLst>
              <a:gd name="T0" fmla="*/ 2147483646 w 72"/>
              <a:gd name="T1" fmla="*/ 0 h 488"/>
              <a:gd name="T2" fmla="*/ 2147483646 w 72"/>
              <a:gd name="T3" fmla="*/ 2147483646 h 488"/>
              <a:gd name="T4" fmla="*/ 2147483646 w 72"/>
              <a:gd name="T5" fmla="*/ 2147483646 h 488"/>
              <a:gd name="T6" fmla="*/ 2147483646 w 72"/>
              <a:gd name="T7" fmla="*/ 2147483646 h 488"/>
              <a:gd name="T8" fmla="*/ 2147483646 w 72"/>
              <a:gd name="T9" fmla="*/ 2147483646 h 488"/>
              <a:gd name="T10" fmla="*/ 2147483646 w 72"/>
              <a:gd name="T11" fmla="*/ 2147483646 h 488"/>
              <a:gd name="T12" fmla="*/ 2147483646 w 72"/>
              <a:gd name="T13" fmla="*/ 2147483646 h 488"/>
              <a:gd name="T14" fmla="*/ 2147483646 w 72"/>
              <a:gd name="T15" fmla="*/ 2147483646 h 4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2"/>
              <a:gd name="T25" fmla="*/ 0 h 488"/>
              <a:gd name="T26" fmla="*/ 72 w 72"/>
              <a:gd name="T27" fmla="*/ 488 h 4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2" h="488">
                <a:moveTo>
                  <a:pt x="6" y="0"/>
                </a:moveTo>
                <a:cubicBezTo>
                  <a:pt x="15" y="3"/>
                  <a:pt x="27" y="3"/>
                  <a:pt x="34" y="10"/>
                </a:cubicBezTo>
                <a:cubicBezTo>
                  <a:pt x="49" y="25"/>
                  <a:pt x="70" y="64"/>
                  <a:pt x="70" y="64"/>
                </a:cubicBezTo>
                <a:cubicBezTo>
                  <a:pt x="67" y="98"/>
                  <a:pt x="72" y="133"/>
                  <a:pt x="61" y="165"/>
                </a:cubicBezTo>
                <a:cubicBezTo>
                  <a:pt x="58" y="174"/>
                  <a:pt x="41" y="167"/>
                  <a:pt x="34" y="174"/>
                </a:cubicBezTo>
                <a:cubicBezTo>
                  <a:pt x="19" y="189"/>
                  <a:pt x="17" y="212"/>
                  <a:pt x="6" y="229"/>
                </a:cubicBezTo>
                <a:cubicBezTo>
                  <a:pt x="14" y="309"/>
                  <a:pt x="0" y="382"/>
                  <a:pt x="24" y="458"/>
                </a:cubicBezTo>
                <a:cubicBezTo>
                  <a:pt x="14" y="488"/>
                  <a:pt x="24" y="485"/>
                  <a:pt x="6" y="485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10" name="Freeform 7">
            <a:extLst>
              <a:ext uri="{FF2B5EF4-FFF2-40B4-BE49-F238E27FC236}">
                <a16:creationId xmlns:a16="http://schemas.microsoft.com/office/drawing/2014/main" id="{9DBF4913-4441-304D-BC15-AF477435BAF2}"/>
              </a:ext>
            </a:extLst>
          </p:cNvPr>
          <p:cNvSpPr>
            <a:spLocks/>
          </p:cNvSpPr>
          <p:nvPr/>
        </p:nvSpPr>
        <p:spPr bwMode="auto">
          <a:xfrm>
            <a:off x="8699502" y="14288"/>
            <a:ext cx="65087" cy="222250"/>
          </a:xfrm>
          <a:custGeom>
            <a:avLst/>
            <a:gdLst>
              <a:gd name="T0" fmla="*/ 2147483646 w 41"/>
              <a:gd name="T1" fmla="*/ 0 h 140"/>
              <a:gd name="T2" fmla="*/ 2147483646 w 41"/>
              <a:gd name="T3" fmla="*/ 2147483646 h 140"/>
              <a:gd name="T4" fmla="*/ 2147483646 w 41"/>
              <a:gd name="T5" fmla="*/ 2147483646 h 140"/>
              <a:gd name="T6" fmla="*/ 0 60000 65536"/>
              <a:gd name="T7" fmla="*/ 0 60000 65536"/>
              <a:gd name="T8" fmla="*/ 0 60000 65536"/>
              <a:gd name="T9" fmla="*/ 0 w 41"/>
              <a:gd name="T10" fmla="*/ 0 h 140"/>
              <a:gd name="T11" fmla="*/ 41 w 41"/>
              <a:gd name="T12" fmla="*/ 140 h 1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" h="140">
                <a:moveTo>
                  <a:pt x="30" y="0"/>
                </a:moveTo>
                <a:cubicBezTo>
                  <a:pt x="41" y="35"/>
                  <a:pt x="37" y="67"/>
                  <a:pt x="20" y="101"/>
                </a:cubicBezTo>
                <a:cubicBezTo>
                  <a:pt x="0" y="140"/>
                  <a:pt x="2" y="115"/>
                  <a:pt x="2" y="137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11" name="Freeform 8">
            <a:extLst>
              <a:ext uri="{FF2B5EF4-FFF2-40B4-BE49-F238E27FC236}">
                <a16:creationId xmlns:a16="http://schemas.microsoft.com/office/drawing/2014/main" id="{7B183B0F-85B8-EE40-A190-6305467279CD}"/>
              </a:ext>
            </a:extLst>
          </p:cNvPr>
          <p:cNvSpPr>
            <a:spLocks/>
          </p:cNvSpPr>
          <p:nvPr/>
        </p:nvSpPr>
        <p:spPr bwMode="auto">
          <a:xfrm>
            <a:off x="8840788" y="392113"/>
            <a:ext cx="400050" cy="971550"/>
          </a:xfrm>
          <a:custGeom>
            <a:avLst/>
            <a:gdLst>
              <a:gd name="T0" fmla="*/ 2147483646 w 252"/>
              <a:gd name="T1" fmla="*/ 0 h 612"/>
              <a:gd name="T2" fmla="*/ 2147483646 w 252"/>
              <a:gd name="T3" fmla="*/ 2147483646 h 612"/>
              <a:gd name="T4" fmla="*/ 2147483646 w 252"/>
              <a:gd name="T5" fmla="*/ 2147483646 h 612"/>
              <a:gd name="T6" fmla="*/ 2147483646 w 252"/>
              <a:gd name="T7" fmla="*/ 2147483646 h 612"/>
              <a:gd name="T8" fmla="*/ 2147483646 w 252"/>
              <a:gd name="T9" fmla="*/ 2147483646 h 612"/>
              <a:gd name="T10" fmla="*/ 2147483646 w 252"/>
              <a:gd name="T11" fmla="*/ 2147483646 h 612"/>
              <a:gd name="T12" fmla="*/ 2147483646 w 252"/>
              <a:gd name="T13" fmla="*/ 2147483646 h 612"/>
              <a:gd name="T14" fmla="*/ 2147483646 w 252"/>
              <a:gd name="T15" fmla="*/ 2147483646 h 6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2"/>
              <a:gd name="T25" fmla="*/ 0 h 612"/>
              <a:gd name="T26" fmla="*/ 252 w 252"/>
              <a:gd name="T27" fmla="*/ 612 h 6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2" h="612">
                <a:moveTo>
                  <a:pt x="23" y="0"/>
                </a:moveTo>
                <a:cubicBezTo>
                  <a:pt x="15" y="125"/>
                  <a:pt x="0" y="187"/>
                  <a:pt x="14" y="311"/>
                </a:cubicBezTo>
                <a:cubicBezTo>
                  <a:pt x="15" y="319"/>
                  <a:pt x="46" y="389"/>
                  <a:pt x="50" y="393"/>
                </a:cubicBezTo>
                <a:cubicBezTo>
                  <a:pt x="66" y="409"/>
                  <a:pt x="105" y="430"/>
                  <a:pt x="105" y="430"/>
                </a:cubicBezTo>
                <a:cubicBezTo>
                  <a:pt x="124" y="459"/>
                  <a:pt x="136" y="490"/>
                  <a:pt x="151" y="521"/>
                </a:cubicBezTo>
                <a:cubicBezTo>
                  <a:pt x="155" y="529"/>
                  <a:pt x="153" y="541"/>
                  <a:pt x="160" y="548"/>
                </a:cubicBezTo>
                <a:cubicBezTo>
                  <a:pt x="180" y="569"/>
                  <a:pt x="242" y="576"/>
                  <a:pt x="242" y="576"/>
                </a:cubicBezTo>
                <a:cubicBezTo>
                  <a:pt x="252" y="606"/>
                  <a:pt x="251" y="594"/>
                  <a:pt x="251" y="612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12" name="Freeform 9">
            <a:extLst>
              <a:ext uri="{FF2B5EF4-FFF2-40B4-BE49-F238E27FC236}">
                <a16:creationId xmlns:a16="http://schemas.microsoft.com/office/drawing/2014/main" id="{39C91E18-38E2-3849-A629-C86AEE60CEAC}"/>
              </a:ext>
            </a:extLst>
          </p:cNvPr>
          <p:cNvSpPr>
            <a:spLocks/>
          </p:cNvSpPr>
          <p:nvPr/>
        </p:nvSpPr>
        <p:spPr bwMode="auto">
          <a:xfrm>
            <a:off x="8688389" y="1030289"/>
            <a:ext cx="265113" cy="566737"/>
          </a:xfrm>
          <a:custGeom>
            <a:avLst/>
            <a:gdLst>
              <a:gd name="T0" fmla="*/ 0 w 167"/>
              <a:gd name="T1" fmla="*/ 0 h 357"/>
              <a:gd name="T2" fmla="*/ 2147483646 w 167"/>
              <a:gd name="T3" fmla="*/ 2147483646 h 357"/>
              <a:gd name="T4" fmla="*/ 2147483646 w 167"/>
              <a:gd name="T5" fmla="*/ 2147483646 h 357"/>
              <a:gd name="T6" fmla="*/ 2147483646 w 167"/>
              <a:gd name="T7" fmla="*/ 2147483646 h 357"/>
              <a:gd name="T8" fmla="*/ 2147483646 w 167"/>
              <a:gd name="T9" fmla="*/ 2147483646 h 3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7"/>
              <a:gd name="T16" fmla="*/ 0 h 357"/>
              <a:gd name="T17" fmla="*/ 167 w 167"/>
              <a:gd name="T18" fmla="*/ 357 h 3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7" h="357">
                <a:moveTo>
                  <a:pt x="0" y="0"/>
                </a:moveTo>
                <a:cubicBezTo>
                  <a:pt x="35" y="12"/>
                  <a:pt x="43" y="20"/>
                  <a:pt x="55" y="55"/>
                </a:cubicBezTo>
                <a:cubicBezTo>
                  <a:pt x="65" y="128"/>
                  <a:pt x="77" y="203"/>
                  <a:pt x="119" y="265"/>
                </a:cubicBezTo>
                <a:cubicBezTo>
                  <a:pt x="128" y="302"/>
                  <a:pt x="123" y="301"/>
                  <a:pt x="146" y="329"/>
                </a:cubicBezTo>
                <a:cubicBezTo>
                  <a:pt x="167" y="355"/>
                  <a:pt x="165" y="337"/>
                  <a:pt x="165" y="357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13" name="Freeform 10">
            <a:extLst>
              <a:ext uri="{FF2B5EF4-FFF2-40B4-BE49-F238E27FC236}">
                <a16:creationId xmlns:a16="http://schemas.microsoft.com/office/drawing/2014/main" id="{5ED08BCD-7BE5-3347-99BC-DC9716E5D3B6}"/>
              </a:ext>
            </a:extLst>
          </p:cNvPr>
          <p:cNvSpPr>
            <a:spLocks/>
          </p:cNvSpPr>
          <p:nvPr/>
        </p:nvSpPr>
        <p:spPr bwMode="auto">
          <a:xfrm>
            <a:off x="8775701" y="1103314"/>
            <a:ext cx="387350" cy="401637"/>
          </a:xfrm>
          <a:custGeom>
            <a:avLst/>
            <a:gdLst>
              <a:gd name="T0" fmla="*/ 0 w 244"/>
              <a:gd name="T1" fmla="*/ 0 h 253"/>
              <a:gd name="T2" fmla="*/ 2147483646 w 244"/>
              <a:gd name="T3" fmla="*/ 2147483646 h 253"/>
              <a:gd name="T4" fmla="*/ 2147483646 w 244"/>
              <a:gd name="T5" fmla="*/ 2147483646 h 253"/>
              <a:gd name="T6" fmla="*/ 2147483646 w 244"/>
              <a:gd name="T7" fmla="*/ 2147483646 h 253"/>
              <a:gd name="T8" fmla="*/ 2147483646 w 244"/>
              <a:gd name="T9" fmla="*/ 2147483646 h 253"/>
              <a:gd name="T10" fmla="*/ 2147483646 w 244"/>
              <a:gd name="T11" fmla="*/ 2147483646 h 253"/>
              <a:gd name="T12" fmla="*/ 2147483646 w 244"/>
              <a:gd name="T13" fmla="*/ 2147483646 h 2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4"/>
              <a:gd name="T22" fmla="*/ 0 h 253"/>
              <a:gd name="T23" fmla="*/ 244 w 244"/>
              <a:gd name="T24" fmla="*/ 253 h 25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4" h="253">
                <a:moveTo>
                  <a:pt x="0" y="0"/>
                </a:moveTo>
                <a:cubicBezTo>
                  <a:pt x="66" y="43"/>
                  <a:pt x="58" y="50"/>
                  <a:pt x="110" y="100"/>
                </a:cubicBezTo>
                <a:cubicBezTo>
                  <a:pt x="134" y="174"/>
                  <a:pt x="98" y="89"/>
                  <a:pt x="146" y="137"/>
                </a:cubicBezTo>
                <a:cubicBezTo>
                  <a:pt x="153" y="144"/>
                  <a:pt x="150" y="156"/>
                  <a:pt x="155" y="164"/>
                </a:cubicBezTo>
                <a:cubicBezTo>
                  <a:pt x="160" y="172"/>
                  <a:pt x="168" y="177"/>
                  <a:pt x="174" y="183"/>
                </a:cubicBezTo>
                <a:cubicBezTo>
                  <a:pt x="177" y="192"/>
                  <a:pt x="175" y="205"/>
                  <a:pt x="183" y="210"/>
                </a:cubicBezTo>
                <a:cubicBezTo>
                  <a:pt x="244" y="253"/>
                  <a:pt x="238" y="201"/>
                  <a:pt x="238" y="247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14" name="Freeform 11">
            <a:extLst>
              <a:ext uri="{FF2B5EF4-FFF2-40B4-BE49-F238E27FC236}">
                <a16:creationId xmlns:a16="http://schemas.microsoft.com/office/drawing/2014/main" id="{40B45868-2728-DC49-81E7-3421E335A164}"/>
              </a:ext>
            </a:extLst>
          </p:cNvPr>
          <p:cNvSpPr>
            <a:spLocks/>
          </p:cNvSpPr>
          <p:nvPr/>
        </p:nvSpPr>
        <p:spPr bwMode="auto">
          <a:xfrm>
            <a:off x="8891588" y="1136650"/>
            <a:ext cx="350838" cy="198438"/>
          </a:xfrm>
          <a:custGeom>
            <a:avLst/>
            <a:gdLst>
              <a:gd name="T0" fmla="*/ 0 w 221"/>
              <a:gd name="T1" fmla="*/ 2147483646 h 125"/>
              <a:gd name="T2" fmla="*/ 2147483646 w 221"/>
              <a:gd name="T3" fmla="*/ 2147483646 h 125"/>
              <a:gd name="T4" fmla="*/ 2147483646 w 221"/>
              <a:gd name="T5" fmla="*/ 2147483646 h 125"/>
              <a:gd name="T6" fmla="*/ 2147483646 w 221"/>
              <a:gd name="T7" fmla="*/ 2147483646 h 125"/>
              <a:gd name="T8" fmla="*/ 0 60000 65536"/>
              <a:gd name="T9" fmla="*/ 0 60000 65536"/>
              <a:gd name="T10" fmla="*/ 0 60000 65536"/>
              <a:gd name="T11" fmla="*/ 0 60000 65536"/>
              <a:gd name="T12" fmla="*/ 0 w 221"/>
              <a:gd name="T13" fmla="*/ 0 h 125"/>
              <a:gd name="T14" fmla="*/ 221 w 221"/>
              <a:gd name="T15" fmla="*/ 125 h 1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1" h="125">
                <a:moveTo>
                  <a:pt x="0" y="25"/>
                </a:moveTo>
                <a:cubicBezTo>
                  <a:pt x="96" y="0"/>
                  <a:pt x="58" y="5"/>
                  <a:pt x="146" y="25"/>
                </a:cubicBezTo>
                <a:cubicBezTo>
                  <a:pt x="175" y="52"/>
                  <a:pt x="186" y="43"/>
                  <a:pt x="210" y="79"/>
                </a:cubicBezTo>
                <a:cubicBezTo>
                  <a:pt x="221" y="113"/>
                  <a:pt x="219" y="97"/>
                  <a:pt x="219" y="125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15" name="Freeform 12">
            <a:extLst>
              <a:ext uri="{FF2B5EF4-FFF2-40B4-BE49-F238E27FC236}">
                <a16:creationId xmlns:a16="http://schemas.microsoft.com/office/drawing/2014/main" id="{DEE2B887-5AAB-E84D-9AD1-E5617E36954F}"/>
              </a:ext>
            </a:extLst>
          </p:cNvPr>
          <p:cNvSpPr>
            <a:spLocks/>
          </p:cNvSpPr>
          <p:nvPr/>
        </p:nvSpPr>
        <p:spPr bwMode="auto">
          <a:xfrm>
            <a:off x="9007476" y="1016001"/>
            <a:ext cx="247650" cy="66675"/>
          </a:xfrm>
          <a:custGeom>
            <a:avLst/>
            <a:gdLst>
              <a:gd name="T0" fmla="*/ 0 w 156"/>
              <a:gd name="T1" fmla="*/ 2147483646 h 42"/>
              <a:gd name="T2" fmla="*/ 2147483646 w 156"/>
              <a:gd name="T3" fmla="*/ 2147483646 h 42"/>
              <a:gd name="T4" fmla="*/ 2147483646 w 156"/>
              <a:gd name="T5" fmla="*/ 0 h 42"/>
              <a:gd name="T6" fmla="*/ 0 60000 65536"/>
              <a:gd name="T7" fmla="*/ 0 60000 65536"/>
              <a:gd name="T8" fmla="*/ 0 60000 65536"/>
              <a:gd name="T9" fmla="*/ 0 w 156"/>
              <a:gd name="T10" fmla="*/ 0 h 42"/>
              <a:gd name="T11" fmla="*/ 156 w 156"/>
              <a:gd name="T12" fmla="*/ 42 h 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6" h="42">
                <a:moveTo>
                  <a:pt x="0" y="37"/>
                </a:moveTo>
                <a:cubicBezTo>
                  <a:pt x="41" y="22"/>
                  <a:pt x="41" y="42"/>
                  <a:pt x="82" y="27"/>
                </a:cubicBezTo>
                <a:cubicBezTo>
                  <a:pt x="107" y="3"/>
                  <a:pt x="122" y="0"/>
                  <a:pt x="156" y="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16" name="Freeform 13">
            <a:extLst>
              <a:ext uri="{FF2B5EF4-FFF2-40B4-BE49-F238E27FC236}">
                <a16:creationId xmlns:a16="http://schemas.microsoft.com/office/drawing/2014/main" id="{B28DF7AA-F4BA-0C45-B853-05541588EC45}"/>
              </a:ext>
            </a:extLst>
          </p:cNvPr>
          <p:cNvSpPr>
            <a:spLocks/>
          </p:cNvSpPr>
          <p:nvPr/>
        </p:nvSpPr>
        <p:spPr bwMode="auto">
          <a:xfrm>
            <a:off x="9007477" y="900113"/>
            <a:ext cx="217487" cy="158750"/>
          </a:xfrm>
          <a:custGeom>
            <a:avLst/>
            <a:gdLst>
              <a:gd name="T0" fmla="*/ 0 w 137"/>
              <a:gd name="T1" fmla="*/ 2147483646 h 100"/>
              <a:gd name="T2" fmla="*/ 2147483646 w 137"/>
              <a:gd name="T3" fmla="*/ 2147483646 h 100"/>
              <a:gd name="T4" fmla="*/ 2147483646 w 137"/>
              <a:gd name="T5" fmla="*/ 2147483646 h 100"/>
              <a:gd name="T6" fmla="*/ 2147483646 w 137"/>
              <a:gd name="T7" fmla="*/ 0 h 100"/>
              <a:gd name="T8" fmla="*/ 0 60000 65536"/>
              <a:gd name="T9" fmla="*/ 0 60000 65536"/>
              <a:gd name="T10" fmla="*/ 0 60000 65536"/>
              <a:gd name="T11" fmla="*/ 0 60000 65536"/>
              <a:gd name="T12" fmla="*/ 0 w 137"/>
              <a:gd name="T13" fmla="*/ 0 h 100"/>
              <a:gd name="T14" fmla="*/ 137 w 137"/>
              <a:gd name="T15" fmla="*/ 100 h 1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7" h="100">
                <a:moveTo>
                  <a:pt x="0" y="100"/>
                </a:moveTo>
                <a:cubicBezTo>
                  <a:pt x="18" y="88"/>
                  <a:pt x="34" y="71"/>
                  <a:pt x="55" y="64"/>
                </a:cubicBezTo>
                <a:cubicBezTo>
                  <a:pt x="73" y="58"/>
                  <a:pt x="110" y="46"/>
                  <a:pt x="110" y="46"/>
                </a:cubicBezTo>
                <a:cubicBezTo>
                  <a:pt x="122" y="10"/>
                  <a:pt x="112" y="25"/>
                  <a:pt x="137" y="0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17" name="Freeform 14">
            <a:extLst>
              <a:ext uri="{FF2B5EF4-FFF2-40B4-BE49-F238E27FC236}">
                <a16:creationId xmlns:a16="http://schemas.microsoft.com/office/drawing/2014/main" id="{1D84BD9D-9D0C-CC43-8B98-E07342BCCC85}"/>
              </a:ext>
            </a:extLst>
          </p:cNvPr>
          <p:cNvSpPr>
            <a:spLocks/>
          </p:cNvSpPr>
          <p:nvPr/>
        </p:nvSpPr>
        <p:spPr bwMode="auto">
          <a:xfrm>
            <a:off x="9051926" y="1122363"/>
            <a:ext cx="246062" cy="82550"/>
          </a:xfrm>
          <a:custGeom>
            <a:avLst/>
            <a:gdLst>
              <a:gd name="T0" fmla="*/ 0 w 155"/>
              <a:gd name="T1" fmla="*/ 2147483646 h 52"/>
              <a:gd name="T2" fmla="*/ 2147483646 w 155"/>
              <a:gd name="T3" fmla="*/ 2147483646 h 52"/>
              <a:gd name="T4" fmla="*/ 2147483646 w 155"/>
              <a:gd name="T5" fmla="*/ 2147483646 h 52"/>
              <a:gd name="T6" fmla="*/ 0 60000 65536"/>
              <a:gd name="T7" fmla="*/ 0 60000 65536"/>
              <a:gd name="T8" fmla="*/ 0 60000 65536"/>
              <a:gd name="T9" fmla="*/ 0 w 155"/>
              <a:gd name="T10" fmla="*/ 0 h 52"/>
              <a:gd name="T11" fmla="*/ 155 w 155"/>
              <a:gd name="T12" fmla="*/ 52 h 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5" h="52">
                <a:moveTo>
                  <a:pt x="0" y="24"/>
                </a:moveTo>
                <a:cubicBezTo>
                  <a:pt x="71" y="0"/>
                  <a:pt x="37" y="0"/>
                  <a:pt x="109" y="24"/>
                </a:cubicBezTo>
                <a:cubicBezTo>
                  <a:pt x="144" y="36"/>
                  <a:pt x="131" y="28"/>
                  <a:pt x="155" y="52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18" name="Freeform 15">
            <a:extLst>
              <a:ext uri="{FF2B5EF4-FFF2-40B4-BE49-F238E27FC236}">
                <a16:creationId xmlns:a16="http://schemas.microsoft.com/office/drawing/2014/main" id="{14A4AA6D-5498-9D4D-B356-E35269CC1ADF}"/>
              </a:ext>
            </a:extLst>
          </p:cNvPr>
          <p:cNvSpPr>
            <a:spLocks/>
          </p:cNvSpPr>
          <p:nvPr/>
        </p:nvSpPr>
        <p:spPr bwMode="auto">
          <a:xfrm>
            <a:off x="9159877" y="536575"/>
            <a:ext cx="117475" cy="349250"/>
          </a:xfrm>
          <a:custGeom>
            <a:avLst/>
            <a:gdLst>
              <a:gd name="T0" fmla="*/ 2147483646 w 74"/>
              <a:gd name="T1" fmla="*/ 0 h 220"/>
              <a:gd name="T2" fmla="*/ 2147483646 w 74"/>
              <a:gd name="T3" fmla="*/ 2147483646 h 220"/>
              <a:gd name="T4" fmla="*/ 2147483646 w 74"/>
              <a:gd name="T5" fmla="*/ 2147483646 h 220"/>
              <a:gd name="T6" fmla="*/ 2147483646 w 74"/>
              <a:gd name="T7" fmla="*/ 2147483646 h 220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220"/>
              <a:gd name="T14" fmla="*/ 74 w 74"/>
              <a:gd name="T15" fmla="*/ 220 h 2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220">
                <a:moveTo>
                  <a:pt x="32" y="0"/>
                </a:moveTo>
                <a:cubicBezTo>
                  <a:pt x="0" y="33"/>
                  <a:pt x="23" y="86"/>
                  <a:pt x="50" y="119"/>
                </a:cubicBezTo>
                <a:cubicBezTo>
                  <a:pt x="56" y="126"/>
                  <a:pt x="67" y="128"/>
                  <a:pt x="69" y="137"/>
                </a:cubicBezTo>
                <a:cubicBezTo>
                  <a:pt x="74" y="164"/>
                  <a:pt x="69" y="192"/>
                  <a:pt x="69" y="220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19" name="Freeform 16">
            <a:extLst>
              <a:ext uri="{FF2B5EF4-FFF2-40B4-BE49-F238E27FC236}">
                <a16:creationId xmlns:a16="http://schemas.microsoft.com/office/drawing/2014/main" id="{B8D85D85-F75F-3840-BDD5-E0EEB4AE9583}"/>
              </a:ext>
            </a:extLst>
          </p:cNvPr>
          <p:cNvSpPr>
            <a:spLocks/>
          </p:cNvSpPr>
          <p:nvPr/>
        </p:nvSpPr>
        <p:spPr bwMode="auto">
          <a:xfrm>
            <a:off x="7178677" y="261939"/>
            <a:ext cx="1481137" cy="1000125"/>
          </a:xfrm>
          <a:custGeom>
            <a:avLst/>
            <a:gdLst>
              <a:gd name="T0" fmla="*/ 0 w 933"/>
              <a:gd name="T1" fmla="*/ 0 h 630"/>
              <a:gd name="T2" fmla="*/ 2147483646 w 933"/>
              <a:gd name="T3" fmla="*/ 2147483646 h 630"/>
              <a:gd name="T4" fmla="*/ 2147483646 w 933"/>
              <a:gd name="T5" fmla="*/ 2147483646 h 630"/>
              <a:gd name="T6" fmla="*/ 2147483646 w 933"/>
              <a:gd name="T7" fmla="*/ 2147483646 h 630"/>
              <a:gd name="T8" fmla="*/ 2147483646 w 933"/>
              <a:gd name="T9" fmla="*/ 2147483646 h 630"/>
              <a:gd name="T10" fmla="*/ 2147483646 w 933"/>
              <a:gd name="T11" fmla="*/ 2147483646 h 630"/>
              <a:gd name="T12" fmla="*/ 2147483646 w 933"/>
              <a:gd name="T13" fmla="*/ 2147483646 h 630"/>
              <a:gd name="T14" fmla="*/ 2147483646 w 933"/>
              <a:gd name="T15" fmla="*/ 2147483646 h 630"/>
              <a:gd name="T16" fmla="*/ 2147483646 w 933"/>
              <a:gd name="T17" fmla="*/ 2147483646 h 630"/>
              <a:gd name="T18" fmla="*/ 2147483646 w 933"/>
              <a:gd name="T19" fmla="*/ 2147483646 h 630"/>
              <a:gd name="T20" fmla="*/ 2147483646 w 933"/>
              <a:gd name="T21" fmla="*/ 2147483646 h 630"/>
              <a:gd name="T22" fmla="*/ 2147483646 w 933"/>
              <a:gd name="T23" fmla="*/ 2147483646 h 630"/>
              <a:gd name="T24" fmla="*/ 2147483646 w 933"/>
              <a:gd name="T25" fmla="*/ 2147483646 h 630"/>
              <a:gd name="T26" fmla="*/ 2147483646 w 933"/>
              <a:gd name="T27" fmla="*/ 2147483646 h 630"/>
              <a:gd name="T28" fmla="*/ 2147483646 w 933"/>
              <a:gd name="T29" fmla="*/ 2147483646 h 630"/>
              <a:gd name="T30" fmla="*/ 2147483646 w 933"/>
              <a:gd name="T31" fmla="*/ 2147483646 h 630"/>
              <a:gd name="T32" fmla="*/ 2147483646 w 933"/>
              <a:gd name="T33" fmla="*/ 2147483646 h 630"/>
              <a:gd name="T34" fmla="*/ 2147483646 w 933"/>
              <a:gd name="T35" fmla="*/ 2147483646 h 630"/>
              <a:gd name="T36" fmla="*/ 2147483646 w 933"/>
              <a:gd name="T37" fmla="*/ 2147483646 h 63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33"/>
              <a:gd name="T58" fmla="*/ 0 h 630"/>
              <a:gd name="T59" fmla="*/ 933 w 933"/>
              <a:gd name="T60" fmla="*/ 630 h 63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33" h="630">
                <a:moveTo>
                  <a:pt x="0" y="0"/>
                </a:moveTo>
                <a:cubicBezTo>
                  <a:pt x="18" y="6"/>
                  <a:pt x="42" y="11"/>
                  <a:pt x="55" y="27"/>
                </a:cubicBezTo>
                <a:cubicBezTo>
                  <a:pt x="75" y="52"/>
                  <a:pt x="50" y="57"/>
                  <a:pt x="82" y="73"/>
                </a:cubicBezTo>
                <a:cubicBezTo>
                  <a:pt x="99" y="82"/>
                  <a:pt x="137" y="91"/>
                  <a:pt x="137" y="91"/>
                </a:cubicBezTo>
                <a:cubicBezTo>
                  <a:pt x="192" y="143"/>
                  <a:pt x="116" y="77"/>
                  <a:pt x="183" y="118"/>
                </a:cubicBezTo>
                <a:cubicBezTo>
                  <a:pt x="215" y="138"/>
                  <a:pt x="227" y="179"/>
                  <a:pt x="256" y="201"/>
                </a:cubicBezTo>
                <a:cubicBezTo>
                  <a:pt x="274" y="214"/>
                  <a:pt x="311" y="237"/>
                  <a:pt x="311" y="237"/>
                </a:cubicBezTo>
                <a:cubicBezTo>
                  <a:pt x="375" y="216"/>
                  <a:pt x="348" y="213"/>
                  <a:pt x="393" y="228"/>
                </a:cubicBezTo>
                <a:cubicBezTo>
                  <a:pt x="405" y="265"/>
                  <a:pt x="406" y="279"/>
                  <a:pt x="439" y="301"/>
                </a:cubicBezTo>
                <a:cubicBezTo>
                  <a:pt x="466" y="384"/>
                  <a:pt x="516" y="400"/>
                  <a:pt x="594" y="420"/>
                </a:cubicBezTo>
                <a:cubicBezTo>
                  <a:pt x="599" y="434"/>
                  <a:pt x="608" y="466"/>
                  <a:pt x="622" y="475"/>
                </a:cubicBezTo>
                <a:cubicBezTo>
                  <a:pt x="638" y="485"/>
                  <a:pt x="677" y="493"/>
                  <a:pt x="677" y="493"/>
                </a:cubicBezTo>
                <a:cubicBezTo>
                  <a:pt x="696" y="551"/>
                  <a:pt x="736" y="529"/>
                  <a:pt x="786" y="521"/>
                </a:cubicBezTo>
                <a:cubicBezTo>
                  <a:pt x="795" y="524"/>
                  <a:pt x="808" y="522"/>
                  <a:pt x="814" y="530"/>
                </a:cubicBezTo>
                <a:cubicBezTo>
                  <a:pt x="825" y="546"/>
                  <a:pt x="826" y="567"/>
                  <a:pt x="832" y="585"/>
                </a:cubicBezTo>
                <a:cubicBezTo>
                  <a:pt x="838" y="603"/>
                  <a:pt x="856" y="617"/>
                  <a:pt x="869" y="630"/>
                </a:cubicBezTo>
                <a:cubicBezTo>
                  <a:pt x="917" y="618"/>
                  <a:pt x="921" y="614"/>
                  <a:pt x="933" y="566"/>
                </a:cubicBezTo>
                <a:cubicBezTo>
                  <a:pt x="930" y="551"/>
                  <a:pt x="928" y="536"/>
                  <a:pt x="924" y="521"/>
                </a:cubicBezTo>
                <a:cubicBezTo>
                  <a:pt x="922" y="511"/>
                  <a:pt x="914" y="493"/>
                  <a:pt x="914" y="493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20" name="Freeform 17">
            <a:extLst>
              <a:ext uri="{FF2B5EF4-FFF2-40B4-BE49-F238E27FC236}">
                <a16:creationId xmlns:a16="http://schemas.microsoft.com/office/drawing/2014/main" id="{137E1290-A233-5843-9D0E-DEF4E4B7B8BE}"/>
              </a:ext>
            </a:extLst>
          </p:cNvPr>
          <p:cNvSpPr>
            <a:spLocks/>
          </p:cNvSpPr>
          <p:nvPr/>
        </p:nvSpPr>
        <p:spPr bwMode="auto">
          <a:xfrm>
            <a:off x="7788277" y="928689"/>
            <a:ext cx="1089025" cy="769937"/>
          </a:xfrm>
          <a:custGeom>
            <a:avLst/>
            <a:gdLst>
              <a:gd name="T0" fmla="*/ 0 w 686"/>
              <a:gd name="T1" fmla="*/ 0 h 485"/>
              <a:gd name="T2" fmla="*/ 2147483646 w 686"/>
              <a:gd name="T3" fmla="*/ 2147483646 h 485"/>
              <a:gd name="T4" fmla="*/ 2147483646 w 686"/>
              <a:gd name="T5" fmla="*/ 2147483646 h 485"/>
              <a:gd name="T6" fmla="*/ 2147483646 w 686"/>
              <a:gd name="T7" fmla="*/ 2147483646 h 485"/>
              <a:gd name="T8" fmla="*/ 2147483646 w 686"/>
              <a:gd name="T9" fmla="*/ 2147483646 h 485"/>
              <a:gd name="T10" fmla="*/ 2147483646 w 686"/>
              <a:gd name="T11" fmla="*/ 2147483646 h 485"/>
              <a:gd name="T12" fmla="*/ 2147483646 w 686"/>
              <a:gd name="T13" fmla="*/ 2147483646 h 485"/>
              <a:gd name="T14" fmla="*/ 2147483646 w 686"/>
              <a:gd name="T15" fmla="*/ 2147483646 h 485"/>
              <a:gd name="T16" fmla="*/ 2147483646 w 686"/>
              <a:gd name="T17" fmla="*/ 2147483646 h 485"/>
              <a:gd name="T18" fmla="*/ 2147483646 w 686"/>
              <a:gd name="T19" fmla="*/ 2147483646 h 485"/>
              <a:gd name="T20" fmla="*/ 2147483646 w 686"/>
              <a:gd name="T21" fmla="*/ 2147483646 h 485"/>
              <a:gd name="T22" fmla="*/ 2147483646 w 686"/>
              <a:gd name="T23" fmla="*/ 2147483646 h 485"/>
              <a:gd name="T24" fmla="*/ 2147483646 w 686"/>
              <a:gd name="T25" fmla="*/ 2147483646 h 485"/>
              <a:gd name="T26" fmla="*/ 2147483646 w 686"/>
              <a:gd name="T27" fmla="*/ 2147483646 h 485"/>
              <a:gd name="T28" fmla="*/ 2147483646 w 686"/>
              <a:gd name="T29" fmla="*/ 2147483646 h 4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86"/>
              <a:gd name="T46" fmla="*/ 0 h 485"/>
              <a:gd name="T47" fmla="*/ 686 w 686"/>
              <a:gd name="T48" fmla="*/ 485 h 48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86" h="485">
                <a:moveTo>
                  <a:pt x="0" y="0"/>
                </a:moveTo>
                <a:cubicBezTo>
                  <a:pt x="6" y="9"/>
                  <a:pt x="9" y="21"/>
                  <a:pt x="18" y="28"/>
                </a:cubicBezTo>
                <a:cubicBezTo>
                  <a:pt x="26" y="34"/>
                  <a:pt x="40" y="29"/>
                  <a:pt x="46" y="37"/>
                </a:cubicBezTo>
                <a:cubicBezTo>
                  <a:pt x="115" y="133"/>
                  <a:pt x="20" y="64"/>
                  <a:pt x="92" y="110"/>
                </a:cubicBezTo>
                <a:cubicBezTo>
                  <a:pt x="108" y="159"/>
                  <a:pt x="88" y="121"/>
                  <a:pt x="128" y="146"/>
                </a:cubicBezTo>
                <a:cubicBezTo>
                  <a:pt x="135" y="151"/>
                  <a:pt x="138" y="161"/>
                  <a:pt x="146" y="165"/>
                </a:cubicBezTo>
                <a:cubicBezTo>
                  <a:pt x="163" y="174"/>
                  <a:pt x="201" y="183"/>
                  <a:pt x="201" y="183"/>
                </a:cubicBezTo>
                <a:cubicBezTo>
                  <a:pt x="218" y="199"/>
                  <a:pt x="266" y="249"/>
                  <a:pt x="284" y="256"/>
                </a:cubicBezTo>
                <a:cubicBezTo>
                  <a:pt x="301" y="262"/>
                  <a:pt x="320" y="261"/>
                  <a:pt x="338" y="265"/>
                </a:cubicBezTo>
                <a:cubicBezTo>
                  <a:pt x="366" y="271"/>
                  <a:pt x="394" y="284"/>
                  <a:pt x="421" y="293"/>
                </a:cubicBezTo>
                <a:cubicBezTo>
                  <a:pt x="484" y="334"/>
                  <a:pt x="455" y="322"/>
                  <a:pt x="503" y="338"/>
                </a:cubicBezTo>
                <a:cubicBezTo>
                  <a:pt x="519" y="387"/>
                  <a:pt x="504" y="361"/>
                  <a:pt x="567" y="402"/>
                </a:cubicBezTo>
                <a:cubicBezTo>
                  <a:pt x="574" y="407"/>
                  <a:pt x="577" y="417"/>
                  <a:pt x="585" y="421"/>
                </a:cubicBezTo>
                <a:cubicBezTo>
                  <a:pt x="602" y="430"/>
                  <a:pt x="640" y="439"/>
                  <a:pt x="640" y="439"/>
                </a:cubicBezTo>
                <a:cubicBezTo>
                  <a:pt x="651" y="455"/>
                  <a:pt x="664" y="485"/>
                  <a:pt x="686" y="485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21" name="Freeform 18">
            <a:extLst>
              <a:ext uri="{FF2B5EF4-FFF2-40B4-BE49-F238E27FC236}">
                <a16:creationId xmlns:a16="http://schemas.microsoft.com/office/drawing/2014/main" id="{297EB230-877F-6D42-B586-7D7B349ED58F}"/>
              </a:ext>
            </a:extLst>
          </p:cNvPr>
          <p:cNvSpPr>
            <a:spLocks/>
          </p:cNvSpPr>
          <p:nvPr/>
        </p:nvSpPr>
        <p:spPr bwMode="auto">
          <a:xfrm>
            <a:off x="7700963" y="1146175"/>
            <a:ext cx="247650" cy="44450"/>
          </a:xfrm>
          <a:custGeom>
            <a:avLst/>
            <a:gdLst>
              <a:gd name="T0" fmla="*/ 0 w 156"/>
              <a:gd name="T1" fmla="*/ 0 h 28"/>
              <a:gd name="T2" fmla="*/ 2147483646 w 156"/>
              <a:gd name="T3" fmla="*/ 2147483646 h 28"/>
              <a:gd name="T4" fmla="*/ 2147483646 w 156"/>
              <a:gd name="T5" fmla="*/ 0 h 28"/>
              <a:gd name="T6" fmla="*/ 0 60000 65536"/>
              <a:gd name="T7" fmla="*/ 0 60000 65536"/>
              <a:gd name="T8" fmla="*/ 0 60000 65536"/>
              <a:gd name="T9" fmla="*/ 0 w 156"/>
              <a:gd name="T10" fmla="*/ 0 h 28"/>
              <a:gd name="T11" fmla="*/ 156 w 156"/>
              <a:gd name="T12" fmla="*/ 28 h 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6" h="28">
                <a:moveTo>
                  <a:pt x="0" y="0"/>
                </a:moveTo>
                <a:cubicBezTo>
                  <a:pt x="28" y="9"/>
                  <a:pt x="55" y="19"/>
                  <a:pt x="83" y="28"/>
                </a:cubicBezTo>
                <a:cubicBezTo>
                  <a:pt x="108" y="22"/>
                  <a:pt x="137" y="19"/>
                  <a:pt x="156" y="0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22" name="Freeform 19">
            <a:extLst>
              <a:ext uri="{FF2B5EF4-FFF2-40B4-BE49-F238E27FC236}">
                <a16:creationId xmlns:a16="http://schemas.microsoft.com/office/drawing/2014/main" id="{7049BD36-DD6B-3E4B-84DF-232097B965F4}"/>
              </a:ext>
            </a:extLst>
          </p:cNvPr>
          <p:cNvSpPr>
            <a:spLocks/>
          </p:cNvSpPr>
          <p:nvPr/>
        </p:nvSpPr>
        <p:spPr bwMode="auto">
          <a:xfrm>
            <a:off x="8123239" y="1458914"/>
            <a:ext cx="608013" cy="282575"/>
          </a:xfrm>
          <a:custGeom>
            <a:avLst/>
            <a:gdLst>
              <a:gd name="T0" fmla="*/ 2147483646 w 383"/>
              <a:gd name="T1" fmla="*/ 2147483646 h 178"/>
              <a:gd name="T2" fmla="*/ 2147483646 w 383"/>
              <a:gd name="T3" fmla="*/ 2147483646 h 178"/>
              <a:gd name="T4" fmla="*/ 2147483646 w 383"/>
              <a:gd name="T5" fmla="*/ 2147483646 h 178"/>
              <a:gd name="T6" fmla="*/ 2147483646 w 383"/>
              <a:gd name="T7" fmla="*/ 2147483646 h 178"/>
              <a:gd name="T8" fmla="*/ 2147483646 w 383"/>
              <a:gd name="T9" fmla="*/ 2147483646 h 178"/>
              <a:gd name="T10" fmla="*/ 2147483646 w 383"/>
              <a:gd name="T11" fmla="*/ 2147483646 h 178"/>
              <a:gd name="T12" fmla="*/ 2147483646 w 383"/>
              <a:gd name="T13" fmla="*/ 2147483646 h 178"/>
              <a:gd name="T14" fmla="*/ 2147483646 w 383"/>
              <a:gd name="T15" fmla="*/ 2147483646 h 178"/>
              <a:gd name="T16" fmla="*/ 2147483646 w 383"/>
              <a:gd name="T17" fmla="*/ 2147483646 h 178"/>
              <a:gd name="T18" fmla="*/ 2147483646 w 383"/>
              <a:gd name="T19" fmla="*/ 2147483646 h 178"/>
              <a:gd name="T20" fmla="*/ 2147483646 w 383"/>
              <a:gd name="T21" fmla="*/ 2147483646 h 17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83"/>
              <a:gd name="T34" fmla="*/ 0 h 178"/>
              <a:gd name="T35" fmla="*/ 383 w 383"/>
              <a:gd name="T36" fmla="*/ 178 h 17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83" h="178">
                <a:moveTo>
                  <a:pt x="9" y="4"/>
                </a:moveTo>
                <a:cubicBezTo>
                  <a:pt x="51" y="48"/>
                  <a:pt x="0" y="0"/>
                  <a:pt x="54" y="32"/>
                </a:cubicBezTo>
                <a:cubicBezTo>
                  <a:pt x="62" y="36"/>
                  <a:pt x="65" y="46"/>
                  <a:pt x="73" y="50"/>
                </a:cubicBezTo>
                <a:cubicBezTo>
                  <a:pt x="90" y="58"/>
                  <a:pt x="109" y="62"/>
                  <a:pt x="127" y="68"/>
                </a:cubicBezTo>
                <a:cubicBezTo>
                  <a:pt x="136" y="71"/>
                  <a:pt x="155" y="78"/>
                  <a:pt x="155" y="78"/>
                </a:cubicBezTo>
                <a:cubicBezTo>
                  <a:pt x="179" y="114"/>
                  <a:pt x="196" y="113"/>
                  <a:pt x="237" y="123"/>
                </a:cubicBezTo>
                <a:cubicBezTo>
                  <a:pt x="284" y="108"/>
                  <a:pt x="274" y="84"/>
                  <a:pt x="319" y="114"/>
                </a:cubicBezTo>
                <a:cubicBezTo>
                  <a:pt x="325" y="132"/>
                  <a:pt x="331" y="151"/>
                  <a:pt x="338" y="169"/>
                </a:cubicBezTo>
                <a:cubicBezTo>
                  <a:pt x="341" y="178"/>
                  <a:pt x="329" y="142"/>
                  <a:pt x="329" y="142"/>
                </a:cubicBezTo>
                <a:cubicBezTo>
                  <a:pt x="338" y="136"/>
                  <a:pt x="348" y="130"/>
                  <a:pt x="356" y="123"/>
                </a:cubicBezTo>
                <a:cubicBezTo>
                  <a:pt x="366" y="115"/>
                  <a:pt x="383" y="96"/>
                  <a:pt x="383" y="96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23" name="Freeform 20">
            <a:extLst>
              <a:ext uri="{FF2B5EF4-FFF2-40B4-BE49-F238E27FC236}">
                <a16:creationId xmlns:a16="http://schemas.microsoft.com/office/drawing/2014/main" id="{E9E34970-F839-E145-96E3-3C8660525CDB}"/>
              </a:ext>
            </a:extLst>
          </p:cNvPr>
          <p:cNvSpPr>
            <a:spLocks/>
          </p:cNvSpPr>
          <p:nvPr/>
        </p:nvSpPr>
        <p:spPr bwMode="auto">
          <a:xfrm>
            <a:off x="8369301" y="1741489"/>
            <a:ext cx="449262" cy="396875"/>
          </a:xfrm>
          <a:custGeom>
            <a:avLst/>
            <a:gdLst>
              <a:gd name="T0" fmla="*/ 0 w 283"/>
              <a:gd name="T1" fmla="*/ 0 h 250"/>
              <a:gd name="T2" fmla="*/ 2147483646 w 283"/>
              <a:gd name="T3" fmla="*/ 2147483646 h 250"/>
              <a:gd name="T4" fmla="*/ 2147483646 w 283"/>
              <a:gd name="T5" fmla="*/ 2147483646 h 250"/>
              <a:gd name="T6" fmla="*/ 2147483646 w 283"/>
              <a:gd name="T7" fmla="*/ 2147483646 h 250"/>
              <a:gd name="T8" fmla="*/ 2147483646 w 283"/>
              <a:gd name="T9" fmla="*/ 2147483646 h 250"/>
              <a:gd name="T10" fmla="*/ 2147483646 w 283"/>
              <a:gd name="T11" fmla="*/ 2147483646 h 250"/>
              <a:gd name="T12" fmla="*/ 2147483646 w 283"/>
              <a:gd name="T13" fmla="*/ 2147483646 h 2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3"/>
              <a:gd name="T22" fmla="*/ 0 h 250"/>
              <a:gd name="T23" fmla="*/ 283 w 283"/>
              <a:gd name="T24" fmla="*/ 250 h 2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3" h="250">
                <a:moveTo>
                  <a:pt x="0" y="0"/>
                </a:moveTo>
                <a:cubicBezTo>
                  <a:pt x="32" y="11"/>
                  <a:pt x="43" y="33"/>
                  <a:pt x="73" y="46"/>
                </a:cubicBezTo>
                <a:cubicBezTo>
                  <a:pt x="91" y="54"/>
                  <a:pt x="128" y="64"/>
                  <a:pt x="128" y="64"/>
                </a:cubicBezTo>
                <a:cubicBezTo>
                  <a:pt x="140" y="101"/>
                  <a:pt x="145" y="116"/>
                  <a:pt x="183" y="128"/>
                </a:cubicBezTo>
                <a:cubicBezTo>
                  <a:pt x="171" y="164"/>
                  <a:pt x="159" y="171"/>
                  <a:pt x="128" y="192"/>
                </a:cubicBezTo>
                <a:cubicBezTo>
                  <a:pt x="144" y="242"/>
                  <a:pt x="166" y="235"/>
                  <a:pt x="210" y="220"/>
                </a:cubicBezTo>
                <a:cubicBezTo>
                  <a:pt x="257" y="250"/>
                  <a:pt x="229" y="229"/>
                  <a:pt x="283" y="229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24" name="Freeform 21">
            <a:extLst>
              <a:ext uri="{FF2B5EF4-FFF2-40B4-BE49-F238E27FC236}">
                <a16:creationId xmlns:a16="http://schemas.microsoft.com/office/drawing/2014/main" id="{904FE139-512C-764A-A450-01D6C89DA612}"/>
              </a:ext>
            </a:extLst>
          </p:cNvPr>
          <p:cNvSpPr>
            <a:spLocks/>
          </p:cNvSpPr>
          <p:nvPr/>
        </p:nvSpPr>
        <p:spPr bwMode="auto">
          <a:xfrm>
            <a:off x="7904163" y="1814514"/>
            <a:ext cx="654050" cy="276225"/>
          </a:xfrm>
          <a:custGeom>
            <a:avLst/>
            <a:gdLst>
              <a:gd name="T0" fmla="*/ 0 w 412"/>
              <a:gd name="T1" fmla="*/ 0 h 174"/>
              <a:gd name="T2" fmla="*/ 2147483646 w 412"/>
              <a:gd name="T3" fmla="*/ 2147483646 h 174"/>
              <a:gd name="T4" fmla="*/ 2147483646 w 412"/>
              <a:gd name="T5" fmla="*/ 2147483646 h 174"/>
              <a:gd name="T6" fmla="*/ 2147483646 w 412"/>
              <a:gd name="T7" fmla="*/ 2147483646 h 174"/>
              <a:gd name="T8" fmla="*/ 2147483646 w 412"/>
              <a:gd name="T9" fmla="*/ 2147483646 h 174"/>
              <a:gd name="T10" fmla="*/ 2147483646 w 412"/>
              <a:gd name="T11" fmla="*/ 2147483646 h 1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12"/>
              <a:gd name="T19" fmla="*/ 0 h 174"/>
              <a:gd name="T20" fmla="*/ 412 w 412"/>
              <a:gd name="T21" fmla="*/ 174 h 1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2" h="174">
                <a:moveTo>
                  <a:pt x="0" y="0"/>
                </a:moveTo>
                <a:cubicBezTo>
                  <a:pt x="38" y="36"/>
                  <a:pt x="68" y="56"/>
                  <a:pt x="119" y="73"/>
                </a:cubicBezTo>
                <a:cubicBezTo>
                  <a:pt x="174" y="91"/>
                  <a:pt x="120" y="73"/>
                  <a:pt x="174" y="91"/>
                </a:cubicBezTo>
                <a:cubicBezTo>
                  <a:pt x="183" y="94"/>
                  <a:pt x="201" y="100"/>
                  <a:pt x="201" y="100"/>
                </a:cubicBezTo>
                <a:cubicBezTo>
                  <a:pt x="260" y="81"/>
                  <a:pt x="317" y="132"/>
                  <a:pt x="357" y="174"/>
                </a:cubicBezTo>
                <a:cubicBezTo>
                  <a:pt x="399" y="162"/>
                  <a:pt x="381" y="164"/>
                  <a:pt x="412" y="164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25" name="Freeform 22">
            <a:extLst>
              <a:ext uri="{FF2B5EF4-FFF2-40B4-BE49-F238E27FC236}">
                <a16:creationId xmlns:a16="http://schemas.microsoft.com/office/drawing/2014/main" id="{8561E2C2-A13E-4A44-9E4B-ED0631B155C1}"/>
              </a:ext>
            </a:extLst>
          </p:cNvPr>
          <p:cNvSpPr>
            <a:spLocks/>
          </p:cNvSpPr>
          <p:nvPr/>
        </p:nvSpPr>
        <p:spPr bwMode="auto">
          <a:xfrm>
            <a:off x="8412163" y="2105026"/>
            <a:ext cx="349250" cy="98425"/>
          </a:xfrm>
          <a:custGeom>
            <a:avLst/>
            <a:gdLst>
              <a:gd name="T0" fmla="*/ 0 w 220"/>
              <a:gd name="T1" fmla="*/ 2147483646 h 62"/>
              <a:gd name="T2" fmla="*/ 2147483646 w 220"/>
              <a:gd name="T3" fmla="*/ 2147483646 h 62"/>
              <a:gd name="T4" fmla="*/ 2147483646 w 220"/>
              <a:gd name="T5" fmla="*/ 2147483646 h 62"/>
              <a:gd name="T6" fmla="*/ 2147483646 w 220"/>
              <a:gd name="T7" fmla="*/ 2147483646 h 62"/>
              <a:gd name="T8" fmla="*/ 2147483646 w 220"/>
              <a:gd name="T9" fmla="*/ 0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0"/>
              <a:gd name="T16" fmla="*/ 0 h 62"/>
              <a:gd name="T17" fmla="*/ 220 w 220"/>
              <a:gd name="T18" fmla="*/ 62 h 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0" h="62">
                <a:moveTo>
                  <a:pt x="0" y="9"/>
                </a:moveTo>
                <a:cubicBezTo>
                  <a:pt x="44" y="20"/>
                  <a:pt x="77" y="39"/>
                  <a:pt x="119" y="55"/>
                </a:cubicBezTo>
                <a:cubicBezTo>
                  <a:pt x="137" y="52"/>
                  <a:pt x="155" y="45"/>
                  <a:pt x="174" y="45"/>
                </a:cubicBezTo>
                <a:cubicBezTo>
                  <a:pt x="184" y="45"/>
                  <a:pt x="194" y="62"/>
                  <a:pt x="201" y="55"/>
                </a:cubicBezTo>
                <a:cubicBezTo>
                  <a:pt x="215" y="41"/>
                  <a:pt x="220" y="0"/>
                  <a:pt x="220" y="0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26" name="Freeform 23">
            <a:extLst>
              <a:ext uri="{FF2B5EF4-FFF2-40B4-BE49-F238E27FC236}">
                <a16:creationId xmlns:a16="http://schemas.microsoft.com/office/drawing/2014/main" id="{C8D1096D-1905-0442-8F06-1331712BE800}"/>
              </a:ext>
            </a:extLst>
          </p:cNvPr>
          <p:cNvSpPr>
            <a:spLocks/>
          </p:cNvSpPr>
          <p:nvPr/>
        </p:nvSpPr>
        <p:spPr bwMode="auto">
          <a:xfrm>
            <a:off x="8877301" y="246064"/>
            <a:ext cx="392112" cy="261937"/>
          </a:xfrm>
          <a:custGeom>
            <a:avLst/>
            <a:gdLst>
              <a:gd name="T0" fmla="*/ 0 w 247"/>
              <a:gd name="T1" fmla="*/ 0 h 165"/>
              <a:gd name="T2" fmla="*/ 2147483646 w 247"/>
              <a:gd name="T3" fmla="*/ 2147483646 h 165"/>
              <a:gd name="T4" fmla="*/ 2147483646 w 247"/>
              <a:gd name="T5" fmla="*/ 2147483646 h 165"/>
              <a:gd name="T6" fmla="*/ 2147483646 w 247"/>
              <a:gd name="T7" fmla="*/ 2147483646 h 165"/>
              <a:gd name="T8" fmla="*/ 2147483646 w 247"/>
              <a:gd name="T9" fmla="*/ 2147483646 h 165"/>
              <a:gd name="T10" fmla="*/ 2147483646 w 247"/>
              <a:gd name="T11" fmla="*/ 2147483646 h 1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7"/>
              <a:gd name="T19" fmla="*/ 0 h 165"/>
              <a:gd name="T20" fmla="*/ 247 w 247"/>
              <a:gd name="T21" fmla="*/ 165 h 16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7" h="165">
                <a:moveTo>
                  <a:pt x="0" y="0"/>
                </a:moveTo>
                <a:cubicBezTo>
                  <a:pt x="6" y="9"/>
                  <a:pt x="9" y="22"/>
                  <a:pt x="18" y="28"/>
                </a:cubicBezTo>
                <a:cubicBezTo>
                  <a:pt x="34" y="38"/>
                  <a:pt x="73" y="46"/>
                  <a:pt x="73" y="46"/>
                </a:cubicBezTo>
                <a:cubicBezTo>
                  <a:pt x="103" y="77"/>
                  <a:pt x="142" y="97"/>
                  <a:pt x="183" y="110"/>
                </a:cubicBezTo>
                <a:cubicBezTo>
                  <a:pt x="223" y="136"/>
                  <a:pt x="198" y="117"/>
                  <a:pt x="228" y="147"/>
                </a:cubicBezTo>
                <a:cubicBezTo>
                  <a:pt x="234" y="153"/>
                  <a:pt x="247" y="165"/>
                  <a:pt x="247" y="165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27" name="Freeform 24">
            <a:extLst>
              <a:ext uri="{FF2B5EF4-FFF2-40B4-BE49-F238E27FC236}">
                <a16:creationId xmlns:a16="http://schemas.microsoft.com/office/drawing/2014/main" id="{10584D2B-3A15-DD43-BE7F-AE5BE0949FD8}"/>
              </a:ext>
            </a:extLst>
          </p:cNvPr>
          <p:cNvSpPr>
            <a:spLocks/>
          </p:cNvSpPr>
          <p:nvPr/>
        </p:nvSpPr>
        <p:spPr bwMode="auto">
          <a:xfrm>
            <a:off x="8877301" y="2525714"/>
            <a:ext cx="290512" cy="130175"/>
          </a:xfrm>
          <a:custGeom>
            <a:avLst/>
            <a:gdLst>
              <a:gd name="T0" fmla="*/ 0 w 183"/>
              <a:gd name="T1" fmla="*/ 0 h 82"/>
              <a:gd name="T2" fmla="*/ 2147483646 w 183"/>
              <a:gd name="T3" fmla="*/ 2147483646 h 82"/>
              <a:gd name="T4" fmla="*/ 2147483646 w 183"/>
              <a:gd name="T5" fmla="*/ 2147483646 h 82"/>
              <a:gd name="T6" fmla="*/ 2147483646 w 183"/>
              <a:gd name="T7" fmla="*/ 2147483646 h 82"/>
              <a:gd name="T8" fmla="*/ 0 60000 65536"/>
              <a:gd name="T9" fmla="*/ 0 60000 65536"/>
              <a:gd name="T10" fmla="*/ 0 60000 65536"/>
              <a:gd name="T11" fmla="*/ 0 60000 65536"/>
              <a:gd name="T12" fmla="*/ 0 w 183"/>
              <a:gd name="T13" fmla="*/ 0 h 82"/>
              <a:gd name="T14" fmla="*/ 183 w 183"/>
              <a:gd name="T15" fmla="*/ 82 h 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3" h="82">
                <a:moveTo>
                  <a:pt x="0" y="0"/>
                </a:moveTo>
                <a:cubicBezTo>
                  <a:pt x="9" y="6"/>
                  <a:pt x="17" y="14"/>
                  <a:pt x="27" y="18"/>
                </a:cubicBezTo>
                <a:cubicBezTo>
                  <a:pt x="45" y="26"/>
                  <a:pt x="82" y="36"/>
                  <a:pt x="82" y="36"/>
                </a:cubicBezTo>
                <a:cubicBezTo>
                  <a:pt x="111" y="66"/>
                  <a:pt x="146" y="65"/>
                  <a:pt x="183" y="82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28" name="Freeform 25">
            <a:extLst>
              <a:ext uri="{FF2B5EF4-FFF2-40B4-BE49-F238E27FC236}">
                <a16:creationId xmlns:a16="http://schemas.microsoft.com/office/drawing/2014/main" id="{6888C0F8-CB34-904D-B1F4-2C7C468462C2}"/>
              </a:ext>
            </a:extLst>
          </p:cNvPr>
          <p:cNvSpPr>
            <a:spLocks/>
          </p:cNvSpPr>
          <p:nvPr/>
        </p:nvSpPr>
        <p:spPr bwMode="auto">
          <a:xfrm>
            <a:off x="9051927" y="2757488"/>
            <a:ext cx="231775" cy="101600"/>
          </a:xfrm>
          <a:custGeom>
            <a:avLst/>
            <a:gdLst>
              <a:gd name="T0" fmla="*/ 0 w 146"/>
              <a:gd name="T1" fmla="*/ 0 h 64"/>
              <a:gd name="T2" fmla="*/ 2147483646 w 146"/>
              <a:gd name="T3" fmla="*/ 2147483646 h 64"/>
              <a:gd name="T4" fmla="*/ 2147483646 w 146"/>
              <a:gd name="T5" fmla="*/ 2147483646 h 64"/>
              <a:gd name="T6" fmla="*/ 2147483646 w 146"/>
              <a:gd name="T7" fmla="*/ 2147483646 h 64"/>
              <a:gd name="T8" fmla="*/ 0 60000 65536"/>
              <a:gd name="T9" fmla="*/ 0 60000 65536"/>
              <a:gd name="T10" fmla="*/ 0 60000 65536"/>
              <a:gd name="T11" fmla="*/ 0 60000 65536"/>
              <a:gd name="T12" fmla="*/ 0 w 146"/>
              <a:gd name="T13" fmla="*/ 0 h 64"/>
              <a:gd name="T14" fmla="*/ 146 w 146"/>
              <a:gd name="T15" fmla="*/ 64 h 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6" h="64">
                <a:moveTo>
                  <a:pt x="0" y="0"/>
                </a:moveTo>
                <a:cubicBezTo>
                  <a:pt x="41" y="63"/>
                  <a:pt x="15" y="48"/>
                  <a:pt x="64" y="64"/>
                </a:cubicBezTo>
                <a:cubicBezTo>
                  <a:pt x="82" y="58"/>
                  <a:pt x="100" y="52"/>
                  <a:pt x="118" y="46"/>
                </a:cubicBezTo>
                <a:cubicBezTo>
                  <a:pt x="129" y="42"/>
                  <a:pt x="146" y="28"/>
                  <a:pt x="146" y="28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29" name="Freeform 26">
            <a:extLst>
              <a:ext uri="{FF2B5EF4-FFF2-40B4-BE49-F238E27FC236}">
                <a16:creationId xmlns:a16="http://schemas.microsoft.com/office/drawing/2014/main" id="{75B5B87E-0FA0-354C-883A-807B849C4FBE}"/>
              </a:ext>
            </a:extLst>
          </p:cNvPr>
          <p:cNvSpPr>
            <a:spLocks/>
          </p:cNvSpPr>
          <p:nvPr/>
        </p:nvSpPr>
        <p:spPr bwMode="auto">
          <a:xfrm>
            <a:off x="9182101" y="2932113"/>
            <a:ext cx="347662" cy="119062"/>
          </a:xfrm>
          <a:custGeom>
            <a:avLst/>
            <a:gdLst>
              <a:gd name="T0" fmla="*/ 0 w 219"/>
              <a:gd name="T1" fmla="*/ 0 h 75"/>
              <a:gd name="T2" fmla="*/ 2147483646 w 219"/>
              <a:gd name="T3" fmla="*/ 2147483646 h 75"/>
              <a:gd name="T4" fmla="*/ 2147483646 w 219"/>
              <a:gd name="T5" fmla="*/ 2147483646 h 75"/>
              <a:gd name="T6" fmla="*/ 2147483646 w 219"/>
              <a:gd name="T7" fmla="*/ 2147483646 h 75"/>
              <a:gd name="T8" fmla="*/ 0 60000 65536"/>
              <a:gd name="T9" fmla="*/ 0 60000 65536"/>
              <a:gd name="T10" fmla="*/ 0 60000 65536"/>
              <a:gd name="T11" fmla="*/ 0 60000 65536"/>
              <a:gd name="T12" fmla="*/ 0 w 219"/>
              <a:gd name="T13" fmla="*/ 0 h 75"/>
              <a:gd name="T14" fmla="*/ 219 w 219"/>
              <a:gd name="T15" fmla="*/ 75 h 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9" h="75">
                <a:moveTo>
                  <a:pt x="0" y="0"/>
                </a:moveTo>
                <a:cubicBezTo>
                  <a:pt x="38" y="13"/>
                  <a:pt x="42" y="37"/>
                  <a:pt x="64" y="46"/>
                </a:cubicBezTo>
                <a:cubicBezTo>
                  <a:pt x="96" y="59"/>
                  <a:pt x="131" y="62"/>
                  <a:pt x="164" y="73"/>
                </a:cubicBezTo>
                <a:cubicBezTo>
                  <a:pt x="214" y="63"/>
                  <a:pt x="199" y="75"/>
                  <a:pt x="219" y="55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30" name="Freeform 27">
            <a:extLst>
              <a:ext uri="{FF2B5EF4-FFF2-40B4-BE49-F238E27FC236}">
                <a16:creationId xmlns:a16="http://schemas.microsoft.com/office/drawing/2014/main" id="{38914043-E61C-F244-A03B-5DD1C1B11403}"/>
              </a:ext>
            </a:extLst>
          </p:cNvPr>
          <p:cNvSpPr>
            <a:spLocks/>
          </p:cNvSpPr>
          <p:nvPr/>
        </p:nvSpPr>
        <p:spPr bwMode="auto">
          <a:xfrm>
            <a:off x="9326563" y="3033713"/>
            <a:ext cx="203200" cy="80962"/>
          </a:xfrm>
          <a:custGeom>
            <a:avLst/>
            <a:gdLst>
              <a:gd name="T0" fmla="*/ 0 w 128"/>
              <a:gd name="T1" fmla="*/ 2147483646 h 51"/>
              <a:gd name="T2" fmla="*/ 2147483646 w 128"/>
              <a:gd name="T3" fmla="*/ 2147483646 h 51"/>
              <a:gd name="T4" fmla="*/ 2147483646 w 128"/>
              <a:gd name="T5" fmla="*/ 0 h 51"/>
              <a:gd name="T6" fmla="*/ 0 60000 65536"/>
              <a:gd name="T7" fmla="*/ 0 60000 65536"/>
              <a:gd name="T8" fmla="*/ 0 60000 65536"/>
              <a:gd name="T9" fmla="*/ 0 w 128"/>
              <a:gd name="T10" fmla="*/ 0 h 51"/>
              <a:gd name="T11" fmla="*/ 128 w 128"/>
              <a:gd name="T12" fmla="*/ 51 h 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8" h="51">
                <a:moveTo>
                  <a:pt x="0" y="18"/>
                </a:moveTo>
                <a:cubicBezTo>
                  <a:pt x="33" y="49"/>
                  <a:pt x="69" y="51"/>
                  <a:pt x="110" y="36"/>
                </a:cubicBezTo>
                <a:cubicBezTo>
                  <a:pt x="120" y="5"/>
                  <a:pt x="112" y="16"/>
                  <a:pt x="12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31" name="Freeform 28">
            <a:extLst>
              <a:ext uri="{FF2B5EF4-FFF2-40B4-BE49-F238E27FC236}">
                <a16:creationId xmlns:a16="http://schemas.microsoft.com/office/drawing/2014/main" id="{F98C2174-B625-FE46-BE52-6BA26721D6F0}"/>
              </a:ext>
            </a:extLst>
          </p:cNvPr>
          <p:cNvSpPr>
            <a:spLocks/>
          </p:cNvSpPr>
          <p:nvPr/>
        </p:nvSpPr>
        <p:spPr bwMode="auto">
          <a:xfrm>
            <a:off x="9544052" y="3192463"/>
            <a:ext cx="174625" cy="101600"/>
          </a:xfrm>
          <a:custGeom>
            <a:avLst/>
            <a:gdLst>
              <a:gd name="T0" fmla="*/ 2147483646 w 110"/>
              <a:gd name="T1" fmla="*/ 0 h 64"/>
              <a:gd name="T2" fmla="*/ 2147483646 w 110"/>
              <a:gd name="T3" fmla="*/ 2147483646 h 64"/>
              <a:gd name="T4" fmla="*/ 2147483646 w 110"/>
              <a:gd name="T5" fmla="*/ 2147483646 h 64"/>
              <a:gd name="T6" fmla="*/ 0 w 110"/>
              <a:gd name="T7" fmla="*/ 2147483646 h 64"/>
              <a:gd name="T8" fmla="*/ 0 60000 65536"/>
              <a:gd name="T9" fmla="*/ 0 60000 65536"/>
              <a:gd name="T10" fmla="*/ 0 60000 65536"/>
              <a:gd name="T11" fmla="*/ 0 60000 65536"/>
              <a:gd name="T12" fmla="*/ 0 w 110"/>
              <a:gd name="T13" fmla="*/ 0 h 64"/>
              <a:gd name="T14" fmla="*/ 110 w 110"/>
              <a:gd name="T15" fmla="*/ 64 h 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" h="64">
                <a:moveTo>
                  <a:pt x="110" y="0"/>
                </a:moveTo>
                <a:cubicBezTo>
                  <a:pt x="92" y="7"/>
                  <a:pt x="69" y="5"/>
                  <a:pt x="55" y="19"/>
                </a:cubicBezTo>
                <a:cubicBezTo>
                  <a:pt x="48" y="26"/>
                  <a:pt x="53" y="39"/>
                  <a:pt x="46" y="46"/>
                </a:cubicBezTo>
                <a:cubicBezTo>
                  <a:pt x="34" y="58"/>
                  <a:pt x="15" y="57"/>
                  <a:pt x="0" y="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32" name="Freeform 29">
            <a:extLst>
              <a:ext uri="{FF2B5EF4-FFF2-40B4-BE49-F238E27FC236}">
                <a16:creationId xmlns:a16="http://schemas.microsoft.com/office/drawing/2014/main" id="{B9FACB22-5130-3444-8F57-4768293F6BFC}"/>
              </a:ext>
            </a:extLst>
          </p:cNvPr>
          <p:cNvSpPr>
            <a:spLocks/>
          </p:cNvSpPr>
          <p:nvPr/>
        </p:nvSpPr>
        <p:spPr bwMode="auto">
          <a:xfrm>
            <a:off x="9501188" y="3200400"/>
            <a:ext cx="457200" cy="152400"/>
          </a:xfrm>
          <a:custGeom>
            <a:avLst/>
            <a:gdLst>
              <a:gd name="T0" fmla="*/ 0 w 11"/>
              <a:gd name="T1" fmla="*/ 0 h 91"/>
              <a:gd name="T2" fmla="*/ 0 w 11"/>
              <a:gd name="T3" fmla="*/ 2147483646 h 91"/>
              <a:gd name="T4" fmla="*/ 0 60000 65536"/>
              <a:gd name="T5" fmla="*/ 0 60000 65536"/>
              <a:gd name="T6" fmla="*/ 0 w 11"/>
              <a:gd name="T7" fmla="*/ 0 h 91"/>
              <a:gd name="T8" fmla="*/ 11 w 11"/>
              <a:gd name="T9" fmla="*/ 91 h 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" h="91">
                <a:moveTo>
                  <a:pt x="0" y="0"/>
                </a:moveTo>
                <a:cubicBezTo>
                  <a:pt x="11" y="34"/>
                  <a:pt x="0" y="55"/>
                  <a:pt x="0" y="91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33" name="Freeform 30">
            <a:extLst>
              <a:ext uri="{FF2B5EF4-FFF2-40B4-BE49-F238E27FC236}">
                <a16:creationId xmlns:a16="http://schemas.microsoft.com/office/drawing/2014/main" id="{281456B7-8542-3040-872B-9E72AEB6EDB6}"/>
              </a:ext>
            </a:extLst>
          </p:cNvPr>
          <p:cNvSpPr>
            <a:spLocks/>
          </p:cNvSpPr>
          <p:nvPr/>
        </p:nvSpPr>
        <p:spPr bwMode="auto">
          <a:xfrm>
            <a:off x="9879014" y="3468688"/>
            <a:ext cx="188913" cy="304800"/>
          </a:xfrm>
          <a:custGeom>
            <a:avLst/>
            <a:gdLst>
              <a:gd name="T0" fmla="*/ 2147483646 w 119"/>
              <a:gd name="T1" fmla="*/ 0 h 192"/>
              <a:gd name="T2" fmla="*/ 2147483646 w 119"/>
              <a:gd name="T3" fmla="*/ 2147483646 h 192"/>
              <a:gd name="T4" fmla="*/ 2147483646 w 119"/>
              <a:gd name="T5" fmla="*/ 2147483646 h 192"/>
              <a:gd name="T6" fmla="*/ 2147483646 w 119"/>
              <a:gd name="T7" fmla="*/ 2147483646 h 192"/>
              <a:gd name="T8" fmla="*/ 0 w 119"/>
              <a:gd name="T9" fmla="*/ 2147483646 h 192"/>
              <a:gd name="T10" fmla="*/ 2147483646 w 119"/>
              <a:gd name="T11" fmla="*/ 2147483646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9"/>
              <a:gd name="T19" fmla="*/ 0 h 192"/>
              <a:gd name="T20" fmla="*/ 119 w 119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9" h="192">
                <a:moveTo>
                  <a:pt x="119" y="0"/>
                </a:moveTo>
                <a:cubicBezTo>
                  <a:pt x="116" y="12"/>
                  <a:pt x="116" y="26"/>
                  <a:pt x="109" y="37"/>
                </a:cubicBezTo>
                <a:cubicBezTo>
                  <a:pt x="103" y="46"/>
                  <a:pt x="88" y="46"/>
                  <a:pt x="82" y="55"/>
                </a:cubicBezTo>
                <a:cubicBezTo>
                  <a:pt x="38" y="127"/>
                  <a:pt x="94" y="100"/>
                  <a:pt x="36" y="119"/>
                </a:cubicBezTo>
                <a:cubicBezTo>
                  <a:pt x="14" y="133"/>
                  <a:pt x="0" y="135"/>
                  <a:pt x="0" y="165"/>
                </a:cubicBezTo>
                <a:cubicBezTo>
                  <a:pt x="0" y="174"/>
                  <a:pt x="9" y="192"/>
                  <a:pt x="9" y="192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34" name="Freeform 31">
            <a:extLst>
              <a:ext uri="{FF2B5EF4-FFF2-40B4-BE49-F238E27FC236}">
                <a16:creationId xmlns:a16="http://schemas.microsoft.com/office/drawing/2014/main" id="{E5F7C58A-CE1B-CF4B-9974-E6825E3088A6}"/>
              </a:ext>
            </a:extLst>
          </p:cNvPr>
          <p:cNvSpPr>
            <a:spLocks/>
          </p:cNvSpPr>
          <p:nvPr/>
        </p:nvSpPr>
        <p:spPr bwMode="auto">
          <a:xfrm>
            <a:off x="9577389" y="3276600"/>
            <a:ext cx="365125" cy="236538"/>
          </a:xfrm>
          <a:custGeom>
            <a:avLst/>
            <a:gdLst>
              <a:gd name="T0" fmla="*/ 2147483646 w 230"/>
              <a:gd name="T1" fmla="*/ 2147483646 h 149"/>
              <a:gd name="T2" fmla="*/ 2147483646 w 230"/>
              <a:gd name="T3" fmla="*/ 2147483646 h 149"/>
              <a:gd name="T4" fmla="*/ 2147483646 w 230"/>
              <a:gd name="T5" fmla="*/ 2147483646 h 149"/>
              <a:gd name="T6" fmla="*/ 2147483646 w 230"/>
              <a:gd name="T7" fmla="*/ 2147483646 h 149"/>
              <a:gd name="T8" fmla="*/ 2147483646 w 230"/>
              <a:gd name="T9" fmla="*/ 2147483646 h 149"/>
              <a:gd name="T10" fmla="*/ 2147483646 w 230"/>
              <a:gd name="T11" fmla="*/ 2147483646 h 149"/>
              <a:gd name="T12" fmla="*/ 0 w 230"/>
              <a:gd name="T13" fmla="*/ 2147483646 h 1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"/>
              <a:gd name="T22" fmla="*/ 0 h 149"/>
              <a:gd name="T23" fmla="*/ 230 w 230"/>
              <a:gd name="T24" fmla="*/ 149 h 1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" h="149">
                <a:moveTo>
                  <a:pt x="219" y="12"/>
                </a:moveTo>
                <a:cubicBezTo>
                  <a:pt x="153" y="34"/>
                  <a:pt x="230" y="0"/>
                  <a:pt x="183" y="58"/>
                </a:cubicBezTo>
                <a:cubicBezTo>
                  <a:pt x="177" y="66"/>
                  <a:pt x="164" y="64"/>
                  <a:pt x="155" y="67"/>
                </a:cubicBezTo>
                <a:cubicBezTo>
                  <a:pt x="87" y="44"/>
                  <a:pt x="169" y="62"/>
                  <a:pt x="110" y="85"/>
                </a:cubicBezTo>
                <a:cubicBezTo>
                  <a:pt x="101" y="89"/>
                  <a:pt x="91" y="79"/>
                  <a:pt x="82" y="76"/>
                </a:cubicBezTo>
                <a:cubicBezTo>
                  <a:pt x="51" y="86"/>
                  <a:pt x="36" y="104"/>
                  <a:pt x="9" y="122"/>
                </a:cubicBezTo>
                <a:cubicBezTo>
                  <a:pt x="6" y="131"/>
                  <a:pt x="0" y="149"/>
                  <a:pt x="0" y="149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35" name="Freeform 32">
            <a:extLst>
              <a:ext uri="{FF2B5EF4-FFF2-40B4-BE49-F238E27FC236}">
                <a16:creationId xmlns:a16="http://schemas.microsoft.com/office/drawing/2014/main" id="{92A0599B-C86C-D847-AB3A-A325351E0EC6}"/>
              </a:ext>
            </a:extLst>
          </p:cNvPr>
          <p:cNvSpPr>
            <a:spLocks/>
          </p:cNvSpPr>
          <p:nvPr/>
        </p:nvSpPr>
        <p:spPr bwMode="auto">
          <a:xfrm>
            <a:off x="9675813" y="3497263"/>
            <a:ext cx="71438" cy="146050"/>
          </a:xfrm>
          <a:custGeom>
            <a:avLst/>
            <a:gdLst>
              <a:gd name="T0" fmla="*/ 2147483646 w 45"/>
              <a:gd name="T1" fmla="*/ 0 h 92"/>
              <a:gd name="T2" fmla="*/ 0 w 45"/>
              <a:gd name="T3" fmla="*/ 2147483646 h 92"/>
              <a:gd name="T4" fmla="*/ 0 60000 65536"/>
              <a:gd name="T5" fmla="*/ 0 60000 65536"/>
              <a:gd name="T6" fmla="*/ 0 w 45"/>
              <a:gd name="T7" fmla="*/ 0 h 92"/>
              <a:gd name="T8" fmla="*/ 45 w 45"/>
              <a:gd name="T9" fmla="*/ 92 h 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" h="92">
                <a:moveTo>
                  <a:pt x="45" y="0"/>
                </a:moveTo>
                <a:cubicBezTo>
                  <a:pt x="20" y="27"/>
                  <a:pt x="16" y="60"/>
                  <a:pt x="0" y="92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36" name="Freeform 33">
            <a:extLst>
              <a:ext uri="{FF2B5EF4-FFF2-40B4-BE49-F238E27FC236}">
                <a16:creationId xmlns:a16="http://schemas.microsoft.com/office/drawing/2014/main" id="{68FD8908-E696-0342-A0B8-26492F18B68D}"/>
              </a:ext>
            </a:extLst>
          </p:cNvPr>
          <p:cNvSpPr>
            <a:spLocks/>
          </p:cNvSpPr>
          <p:nvPr/>
        </p:nvSpPr>
        <p:spPr bwMode="auto">
          <a:xfrm>
            <a:off x="9791701" y="3440114"/>
            <a:ext cx="57150" cy="327025"/>
          </a:xfrm>
          <a:custGeom>
            <a:avLst/>
            <a:gdLst>
              <a:gd name="T0" fmla="*/ 2147483646 w 36"/>
              <a:gd name="T1" fmla="*/ 0 h 206"/>
              <a:gd name="T2" fmla="*/ 2147483646 w 36"/>
              <a:gd name="T3" fmla="*/ 2147483646 h 206"/>
              <a:gd name="T4" fmla="*/ 0 w 36"/>
              <a:gd name="T5" fmla="*/ 2147483646 h 206"/>
              <a:gd name="T6" fmla="*/ 0 w 36"/>
              <a:gd name="T7" fmla="*/ 2147483646 h 206"/>
              <a:gd name="T8" fmla="*/ 0 w 36"/>
              <a:gd name="T9" fmla="*/ 2147483646 h 2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206"/>
              <a:gd name="T17" fmla="*/ 36 w 36"/>
              <a:gd name="T18" fmla="*/ 206 h 2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206">
                <a:moveTo>
                  <a:pt x="36" y="0"/>
                </a:moveTo>
                <a:cubicBezTo>
                  <a:pt x="30" y="9"/>
                  <a:pt x="22" y="17"/>
                  <a:pt x="18" y="27"/>
                </a:cubicBezTo>
                <a:cubicBezTo>
                  <a:pt x="10" y="45"/>
                  <a:pt x="0" y="82"/>
                  <a:pt x="0" y="82"/>
                </a:cubicBezTo>
                <a:cubicBezTo>
                  <a:pt x="24" y="158"/>
                  <a:pt x="0" y="63"/>
                  <a:pt x="0" y="137"/>
                </a:cubicBezTo>
                <a:cubicBezTo>
                  <a:pt x="0" y="206"/>
                  <a:pt x="24" y="177"/>
                  <a:pt x="0" y="201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37" name="Freeform 34">
            <a:extLst>
              <a:ext uri="{FF2B5EF4-FFF2-40B4-BE49-F238E27FC236}">
                <a16:creationId xmlns:a16="http://schemas.microsoft.com/office/drawing/2014/main" id="{CF07FBE0-27EB-674D-9853-B57450F956CE}"/>
              </a:ext>
            </a:extLst>
          </p:cNvPr>
          <p:cNvSpPr>
            <a:spLocks/>
          </p:cNvSpPr>
          <p:nvPr/>
        </p:nvSpPr>
        <p:spPr bwMode="auto">
          <a:xfrm>
            <a:off x="9950451" y="3643313"/>
            <a:ext cx="30162" cy="203200"/>
          </a:xfrm>
          <a:custGeom>
            <a:avLst/>
            <a:gdLst>
              <a:gd name="T0" fmla="*/ 0 w 19"/>
              <a:gd name="T1" fmla="*/ 0 h 128"/>
              <a:gd name="T2" fmla="*/ 2147483646 w 19"/>
              <a:gd name="T3" fmla="*/ 2147483646 h 128"/>
              <a:gd name="T4" fmla="*/ 0 60000 65536"/>
              <a:gd name="T5" fmla="*/ 0 60000 65536"/>
              <a:gd name="T6" fmla="*/ 0 w 19"/>
              <a:gd name="T7" fmla="*/ 0 h 128"/>
              <a:gd name="T8" fmla="*/ 19 w 19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" h="128">
                <a:moveTo>
                  <a:pt x="0" y="0"/>
                </a:moveTo>
                <a:cubicBezTo>
                  <a:pt x="3" y="28"/>
                  <a:pt x="19" y="94"/>
                  <a:pt x="19" y="128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38" name="Freeform 35">
            <a:extLst>
              <a:ext uri="{FF2B5EF4-FFF2-40B4-BE49-F238E27FC236}">
                <a16:creationId xmlns:a16="http://schemas.microsoft.com/office/drawing/2014/main" id="{F4ADC4CB-FA65-F344-904A-63D7FC2AD62B}"/>
              </a:ext>
            </a:extLst>
          </p:cNvPr>
          <p:cNvSpPr>
            <a:spLocks/>
          </p:cNvSpPr>
          <p:nvPr/>
        </p:nvSpPr>
        <p:spPr bwMode="auto">
          <a:xfrm>
            <a:off x="10212388" y="3817939"/>
            <a:ext cx="101600" cy="187325"/>
          </a:xfrm>
          <a:custGeom>
            <a:avLst/>
            <a:gdLst>
              <a:gd name="T0" fmla="*/ 2147483646 w 64"/>
              <a:gd name="T1" fmla="*/ 0 h 118"/>
              <a:gd name="T2" fmla="*/ 2147483646 w 64"/>
              <a:gd name="T3" fmla="*/ 2147483646 h 118"/>
              <a:gd name="T4" fmla="*/ 0 w 64"/>
              <a:gd name="T5" fmla="*/ 2147483646 h 118"/>
              <a:gd name="T6" fmla="*/ 0 60000 65536"/>
              <a:gd name="T7" fmla="*/ 0 60000 65536"/>
              <a:gd name="T8" fmla="*/ 0 60000 65536"/>
              <a:gd name="T9" fmla="*/ 0 w 64"/>
              <a:gd name="T10" fmla="*/ 0 h 118"/>
              <a:gd name="T11" fmla="*/ 64 w 64"/>
              <a:gd name="T12" fmla="*/ 118 h 1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" h="118">
                <a:moveTo>
                  <a:pt x="64" y="0"/>
                </a:moveTo>
                <a:cubicBezTo>
                  <a:pt x="55" y="3"/>
                  <a:pt x="44" y="2"/>
                  <a:pt x="37" y="9"/>
                </a:cubicBezTo>
                <a:cubicBezTo>
                  <a:pt x="22" y="24"/>
                  <a:pt x="13" y="92"/>
                  <a:pt x="0" y="118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39" name="Freeform 36">
            <a:extLst>
              <a:ext uri="{FF2B5EF4-FFF2-40B4-BE49-F238E27FC236}">
                <a16:creationId xmlns:a16="http://schemas.microsoft.com/office/drawing/2014/main" id="{0E847606-8A49-6847-94F7-ECD3C11885AE}"/>
              </a:ext>
            </a:extLst>
          </p:cNvPr>
          <p:cNvSpPr>
            <a:spLocks/>
          </p:cNvSpPr>
          <p:nvPr/>
        </p:nvSpPr>
        <p:spPr bwMode="auto">
          <a:xfrm>
            <a:off x="10255252" y="4281489"/>
            <a:ext cx="236537" cy="261937"/>
          </a:xfrm>
          <a:custGeom>
            <a:avLst/>
            <a:gdLst>
              <a:gd name="T0" fmla="*/ 0 w 149"/>
              <a:gd name="T1" fmla="*/ 0 h 165"/>
              <a:gd name="T2" fmla="*/ 2147483646 w 149"/>
              <a:gd name="T3" fmla="*/ 2147483646 h 165"/>
              <a:gd name="T4" fmla="*/ 2147483646 w 149"/>
              <a:gd name="T5" fmla="*/ 2147483646 h 165"/>
              <a:gd name="T6" fmla="*/ 2147483646 w 149"/>
              <a:gd name="T7" fmla="*/ 2147483646 h 165"/>
              <a:gd name="T8" fmla="*/ 2147483646 w 149"/>
              <a:gd name="T9" fmla="*/ 2147483646 h 1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9"/>
              <a:gd name="T16" fmla="*/ 0 h 165"/>
              <a:gd name="T17" fmla="*/ 149 w 149"/>
              <a:gd name="T18" fmla="*/ 165 h 16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9" h="165">
                <a:moveTo>
                  <a:pt x="0" y="0"/>
                </a:moveTo>
                <a:cubicBezTo>
                  <a:pt x="33" y="31"/>
                  <a:pt x="16" y="10"/>
                  <a:pt x="37" y="73"/>
                </a:cubicBezTo>
                <a:cubicBezTo>
                  <a:pt x="65" y="103"/>
                  <a:pt x="89" y="124"/>
                  <a:pt x="128" y="137"/>
                </a:cubicBezTo>
                <a:cubicBezTo>
                  <a:pt x="149" y="158"/>
                  <a:pt x="147" y="147"/>
                  <a:pt x="147" y="165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40" name="Freeform 37">
            <a:extLst>
              <a:ext uri="{FF2B5EF4-FFF2-40B4-BE49-F238E27FC236}">
                <a16:creationId xmlns:a16="http://schemas.microsoft.com/office/drawing/2014/main" id="{E96AF710-99CD-C044-8B17-0C78365AEF90}"/>
              </a:ext>
            </a:extLst>
          </p:cNvPr>
          <p:cNvSpPr>
            <a:spLocks/>
          </p:cNvSpPr>
          <p:nvPr/>
        </p:nvSpPr>
        <p:spPr bwMode="auto">
          <a:xfrm>
            <a:off x="10096502" y="4092575"/>
            <a:ext cx="479425" cy="769938"/>
          </a:xfrm>
          <a:custGeom>
            <a:avLst/>
            <a:gdLst>
              <a:gd name="T0" fmla="*/ 0 w 302"/>
              <a:gd name="T1" fmla="*/ 0 h 485"/>
              <a:gd name="T2" fmla="*/ 2147483646 w 302"/>
              <a:gd name="T3" fmla="*/ 2147483646 h 485"/>
              <a:gd name="T4" fmla="*/ 2147483646 w 302"/>
              <a:gd name="T5" fmla="*/ 2147483646 h 485"/>
              <a:gd name="T6" fmla="*/ 2147483646 w 302"/>
              <a:gd name="T7" fmla="*/ 2147483646 h 485"/>
              <a:gd name="T8" fmla="*/ 2147483646 w 302"/>
              <a:gd name="T9" fmla="*/ 2147483646 h 485"/>
              <a:gd name="T10" fmla="*/ 2147483646 w 302"/>
              <a:gd name="T11" fmla="*/ 2147483646 h 485"/>
              <a:gd name="T12" fmla="*/ 2147483646 w 302"/>
              <a:gd name="T13" fmla="*/ 2147483646 h 485"/>
              <a:gd name="T14" fmla="*/ 2147483646 w 302"/>
              <a:gd name="T15" fmla="*/ 2147483646 h 485"/>
              <a:gd name="T16" fmla="*/ 2147483646 w 302"/>
              <a:gd name="T17" fmla="*/ 2147483646 h 485"/>
              <a:gd name="T18" fmla="*/ 2147483646 w 302"/>
              <a:gd name="T19" fmla="*/ 2147483646 h 485"/>
              <a:gd name="T20" fmla="*/ 2147483646 w 302"/>
              <a:gd name="T21" fmla="*/ 2147483646 h 4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02"/>
              <a:gd name="T34" fmla="*/ 0 h 485"/>
              <a:gd name="T35" fmla="*/ 302 w 302"/>
              <a:gd name="T36" fmla="*/ 485 h 4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02" h="485">
                <a:moveTo>
                  <a:pt x="0" y="0"/>
                </a:moveTo>
                <a:cubicBezTo>
                  <a:pt x="9" y="28"/>
                  <a:pt x="18" y="55"/>
                  <a:pt x="27" y="83"/>
                </a:cubicBezTo>
                <a:cubicBezTo>
                  <a:pt x="30" y="92"/>
                  <a:pt x="33" y="101"/>
                  <a:pt x="36" y="110"/>
                </a:cubicBezTo>
                <a:cubicBezTo>
                  <a:pt x="39" y="119"/>
                  <a:pt x="46" y="137"/>
                  <a:pt x="46" y="137"/>
                </a:cubicBezTo>
                <a:cubicBezTo>
                  <a:pt x="36" y="183"/>
                  <a:pt x="26" y="228"/>
                  <a:pt x="18" y="275"/>
                </a:cubicBezTo>
                <a:cubicBezTo>
                  <a:pt x="21" y="290"/>
                  <a:pt x="21" y="306"/>
                  <a:pt x="27" y="320"/>
                </a:cubicBezTo>
                <a:cubicBezTo>
                  <a:pt x="37" y="343"/>
                  <a:pt x="81" y="353"/>
                  <a:pt x="100" y="366"/>
                </a:cubicBezTo>
                <a:cubicBezTo>
                  <a:pt x="121" y="424"/>
                  <a:pt x="151" y="412"/>
                  <a:pt x="201" y="430"/>
                </a:cubicBezTo>
                <a:cubicBezTo>
                  <a:pt x="214" y="435"/>
                  <a:pt x="225" y="443"/>
                  <a:pt x="238" y="448"/>
                </a:cubicBezTo>
                <a:cubicBezTo>
                  <a:pt x="247" y="452"/>
                  <a:pt x="256" y="454"/>
                  <a:pt x="265" y="457"/>
                </a:cubicBezTo>
                <a:cubicBezTo>
                  <a:pt x="288" y="481"/>
                  <a:pt x="275" y="472"/>
                  <a:pt x="302" y="485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41" name="Freeform 38">
            <a:extLst>
              <a:ext uri="{FF2B5EF4-FFF2-40B4-BE49-F238E27FC236}">
                <a16:creationId xmlns:a16="http://schemas.microsoft.com/office/drawing/2014/main" id="{A301E26B-DFD9-3449-92B1-C41F8AD2E91F}"/>
              </a:ext>
            </a:extLst>
          </p:cNvPr>
          <p:cNvSpPr>
            <a:spLocks/>
          </p:cNvSpPr>
          <p:nvPr/>
        </p:nvSpPr>
        <p:spPr bwMode="auto">
          <a:xfrm>
            <a:off x="9974264" y="4252913"/>
            <a:ext cx="136525" cy="304800"/>
          </a:xfrm>
          <a:custGeom>
            <a:avLst/>
            <a:gdLst>
              <a:gd name="T0" fmla="*/ 2147483646 w 86"/>
              <a:gd name="T1" fmla="*/ 0 h 192"/>
              <a:gd name="T2" fmla="*/ 2147483646 w 86"/>
              <a:gd name="T3" fmla="*/ 2147483646 h 192"/>
              <a:gd name="T4" fmla="*/ 2147483646 w 86"/>
              <a:gd name="T5" fmla="*/ 2147483646 h 192"/>
              <a:gd name="T6" fmla="*/ 0 60000 65536"/>
              <a:gd name="T7" fmla="*/ 0 60000 65536"/>
              <a:gd name="T8" fmla="*/ 0 60000 65536"/>
              <a:gd name="T9" fmla="*/ 0 w 86"/>
              <a:gd name="T10" fmla="*/ 0 h 192"/>
              <a:gd name="T11" fmla="*/ 86 w 86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" h="192">
                <a:moveTo>
                  <a:pt x="31" y="0"/>
                </a:moveTo>
                <a:cubicBezTo>
                  <a:pt x="22" y="54"/>
                  <a:pt x="0" y="111"/>
                  <a:pt x="31" y="164"/>
                </a:cubicBezTo>
                <a:cubicBezTo>
                  <a:pt x="41" y="182"/>
                  <a:pt x="86" y="192"/>
                  <a:pt x="86" y="192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42" name="Freeform 39">
            <a:extLst>
              <a:ext uri="{FF2B5EF4-FFF2-40B4-BE49-F238E27FC236}">
                <a16:creationId xmlns:a16="http://schemas.microsoft.com/office/drawing/2014/main" id="{A07490B7-1BBD-B246-A843-2B8A431C8538}"/>
              </a:ext>
            </a:extLst>
          </p:cNvPr>
          <p:cNvSpPr>
            <a:spLocks/>
          </p:cNvSpPr>
          <p:nvPr/>
        </p:nvSpPr>
        <p:spPr bwMode="auto">
          <a:xfrm>
            <a:off x="9631363" y="3933825"/>
            <a:ext cx="261938" cy="463550"/>
          </a:xfrm>
          <a:custGeom>
            <a:avLst/>
            <a:gdLst>
              <a:gd name="T0" fmla="*/ 2147483646 w 165"/>
              <a:gd name="T1" fmla="*/ 0 h 292"/>
              <a:gd name="T2" fmla="*/ 2147483646 w 165"/>
              <a:gd name="T3" fmla="*/ 2147483646 h 292"/>
              <a:gd name="T4" fmla="*/ 2147483646 w 165"/>
              <a:gd name="T5" fmla="*/ 2147483646 h 292"/>
              <a:gd name="T6" fmla="*/ 2147483646 w 165"/>
              <a:gd name="T7" fmla="*/ 2147483646 h 292"/>
              <a:gd name="T8" fmla="*/ 2147483646 w 165"/>
              <a:gd name="T9" fmla="*/ 2147483646 h 292"/>
              <a:gd name="T10" fmla="*/ 0 w 165"/>
              <a:gd name="T11" fmla="*/ 2147483646 h 2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5"/>
              <a:gd name="T19" fmla="*/ 0 h 292"/>
              <a:gd name="T20" fmla="*/ 165 w 165"/>
              <a:gd name="T21" fmla="*/ 292 h 2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5" h="292">
                <a:moveTo>
                  <a:pt x="165" y="0"/>
                </a:moveTo>
                <a:cubicBezTo>
                  <a:pt x="163" y="12"/>
                  <a:pt x="148" y="106"/>
                  <a:pt x="137" y="119"/>
                </a:cubicBezTo>
                <a:cubicBezTo>
                  <a:pt x="131" y="126"/>
                  <a:pt x="119" y="125"/>
                  <a:pt x="110" y="128"/>
                </a:cubicBezTo>
                <a:cubicBezTo>
                  <a:pt x="88" y="161"/>
                  <a:pt x="59" y="186"/>
                  <a:pt x="37" y="219"/>
                </a:cubicBezTo>
                <a:cubicBezTo>
                  <a:pt x="31" y="237"/>
                  <a:pt x="25" y="256"/>
                  <a:pt x="19" y="274"/>
                </a:cubicBezTo>
                <a:cubicBezTo>
                  <a:pt x="16" y="282"/>
                  <a:pt x="0" y="292"/>
                  <a:pt x="0" y="292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43" name="Freeform 40">
            <a:extLst>
              <a:ext uri="{FF2B5EF4-FFF2-40B4-BE49-F238E27FC236}">
                <a16:creationId xmlns:a16="http://schemas.microsoft.com/office/drawing/2014/main" id="{BEF014D4-C70D-B94A-9AF6-7CDB0F6FFE65}"/>
              </a:ext>
            </a:extLst>
          </p:cNvPr>
          <p:cNvSpPr>
            <a:spLocks/>
          </p:cNvSpPr>
          <p:nvPr/>
        </p:nvSpPr>
        <p:spPr bwMode="auto">
          <a:xfrm>
            <a:off x="9683751" y="3989388"/>
            <a:ext cx="107950" cy="176212"/>
          </a:xfrm>
          <a:custGeom>
            <a:avLst/>
            <a:gdLst>
              <a:gd name="T0" fmla="*/ 2147483646 w 68"/>
              <a:gd name="T1" fmla="*/ 2147483646 h 111"/>
              <a:gd name="T2" fmla="*/ 2147483646 w 68"/>
              <a:gd name="T3" fmla="*/ 2147483646 h 111"/>
              <a:gd name="T4" fmla="*/ 2147483646 w 68"/>
              <a:gd name="T5" fmla="*/ 2147483646 h 111"/>
              <a:gd name="T6" fmla="*/ 0 60000 65536"/>
              <a:gd name="T7" fmla="*/ 0 60000 65536"/>
              <a:gd name="T8" fmla="*/ 0 60000 65536"/>
              <a:gd name="T9" fmla="*/ 0 w 68"/>
              <a:gd name="T10" fmla="*/ 0 h 111"/>
              <a:gd name="T11" fmla="*/ 68 w 68"/>
              <a:gd name="T12" fmla="*/ 111 h 1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" h="111">
                <a:moveTo>
                  <a:pt x="4" y="10"/>
                </a:moveTo>
                <a:cubicBezTo>
                  <a:pt x="47" y="55"/>
                  <a:pt x="0" y="0"/>
                  <a:pt x="31" y="56"/>
                </a:cubicBezTo>
                <a:cubicBezTo>
                  <a:pt x="42" y="75"/>
                  <a:pt x="68" y="111"/>
                  <a:pt x="68" y="111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44" name="Freeform 41">
            <a:extLst>
              <a:ext uri="{FF2B5EF4-FFF2-40B4-BE49-F238E27FC236}">
                <a16:creationId xmlns:a16="http://schemas.microsoft.com/office/drawing/2014/main" id="{50F719C0-9810-4649-A3E3-5356488A4A6C}"/>
              </a:ext>
            </a:extLst>
          </p:cNvPr>
          <p:cNvSpPr>
            <a:spLocks/>
          </p:cNvSpPr>
          <p:nvPr/>
        </p:nvSpPr>
        <p:spPr bwMode="auto">
          <a:xfrm>
            <a:off x="9774238" y="3962401"/>
            <a:ext cx="46038" cy="174625"/>
          </a:xfrm>
          <a:custGeom>
            <a:avLst/>
            <a:gdLst>
              <a:gd name="T0" fmla="*/ 2147483646 w 29"/>
              <a:gd name="T1" fmla="*/ 0 h 110"/>
              <a:gd name="T2" fmla="*/ 2147483646 w 29"/>
              <a:gd name="T3" fmla="*/ 2147483646 h 110"/>
              <a:gd name="T4" fmla="*/ 0 60000 65536"/>
              <a:gd name="T5" fmla="*/ 0 60000 65536"/>
              <a:gd name="T6" fmla="*/ 0 w 29"/>
              <a:gd name="T7" fmla="*/ 0 h 110"/>
              <a:gd name="T8" fmla="*/ 29 w 29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" h="110">
                <a:moveTo>
                  <a:pt x="29" y="0"/>
                </a:moveTo>
                <a:cubicBezTo>
                  <a:pt x="0" y="44"/>
                  <a:pt x="20" y="61"/>
                  <a:pt x="20" y="110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45" name="Freeform 42">
            <a:extLst>
              <a:ext uri="{FF2B5EF4-FFF2-40B4-BE49-F238E27FC236}">
                <a16:creationId xmlns:a16="http://schemas.microsoft.com/office/drawing/2014/main" id="{F8C002B8-53F2-A64B-8DB8-2523B1C3494A}"/>
              </a:ext>
            </a:extLst>
          </p:cNvPr>
          <p:cNvSpPr>
            <a:spLocks/>
          </p:cNvSpPr>
          <p:nvPr/>
        </p:nvSpPr>
        <p:spPr bwMode="auto">
          <a:xfrm>
            <a:off x="9805989" y="4137026"/>
            <a:ext cx="188913" cy="61913"/>
          </a:xfrm>
          <a:custGeom>
            <a:avLst/>
            <a:gdLst>
              <a:gd name="T0" fmla="*/ 2147483646 w 119"/>
              <a:gd name="T1" fmla="*/ 2147483646 h 39"/>
              <a:gd name="T2" fmla="*/ 0 w 119"/>
              <a:gd name="T3" fmla="*/ 0 h 39"/>
              <a:gd name="T4" fmla="*/ 0 60000 65536"/>
              <a:gd name="T5" fmla="*/ 0 60000 65536"/>
              <a:gd name="T6" fmla="*/ 0 w 119"/>
              <a:gd name="T7" fmla="*/ 0 h 39"/>
              <a:gd name="T8" fmla="*/ 119 w 119"/>
              <a:gd name="T9" fmla="*/ 39 h 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9" h="39">
                <a:moveTo>
                  <a:pt x="119" y="27"/>
                </a:moveTo>
                <a:cubicBezTo>
                  <a:pt x="75" y="13"/>
                  <a:pt x="39" y="39"/>
                  <a:pt x="0" y="0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46" name="Freeform 43">
            <a:extLst>
              <a:ext uri="{FF2B5EF4-FFF2-40B4-BE49-F238E27FC236}">
                <a16:creationId xmlns:a16="http://schemas.microsoft.com/office/drawing/2014/main" id="{28B1F63B-1D2F-324F-BBA7-E4182B72FB13}"/>
              </a:ext>
            </a:extLst>
          </p:cNvPr>
          <p:cNvSpPr>
            <a:spLocks/>
          </p:cNvSpPr>
          <p:nvPr/>
        </p:nvSpPr>
        <p:spPr bwMode="auto">
          <a:xfrm>
            <a:off x="9588501" y="4613275"/>
            <a:ext cx="406400" cy="133350"/>
          </a:xfrm>
          <a:custGeom>
            <a:avLst/>
            <a:gdLst>
              <a:gd name="T0" fmla="*/ 2147483646 w 256"/>
              <a:gd name="T1" fmla="*/ 2147483646 h 84"/>
              <a:gd name="T2" fmla="*/ 2147483646 w 256"/>
              <a:gd name="T3" fmla="*/ 2147483646 h 84"/>
              <a:gd name="T4" fmla="*/ 2147483646 w 256"/>
              <a:gd name="T5" fmla="*/ 2147483646 h 84"/>
              <a:gd name="T6" fmla="*/ 0 w 256"/>
              <a:gd name="T7" fmla="*/ 2147483646 h 84"/>
              <a:gd name="T8" fmla="*/ 0 60000 65536"/>
              <a:gd name="T9" fmla="*/ 0 60000 65536"/>
              <a:gd name="T10" fmla="*/ 0 60000 65536"/>
              <a:gd name="T11" fmla="*/ 0 60000 65536"/>
              <a:gd name="T12" fmla="*/ 0 w 256"/>
              <a:gd name="T13" fmla="*/ 0 h 84"/>
              <a:gd name="T14" fmla="*/ 256 w 256"/>
              <a:gd name="T15" fmla="*/ 84 h 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6" h="84">
                <a:moveTo>
                  <a:pt x="256" y="75"/>
                </a:moveTo>
                <a:cubicBezTo>
                  <a:pt x="241" y="78"/>
                  <a:pt x="226" y="84"/>
                  <a:pt x="210" y="84"/>
                </a:cubicBezTo>
                <a:cubicBezTo>
                  <a:pt x="183" y="84"/>
                  <a:pt x="142" y="40"/>
                  <a:pt x="110" y="29"/>
                </a:cubicBezTo>
                <a:cubicBezTo>
                  <a:pt x="79" y="0"/>
                  <a:pt x="42" y="1"/>
                  <a:pt x="0" y="1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47" name="Freeform 44">
            <a:extLst>
              <a:ext uri="{FF2B5EF4-FFF2-40B4-BE49-F238E27FC236}">
                <a16:creationId xmlns:a16="http://schemas.microsoft.com/office/drawing/2014/main" id="{0A9A636E-EA73-6349-BC48-B7A956B1CCB1}"/>
              </a:ext>
            </a:extLst>
          </p:cNvPr>
          <p:cNvSpPr>
            <a:spLocks/>
          </p:cNvSpPr>
          <p:nvPr/>
        </p:nvSpPr>
        <p:spPr bwMode="auto">
          <a:xfrm>
            <a:off x="9602789" y="4368801"/>
            <a:ext cx="231775" cy="231775"/>
          </a:xfrm>
          <a:custGeom>
            <a:avLst/>
            <a:gdLst>
              <a:gd name="T0" fmla="*/ 2147483646 w 146"/>
              <a:gd name="T1" fmla="*/ 0 h 146"/>
              <a:gd name="T2" fmla="*/ 2147483646 w 146"/>
              <a:gd name="T3" fmla="*/ 2147483646 h 146"/>
              <a:gd name="T4" fmla="*/ 0 w 146"/>
              <a:gd name="T5" fmla="*/ 2147483646 h 146"/>
              <a:gd name="T6" fmla="*/ 0 60000 65536"/>
              <a:gd name="T7" fmla="*/ 0 60000 65536"/>
              <a:gd name="T8" fmla="*/ 0 60000 65536"/>
              <a:gd name="T9" fmla="*/ 0 w 146"/>
              <a:gd name="T10" fmla="*/ 0 h 146"/>
              <a:gd name="T11" fmla="*/ 146 w 146"/>
              <a:gd name="T12" fmla="*/ 146 h 1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" h="146">
                <a:moveTo>
                  <a:pt x="146" y="0"/>
                </a:moveTo>
                <a:cubicBezTo>
                  <a:pt x="104" y="28"/>
                  <a:pt x="81" y="66"/>
                  <a:pt x="46" y="101"/>
                </a:cubicBezTo>
                <a:cubicBezTo>
                  <a:pt x="33" y="114"/>
                  <a:pt x="0" y="128"/>
                  <a:pt x="0" y="146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48" name="Freeform 45">
            <a:extLst>
              <a:ext uri="{FF2B5EF4-FFF2-40B4-BE49-F238E27FC236}">
                <a16:creationId xmlns:a16="http://schemas.microsoft.com/office/drawing/2014/main" id="{856715AF-9675-614E-A40C-170BE3FBE618}"/>
              </a:ext>
            </a:extLst>
          </p:cNvPr>
          <p:cNvSpPr>
            <a:spLocks/>
          </p:cNvSpPr>
          <p:nvPr/>
        </p:nvSpPr>
        <p:spPr bwMode="auto">
          <a:xfrm>
            <a:off x="9588501" y="4600576"/>
            <a:ext cx="550862" cy="354013"/>
          </a:xfrm>
          <a:custGeom>
            <a:avLst/>
            <a:gdLst>
              <a:gd name="T0" fmla="*/ 2147483646 w 347"/>
              <a:gd name="T1" fmla="*/ 2147483646 h 223"/>
              <a:gd name="T2" fmla="*/ 2147483646 w 347"/>
              <a:gd name="T3" fmla="*/ 2147483646 h 223"/>
              <a:gd name="T4" fmla="*/ 2147483646 w 347"/>
              <a:gd name="T5" fmla="*/ 2147483646 h 223"/>
              <a:gd name="T6" fmla="*/ 2147483646 w 347"/>
              <a:gd name="T7" fmla="*/ 2147483646 h 223"/>
              <a:gd name="T8" fmla="*/ 2147483646 w 347"/>
              <a:gd name="T9" fmla="*/ 2147483646 h 223"/>
              <a:gd name="T10" fmla="*/ 0 w 347"/>
              <a:gd name="T11" fmla="*/ 0 h 2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47"/>
              <a:gd name="T19" fmla="*/ 0 h 223"/>
              <a:gd name="T20" fmla="*/ 347 w 347"/>
              <a:gd name="T21" fmla="*/ 223 h 22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47" h="223">
                <a:moveTo>
                  <a:pt x="347" y="165"/>
                </a:moveTo>
                <a:cubicBezTo>
                  <a:pt x="329" y="171"/>
                  <a:pt x="298" y="165"/>
                  <a:pt x="292" y="183"/>
                </a:cubicBezTo>
                <a:cubicBezTo>
                  <a:pt x="279" y="223"/>
                  <a:pt x="293" y="209"/>
                  <a:pt x="247" y="220"/>
                </a:cubicBezTo>
                <a:cubicBezTo>
                  <a:pt x="165" y="208"/>
                  <a:pt x="194" y="212"/>
                  <a:pt x="137" y="174"/>
                </a:cubicBezTo>
                <a:cubicBezTo>
                  <a:pt x="113" y="138"/>
                  <a:pt x="107" y="130"/>
                  <a:pt x="64" y="119"/>
                </a:cubicBezTo>
                <a:cubicBezTo>
                  <a:pt x="40" y="83"/>
                  <a:pt x="0" y="45"/>
                  <a:pt x="0" y="0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49" name="Freeform 46">
            <a:extLst>
              <a:ext uri="{FF2B5EF4-FFF2-40B4-BE49-F238E27FC236}">
                <a16:creationId xmlns:a16="http://schemas.microsoft.com/office/drawing/2014/main" id="{F6C995C3-CE6E-2B4F-BB89-59358DD930E2}"/>
              </a:ext>
            </a:extLst>
          </p:cNvPr>
          <p:cNvSpPr>
            <a:spLocks/>
          </p:cNvSpPr>
          <p:nvPr/>
        </p:nvSpPr>
        <p:spPr bwMode="auto">
          <a:xfrm>
            <a:off x="9690102" y="4513263"/>
            <a:ext cx="174625" cy="87312"/>
          </a:xfrm>
          <a:custGeom>
            <a:avLst/>
            <a:gdLst>
              <a:gd name="T0" fmla="*/ 2147483646 w 110"/>
              <a:gd name="T1" fmla="*/ 0 h 55"/>
              <a:gd name="T2" fmla="*/ 2147483646 w 110"/>
              <a:gd name="T3" fmla="*/ 2147483646 h 55"/>
              <a:gd name="T4" fmla="*/ 0 w 110"/>
              <a:gd name="T5" fmla="*/ 2147483646 h 55"/>
              <a:gd name="T6" fmla="*/ 0 60000 65536"/>
              <a:gd name="T7" fmla="*/ 0 60000 65536"/>
              <a:gd name="T8" fmla="*/ 0 60000 65536"/>
              <a:gd name="T9" fmla="*/ 0 w 110"/>
              <a:gd name="T10" fmla="*/ 0 h 55"/>
              <a:gd name="T11" fmla="*/ 110 w 110"/>
              <a:gd name="T12" fmla="*/ 55 h 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0" h="55">
                <a:moveTo>
                  <a:pt x="110" y="0"/>
                </a:moveTo>
                <a:cubicBezTo>
                  <a:pt x="86" y="35"/>
                  <a:pt x="77" y="41"/>
                  <a:pt x="36" y="28"/>
                </a:cubicBezTo>
                <a:cubicBezTo>
                  <a:pt x="3" y="39"/>
                  <a:pt x="13" y="29"/>
                  <a:pt x="0" y="55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50" name="Freeform 47">
            <a:extLst>
              <a:ext uri="{FF2B5EF4-FFF2-40B4-BE49-F238E27FC236}">
                <a16:creationId xmlns:a16="http://schemas.microsoft.com/office/drawing/2014/main" id="{69A8ED10-4631-FC4A-A697-03AFC4E93AB8}"/>
              </a:ext>
            </a:extLst>
          </p:cNvPr>
          <p:cNvSpPr>
            <a:spLocks/>
          </p:cNvSpPr>
          <p:nvPr/>
        </p:nvSpPr>
        <p:spPr bwMode="auto">
          <a:xfrm>
            <a:off x="9253538" y="5138739"/>
            <a:ext cx="349250" cy="681037"/>
          </a:xfrm>
          <a:custGeom>
            <a:avLst/>
            <a:gdLst>
              <a:gd name="T0" fmla="*/ 2147483646 w 220"/>
              <a:gd name="T1" fmla="*/ 0 h 429"/>
              <a:gd name="T2" fmla="*/ 2147483646 w 220"/>
              <a:gd name="T3" fmla="*/ 2147483646 h 429"/>
              <a:gd name="T4" fmla="*/ 2147483646 w 220"/>
              <a:gd name="T5" fmla="*/ 2147483646 h 429"/>
              <a:gd name="T6" fmla="*/ 2147483646 w 220"/>
              <a:gd name="T7" fmla="*/ 2147483646 h 429"/>
              <a:gd name="T8" fmla="*/ 2147483646 w 220"/>
              <a:gd name="T9" fmla="*/ 2147483646 h 429"/>
              <a:gd name="T10" fmla="*/ 2147483646 w 220"/>
              <a:gd name="T11" fmla="*/ 2147483646 h 429"/>
              <a:gd name="T12" fmla="*/ 2147483646 w 220"/>
              <a:gd name="T13" fmla="*/ 2147483646 h 429"/>
              <a:gd name="T14" fmla="*/ 2147483646 w 220"/>
              <a:gd name="T15" fmla="*/ 2147483646 h 4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20"/>
              <a:gd name="T25" fmla="*/ 0 h 429"/>
              <a:gd name="T26" fmla="*/ 220 w 220"/>
              <a:gd name="T27" fmla="*/ 429 h 42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20" h="429">
                <a:moveTo>
                  <a:pt x="220" y="0"/>
                </a:moveTo>
                <a:cubicBezTo>
                  <a:pt x="185" y="23"/>
                  <a:pt x="167" y="60"/>
                  <a:pt x="129" y="73"/>
                </a:cubicBezTo>
                <a:cubicBezTo>
                  <a:pt x="120" y="96"/>
                  <a:pt x="118" y="109"/>
                  <a:pt x="101" y="128"/>
                </a:cubicBezTo>
                <a:cubicBezTo>
                  <a:pt x="87" y="144"/>
                  <a:pt x="55" y="173"/>
                  <a:pt x="55" y="173"/>
                </a:cubicBezTo>
                <a:cubicBezTo>
                  <a:pt x="23" y="273"/>
                  <a:pt x="73" y="125"/>
                  <a:pt x="28" y="228"/>
                </a:cubicBezTo>
                <a:cubicBezTo>
                  <a:pt x="20" y="246"/>
                  <a:pt x="10" y="283"/>
                  <a:pt x="10" y="283"/>
                </a:cubicBezTo>
                <a:cubicBezTo>
                  <a:pt x="61" y="359"/>
                  <a:pt x="0" y="263"/>
                  <a:pt x="37" y="338"/>
                </a:cubicBezTo>
                <a:cubicBezTo>
                  <a:pt x="54" y="372"/>
                  <a:pt x="84" y="395"/>
                  <a:pt x="101" y="429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51" name="Freeform 48">
            <a:extLst>
              <a:ext uri="{FF2B5EF4-FFF2-40B4-BE49-F238E27FC236}">
                <a16:creationId xmlns:a16="http://schemas.microsoft.com/office/drawing/2014/main" id="{16B609A3-05A7-CB43-9EC5-5EEEEDB7597D}"/>
              </a:ext>
            </a:extLst>
          </p:cNvPr>
          <p:cNvSpPr>
            <a:spLocks/>
          </p:cNvSpPr>
          <p:nvPr/>
        </p:nvSpPr>
        <p:spPr bwMode="auto">
          <a:xfrm>
            <a:off x="9224964" y="5297489"/>
            <a:ext cx="87313" cy="319087"/>
          </a:xfrm>
          <a:custGeom>
            <a:avLst/>
            <a:gdLst>
              <a:gd name="T0" fmla="*/ 2147483646 w 55"/>
              <a:gd name="T1" fmla="*/ 0 h 201"/>
              <a:gd name="T2" fmla="*/ 0 w 55"/>
              <a:gd name="T3" fmla="*/ 2147483646 h 201"/>
              <a:gd name="T4" fmla="*/ 2147483646 w 55"/>
              <a:gd name="T5" fmla="*/ 2147483646 h 201"/>
              <a:gd name="T6" fmla="*/ 0 60000 65536"/>
              <a:gd name="T7" fmla="*/ 0 60000 65536"/>
              <a:gd name="T8" fmla="*/ 0 60000 65536"/>
              <a:gd name="T9" fmla="*/ 0 w 55"/>
              <a:gd name="T10" fmla="*/ 0 h 201"/>
              <a:gd name="T11" fmla="*/ 55 w 55"/>
              <a:gd name="T12" fmla="*/ 201 h 2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5" h="201">
                <a:moveTo>
                  <a:pt x="55" y="0"/>
                </a:moveTo>
                <a:cubicBezTo>
                  <a:pt x="39" y="48"/>
                  <a:pt x="35" y="66"/>
                  <a:pt x="0" y="101"/>
                </a:cubicBezTo>
                <a:cubicBezTo>
                  <a:pt x="7" y="136"/>
                  <a:pt x="19" y="166"/>
                  <a:pt x="19" y="201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52" name="Freeform 49">
            <a:extLst>
              <a:ext uri="{FF2B5EF4-FFF2-40B4-BE49-F238E27FC236}">
                <a16:creationId xmlns:a16="http://schemas.microsoft.com/office/drawing/2014/main" id="{81FE5695-4AAF-4C46-BCCC-E61E9BE4DF7E}"/>
              </a:ext>
            </a:extLst>
          </p:cNvPr>
          <p:cNvSpPr>
            <a:spLocks/>
          </p:cNvSpPr>
          <p:nvPr/>
        </p:nvSpPr>
        <p:spPr bwMode="auto">
          <a:xfrm>
            <a:off x="9326564" y="5500688"/>
            <a:ext cx="595313" cy="177800"/>
          </a:xfrm>
          <a:custGeom>
            <a:avLst/>
            <a:gdLst>
              <a:gd name="T0" fmla="*/ 0 w 375"/>
              <a:gd name="T1" fmla="*/ 2147483646 h 112"/>
              <a:gd name="T2" fmla="*/ 2147483646 w 375"/>
              <a:gd name="T3" fmla="*/ 2147483646 h 112"/>
              <a:gd name="T4" fmla="*/ 2147483646 w 375"/>
              <a:gd name="T5" fmla="*/ 2147483646 h 112"/>
              <a:gd name="T6" fmla="*/ 2147483646 w 375"/>
              <a:gd name="T7" fmla="*/ 2147483646 h 112"/>
              <a:gd name="T8" fmla="*/ 2147483646 w 375"/>
              <a:gd name="T9" fmla="*/ 2147483646 h 112"/>
              <a:gd name="T10" fmla="*/ 2147483646 w 375"/>
              <a:gd name="T11" fmla="*/ 2147483646 h 112"/>
              <a:gd name="T12" fmla="*/ 2147483646 w 375"/>
              <a:gd name="T13" fmla="*/ 0 h 1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5"/>
              <a:gd name="T22" fmla="*/ 0 h 112"/>
              <a:gd name="T23" fmla="*/ 375 w 375"/>
              <a:gd name="T24" fmla="*/ 112 h 1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5" h="112">
                <a:moveTo>
                  <a:pt x="0" y="101"/>
                </a:moveTo>
                <a:cubicBezTo>
                  <a:pt x="28" y="104"/>
                  <a:pt x="55" y="112"/>
                  <a:pt x="83" y="110"/>
                </a:cubicBezTo>
                <a:cubicBezTo>
                  <a:pt x="147" y="105"/>
                  <a:pt x="73" y="67"/>
                  <a:pt x="137" y="110"/>
                </a:cubicBezTo>
                <a:cubicBezTo>
                  <a:pt x="165" y="103"/>
                  <a:pt x="194" y="103"/>
                  <a:pt x="220" y="92"/>
                </a:cubicBezTo>
                <a:cubicBezTo>
                  <a:pt x="228" y="89"/>
                  <a:pt x="230" y="75"/>
                  <a:pt x="238" y="73"/>
                </a:cubicBezTo>
                <a:cubicBezTo>
                  <a:pt x="271" y="65"/>
                  <a:pt x="305" y="67"/>
                  <a:pt x="339" y="64"/>
                </a:cubicBezTo>
                <a:cubicBezTo>
                  <a:pt x="368" y="44"/>
                  <a:pt x="375" y="35"/>
                  <a:pt x="375" y="0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53" name="Freeform 50">
            <a:extLst>
              <a:ext uri="{FF2B5EF4-FFF2-40B4-BE49-F238E27FC236}">
                <a16:creationId xmlns:a16="http://schemas.microsoft.com/office/drawing/2014/main" id="{67A21D5E-0068-5840-B9D5-57963AD3D4A6}"/>
              </a:ext>
            </a:extLst>
          </p:cNvPr>
          <p:cNvSpPr>
            <a:spLocks/>
          </p:cNvSpPr>
          <p:nvPr/>
        </p:nvSpPr>
        <p:spPr bwMode="auto">
          <a:xfrm>
            <a:off x="9472613" y="5356226"/>
            <a:ext cx="319088" cy="314325"/>
          </a:xfrm>
          <a:custGeom>
            <a:avLst/>
            <a:gdLst>
              <a:gd name="T0" fmla="*/ 2147483646 w 201"/>
              <a:gd name="T1" fmla="*/ 0 h 198"/>
              <a:gd name="T2" fmla="*/ 2147483646 w 201"/>
              <a:gd name="T3" fmla="*/ 2147483646 h 198"/>
              <a:gd name="T4" fmla="*/ 2147483646 w 201"/>
              <a:gd name="T5" fmla="*/ 2147483646 h 198"/>
              <a:gd name="T6" fmla="*/ 2147483646 w 201"/>
              <a:gd name="T7" fmla="*/ 2147483646 h 198"/>
              <a:gd name="T8" fmla="*/ 2147483646 w 201"/>
              <a:gd name="T9" fmla="*/ 2147483646 h 198"/>
              <a:gd name="T10" fmla="*/ 2147483646 w 201"/>
              <a:gd name="T11" fmla="*/ 2147483646 h 198"/>
              <a:gd name="T12" fmla="*/ 2147483646 w 201"/>
              <a:gd name="T13" fmla="*/ 2147483646 h 198"/>
              <a:gd name="T14" fmla="*/ 0 w 201"/>
              <a:gd name="T15" fmla="*/ 2147483646 h 198"/>
              <a:gd name="T16" fmla="*/ 2147483646 w 201"/>
              <a:gd name="T17" fmla="*/ 2147483646 h 1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1"/>
              <a:gd name="T28" fmla="*/ 0 h 198"/>
              <a:gd name="T29" fmla="*/ 201 w 201"/>
              <a:gd name="T30" fmla="*/ 198 h 1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1" h="198">
                <a:moveTo>
                  <a:pt x="201" y="0"/>
                </a:moveTo>
                <a:cubicBezTo>
                  <a:pt x="192" y="9"/>
                  <a:pt x="180" y="16"/>
                  <a:pt x="173" y="27"/>
                </a:cubicBezTo>
                <a:cubicBezTo>
                  <a:pt x="144" y="70"/>
                  <a:pt x="190" y="46"/>
                  <a:pt x="137" y="64"/>
                </a:cubicBezTo>
                <a:cubicBezTo>
                  <a:pt x="131" y="73"/>
                  <a:pt x="128" y="84"/>
                  <a:pt x="119" y="91"/>
                </a:cubicBezTo>
                <a:cubicBezTo>
                  <a:pt x="111" y="97"/>
                  <a:pt x="98" y="93"/>
                  <a:pt x="91" y="100"/>
                </a:cubicBezTo>
                <a:cubicBezTo>
                  <a:pt x="84" y="107"/>
                  <a:pt x="88" y="120"/>
                  <a:pt x="82" y="128"/>
                </a:cubicBezTo>
                <a:cubicBezTo>
                  <a:pt x="75" y="137"/>
                  <a:pt x="64" y="140"/>
                  <a:pt x="55" y="146"/>
                </a:cubicBezTo>
                <a:cubicBezTo>
                  <a:pt x="40" y="186"/>
                  <a:pt x="44" y="198"/>
                  <a:pt x="0" y="183"/>
                </a:cubicBezTo>
                <a:cubicBezTo>
                  <a:pt x="33" y="171"/>
                  <a:pt x="27" y="163"/>
                  <a:pt x="27" y="192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54" name="Freeform 51">
            <a:extLst>
              <a:ext uri="{FF2B5EF4-FFF2-40B4-BE49-F238E27FC236}">
                <a16:creationId xmlns:a16="http://schemas.microsoft.com/office/drawing/2014/main" id="{922BE04D-3018-4D4A-8525-241CF0651F18}"/>
              </a:ext>
            </a:extLst>
          </p:cNvPr>
          <p:cNvSpPr>
            <a:spLocks/>
          </p:cNvSpPr>
          <p:nvPr/>
        </p:nvSpPr>
        <p:spPr bwMode="auto">
          <a:xfrm>
            <a:off x="9064627" y="5370514"/>
            <a:ext cx="276225" cy="581025"/>
          </a:xfrm>
          <a:custGeom>
            <a:avLst/>
            <a:gdLst>
              <a:gd name="T0" fmla="*/ 2147483646 w 174"/>
              <a:gd name="T1" fmla="*/ 0 h 366"/>
              <a:gd name="T2" fmla="*/ 2147483646 w 174"/>
              <a:gd name="T3" fmla="*/ 2147483646 h 366"/>
              <a:gd name="T4" fmla="*/ 2147483646 w 174"/>
              <a:gd name="T5" fmla="*/ 2147483646 h 366"/>
              <a:gd name="T6" fmla="*/ 2147483646 w 174"/>
              <a:gd name="T7" fmla="*/ 2147483646 h 366"/>
              <a:gd name="T8" fmla="*/ 2147483646 w 174"/>
              <a:gd name="T9" fmla="*/ 2147483646 h 366"/>
              <a:gd name="T10" fmla="*/ 2147483646 w 174"/>
              <a:gd name="T11" fmla="*/ 2147483646 h 3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4"/>
              <a:gd name="T19" fmla="*/ 0 h 366"/>
              <a:gd name="T20" fmla="*/ 174 w 174"/>
              <a:gd name="T21" fmla="*/ 366 h 36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4" h="366">
                <a:moveTo>
                  <a:pt x="10" y="0"/>
                </a:moveTo>
                <a:cubicBezTo>
                  <a:pt x="0" y="30"/>
                  <a:pt x="4" y="61"/>
                  <a:pt x="19" y="91"/>
                </a:cubicBezTo>
                <a:cubicBezTo>
                  <a:pt x="23" y="100"/>
                  <a:pt x="50" y="120"/>
                  <a:pt x="56" y="128"/>
                </a:cubicBezTo>
                <a:cubicBezTo>
                  <a:pt x="82" y="163"/>
                  <a:pt x="106" y="197"/>
                  <a:pt x="120" y="238"/>
                </a:cubicBezTo>
                <a:cubicBezTo>
                  <a:pt x="106" y="277"/>
                  <a:pt x="116" y="280"/>
                  <a:pt x="138" y="311"/>
                </a:cubicBezTo>
                <a:cubicBezTo>
                  <a:pt x="151" y="329"/>
                  <a:pt x="174" y="366"/>
                  <a:pt x="174" y="36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55" name="Freeform 52">
            <a:extLst>
              <a:ext uri="{FF2B5EF4-FFF2-40B4-BE49-F238E27FC236}">
                <a16:creationId xmlns:a16="http://schemas.microsoft.com/office/drawing/2014/main" id="{9F52414B-3A75-B147-BFCB-1D1D9EF6D4E8}"/>
              </a:ext>
            </a:extLst>
          </p:cNvPr>
          <p:cNvSpPr>
            <a:spLocks/>
          </p:cNvSpPr>
          <p:nvPr/>
        </p:nvSpPr>
        <p:spPr bwMode="auto">
          <a:xfrm>
            <a:off x="9167814" y="5311776"/>
            <a:ext cx="42863" cy="276225"/>
          </a:xfrm>
          <a:custGeom>
            <a:avLst/>
            <a:gdLst>
              <a:gd name="T0" fmla="*/ 2147483646 w 27"/>
              <a:gd name="T1" fmla="*/ 0 h 174"/>
              <a:gd name="T2" fmla="*/ 0 w 27"/>
              <a:gd name="T3" fmla="*/ 2147483646 h 174"/>
              <a:gd name="T4" fmla="*/ 0 60000 65536"/>
              <a:gd name="T5" fmla="*/ 0 60000 65536"/>
              <a:gd name="T6" fmla="*/ 0 w 27"/>
              <a:gd name="T7" fmla="*/ 0 h 174"/>
              <a:gd name="T8" fmla="*/ 27 w 27"/>
              <a:gd name="T9" fmla="*/ 174 h 17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7" h="174">
                <a:moveTo>
                  <a:pt x="27" y="0"/>
                </a:moveTo>
                <a:cubicBezTo>
                  <a:pt x="1" y="80"/>
                  <a:pt x="0" y="84"/>
                  <a:pt x="0" y="174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56" name="Freeform 53">
            <a:extLst>
              <a:ext uri="{FF2B5EF4-FFF2-40B4-BE49-F238E27FC236}">
                <a16:creationId xmlns:a16="http://schemas.microsoft.com/office/drawing/2014/main" id="{37CA059B-7673-8046-A65A-FF13782A93AF}"/>
              </a:ext>
            </a:extLst>
          </p:cNvPr>
          <p:cNvSpPr>
            <a:spLocks/>
          </p:cNvSpPr>
          <p:nvPr/>
        </p:nvSpPr>
        <p:spPr bwMode="auto">
          <a:xfrm>
            <a:off x="8863014" y="5322889"/>
            <a:ext cx="392113" cy="554037"/>
          </a:xfrm>
          <a:custGeom>
            <a:avLst/>
            <a:gdLst>
              <a:gd name="T0" fmla="*/ 2147483646 w 247"/>
              <a:gd name="T1" fmla="*/ 2147483646 h 349"/>
              <a:gd name="T2" fmla="*/ 2147483646 w 247"/>
              <a:gd name="T3" fmla="*/ 2147483646 h 349"/>
              <a:gd name="T4" fmla="*/ 2147483646 w 247"/>
              <a:gd name="T5" fmla="*/ 2147483646 h 349"/>
              <a:gd name="T6" fmla="*/ 2147483646 w 247"/>
              <a:gd name="T7" fmla="*/ 2147483646 h 349"/>
              <a:gd name="T8" fmla="*/ 2147483646 w 247"/>
              <a:gd name="T9" fmla="*/ 2147483646 h 349"/>
              <a:gd name="T10" fmla="*/ 2147483646 w 247"/>
              <a:gd name="T11" fmla="*/ 2147483646 h 3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7"/>
              <a:gd name="T19" fmla="*/ 0 h 349"/>
              <a:gd name="T20" fmla="*/ 247 w 247"/>
              <a:gd name="T21" fmla="*/ 349 h 34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7" h="349">
                <a:moveTo>
                  <a:pt x="9" y="12"/>
                </a:moveTo>
                <a:cubicBezTo>
                  <a:pt x="30" y="75"/>
                  <a:pt x="0" y="0"/>
                  <a:pt x="45" y="66"/>
                </a:cubicBezTo>
                <a:cubicBezTo>
                  <a:pt x="80" y="119"/>
                  <a:pt x="23" y="73"/>
                  <a:pt x="82" y="112"/>
                </a:cubicBezTo>
                <a:cubicBezTo>
                  <a:pt x="101" y="170"/>
                  <a:pt x="100" y="165"/>
                  <a:pt x="137" y="204"/>
                </a:cubicBezTo>
                <a:cubicBezTo>
                  <a:pt x="151" y="246"/>
                  <a:pt x="168" y="272"/>
                  <a:pt x="210" y="286"/>
                </a:cubicBezTo>
                <a:cubicBezTo>
                  <a:pt x="230" y="348"/>
                  <a:pt x="211" y="349"/>
                  <a:pt x="247" y="332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57" name="Freeform 54">
            <a:extLst>
              <a:ext uri="{FF2B5EF4-FFF2-40B4-BE49-F238E27FC236}">
                <a16:creationId xmlns:a16="http://schemas.microsoft.com/office/drawing/2014/main" id="{A520B976-5EFA-9B47-99BB-130F30FF32BF}"/>
              </a:ext>
            </a:extLst>
          </p:cNvPr>
          <p:cNvSpPr>
            <a:spLocks/>
          </p:cNvSpPr>
          <p:nvPr/>
        </p:nvSpPr>
        <p:spPr bwMode="auto">
          <a:xfrm>
            <a:off x="8743951" y="5529263"/>
            <a:ext cx="582612" cy="455612"/>
          </a:xfrm>
          <a:custGeom>
            <a:avLst/>
            <a:gdLst>
              <a:gd name="T0" fmla="*/ 2147483646 w 367"/>
              <a:gd name="T1" fmla="*/ 0 h 287"/>
              <a:gd name="T2" fmla="*/ 2147483646 w 367"/>
              <a:gd name="T3" fmla="*/ 2147483646 h 287"/>
              <a:gd name="T4" fmla="*/ 2147483646 w 367"/>
              <a:gd name="T5" fmla="*/ 2147483646 h 287"/>
              <a:gd name="T6" fmla="*/ 2147483646 w 367"/>
              <a:gd name="T7" fmla="*/ 2147483646 h 287"/>
              <a:gd name="T8" fmla="*/ 2147483646 w 367"/>
              <a:gd name="T9" fmla="*/ 2147483646 h 287"/>
              <a:gd name="T10" fmla="*/ 2147483646 w 367"/>
              <a:gd name="T11" fmla="*/ 2147483646 h 287"/>
              <a:gd name="T12" fmla="*/ 2147483646 w 367"/>
              <a:gd name="T13" fmla="*/ 2147483646 h 287"/>
              <a:gd name="T14" fmla="*/ 2147483646 w 367"/>
              <a:gd name="T15" fmla="*/ 2147483646 h 287"/>
              <a:gd name="T16" fmla="*/ 2147483646 w 367"/>
              <a:gd name="T17" fmla="*/ 2147483646 h 28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67"/>
              <a:gd name="T28" fmla="*/ 0 h 287"/>
              <a:gd name="T29" fmla="*/ 367 w 367"/>
              <a:gd name="T30" fmla="*/ 287 h 28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67" h="287">
                <a:moveTo>
                  <a:pt x="2" y="0"/>
                </a:moveTo>
                <a:cubicBezTo>
                  <a:pt x="37" y="54"/>
                  <a:pt x="0" y="9"/>
                  <a:pt x="47" y="37"/>
                </a:cubicBezTo>
                <a:cubicBezTo>
                  <a:pt x="70" y="50"/>
                  <a:pt x="88" y="80"/>
                  <a:pt x="102" y="101"/>
                </a:cubicBezTo>
                <a:cubicBezTo>
                  <a:pt x="107" y="128"/>
                  <a:pt x="103" y="152"/>
                  <a:pt x="130" y="165"/>
                </a:cubicBezTo>
                <a:cubicBezTo>
                  <a:pt x="147" y="173"/>
                  <a:pt x="166" y="177"/>
                  <a:pt x="184" y="183"/>
                </a:cubicBezTo>
                <a:cubicBezTo>
                  <a:pt x="193" y="186"/>
                  <a:pt x="212" y="192"/>
                  <a:pt x="212" y="192"/>
                </a:cubicBezTo>
                <a:cubicBezTo>
                  <a:pt x="242" y="239"/>
                  <a:pt x="264" y="222"/>
                  <a:pt x="312" y="238"/>
                </a:cubicBezTo>
                <a:cubicBezTo>
                  <a:pt x="315" y="247"/>
                  <a:pt x="315" y="259"/>
                  <a:pt x="322" y="266"/>
                </a:cubicBezTo>
                <a:cubicBezTo>
                  <a:pt x="343" y="287"/>
                  <a:pt x="367" y="271"/>
                  <a:pt x="367" y="247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58" name="Freeform 55">
            <a:extLst>
              <a:ext uri="{FF2B5EF4-FFF2-40B4-BE49-F238E27FC236}">
                <a16:creationId xmlns:a16="http://schemas.microsoft.com/office/drawing/2014/main" id="{6059D11D-3A1B-8E49-B4A5-CE682AB95A3E}"/>
              </a:ext>
            </a:extLst>
          </p:cNvPr>
          <p:cNvSpPr>
            <a:spLocks/>
          </p:cNvSpPr>
          <p:nvPr/>
        </p:nvSpPr>
        <p:spPr bwMode="auto">
          <a:xfrm>
            <a:off x="8601076" y="5732463"/>
            <a:ext cx="711200" cy="392112"/>
          </a:xfrm>
          <a:custGeom>
            <a:avLst/>
            <a:gdLst>
              <a:gd name="T0" fmla="*/ 0 w 448"/>
              <a:gd name="T1" fmla="*/ 0 h 247"/>
              <a:gd name="T2" fmla="*/ 2147483646 w 448"/>
              <a:gd name="T3" fmla="*/ 2147483646 h 247"/>
              <a:gd name="T4" fmla="*/ 2147483646 w 448"/>
              <a:gd name="T5" fmla="*/ 2147483646 h 247"/>
              <a:gd name="T6" fmla="*/ 2147483646 w 448"/>
              <a:gd name="T7" fmla="*/ 2147483646 h 247"/>
              <a:gd name="T8" fmla="*/ 2147483646 w 448"/>
              <a:gd name="T9" fmla="*/ 2147483646 h 247"/>
              <a:gd name="T10" fmla="*/ 2147483646 w 448"/>
              <a:gd name="T11" fmla="*/ 2147483646 h 2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8"/>
              <a:gd name="T19" fmla="*/ 0 h 247"/>
              <a:gd name="T20" fmla="*/ 448 w 448"/>
              <a:gd name="T21" fmla="*/ 247 h 2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8" h="247">
                <a:moveTo>
                  <a:pt x="0" y="0"/>
                </a:moveTo>
                <a:cubicBezTo>
                  <a:pt x="46" y="49"/>
                  <a:pt x="80" y="106"/>
                  <a:pt x="146" y="128"/>
                </a:cubicBezTo>
                <a:cubicBezTo>
                  <a:pt x="166" y="184"/>
                  <a:pt x="214" y="168"/>
                  <a:pt x="274" y="174"/>
                </a:cubicBezTo>
                <a:cubicBezTo>
                  <a:pt x="332" y="188"/>
                  <a:pt x="296" y="178"/>
                  <a:pt x="366" y="202"/>
                </a:cubicBezTo>
                <a:cubicBezTo>
                  <a:pt x="375" y="205"/>
                  <a:pt x="393" y="211"/>
                  <a:pt x="393" y="211"/>
                </a:cubicBezTo>
                <a:cubicBezTo>
                  <a:pt x="411" y="228"/>
                  <a:pt x="431" y="230"/>
                  <a:pt x="448" y="247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59" name="Freeform 56">
            <a:extLst>
              <a:ext uri="{FF2B5EF4-FFF2-40B4-BE49-F238E27FC236}">
                <a16:creationId xmlns:a16="http://schemas.microsoft.com/office/drawing/2014/main" id="{9A6D9AAD-ABE9-344A-94CB-79182AA79109}"/>
              </a:ext>
            </a:extLst>
          </p:cNvPr>
          <p:cNvSpPr>
            <a:spLocks/>
          </p:cNvSpPr>
          <p:nvPr/>
        </p:nvSpPr>
        <p:spPr bwMode="auto">
          <a:xfrm>
            <a:off x="9036052" y="6022975"/>
            <a:ext cx="206375" cy="247650"/>
          </a:xfrm>
          <a:custGeom>
            <a:avLst/>
            <a:gdLst>
              <a:gd name="T0" fmla="*/ 0 w 130"/>
              <a:gd name="T1" fmla="*/ 0 h 156"/>
              <a:gd name="T2" fmla="*/ 2147483646 w 130"/>
              <a:gd name="T3" fmla="*/ 2147483646 h 156"/>
              <a:gd name="T4" fmla="*/ 2147483646 w 130"/>
              <a:gd name="T5" fmla="*/ 2147483646 h 156"/>
              <a:gd name="T6" fmla="*/ 2147483646 w 130"/>
              <a:gd name="T7" fmla="*/ 2147483646 h 156"/>
              <a:gd name="T8" fmla="*/ 2147483646 w 130"/>
              <a:gd name="T9" fmla="*/ 2147483646 h 1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0"/>
              <a:gd name="T16" fmla="*/ 0 h 156"/>
              <a:gd name="T17" fmla="*/ 130 w 130"/>
              <a:gd name="T18" fmla="*/ 156 h 1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0" h="156">
                <a:moveTo>
                  <a:pt x="0" y="0"/>
                </a:moveTo>
                <a:cubicBezTo>
                  <a:pt x="12" y="18"/>
                  <a:pt x="25" y="37"/>
                  <a:pt x="37" y="55"/>
                </a:cubicBezTo>
                <a:cubicBezTo>
                  <a:pt x="48" y="71"/>
                  <a:pt x="37" y="104"/>
                  <a:pt x="55" y="110"/>
                </a:cubicBezTo>
                <a:cubicBezTo>
                  <a:pt x="73" y="116"/>
                  <a:pt x="110" y="128"/>
                  <a:pt x="110" y="128"/>
                </a:cubicBezTo>
                <a:cubicBezTo>
                  <a:pt x="130" y="149"/>
                  <a:pt x="128" y="138"/>
                  <a:pt x="128" y="156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60" name="Freeform 57">
            <a:extLst>
              <a:ext uri="{FF2B5EF4-FFF2-40B4-BE49-F238E27FC236}">
                <a16:creationId xmlns:a16="http://schemas.microsoft.com/office/drawing/2014/main" id="{DEE77702-6212-164C-9814-2339F5A51624}"/>
              </a:ext>
            </a:extLst>
          </p:cNvPr>
          <p:cNvSpPr>
            <a:spLocks/>
          </p:cNvSpPr>
          <p:nvPr/>
        </p:nvSpPr>
        <p:spPr bwMode="auto">
          <a:xfrm>
            <a:off x="9153526" y="6053139"/>
            <a:ext cx="158750" cy="173037"/>
          </a:xfrm>
          <a:custGeom>
            <a:avLst/>
            <a:gdLst>
              <a:gd name="T0" fmla="*/ 0 w 100"/>
              <a:gd name="T1" fmla="*/ 0 h 109"/>
              <a:gd name="T2" fmla="*/ 2147483646 w 100"/>
              <a:gd name="T3" fmla="*/ 2147483646 h 109"/>
              <a:gd name="T4" fmla="*/ 2147483646 w 100"/>
              <a:gd name="T5" fmla="*/ 2147483646 h 109"/>
              <a:gd name="T6" fmla="*/ 0 60000 65536"/>
              <a:gd name="T7" fmla="*/ 0 60000 65536"/>
              <a:gd name="T8" fmla="*/ 0 60000 65536"/>
              <a:gd name="T9" fmla="*/ 0 w 100"/>
              <a:gd name="T10" fmla="*/ 0 h 109"/>
              <a:gd name="T11" fmla="*/ 100 w 100"/>
              <a:gd name="T12" fmla="*/ 109 h 1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" h="109">
                <a:moveTo>
                  <a:pt x="0" y="0"/>
                </a:moveTo>
                <a:cubicBezTo>
                  <a:pt x="12" y="35"/>
                  <a:pt x="18" y="51"/>
                  <a:pt x="54" y="64"/>
                </a:cubicBezTo>
                <a:cubicBezTo>
                  <a:pt x="69" y="79"/>
                  <a:pt x="100" y="109"/>
                  <a:pt x="100" y="109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61" name="Freeform 58">
            <a:extLst>
              <a:ext uri="{FF2B5EF4-FFF2-40B4-BE49-F238E27FC236}">
                <a16:creationId xmlns:a16="http://schemas.microsoft.com/office/drawing/2014/main" id="{88307F4B-3B90-364D-906C-8628BBCBF369}"/>
              </a:ext>
            </a:extLst>
          </p:cNvPr>
          <p:cNvSpPr>
            <a:spLocks/>
          </p:cNvSpPr>
          <p:nvPr/>
        </p:nvSpPr>
        <p:spPr bwMode="auto">
          <a:xfrm>
            <a:off x="8572502" y="5732463"/>
            <a:ext cx="536575" cy="654050"/>
          </a:xfrm>
          <a:custGeom>
            <a:avLst/>
            <a:gdLst>
              <a:gd name="T0" fmla="*/ 0 w 338"/>
              <a:gd name="T1" fmla="*/ 0 h 412"/>
              <a:gd name="T2" fmla="*/ 2147483646 w 338"/>
              <a:gd name="T3" fmla="*/ 2147483646 h 412"/>
              <a:gd name="T4" fmla="*/ 2147483646 w 338"/>
              <a:gd name="T5" fmla="*/ 2147483646 h 412"/>
              <a:gd name="T6" fmla="*/ 2147483646 w 338"/>
              <a:gd name="T7" fmla="*/ 2147483646 h 412"/>
              <a:gd name="T8" fmla="*/ 2147483646 w 338"/>
              <a:gd name="T9" fmla="*/ 2147483646 h 412"/>
              <a:gd name="T10" fmla="*/ 2147483646 w 338"/>
              <a:gd name="T11" fmla="*/ 2147483646 h 412"/>
              <a:gd name="T12" fmla="*/ 2147483646 w 338"/>
              <a:gd name="T13" fmla="*/ 2147483646 h 4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8"/>
              <a:gd name="T22" fmla="*/ 0 h 412"/>
              <a:gd name="T23" fmla="*/ 338 w 338"/>
              <a:gd name="T24" fmla="*/ 412 h 4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8" h="412">
                <a:moveTo>
                  <a:pt x="0" y="0"/>
                </a:moveTo>
                <a:cubicBezTo>
                  <a:pt x="20" y="82"/>
                  <a:pt x="19" y="108"/>
                  <a:pt x="100" y="138"/>
                </a:cubicBezTo>
                <a:cubicBezTo>
                  <a:pt x="106" y="144"/>
                  <a:pt x="111" y="152"/>
                  <a:pt x="119" y="156"/>
                </a:cubicBezTo>
                <a:cubicBezTo>
                  <a:pt x="127" y="161"/>
                  <a:pt x="139" y="159"/>
                  <a:pt x="146" y="165"/>
                </a:cubicBezTo>
                <a:cubicBezTo>
                  <a:pt x="189" y="200"/>
                  <a:pt x="187" y="256"/>
                  <a:pt x="247" y="275"/>
                </a:cubicBezTo>
                <a:cubicBezTo>
                  <a:pt x="263" y="323"/>
                  <a:pt x="243" y="287"/>
                  <a:pt x="283" y="311"/>
                </a:cubicBezTo>
                <a:cubicBezTo>
                  <a:pt x="320" y="333"/>
                  <a:pt x="338" y="372"/>
                  <a:pt x="338" y="412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62" name="Freeform 59">
            <a:extLst>
              <a:ext uri="{FF2B5EF4-FFF2-40B4-BE49-F238E27FC236}">
                <a16:creationId xmlns:a16="http://schemas.microsoft.com/office/drawing/2014/main" id="{B3D69B96-202C-3746-8910-D469B7073CDC}"/>
              </a:ext>
            </a:extLst>
          </p:cNvPr>
          <p:cNvSpPr>
            <a:spLocks/>
          </p:cNvSpPr>
          <p:nvPr/>
        </p:nvSpPr>
        <p:spPr bwMode="auto">
          <a:xfrm>
            <a:off x="9007477" y="6211889"/>
            <a:ext cx="174625" cy="130175"/>
          </a:xfrm>
          <a:custGeom>
            <a:avLst/>
            <a:gdLst>
              <a:gd name="T0" fmla="*/ 0 w 110"/>
              <a:gd name="T1" fmla="*/ 0 h 82"/>
              <a:gd name="T2" fmla="*/ 2147483646 w 110"/>
              <a:gd name="T3" fmla="*/ 2147483646 h 82"/>
              <a:gd name="T4" fmla="*/ 2147483646 w 110"/>
              <a:gd name="T5" fmla="*/ 2147483646 h 82"/>
              <a:gd name="T6" fmla="*/ 2147483646 w 110"/>
              <a:gd name="T7" fmla="*/ 2147483646 h 82"/>
              <a:gd name="T8" fmla="*/ 0 60000 65536"/>
              <a:gd name="T9" fmla="*/ 0 60000 65536"/>
              <a:gd name="T10" fmla="*/ 0 60000 65536"/>
              <a:gd name="T11" fmla="*/ 0 60000 65536"/>
              <a:gd name="T12" fmla="*/ 0 w 110"/>
              <a:gd name="T13" fmla="*/ 0 h 82"/>
              <a:gd name="T14" fmla="*/ 110 w 110"/>
              <a:gd name="T15" fmla="*/ 82 h 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" h="82">
                <a:moveTo>
                  <a:pt x="0" y="0"/>
                </a:moveTo>
                <a:cubicBezTo>
                  <a:pt x="31" y="10"/>
                  <a:pt x="43" y="27"/>
                  <a:pt x="73" y="37"/>
                </a:cubicBezTo>
                <a:cubicBezTo>
                  <a:pt x="79" y="43"/>
                  <a:pt x="86" y="48"/>
                  <a:pt x="92" y="55"/>
                </a:cubicBezTo>
                <a:cubicBezTo>
                  <a:pt x="99" y="63"/>
                  <a:pt x="110" y="82"/>
                  <a:pt x="110" y="82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63" name="Freeform 60">
            <a:extLst>
              <a:ext uri="{FF2B5EF4-FFF2-40B4-BE49-F238E27FC236}">
                <a16:creationId xmlns:a16="http://schemas.microsoft.com/office/drawing/2014/main" id="{550A1D82-A160-D14B-B2E1-CAA00154F4E3}"/>
              </a:ext>
            </a:extLst>
          </p:cNvPr>
          <p:cNvSpPr>
            <a:spLocks/>
          </p:cNvSpPr>
          <p:nvPr/>
        </p:nvSpPr>
        <p:spPr bwMode="auto">
          <a:xfrm>
            <a:off x="8147052" y="884238"/>
            <a:ext cx="433387" cy="392112"/>
          </a:xfrm>
          <a:custGeom>
            <a:avLst/>
            <a:gdLst>
              <a:gd name="T0" fmla="*/ 2147483646 w 273"/>
              <a:gd name="T1" fmla="*/ 2147483646 h 247"/>
              <a:gd name="T2" fmla="*/ 2147483646 w 273"/>
              <a:gd name="T3" fmla="*/ 2147483646 h 247"/>
              <a:gd name="T4" fmla="*/ 2147483646 w 273"/>
              <a:gd name="T5" fmla="*/ 2147483646 h 247"/>
              <a:gd name="T6" fmla="*/ 2147483646 w 273"/>
              <a:gd name="T7" fmla="*/ 2147483646 h 247"/>
              <a:gd name="T8" fmla="*/ 2147483646 w 273"/>
              <a:gd name="T9" fmla="*/ 2147483646 h 247"/>
              <a:gd name="T10" fmla="*/ 2147483646 w 273"/>
              <a:gd name="T11" fmla="*/ 2147483646 h 247"/>
              <a:gd name="T12" fmla="*/ 2147483646 w 273"/>
              <a:gd name="T13" fmla="*/ 2147483646 h 247"/>
              <a:gd name="T14" fmla="*/ 2147483646 w 273"/>
              <a:gd name="T15" fmla="*/ 2147483646 h 247"/>
              <a:gd name="T16" fmla="*/ 2147483646 w 273"/>
              <a:gd name="T17" fmla="*/ 2147483646 h 247"/>
              <a:gd name="T18" fmla="*/ 2147483646 w 273"/>
              <a:gd name="T19" fmla="*/ 2147483646 h 247"/>
              <a:gd name="T20" fmla="*/ 2147483646 w 273"/>
              <a:gd name="T21" fmla="*/ 2147483646 h 247"/>
              <a:gd name="T22" fmla="*/ 2147483646 w 273"/>
              <a:gd name="T23" fmla="*/ 2147483646 h 247"/>
              <a:gd name="T24" fmla="*/ 2147483646 w 273"/>
              <a:gd name="T25" fmla="*/ 2147483646 h 247"/>
              <a:gd name="T26" fmla="*/ 2147483646 w 273"/>
              <a:gd name="T27" fmla="*/ 2147483646 h 24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73"/>
              <a:gd name="T43" fmla="*/ 0 h 247"/>
              <a:gd name="T44" fmla="*/ 273 w 273"/>
              <a:gd name="T45" fmla="*/ 247 h 24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73" h="247">
                <a:moveTo>
                  <a:pt x="3" y="28"/>
                </a:moveTo>
                <a:cubicBezTo>
                  <a:pt x="6" y="43"/>
                  <a:pt x="0" y="64"/>
                  <a:pt x="12" y="74"/>
                </a:cubicBezTo>
                <a:cubicBezTo>
                  <a:pt x="32" y="89"/>
                  <a:pt x="85" y="92"/>
                  <a:pt x="85" y="92"/>
                </a:cubicBezTo>
                <a:cubicBezTo>
                  <a:pt x="88" y="101"/>
                  <a:pt x="85" y="116"/>
                  <a:pt x="94" y="120"/>
                </a:cubicBezTo>
                <a:cubicBezTo>
                  <a:pt x="103" y="124"/>
                  <a:pt x="112" y="110"/>
                  <a:pt x="122" y="110"/>
                </a:cubicBezTo>
                <a:cubicBezTo>
                  <a:pt x="132" y="110"/>
                  <a:pt x="140" y="118"/>
                  <a:pt x="149" y="120"/>
                </a:cubicBezTo>
                <a:cubicBezTo>
                  <a:pt x="170" y="124"/>
                  <a:pt x="192" y="126"/>
                  <a:pt x="213" y="129"/>
                </a:cubicBezTo>
                <a:cubicBezTo>
                  <a:pt x="231" y="156"/>
                  <a:pt x="235" y="182"/>
                  <a:pt x="250" y="211"/>
                </a:cubicBezTo>
                <a:cubicBezTo>
                  <a:pt x="255" y="221"/>
                  <a:pt x="273" y="229"/>
                  <a:pt x="268" y="238"/>
                </a:cubicBezTo>
                <a:cubicBezTo>
                  <a:pt x="263" y="247"/>
                  <a:pt x="249" y="232"/>
                  <a:pt x="240" y="229"/>
                </a:cubicBezTo>
                <a:cubicBezTo>
                  <a:pt x="232" y="187"/>
                  <a:pt x="234" y="142"/>
                  <a:pt x="204" y="110"/>
                </a:cubicBezTo>
                <a:cubicBezTo>
                  <a:pt x="175" y="121"/>
                  <a:pt x="152" y="137"/>
                  <a:pt x="122" y="147"/>
                </a:cubicBezTo>
                <a:cubicBezTo>
                  <a:pt x="84" y="123"/>
                  <a:pt x="64" y="88"/>
                  <a:pt x="21" y="74"/>
                </a:cubicBezTo>
                <a:cubicBezTo>
                  <a:pt x="2" y="16"/>
                  <a:pt x="3" y="0"/>
                  <a:pt x="3" y="28"/>
                </a:cubicBezTo>
                <a:close/>
              </a:path>
            </a:pathLst>
          </a:custGeom>
          <a:solidFill>
            <a:schemeClr val="accent1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VN"/>
          </a:p>
        </p:txBody>
      </p:sp>
      <p:sp>
        <p:nvSpPr>
          <p:cNvPr id="21564" name="Freeform 61">
            <a:extLst>
              <a:ext uri="{FF2B5EF4-FFF2-40B4-BE49-F238E27FC236}">
                <a16:creationId xmlns:a16="http://schemas.microsoft.com/office/drawing/2014/main" id="{1D384EE8-A201-6946-9040-6881894DA73E}"/>
              </a:ext>
            </a:extLst>
          </p:cNvPr>
          <p:cNvSpPr>
            <a:spLocks/>
          </p:cNvSpPr>
          <p:nvPr/>
        </p:nvSpPr>
        <p:spPr bwMode="auto">
          <a:xfrm>
            <a:off x="8358189" y="609601"/>
            <a:ext cx="130175" cy="163513"/>
          </a:xfrm>
          <a:custGeom>
            <a:avLst/>
            <a:gdLst>
              <a:gd name="T0" fmla="*/ 2147483646 w 82"/>
              <a:gd name="T1" fmla="*/ 2147483646 h 103"/>
              <a:gd name="T2" fmla="*/ 2147483646 w 82"/>
              <a:gd name="T3" fmla="*/ 2147483646 h 103"/>
              <a:gd name="T4" fmla="*/ 2147483646 w 82"/>
              <a:gd name="T5" fmla="*/ 2147483646 h 103"/>
              <a:gd name="T6" fmla="*/ 2147483646 w 82"/>
              <a:gd name="T7" fmla="*/ 2147483646 h 103"/>
              <a:gd name="T8" fmla="*/ 2147483646 w 82"/>
              <a:gd name="T9" fmla="*/ 2147483646 h 103"/>
              <a:gd name="T10" fmla="*/ 2147483646 w 82"/>
              <a:gd name="T11" fmla="*/ 2147483646 h 103"/>
              <a:gd name="T12" fmla="*/ 0 w 82"/>
              <a:gd name="T13" fmla="*/ 2147483646 h 103"/>
              <a:gd name="T14" fmla="*/ 2147483646 w 82"/>
              <a:gd name="T15" fmla="*/ 2147483646 h 10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2"/>
              <a:gd name="T25" fmla="*/ 0 h 103"/>
              <a:gd name="T26" fmla="*/ 82 w 82"/>
              <a:gd name="T27" fmla="*/ 103 h 10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2" h="103">
                <a:moveTo>
                  <a:pt x="18" y="1"/>
                </a:moveTo>
                <a:cubicBezTo>
                  <a:pt x="38" y="23"/>
                  <a:pt x="56" y="40"/>
                  <a:pt x="73" y="65"/>
                </a:cubicBezTo>
                <a:cubicBezTo>
                  <a:pt x="76" y="74"/>
                  <a:pt x="82" y="103"/>
                  <a:pt x="82" y="93"/>
                </a:cubicBezTo>
                <a:cubicBezTo>
                  <a:pt x="82" y="80"/>
                  <a:pt x="81" y="66"/>
                  <a:pt x="73" y="56"/>
                </a:cubicBezTo>
                <a:cubicBezTo>
                  <a:pt x="67" y="49"/>
                  <a:pt x="55" y="50"/>
                  <a:pt x="46" y="47"/>
                </a:cubicBezTo>
                <a:cubicBezTo>
                  <a:pt x="40" y="41"/>
                  <a:pt x="34" y="34"/>
                  <a:pt x="27" y="29"/>
                </a:cubicBezTo>
                <a:cubicBezTo>
                  <a:pt x="18" y="22"/>
                  <a:pt x="0" y="21"/>
                  <a:pt x="0" y="10"/>
                </a:cubicBezTo>
                <a:cubicBezTo>
                  <a:pt x="0" y="0"/>
                  <a:pt x="46" y="1"/>
                  <a:pt x="18" y="1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VN"/>
          </a:p>
        </p:txBody>
      </p:sp>
      <p:sp>
        <p:nvSpPr>
          <p:cNvPr id="21565" name="Freeform 62">
            <a:extLst>
              <a:ext uri="{FF2B5EF4-FFF2-40B4-BE49-F238E27FC236}">
                <a16:creationId xmlns:a16="http://schemas.microsoft.com/office/drawing/2014/main" id="{F6FD3084-3F78-CF49-839B-34E2F1DFBF71}"/>
              </a:ext>
            </a:extLst>
          </p:cNvPr>
          <p:cNvSpPr>
            <a:spLocks/>
          </p:cNvSpPr>
          <p:nvPr/>
        </p:nvSpPr>
        <p:spPr bwMode="auto">
          <a:xfrm>
            <a:off x="10328277" y="5021264"/>
            <a:ext cx="130175" cy="160337"/>
          </a:xfrm>
          <a:custGeom>
            <a:avLst/>
            <a:gdLst>
              <a:gd name="T0" fmla="*/ 0 w 82"/>
              <a:gd name="T1" fmla="*/ 0 h 101"/>
              <a:gd name="T2" fmla="*/ 2147483646 w 82"/>
              <a:gd name="T3" fmla="*/ 2147483646 h 101"/>
              <a:gd name="T4" fmla="*/ 2147483646 w 82"/>
              <a:gd name="T5" fmla="*/ 2147483646 h 101"/>
              <a:gd name="T6" fmla="*/ 0 60000 65536"/>
              <a:gd name="T7" fmla="*/ 0 60000 65536"/>
              <a:gd name="T8" fmla="*/ 0 60000 65536"/>
              <a:gd name="T9" fmla="*/ 0 w 82"/>
              <a:gd name="T10" fmla="*/ 0 h 101"/>
              <a:gd name="T11" fmla="*/ 82 w 82"/>
              <a:gd name="T12" fmla="*/ 101 h 1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2" h="101">
                <a:moveTo>
                  <a:pt x="0" y="0"/>
                </a:moveTo>
                <a:cubicBezTo>
                  <a:pt x="3" y="15"/>
                  <a:pt x="3" y="32"/>
                  <a:pt x="9" y="46"/>
                </a:cubicBezTo>
                <a:cubicBezTo>
                  <a:pt x="23" y="77"/>
                  <a:pt x="62" y="81"/>
                  <a:pt x="82" y="101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66" name="Freeform 63">
            <a:extLst>
              <a:ext uri="{FF2B5EF4-FFF2-40B4-BE49-F238E27FC236}">
                <a16:creationId xmlns:a16="http://schemas.microsoft.com/office/drawing/2014/main" id="{A9BA0E3F-CA40-904E-9D86-5B94438CF008}"/>
              </a:ext>
            </a:extLst>
          </p:cNvPr>
          <p:cNvSpPr>
            <a:spLocks/>
          </p:cNvSpPr>
          <p:nvPr/>
        </p:nvSpPr>
        <p:spPr bwMode="auto">
          <a:xfrm>
            <a:off x="10206039" y="5153026"/>
            <a:ext cx="112713" cy="434975"/>
          </a:xfrm>
          <a:custGeom>
            <a:avLst/>
            <a:gdLst>
              <a:gd name="T0" fmla="*/ 2147483646 w 71"/>
              <a:gd name="T1" fmla="*/ 0 h 274"/>
              <a:gd name="T2" fmla="*/ 2147483646 w 71"/>
              <a:gd name="T3" fmla="*/ 2147483646 h 274"/>
              <a:gd name="T4" fmla="*/ 2147483646 w 71"/>
              <a:gd name="T5" fmla="*/ 2147483646 h 274"/>
              <a:gd name="T6" fmla="*/ 2147483646 w 71"/>
              <a:gd name="T7" fmla="*/ 2147483646 h 274"/>
              <a:gd name="T8" fmla="*/ 2147483646 w 71"/>
              <a:gd name="T9" fmla="*/ 2147483646 h 2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"/>
              <a:gd name="T16" fmla="*/ 0 h 274"/>
              <a:gd name="T17" fmla="*/ 71 w 71"/>
              <a:gd name="T18" fmla="*/ 274 h 2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" h="274">
                <a:moveTo>
                  <a:pt x="50" y="0"/>
                </a:moveTo>
                <a:cubicBezTo>
                  <a:pt x="56" y="9"/>
                  <a:pt x="67" y="16"/>
                  <a:pt x="68" y="27"/>
                </a:cubicBezTo>
                <a:cubicBezTo>
                  <a:pt x="71" y="49"/>
                  <a:pt x="36" y="164"/>
                  <a:pt x="22" y="192"/>
                </a:cubicBezTo>
                <a:cubicBezTo>
                  <a:pt x="17" y="202"/>
                  <a:pt x="6" y="208"/>
                  <a:pt x="4" y="219"/>
                </a:cubicBezTo>
                <a:cubicBezTo>
                  <a:pt x="0" y="237"/>
                  <a:pt x="4" y="256"/>
                  <a:pt x="4" y="274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567" name="Freeform 67">
            <a:extLst>
              <a:ext uri="{FF2B5EF4-FFF2-40B4-BE49-F238E27FC236}">
                <a16:creationId xmlns:a16="http://schemas.microsoft.com/office/drawing/2014/main" id="{23942A8F-AD58-0048-B9E3-7806A9DE27C3}"/>
              </a:ext>
            </a:extLst>
          </p:cNvPr>
          <p:cNvSpPr>
            <a:spLocks/>
          </p:cNvSpPr>
          <p:nvPr/>
        </p:nvSpPr>
        <p:spPr bwMode="auto">
          <a:xfrm rot="11169110">
            <a:off x="8815388" y="5334000"/>
            <a:ext cx="533400" cy="533400"/>
          </a:xfrm>
          <a:custGeom>
            <a:avLst/>
            <a:gdLst>
              <a:gd name="T0" fmla="*/ 2147483646 w 367"/>
              <a:gd name="T1" fmla="*/ 0 h 287"/>
              <a:gd name="T2" fmla="*/ 2147483646 w 367"/>
              <a:gd name="T3" fmla="*/ 2147483646 h 287"/>
              <a:gd name="T4" fmla="*/ 2147483646 w 367"/>
              <a:gd name="T5" fmla="*/ 2147483646 h 287"/>
              <a:gd name="T6" fmla="*/ 2147483646 w 367"/>
              <a:gd name="T7" fmla="*/ 2147483646 h 287"/>
              <a:gd name="T8" fmla="*/ 2147483646 w 367"/>
              <a:gd name="T9" fmla="*/ 2147483646 h 287"/>
              <a:gd name="T10" fmla="*/ 2147483646 w 367"/>
              <a:gd name="T11" fmla="*/ 2147483646 h 287"/>
              <a:gd name="T12" fmla="*/ 2147483646 w 367"/>
              <a:gd name="T13" fmla="*/ 2147483646 h 287"/>
              <a:gd name="T14" fmla="*/ 2147483646 w 367"/>
              <a:gd name="T15" fmla="*/ 2147483646 h 287"/>
              <a:gd name="T16" fmla="*/ 2147483646 w 367"/>
              <a:gd name="T17" fmla="*/ 2147483646 h 28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67"/>
              <a:gd name="T28" fmla="*/ 0 h 287"/>
              <a:gd name="T29" fmla="*/ 367 w 367"/>
              <a:gd name="T30" fmla="*/ 287 h 28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67" h="287">
                <a:moveTo>
                  <a:pt x="2" y="0"/>
                </a:moveTo>
                <a:cubicBezTo>
                  <a:pt x="37" y="54"/>
                  <a:pt x="0" y="9"/>
                  <a:pt x="47" y="37"/>
                </a:cubicBezTo>
                <a:cubicBezTo>
                  <a:pt x="70" y="50"/>
                  <a:pt x="88" y="80"/>
                  <a:pt x="102" y="101"/>
                </a:cubicBezTo>
                <a:cubicBezTo>
                  <a:pt x="107" y="128"/>
                  <a:pt x="103" y="152"/>
                  <a:pt x="130" y="165"/>
                </a:cubicBezTo>
                <a:cubicBezTo>
                  <a:pt x="147" y="173"/>
                  <a:pt x="166" y="177"/>
                  <a:pt x="184" y="183"/>
                </a:cubicBezTo>
                <a:cubicBezTo>
                  <a:pt x="193" y="186"/>
                  <a:pt x="212" y="192"/>
                  <a:pt x="212" y="192"/>
                </a:cubicBezTo>
                <a:cubicBezTo>
                  <a:pt x="242" y="239"/>
                  <a:pt x="264" y="222"/>
                  <a:pt x="312" y="238"/>
                </a:cubicBezTo>
                <a:cubicBezTo>
                  <a:pt x="315" y="247"/>
                  <a:pt x="315" y="259"/>
                  <a:pt x="322" y="266"/>
                </a:cubicBezTo>
                <a:cubicBezTo>
                  <a:pt x="343" y="287"/>
                  <a:pt x="367" y="271"/>
                  <a:pt x="367" y="247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ED98162A-D7F8-7548-A88E-538440D674BB}"/>
              </a:ext>
            </a:extLst>
          </p:cNvPr>
          <p:cNvSpPr/>
          <p:nvPr/>
        </p:nvSpPr>
        <p:spPr>
          <a:xfrm>
            <a:off x="0" y="884238"/>
            <a:ext cx="7138988" cy="4094163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VN" sz="3600" dirty="0">
                <a:latin typeface="#9Slide03 Arima Madurai Medium" pitchFamily="2" charset="77"/>
                <a:cs typeface="#9Slide03 Arima Madurai Medium" pitchFamily="2" charset="77"/>
              </a:rPr>
              <a:t>Tại sao mạng lưới sông ngòi nước ta </a:t>
            </a:r>
            <a:r>
              <a:rPr lang="en-VN" sz="3600" dirty="0">
                <a:solidFill>
                  <a:srgbClr val="FF0000"/>
                </a:solidFill>
                <a:latin typeface="#9Slide03 Arima Madurai Medium" pitchFamily="2" charset="77"/>
                <a:cs typeface="#9Slide03 Arima Madurai Medium" pitchFamily="2" charset="77"/>
              </a:rPr>
              <a:t>dày đặc </a:t>
            </a:r>
            <a:r>
              <a:rPr lang="en-VN" sz="3600" dirty="0">
                <a:latin typeface="#9Slide03 Arima Madurai Medium" pitchFamily="2" charset="77"/>
                <a:cs typeface="#9Slide03 Arima Madurai Medium" pitchFamily="2" charset="77"/>
              </a:rPr>
              <a:t>nhưng phần lớn sông ngòi nước ta </a:t>
            </a:r>
            <a:r>
              <a:rPr lang="en-VN" sz="3600" dirty="0">
                <a:solidFill>
                  <a:srgbClr val="FF0000"/>
                </a:solidFill>
                <a:latin typeface="#9Slide03 Arima Madurai Medium" pitchFamily="2" charset="77"/>
                <a:cs typeface="#9Slide03 Arima Madurai Medium" pitchFamily="2" charset="77"/>
              </a:rPr>
              <a:t>ngắn, nhỏ, dốc</a:t>
            </a:r>
            <a:r>
              <a:rPr lang="en-VN" sz="3600" dirty="0">
                <a:latin typeface="#9Slide03 Arima Madurai Medium" pitchFamily="2" charset="77"/>
                <a:cs typeface="#9Slide03 Arima Madurai Medium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9932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F85B9E-8430-7E4D-99B8-124AEF14D571}"/>
              </a:ext>
            </a:extLst>
          </p:cNvPr>
          <p:cNvSpPr/>
          <p:nvPr/>
        </p:nvSpPr>
        <p:spPr>
          <a:xfrm>
            <a:off x="714375" y="1255043"/>
            <a:ext cx="11101387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a.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Mạng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lưới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sông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ngòi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dày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đặc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,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phân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bố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rộng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khắp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cả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nước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2948EA-85FA-A644-87DE-487928A69846}"/>
              </a:ext>
            </a:extLst>
          </p:cNvPr>
          <p:cNvSpPr/>
          <p:nvPr/>
        </p:nvSpPr>
        <p:spPr>
          <a:xfrm>
            <a:off x="714374" y="2176463"/>
            <a:ext cx="11101387" cy="10772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b.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Sông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ngòi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nước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ta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chảy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theo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2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hướng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chính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: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hướng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Tây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Bắc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–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Đông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Nam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và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hướng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vòng</a:t>
            </a:r>
            <a:r>
              <a:rPr lang="en-US" sz="3200" i="1" dirty="0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#9Slide03 Arima Madurai Medium" pitchFamily="2" charset="77"/>
                <a:cs typeface="#9Slide03 Arima Madurai Medium" pitchFamily="2" charset="77"/>
              </a:rPr>
              <a:t>cung</a:t>
            </a:r>
            <a:endParaRPr lang="en-US" sz="3200" i="1" dirty="0">
              <a:solidFill>
                <a:srgbClr val="7030A0"/>
              </a:solidFill>
              <a:latin typeface="#9Slide03 Arima Madurai Medium" pitchFamily="2" charset="77"/>
              <a:cs typeface="#9Slide03 Arima Madurai Medium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1F12DD-2A22-584B-ACBC-4805FA8276AD}"/>
              </a:ext>
            </a:extLst>
          </p:cNvPr>
          <p:cNvSpPr/>
          <p:nvPr/>
        </p:nvSpPr>
        <p:spPr>
          <a:xfrm>
            <a:off x="395286" y="256334"/>
            <a:ext cx="5448301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4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1. </a:t>
            </a:r>
            <a:r>
              <a:rPr lang="en-US" sz="44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Đặc</a:t>
            </a:r>
            <a:r>
              <a:rPr lang="en-US" sz="44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44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điểm</a:t>
            </a:r>
            <a:r>
              <a:rPr lang="en-US" sz="44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r>
              <a:rPr lang="en-US" sz="4400" dirty="0" err="1">
                <a:latin typeface="#9Slide05 Aphrodite Pro" panose="02000000000000000000" pitchFamily="2" charset="77"/>
                <a:cs typeface="Apple Chancery" panose="03020702040506060504" pitchFamily="66" charset="-79"/>
              </a:rPr>
              <a:t>chung</a:t>
            </a:r>
            <a:r>
              <a:rPr lang="en-US" sz="4400" dirty="0">
                <a:latin typeface="#9Slide05 Aphrodite Pro" panose="02000000000000000000" pitchFamily="2" charset="77"/>
                <a:cs typeface="Apple Chancery" panose="03020702040506060504" pitchFamily="66" charset="-79"/>
              </a:rPr>
              <a:t> </a:t>
            </a:r>
            <a:endParaRPr lang="en-US" sz="4400" dirty="0">
              <a:latin typeface="#9Slide05 Aphrodite Pro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63963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210972F-D274-6441-97F4-561CDA202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0"/>
            <a:ext cx="4659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74205ED0-E986-3C41-B81F-ABFA396C18A0}"/>
              </a:ext>
            </a:extLst>
          </p:cNvPr>
          <p:cNvSpPr/>
          <p:nvPr/>
        </p:nvSpPr>
        <p:spPr>
          <a:xfrm>
            <a:off x="128587" y="757238"/>
            <a:ext cx="6700837" cy="358616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VN" sz="3600" dirty="0">
                <a:latin typeface="#9Slide05 Fourth Medium" pitchFamily="2" charset="77"/>
              </a:rPr>
              <a:t>Kể tên 1 số sông chảy theo hướng:</a:t>
            </a:r>
          </a:p>
          <a:p>
            <a:pPr algn="just" eaLnBrk="1" hangingPunct="1">
              <a:defRPr/>
            </a:pPr>
            <a:r>
              <a:rPr lang="en-VN" sz="3600" dirty="0">
                <a:latin typeface="#9Slide05 Fourth Medium" pitchFamily="2" charset="77"/>
              </a:rPr>
              <a:t>- Tây Bắc – Đông Nam</a:t>
            </a:r>
          </a:p>
          <a:p>
            <a:pPr algn="just" eaLnBrk="1" hangingPunct="1">
              <a:defRPr/>
            </a:pPr>
            <a:r>
              <a:rPr lang="en-VN" sz="3600" dirty="0">
                <a:latin typeface="#9Slide05 Fourth Medium" pitchFamily="2" charset="77"/>
              </a:rPr>
              <a:t>- Vòng cung</a:t>
            </a:r>
          </a:p>
        </p:txBody>
      </p:sp>
    </p:spTree>
    <p:extLst>
      <p:ext uri="{BB962C8B-B14F-4D97-AF65-F5344CB8AC3E}">
        <p14:creationId xmlns:p14="http://schemas.microsoft.com/office/powerpoint/2010/main" val="250287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709F8C5-057F-6C43-AC6D-5BA16D539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256" y="0"/>
            <a:ext cx="4659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856E1E39-BB2C-9F48-9C15-7B9E7C80F2B9}"/>
              </a:ext>
            </a:extLst>
          </p:cNvPr>
          <p:cNvSpPr/>
          <p:nvPr/>
        </p:nvSpPr>
        <p:spPr>
          <a:xfrm>
            <a:off x="6812869" y="312739"/>
            <a:ext cx="1343025" cy="936625"/>
          </a:xfrm>
          <a:custGeom>
            <a:avLst/>
            <a:gdLst>
              <a:gd name="connsiteX0" fmla="*/ 0 w 1342663"/>
              <a:gd name="connsiteY0" fmla="*/ 0 h 937550"/>
              <a:gd name="connsiteX1" fmla="*/ 208344 w 1342663"/>
              <a:gd name="connsiteY1" fmla="*/ 138897 h 937550"/>
              <a:gd name="connsiteX2" fmla="*/ 289367 w 1342663"/>
              <a:gd name="connsiteY2" fmla="*/ 196770 h 937550"/>
              <a:gd name="connsiteX3" fmla="*/ 358815 w 1342663"/>
              <a:gd name="connsiteY3" fmla="*/ 266218 h 937550"/>
              <a:gd name="connsiteX4" fmla="*/ 405114 w 1342663"/>
              <a:gd name="connsiteY4" fmla="*/ 289368 h 937550"/>
              <a:gd name="connsiteX5" fmla="*/ 462987 w 1342663"/>
              <a:gd name="connsiteY5" fmla="*/ 335666 h 937550"/>
              <a:gd name="connsiteX6" fmla="*/ 555585 w 1342663"/>
              <a:gd name="connsiteY6" fmla="*/ 300942 h 937550"/>
              <a:gd name="connsiteX7" fmla="*/ 625033 w 1342663"/>
              <a:gd name="connsiteY7" fmla="*/ 416689 h 937550"/>
              <a:gd name="connsiteX8" fmla="*/ 729205 w 1342663"/>
              <a:gd name="connsiteY8" fmla="*/ 532436 h 937550"/>
              <a:gd name="connsiteX9" fmla="*/ 775504 w 1342663"/>
              <a:gd name="connsiteY9" fmla="*/ 613459 h 937550"/>
              <a:gd name="connsiteX10" fmla="*/ 856526 w 1342663"/>
              <a:gd name="connsiteY10" fmla="*/ 625033 h 937550"/>
              <a:gd name="connsiteX11" fmla="*/ 949124 w 1342663"/>
              <a:gd name="connsiteY11" fmla="*/ 717631 h 937550"/>
              <a:gd name="connsiteX12" fmla="*/ 1088020 w 1342663"/>
              <a:gd name="connsiteY12" fmla="*/ 787079 h 937550"/>
              <a:gd name="connsiteX13" fmla="*/ 1215342 w 1342663"/>
              <a:gd name="connsiteY13" fmla="*/ 810228 h 937550"/>
              <a:gd name="connsiteX14" fmla="*/ 1284790 w 1342663"/>
              <a:gd name="connsiteY14" fmla="*/ 914400 h 937550"/>
              <a:gd name="connsiteX15" fmla="*/ 1342663 w 1342663"/>
              <a:gd name="connsiteY15" fmla="*/ 937550 h 937550"/>
              <a:gd name="connsiteX16" fmla="*/ 1342663 w 1342663"/>
              <a:gd name="connsiteY16" fmla="*/ 937550 h 93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42663" h="937550">
                <a:moveTo>
                  <a:pt x="0" y="0"/>
                </a:moveTo>
                <a:lnTo>
                  <a:pt x="208344" y="138897"/>
                </a:lnTo>
                <a:cubicBezTo>
                  <a:pt x="256572" y="171692"/>
                  <a:pt x="289367" y="196770"/>
                  <a:pt x="289367" y="196770"/>
                </a:cubicBezTo>
                <a:cubicBezTo>
                  <a:pt x="314445" y="217990"/>
                  <a:pt x="358815" y="266218"/>
                  <a:pt x="358815" y="266218"/>
                </a:cubicBezTo>
                <a:cubicBezTo>
                  <a:pt x="378106" y="281651"/>
                  <a:pt x="405114" y="289368"/>
                  <a:pt x="405114" y="289368"/>
                </a:cubicBezTo>
                <a:cubicBezTo>
                  <a:pt x="422476" y="300943"/>
                  <a:pt x="437909" y="333737"/>
                  <a:pt x="462987" y="335666"/>
                </a:cubicBezTo>
                <a:cubicBezTo>
                  <a:pt x="488066" y="337595"/>
                  <a:pt x="528577" y="287438"/>
                  <a:pt x="555585" y="300942"/>
                </a:cubicBezTo>
                <a:cubicBezTo>
                  <a:pt x="582593" y="314446"/>
                  <a:pt x="596096" y="378107"/>
                  <a:pt x="625033" y="416689"/>
                </a:cubicBezTo>
                <a:cubicBezTo>
                  <a:pt x="653970" y="455271"/>
                  <a:pt x="704127" y="499641"/>
                  <a:pt x="729205" y="532436"/>
                </a:cubicBezTo>
                <a:cubicBezTo>
                  <a:pt x="754283" y="565231"/>
                  <a:pt x="754284" y="598026"/>
                  <a:pt x="775504" y="613459"/>
                </a:cubicBezTo>
                <a:cubicBezTo>
                  <a:pt x="796724" y="628892"/>
                  <a:pt x="827589" y="607671"/>
                  <a:pt x="856526" y="625033"/>
                </a:cubicBezTo>
                <a:cubicBezTo>
                  <a:pt x="885463" y="642395"/>
                  <a:pt x="910542" y="690623"/>
                  <a:pt x="949124" y="717631"/>
                </a:cubicBezTo>
                <a:cubicBezTo>
                  <a:pt x="987706" y="744639"/>
                  <a:pt x="1043650" y="771646"/>
                  <a:pt x="1088020" y="787079"/>
                </a:cubicBezTo>
                <a:cubicBezTo>
                  <a:pt x="1132390" y="802512"/>
                  <a:pt x="1182547" y="789008"/>
                  <a:pt x="1215342" y="810228"/>
                </a:cubicBezTo>
                <a:cubicBezTo>
                  <a:pt x="1248137" y="831448"/>
                  <a:pt x="1284790" y="914400"/>
                  <a:pt x="1284790" y="914400"/>
                </a:cubicBezTo>
                <a:cubicBezTo>
                  <a:pt x="1306010" y="935620"/>
                  <a:pt x="1342663" y="937550"/>
                  <a:pt x="1342663" y="937550"/>
                </a:cubicBezTo>
                <a:lnTo>
                  <a:pt x="1342663" y="937550"/>
                </a:lnTo>
              </a:path>
            </a:pathLst>
          </a:cu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VN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5C14AC4-EAC0-0C46-9FFF-CA7883B4C509}"/>
              </a:ext>
            </a:extLst>
          </p:cNvPr>
          <p:cNvSpPr/>
          <p:nvPr/>
        </p:nvSpPr>
        <p:spPr>
          <a:xfrm>
            <a:off x="7298644" y="80963"/>
            <a:ext cx="903287" cy="971550"/>
          </a:xfrm>
          <a:custGeom>
            <a:avLst/>
            <a:gdLst>
              <a:gd name="connsiteX0" fmla="*/ 0 w 902825"/>
              <a:gd name="connsiteY0" fmla="*/ 0 h 972273"/>
              <a:gd name="connsiteX1" fmla="*/ 312516 w 902825"/>
              <a:gd name="connsiteY1" fmla="*/ 358815 h 972273"/>
              <a:gd name="connsiteX2" fmla="*/ 312516 w 902825"/>
              <a:gd name="connsiteY2" fmla="*/ 416688 h 972273"/>
              <a:gd name="connsiteX3" fmla="*/ 486136 w 902825"/>
              <a:gd name="connsiteY3" fmla="*/ 567159 h 972273"/>
              <a:gd name="connsiteX4" fmla="*/ 625033 w 902825"/>
              <a:gd name="connsiteY4" fmla="*/ 694481 h 972273"/>
              <a:gd name="connsiteX5" fmla="*/ 787078 w 902825"/>
              <a:gd name="connsiteY5" fmla="*/ 833377 h 972273"/>
              <a:gd name="connsiteX6" fmla="*/ 902825 w 902825"/>
              <a:gd name="connsiteY6" fmla="*/ 972273 h 972273"/>
              <a:gd name="connsiteX7" fmla="*/ 902825 w 902825"/>
              <a:gd name="connsiteY7" fmla="*/ 972273 h 972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2825" h="972273">
                <a:moveTo>
                  <a:pt x="0" y="0"/>
                </a:moveTo>
                <a:lnTo>
                  <a:pt x="312516" y="358815"/>
                </a:lnTo>
                <a:cubicBezTo>
                  <a:pt x="364602" y="428263"/>
                  <a:pt x="283579" y="381964"/>
                  <a:pt x="312516" y="416688"/>
                </a:cubicBezTo>
                <a:cubicBezTo>
                  <a:pt x="341453" y="451412"/>
                  <a:pt x="434050" y="520860"/>
                  <a:pt x="486136" y="567159"/>
                </a:cubicBezTo>
                <a:cubicBezTo>
                  <a:pt x="538222" y="613458"/>
                  <a:pt x="574876" y="650111"/>
                  <a:pt x="625033" y="694481"/>
                </a:cubicBezTo>
                <a:cubicBezTo>
                  <a:pt x="675190" y="738851"/>
                  <a:pt x="740779" y="787078"/>
                  <a:pt x="787078" y="833377"/>
                </a:cubicBezTo>
                <a:cubicBezTo>
                  <a:pt x="833377" y="879676"/>
                  <a:pt x="902825" y="972273"/>
                  <a:pt x="902825" y="972273"/>
                </a:cubicBezTo>
                <a:lnTo>
                  <a:pt x="902825" y="972273"/>
                </a:lnTo>
              </a:path>
            </a:pathLst>
          </a:cu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VN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B84E4F6-8B85-D24D-BF4C-1B397C4F151A}"/>
              </a:ext>
            </a:extLst>
          </p:cNvPr>
          <p:cNvSpPr/>
          <p:nvPr/>
        </p:nvSpPr>
        <p:spPr>
          <a:xfrm>
            <a:off x="8155893" y="1065213"/>
            <a:ext cx="57150" cy="184150"/>
          </a:xfrm>
          <a:custGeom>
            <a:avLst/>
            <a:gdLst>
              <a:gd name="connsiteX0" fmla="*/ 0 w 57874"/>
              <a:gd name="connsiteY0" fmla="*/ 185195 h 185195"/>
              <a:gd name="connsiteX1" fmla="*/ 46299 w 57874"/>
              <a:gd name="connsiteY1" fmla="*/ 92597 h 185195"/>
              <a:gd name="connsiteX2" fmla="*/ 57874 w 57874"/>
              <a:gd name="connsiteY2" fmla="*/ 0 h 185195"/>
              <a:gd name="connsiteX3" fmla="*/ 57874 w 57874"/>
              <a:gd name="connsiteY3" fmla="*/ 0 h 18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874" h="185195">
                <a:moveTo>
                  <a:pt x="0" y="185195"/>
                </a:moveTo>
                <a:cubicBezTo>
                  <a:pt x="18326" y="154329"/>
                  <a:pt x="36653" y="123463"/>
                  <a:pt x="46299" y="92597"/>
                </a:cubicBezTo>
                <a:cubicBezTo>
                  <a:pt x="55945" y="61731"/>
                  <a:pt x="57874" y="0"/>
                  <a:pt x="57874" y="0"/>
                </a:cubicBezTo>
                <a:lnTo>
                  <a:pt x="57874" y="0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VN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95F7289-224C-3C40-A944-45D6C74273CB}"/>
              </a:ext>
            </a:extLst>
          </p:cNvPr>
          <p:cNvSpPr/>
          <p:nvPr/>
        </p:nvSpPr>
        <p:spPr>
          <a:xfrm>
            <a:off x="8224155" y="1019175"/>
            <a:ext cx="452438" cy="439738"/>
          </a:xfrm>
          <a:custGeom>
            <a:avLst/>
            <a:gdLst>
              <a:gd name="connsiteX0" fmla="*/ 0 w 451413"/>
              <a:gd name="connsiteY0" fmla="*/ 0 h 439838"/>
              <a:gd name="connsiteX1" fmla="*/ 92598 w 451413"/>
              <a:gd name="connsiteY1" fmla="*/ 57874 h 439838"/>
              <a:gd name="connsiteX2" fmla="*/ 173621 w 451413"/>
              <a:gd name="connsiteY2" fmla="*/ 138896 h 439838"/>
              <a:gd name="connsiteX3" fmla="*/ 266218 w 451413"/>
              <a:gd name="connsiteY3" fmla="*/ 219919 h 439838"/>
              <a:gd name="connsiteX4" fmla="*/ 347241 w 451413"/>
              <a:gd name="connsiteY4" fmla="*/ 324091 h 439838"/>
              <a:gd name="connsiteX5" fmla="*/ 451413 w 451413"/>
              <a:gd name="connsiteY5" fmla="*/ 439838 h 43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1413" h="439838">
                <a:moveTo>
                  <a:pt x="0" y="0"/>
                </a:moveTo>
                <a:cubicBezTo>
                  <a:pt x="31830" y="17362"/>
                  <a:pt x="63661" y="34725"/>
                  <a:pt x="92598" y="57874"/>
                </a:cubicBezTo>
                <a:cubicBezTo>
                  <a:pt x="121535" y="81023"/>
                  <a:pt x="144684" y="111889"/>
                  <a:pt x="173621" y="138896"/>
                </a:cubicBezTo>
                <a:cubicBezTo>
                  <a:pt x="202558" y="165903"/>
                  <a:pt x="237282" y="189053"/>
                  <a:pt x="266218" y="219919"/>
                </a:cubicBezTo>
                <a:cubicBezTo>
                  <a:pt x="295154" y="250785"/>
                  <a:pt x="316375" y="287438"/>
                  <a:pt x="347241" y="324091"/>
                </a:cubicBezTo>
                <a:cubicBezTo>
                  <a:pt x="378107" y="360744"/>
                  <a:pt x="414760" y="400291"/>
                  <a:pt x="451413" y="439838"/>
                </a:cubicBezTo>
              </a:path>
            </a:pathLst>
          </a:cu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VN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DAFB442-C4C6-4F44-8ED2-401DE32CFDAD}"/>
              </a:ext>
            </a:extLst>
          </p:cNvPr>
          <p:cNvSpPr/>
          <p:nvPr/>
        </p:nvSpPr>
        <p:spPr>
          <a:xfrm>
            <a:off x="8305119" y="1076325"/>
            <a:ext cx="174625" cy="509588"/>
          </a:xfrm>
          <a:custGeom>
            <a:avLst/>
            <a:gdLst>
              <a:gd name="connsiteX0" fmla="*/ 0 w 173620"/>
              <a:gd name="connsiteY0" fmla="*/ 0 h 509286"/>
              <a:gd name="connsiteX1" fmla="*/ 11575 w 173620"/>
              <a:gd name="connsiteY1" fmla="*/ 150470 h 509286"/>
              <a:gd name="connsiteX2" fmla="*/ 57873 w 173620"/>
              <a:gd name="connsiteY2" fmla="*/ 277792 h 509286"/>
              <a:gd name="connsiteX3" fmla="*/ 127322 w 173620"/>
              <a:gd name="connsiteY3" fmla="*/ 428263 h 509286"/>
              <a:gd name="connsiteX4" fmla="*/ 173620 w 173620"/>
              <a:gd name="connsiteY4" fmla="*/ 509286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0" h="509286">
                <a:moveTo>
                  <a:pt x="0" y="0"/>
                </a:moveTo>
                <a:cubicBezTo>
                  <a:pt x="964" y="52085"/>
                  <a:pt x="1929" y="104171"/>
                  <a:pt x="11575" y="150470"/>
                </a:cubicBezTo>
                <a:cubicBezTo>
                  <a:pt x="21221" y="196769"/>
                  <a:pt x="38582" y="231493"/>
                  <a:pt x="57873" y="277792"/>
                </a:cubicBezTo>
                <a:cubicBezTo>
                  <a:pt x="77164" y="324091"/>
                  <a:pt x="108031" y="389681"/>
                  <a:pt x="127322" y="428263"/>
                </a:cubicBezTo>
                <a:cubicBezTo>
                  <a:pt x="146613" y="466845"/>
                  <a:pt x="160116" y="488065"/>
                  <a:pt x="173620" y="509286"/>
                </a:cubicBezTo>
              </a:path>
            </a:pathLst>
          </a:cu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VN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D551489-4BAF-3F4B-ABD1-F5A6D15FF596}"/>
              </a:ext>
            </a:extLst>
          </p:cNvPr>
          <p:cNvSpPr/>
          <p:nvPr/>
        </p:nvSpPr>
        <p:spPr>
          <a:xfrm>
            <a:off x="7530418" y="1793875"/>
            <a:ext cx="844550" cy="298450"/>
          </a:xfrm>
          <a:custGeom>
            <a:avLst/>
            <a:gdLst>
              <a:gd name="connsiteX0" fmla="*/ 0 w 844952"/>
              <a:gd name="connsiteY0" fmla="*/ 0 h 297603"/>
              <a:gd name="connsiteX1" fmla="*/ 243069 w 844952"/>
              <a:gd name="connsiteY1" fmla="*/ 115747 h 297603"/>
              <a:gd name="connsiteX2" fmla="*/ 370390 w 844952"/>
              <a:gd name="connsiteY2" fmla="*/ 138896 h 297603"/>
              <a:gd name="connsiteX3" fmla="*/ 613458 w 844952"/>
              <a:gd name="connsiteY3" fmla="*/ 289367 h 297603"/>
              <a:gd name="connsiteX4" fmla="*/ 752355 w 844952"/>
              <a:gd name="connsiteY4" fmla="*/ 277792 h 297603"/>
              <a:gd name="connsiteX5" fmla="*/ 844952 w 844952"/>
              <a:gd name="connsiteY5" fmla="*/ 277792 h 29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952" h="297603">
                <a:moveTo>
                  <a:pt x="0" y="0"/>
                </a:moveTo>
                <a:cubicBezTo>
                  <a:pt x="90668" y="46299"/>
                  <a:pt x="181337" y="92598"/>
                  <a:pt x="243069" y="115747"/>
                </a:cubicBezTo>
                <a:cubicBezTo>
                  <a:pt x="304801" y="138896"/>
                  <a:pt x="308659" y="109959"/>
                  <a:pt x="370390" y="138896"/>
                </a:cubicBezTo>
                <a:cubicBezTo>
                  <a:pt x="432122" y="167833"/>
                  <a:pt x="549797" y="266218"/>
                  <a:pt x="613458" y="289367"/>
                </a:cubicBezTo>
                <a:cubicBezTo>
                  <a:pt x="677119" y="312516"/>
                  <a:pt x="713773" y="279721"/>
                  <a:pt x="752355" y="277792"/>
                </a:cubicBezTo>
                <a:cubicBezTo>
                  <a:pt x="790937" y="275863"/>
                  <a:pt x="817944" y="276827"/>
                  <a:pt x="844952" y="277792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VN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0549565-DD1F-A745-B04C-3F0351AA067D}"/>
              </a:ext>
            </a:extLst>
          </p:cNvPr>
          <p:cNvSpPr/>
          <p:nvPr/>
        </p:nvSpPr>
        <p:spPr>
          <a:xfrm>
            <a:off x="8143194" y="5567364"/>
            <a:ext cx="509587" cy="498475"/>
          </a:xfrm>
          <a:custGeom>
            <a:avLst/>
            <a:gdLst>
              <a:gd name="connsiteX0" fmla="*/ 0 w 509287"/>
              <a:gd name="connsiteY0" fmla="*/ 0 h 497711"/>
              <a:gd name="connsiteX1" fmla="*/ 81023 w 509287"/>
              <a:gd name="connsiteY1" fmla="*/ 150471 h 497711"/>
              <a:gd name="connsiteX2" fmla="*/ 185195 w 509287"/>
              <a:gd name="connsiteY2" fmla="*/ 243068 h 497711"/>
              <a:gd name="connsiteX3" fmla="*/ 335666 w 509287"/>
              <a:gd name="connsiteY3" fmla="*/ 370390 h 497711"/>
              <a:gd name="connsiteX4" fmla="*/ 405114 w 509287"/>
              <a:gd name="connsiteY4" fmla="*/ 439838 h 497711"/>
              <a:gd name="connsiteX5" fmla="*/ 509287 w 509287"/>
              <a:gd name="connsiteY5" fmla="*/ 497711 h 49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287" h="497711">
                <a:moveTo>
                  <a:pt x="0" y="0"/>
                </a:moveTo>
                <a:cubicBezTo>
                  <a:pt x="25078" y="54980"/>
                  <a:pt x="50157" y="109960"/>
                  <a:pt x="81023" y="150471"/>
                </a:cubicBezTo>
                <a:cubicBezTo>
                  <a:pt x="111889" y="190982"/>
                  <a:pt x="142755" y="206415"/>
                  <a:pt x="185195" y="243068"/>
                </a:cubicBezTo>
                <a:cubicBezTo>
                  <a:pt x="227635" y="279721"/>
                  <a:pt x="335666" y="370390"/>
                  <a:pt x="335666" y="370390"/>
                </a:cubicBezTo>
                <a:cubicBezTo>
                  <a:pt x="372319" y="403185"/>
                  <a:pt x="376177" y="418618"/>
                  <a:pt x="405114" y="439838"/>
                </a:cubicBezTo>
                <a:cubicBezTo>
                  <a:pt x="434051" y="461058"/>
                  <a:pt x="471669" y="479384"/>
                  <a:pt x="509287" y="497711"/>
                </a:cubicBezTo>
              </a:path>
            </a:pathLst>
          </a:cu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VN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D2219BA-4778-264D-BF1C-9AA0AB596F81}"/>
              </a:ext>
            </a:extLst>
          </p:cNvPr>
          <p:cNvSpPr/>
          <p:nvPr/>
        </p:nvSpPr>
        <p:spPr>
          <a:xfrm>
            <a:off x="8167006" y="5543550"/>
            <a:ext cx="671513" cy="336550"/>
          </a:xfrm>
          <a:custGeom>
            <a:avLst/>
            <a:gdLst>
              <a:gd name="connsiteX0" fmla="*/ 0 w 671332"/>
              <a:gd name="connsiteY0" fmla="*/ 0 h 335666"/>
              <a:gd name="connsiteX1" fmla="*/ 185195 w 671332"/>
              <a:gd name="connsiteY1" fmla="*/ 150471 h 335666"/>
              <a:gd name="connsiteX2" fmla="*/ 300942 w 671332"/>
              <a:gd name="connsiteY2" fmla="*/ 219919 h 335666"/>
              <a:gd name="connsiteX3" fmla="*/ 428263 w 671332"/>
              <a:gd name="connsiteY3" fmla="*/ 254643 h 335666"/>
              <a:gd name="connsiteX4" fmla="*/ 567159 w 671332"/>
              <a:gd name="connsiteY4" fmla="*/ 254643 h 335666"/>
              <a:gd name="connsiteX5" fmla="*/ 671332 w 671332"/>
              <a:gd name="connsiteY5" fmla="*/ 335666 h 3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1332" h="335666">
                <a:moveTo>
                  <a:pt x="0" y="0"/>
                </a:moveTo>
                <a:cubicBezTo>
                  <a:pt x="67519" y="56909"/>
                  <a:pt x="135038" y="113818"/>
                  <a:pt x="185195" y="150471"/>
                </a:cubicBezTo>
                <a:cubicBezTo>
                  <a:pt x="235352" y="187124"/>
                  <a:pt x="260431" y="202557"/>
                  <a:pt x="300942" y="219919"/>
                </a:cubicBezTo>
                <a:cubicBezTo>
                  <a:pt x="341453" y="237281"/>
                  <a:pt x="383894" y="248856"/>
                  <a:pt x="428263" y="254643"/>
                </a:cubicBezTo>
                <a:cubicBezTo>
                  <a:pt x="472632" y="260430"/>
                  <a:pt x="526648" y="241139"/>
                  <a:pt x="567159" y="254643"/>
                </a:cubicBezTo>
                <a:cubicBezTo>
                  <a:pt x="607671" y="268147"/>
                  <a:pt x="639501" y="301906"/>
                  <a:pt x="671332" y="335666"/>
                </a:cubicBezTo>
              </a:path>
            </a:pathLst>
          </a:cu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VN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7AD91B0-7A84-DE40-9CA0-1B45C4FD6B81}"/>
              </a:ext>
            </a:extLst>
          </p:cNvPr>
          <p:cNvSpPr/>
          <p:nvPr/>
        </p:nvSpPr>
        <p:spPr>
          <a:xfrm>
            <a:off x="8582931" y="5775325"/>
            <a:ext cx="200025" cy="266700"/>
          </a:xfrm>
          <a:custGeom>
            <a:avLst/>
            <a:gdLst>
              <a:gd name="connsiteX0" fmla="*/ 0 w 199919"/>
              <a:gd name="connsiteY0" fmla="*/ 0 h 266218"/>
              <a:gd name="connsiteX1" fmla="*/ 81023 w 199919"/>
              <a:gd name="connsiteY1" fmla="*/ 150471 h 266218"/>
              <a:gd name="connsiteX2" fmla="*/ 185195 w 199919"/>
              <a:gd name="connsiteY2" fmla="*/ 231494 h 266218"/>
              <a:gd name="connsiteX3" fmla="*/ 196770 w 199919"/>
              <a:gd name="connsiteY3" fmla="*/ 266218 h 26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919" h="266218">
                <a:moveTo>
                  <a:pt x="0" y="0"/>
                </a:moveTo>
                <a:cubicBezTo>
                  <a:pt x="25078" y="55944"/>
                  <a:pt x="50157" y="111889"/>
                  <a:pt x="81023" y="150471"/>
                </a:cubicBezTo>
                <a:cubicBezTo>
                  <a:pt x="111889" y="189053"/>
                  <a:pt x="185195" y="231494"/>
                  <a:pt x="185195" y="231494"/>
                </a:cubicBezTo>
                <a:cubicBezTo>
                  <a:pt x="204486" y="250785"/>
                  <a:pt x="200628" y="258501"/>
                  <a:pt x="196770" y="266218"/>
                </a:cubicBezTo>
              </a:path>
            </a:pathLst>
          </a:cu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VN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BB1A2BF-8A99-F342-80C3-162844FB9380}"/>
              </a:ext>
            </a:extLst>
          </p:cNvPr>
          <p:cNvSpPr/>
          <p:nvPr/>
        </p:nvSpPr>
        <p:spPr>
          <a:xfrm>
            <a:off x="8119380" y="185738"/>
            <a:ext cx="185738" cy="798512"/>
          </a:xfrm>
          <a:custGeom>
            <a:avLst/>
            <a:gdLst>
              <a:gd name="connsiteX0" fmla="*/ 117419 w 186867"/>
              <a:gd name="connsiteY0" fmla="*/ 798653 h 798653"/>
              <a:gd name="connsiteX1" fmla="*/ 1672 w 186867"/>
              <a:gd name="connsiteY1" fmla="*/ 601883 h 798653"/>
              <a:gd name="connsiteX2" fmla="*/ 47971 w 186867"/>
              <a:gd name="connsiteY2" fmla="*/ 486137 h 798653"/>
              <a:gd name="connsiteX3" fmla="*/ 36396 w 186867"/>
              <a:gd name="connsiteY3" fmla="*/ 289367 h 798653"/>
              <a:gd name="connsiteX4" fmla="*/ 59546 w 186867"/>
              <a:gd name="connsiteY4" fmla="*/ 162046 h 798653"/>
              <a:gd name="connsiteX5" fmla="*/ 152143 w 186867"/>
              <a:gd name="connsiteY5" fmla="*/ 0 h 798653"/>
              <a:gd name="connsiteX6" fmla="*/ 152143 w 186867"/>
              <a:gd name="connsiteY6" fmla="*/ 0 h 798653"/>
              <a:gd name="connsiteX7" fmla="*/ 186867 w 186867"/>
              <a:gd name="connsiteY7" fmla="*/ 0 h 79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867" h="798653">
                <a:moveTo>
                  <a:pt x="117419" y="798653"/>
                </a:moveTo>
                <a:cubicBezTo>
                  <a:pt x="65333" y="726311"/>
                  <a:pt x="13247" y="653969"/>
                  <a:pt x="1672" y="601883"/>
                </a:cubicBezTo>
                <a:cubicBezTo>
                  <a:pt x="-9903" y="549797"/>
                  <a:pt x="42184" y="538223"/>
                  <a:pt x="47971" y="486137"/>
                </a:cubicBezTo>
                <a:cubicBezTo>
                  <a:pt x="53758" y="434051"/>
                  <a:pt x="34467" y="343382"/>
                  <a:pt x="36396" y="289367"/>
                </a:cubicBezTo>
                <a:cubicBezTo>
                  <a:pt x="38325" y="235352"/>
                  <a:pt x="40255" y="210274"/>
                  <a:pt x="59546" y="162046"/>
                </a:cubicBezTo>
                <a:cubicBezTo>
                  <a:pt x="78837" y="113818"/>
                  <a:pt x="152143" y="0"/>
                  <a:pt x="152143" y="0"/>
                </a:cubicBezTo>
                <a:lnTo>
                  <a:pt x="152143" y="0"/>
                </a:lnTo>
                <a:lnTo>
                  <a:pt x="186867" y="0"/>
                </a:lnTo>
              </a:path>
            </a:pathLst>
          </a:cu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VN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F5CADF2-07B4-784D-B19B-5E6A6F0FC8DE}"/>
              </a:ext>
            </a:extLst>
          </p:cNvPr>
          <p:cNvSpPr/>
          <p:nvPr/>
        </p:nvSpPr>
        <p:spPr>
          <a:xfrm>
            <a:off x="8371794" y="439739"/>
            <a:ext cx="130175" cy="625475"/>
          </a:xfrm>
          <a:custGeom>
            <a:avLst/>
            <a:gdLst>
              <a:gd name="connsiteX0" fmla="*/ 131270 w 131270"/>
              <a:gd name="connsiteY0" fmla="*/ 625033 h 625033"/>
              <a:gd name="connsiteX1" fmla="*/ 73396 w 131270"/>
              <a:gd name="connsiteY1" fmla="*/ 497711 h 625033"/>
              <a:gd name="connsiteX2" fmla="*/ 3948 w 131270"/>
              <a:gd name="connsiteY2" fmla="*/ 312516 h 625033"/>
              <a:gd name="connsiteX3" fmla="*/ 15523 w 131270"/>
              <a:gd name="connsiteY3" fmla="*/ 254643 h 625033"/>
              <a:gd name="connsiteX4" fmla="*/ 73396 w 131270"/>
              <a:gd name="connsiteY4" fmla="*/ 127321 h 625033"/>
              <a:gd name="connsiteX5" fmla="*/ 61822 w 131270"/>
              <a:gd name="connsiteY5" fmla="*/ 0 h 62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270" h="625033">
                <a:moveTo>
                  <a:pt x="131270" y="625033"/>
                </a:moveTo>
                <a:cubicBezTo>
                  <a:pt x="112943" y="587415"/>
                  <a:pt x="94616" y="549797"/>
                  <a:pt x="73396" y="497711"/>
                </a:cubicBezTo>
                <a:cubicBezTo>
                  <a:pt x="52176" y="445625"/>
                  <a:pt x="3948" y="312516"/>
                  <a:pt x="3948" y="312516"/>
                </a:cubicBezTo>
                <a:cubicBezTo>
                  <a:pt x="-5697" y="272005"/>
                  <a:pt x="3948" y="285509"/>
                  <a:pt x="15523" y="254643"/>
                </a:cubicBezTo>
                <a:cubicBezTo>
                  <a:pt x="27098" y="223777"/>
                  <a:pt x="65680" y="169761"/>
                  <a:pt x="73396" y="127321"/>
                </a:cubicBezTo>
                <a:cubicBezTo>
                  <a:pt x="81112" y="84881"/>
                  <a:pt x="71467" y="42440"/>
                  <a:pt x="61822" y="0"/>
                </a:cubicBezTo>
              </a:path>
            </a:pathLst>
          </a:cu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VN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23675A4E-9ED4-104C-B4A9-57A4152A7621}"/>
              </a:ext>
            </a:extLst>
          </p:cNvPr>
          <p:cNvSpPr/>
          <p:nvPr/>
        </p:nvSpPr>
        <p:spPr>
          <a:xfrm>
            <a:off x="8490856" y="868364"/>
            <a:ext cx="301625" cy="161925"/>
          </a:xfrm>
          <a:custGeom>
            <a:avLst/>
            <a:gdLst>
              <a:gd name="connsiteX0" fmla="*/ 0 w 300942"/>
              <a:gd name="connsiteY0" fmla="*/ 162046 h 162046"/>
              <a:gd name="connsiteX1" fmla="*/ 104172 w 300942"/>
              <a:gd name="connsiteY1" fmla="*/ 138896 h 162046"/>
              <a:gd name="connsiteX2" fmla="*/ 185195 w 300942"/>
              <a:gd name="connsiteY2" fmla="*/ 104172 h 162046"/>
              <a:gd name="connsiteX3" fmla="*/ 300942 w 300942"/>
              <a:gd name="connsiteY3" fmla="*/ 0 h 16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42" h="162046">
                <a:moveTo>
                  <a:pt x="0" y="162046"/>
                </a:moveTo>
                <a:cubicBezTo>
                  <a:pt x="36653" y="155294"/>
                  <a:pt x="73306" y="148542"/>
                  <a:pt x="104172" y="138896"/>
                </a:cubicBezTo>
                <a:cubicBezTo>
                  <a:pt x="135038" y="129250"/>
                  <a:pt x="152400" y="127321"/>
                  <a:pt x="185195" y="104172"/>
                </a:cubicBezTo>
                <a:cubicBezTo>
                  <a:pt x="217990" y="81023"/>
                  <a:pt x="259466" y="40511"/>
                  <a:pt x="300942" y="0"/>
                </a:cubicBezTo>
              </a:path>
            </a:pathLst>
          </a:cu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VN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2CB273C1-AB41-2244-9F3C-96EFB4E001AD}"/>
              </a:ext>
            </a:extLst>
          </p:cNvPr>
          <p:cNvSpPr/>
          <p:nvPr/>
        </p:nvSpPr>
        <p:spPr>
          <a:xfrm>
            <a:off x="9587819" y="3959226"/>
            <a:ext cx="407987" cy="739775"/>
          </a:xfrm>
          <a:custGeom>
            <a:avLst/>
            <a:gdLst>
              <a:gd name="connsiteX0" fmla="*/ 3341 w 408455"/>
              <a:gd name="connsiteY0" fmla="*/ 0 h 740780"/>
              <a:gd name="connsiteX1" fmla="*/ 3341 w 408455"/>
              <a:gd name="connsiteY1" fmla="*/ 104172 h 740780"/>
              <a:gd name="connsiteX2" fmla="*/ 38065 w 408455"/>
              <a:gd name="connsiteY2" fmla="*/ 243068 h 740780"/>
              <a:gd name="connsiteX3" fmla="*/ 38065 w 408455"/>
              <a:gd name="connsiteY3" fmla="*/ 462987 h 740780"/>
              <a:gd name="connsiteX4" fmla="*/ 119088 w 408455"/>
              <a:gd name="connsiteY4" fmla="*/ 555585 h 740780"/>
              <a:gd name="connsiteX5" fmla="*/ 292708 w 408455"/>
              <a:gd name="connsiteY5" fmla="*/ 671331 h 740780"/>
              <a:gd name="connsiteX6" fmla="*/ 408455 w 408455"/>
              <a:gd name="connsiteY6" fmla="*/ 740780 h 74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8455" h="740780">
                <a:moveTo>
                  <a:pt x="3341" y="0"/>
                </a:moveTo>
                <a:cubicBezTo>
                  <a:pt x="447" y="31830"/>
                  <a:pt x="-2446" y="63661"/>
                  <a:pt x="3341" y="104172"/>
                </a:cubicBezTo>
                <a:cubicBezTo>
                  <a:pt x="9128" y="144683"/>
                  <a:pt x="32278" y="183266"/>
                  <a:pt x="38065" y="243068"/>
                </a:cubicBezTo>
                <a:cubicBezTo>
                  <a:pt x="43852" y="302871"/>
                  <a:pt x="24561" y="410901"/>
                  <a:pt x="38065" y="462987"/>
                </a:cubicBezTo>
                <a:cubicBezTo>
                  <a:pt x="51569" y="515073"/>
                  <a:pt x="76648" y="520861"/>
                  <a:pt x="119088" y="555585"/>
                </a:cubicBezTo>
                <a:cubicBezTo>
                  <a:pt x="161529" y="590309"/>
                  <a:pt x="244480" y="640465"/>
                  <a:pt x="292708" y="671331"/>
                </a:cubicBezTo>
                <a:cubicBezTo>
                  <a:pt x="340936" y="702197"/>
                  <a:pt x="374695" y="721488"/>
                  <a:pt x="408455" y="740780"/>
                </a:cubicBezTo>
              </a:path>
            </a:pathLst>
          </a:cu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VN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652FB45-034C-C247-A0D2-88602A0C661A}"/>
              </a:ext>
            </a:extLst>
          </p:cNvPr>
          <p:cNvSpPr/>
          <p:nvPr/>
        </p:nvSpPr>
        <p:spPr>
          <a:xfrm>
            <a:off x="9459230" y="4073526"/>
            <a:ext cx="153988" cy="347663"/>
          </a:xfrm>
          <a:custGeom>
            <a:avLst/>
            <a:gdLst>
              <a:gd name="connsiteX0" fmla="*/ 27490 w 154811"/>
              <a:gd name="connsiteY0" fmla="*/ 0 h 347240"/>
              <a:gd name="connsiteX1" fmla="*/ 27490 w 154811"/>
              <a:gd name="connsiteY1" fmla="*/ 69448 h 347240"/>
              <a:gd name="connsiteX2" fmla="*/ 27490 w 154811"/>
              <a:gd name="connsiteY2" fmla="*/ 115746 h 347240"/>
              <a:gd name="connsiteX3" fmla="*/ 4340 w 154811"/>
              <a:gd name="connsiteY3" fmla="*/ 231493 h 347240"/>
              <a:gd name="connsiteX4" fmla="*/ 15915 w 154811"/>
              <a:gd name="connsiteY4" fmla="*/ 243068 h 347240"/>
              <a:gd name="connsiteX5" fmla="*/ 154811 w 154811"/>
              <a:gd name="connsiteY5" fmla="*/ 347240 h 34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811" h="347240">
                <a:moveTo>
                  <a:pt x="27490" y="0"/>
                </a:moveTo>
                <a:lnTo>
                  <a:pt x="27490" y="69448"/>
                </a:lnTo>
                <a:cubicBezTo>
                  <a:pt x="27490" y="88739"/>
                  <a:pt x="31348" y="88739"/>
                  <a:pt x="27490" y="115746"/>
                </a:cubicBezTo>
                <a:cubicBezTo>
                  <a:pt x="23632" y="142754"/>
                  <a:pt x="4340" y="231493"/>
                  <a:pt x="4340" y="231493"/>
                </a:cubicBezTo>
                <a:cubicBezTo>
                  <a:pt x="2411" y="252713"/>
                  <a:pt x="-9164" y="223777"/>
                  <a:pt x="15915" y="243068"/>
                </a:cubicBezTo>
                <a:cubicBezTo>
                  <a:pt x="40994" y="262359"/>
                  <a:pt x="97902" y="304799"/>
                  <a:pt x="154811" y="347240"/>
                </a:cubicBezTo>
              </a:path>
            </a:pathLst>
          </a:cu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VN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42A0E1AE-DFC4-2B4F-AF4D-33B54997E4DA}"/>
              </a:ext>
            </a:extLst>
          </p:cNvPr>
          <p:cNvSpPr/>
          <p:nvPr/>
        </p:nvSpPr>
        <p:spPr>
          <a:xfrm>
            <a:off x="8811531" y="4965701"/>
            <a:ext cx="269875" cy="625475"/>
          </a:xfrm>
          <a:custGeom>
            <a:avLst/>
            <a:gdLst>
              <a:gd name="connsiteX0" fmla="*/ 268857 w 268857"/>
              <a:gd name="connsiteY0" fmla="*/ 0 h 625033"/>
              <a:gd name="connsiteX1" fmla="*/ 129961 w 268857"/>
              <a:gd name="connsiteY1" fmla="*/ 162046 h 625033"/>
              <a:gd name="connsiteX2" fmla="*/ 25789 w 268857"/>
              <a:gd name="connsiteY2" fmla="*/ 358815 h 625033"/>
              <a:gd name="connsiteX3" fmla="*/ 2639 w 268857"/>
              <a:gd name="connsiteY3" fmla="*/ 509286 h 625033"/>
              <a:gd name="connsiteX4" fmla="*/ 72087 w 268857"/>
              <a:gd name="connsiteY4" fmla="*/ 601884 h 625033"/>
              <a:gd name="connsiteX5" fmla="*/ 83662 w 268857"/>
              <a:gd name="connsiteY5" fmla="*/ 625033 h 62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8857" h="625033">
                <a:moveTo>
                  <a:pt x="268857" y="0"/>
                </a:moveTo>
                <a:cubicBezTo>
                  <a:pt x="219664" y="51122"/>
                  <a:pt x="170472" y="102244"/>
                  <a:pt x="129961" y="162046"/>
                </a:cubicBezTo>
                <a:cubicBezTo>
                  <a:pt x="89450" y="221848"/>
                  <a:pt x="47009" y="300942"/>
                  <a:pt x="25789" y="358815"/>
                </a:cubicBezTo>
                <a:cubicBezTo>
                  <a:pt x="4569" y="416688"/>
                  <a:pt x="-5077" y="468775"/>
                  <a:pt x="2639" y="509286"/>
                </a:cubicBezTo>
                <a:cubicBezTo>
                  <a:pt x="10355" y="549797"/>
                  <a:pt x="72087" y="601884"/>
                  <a:pt x="72087" y="601884"/>
                </a:cubicBezTo>
                <a:cubicBezTo>
                  <a:pt x="85591" y="621175"/>
                  <a:pt x="84626" y="623104"/>
                  <a:pt x="83662" y="625033"/>
                </a:cubicBezTo>
              </a:path>
            </a:pathLst>
          </a:cu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VN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CA3DF3B-ED00-5A41-A86E-96C82F4961F0}"/>
              </a:ext>
            </a:extLst>
          </p:cNvPr>
          <p:cNvSpPr/>
          <p:nvPr/>
        </p:nvSpPr>
        <p:spPr>
          <a:xfrm>
            <a:off x="8930594" y="5103814"/>
            <a:ext cx="369887" cy="498475"/>
          </a:xfrm>
          <a:custGeom>
            <a:avLst/>
            <a:gdLst>
              <a:gd name="connsiteX0" fmla="*/ 370390 w 370390"/>
              <a:gd name="connsiteY0" fmla="*/ 0 h 497712"/>
              <a:gd name="connsiteX1" fmla="*/ 162046 w 370390"/>
              <a:gd name="connsiteY1" fmla="*/ 196770 h 497712"/>
              <a:gd name="connsiteX2" fmla="*/ 46299 w 370390"/>
              <a:gd name="connsiteY2" fmla="*/ 335666 h 497712"/>
              <a:gd name="connsiteX3" fmla="*/ 0 w 370390"/>
              <a:gd name="connsiteY3" fmla="*/ 497712 h 49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390" h="497712">
                <a:moveTo>
                  <a:pt x="370390" y="0"/>
                </a:moveTo>
                <a:cubicBezTo>
                  <a:pt x="293225" y="70413"/>
                  <a:pt x="216061" y="140826"/>
                  <a:pt x="162046" y="196770"/>
                </a:cubicBezTo>
                <a:cubicBezTo>
                  <a:pt x="108031" y="252714"/>
                  <a:pt x="73307" y="285509"/>
                  <a:pt x="46299" y="335666"/>
                </a:cubicBezTo>
                <a:cubicBezTo>
                  <a:pt x="19291" y="385823"/>
                  <a:pt x="9645" y="441767"/>
                  <a:pt x="0" y="497712"/>
                </a:cubicBezTo>
              </a:path>
            </a:pathLst>
          </a:cu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VN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E935AA6C-22B1-444D-832E-61483AE5B165}"/>
              </a:ext>
            </a:extLst>
          </p:cNvPr>
          <p:cNvSpPr/>
          <p:nvPr/>
        </p:nvSpPr>
        <p:spPr>
          <a:xfrm>
            <a:off x="-47285" y="1638302"/>
            <a:ext cx="6792119" cy="3163887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VN" sz="3600" dirty="0">
                <a:latin typeface="#9Slide03 Arima Madurai Medium" pitchFamily="2" charset="77"/>
                <a:cs typeface="#9Slide03 Arima Madurai Medium" pitchFamily="2" charset="77"/>
              </a:rPr>
              <a:t>Tại sao sông ngòi nước ta có 2 hướng chính trên?</a:t>
            </a:r>
          </a:p>
        </p:txBody>
      </p:sp>
    </p:spTree>
    <p:extLst>
      <p:ext uri="{BB962C8B-B14F-4D97-AF65-F5344CB8AC3E}">
        <p14:creationId xmlns:p14="http://schemas.microsoft.com/office/powerpoint/2010/main" val="26262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0" descr="A close up of a map&#10;&#10;Description automatically generated">
            <a:extLst>
              <a:ext uri="{FF2B5EF4-FFF2-40B4-BE49-F238E27FC236}">
                <a16:creationId xmlns:a16="http://schemas.microsoft.com/office/drawing/2014/main" id="{EAC931DA-39F4-FB4A-A208-0BD125AAB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821"/>
            <a:ext cx="4655411" cy="659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0BA73F3B-6827-E745-9587-3CC017C59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56" y="144667"/>
            <a:ext cx="4591093" cy="671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111788-61BA-0E48-869C-CD025A544E8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40012" y="1672586"/>
            <a:ext cx="952500" cy="682625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ffectLst>
            <a:outerShdw dist="38100" dir="5400000" algn="ctr" rotWithShape="0">
              <a:srgbClr val="002041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E6DA2E-1EEB-B041-AE33-C1534DD95861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2411412" y="605785"/>
            <a:ext cx="533400" cy="53340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ffectLst>
            <a:outerShdw dist="38100" dir="5400000" algn="ctr" rotWithShape="0">
              <a:srgbClr val="002041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18">
            <a:extLst>
              <a:ext uri="{FF2B5EF4-FFF2-40B4-BE49-F238E27FC236}">
                <a16:creationId xmlns:a16="http://schemas.microsoft.com/office/drawing/2014/main" id="{8ACF7225-D749-354D-B542-A47E29133E9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59213" y="2663186"/>
            <a:ext cx="428625" cy="409575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ffectLst>
            <a:outerShdw dist="38100" dir="5400000" algn="ctr" rotWithShape="0">
              <a:srgbClr val="002041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Arc 13">
            <a:extLst>
              <a:ext uri="{FF2B5EF4-FFF2-40B4-BE49-F238E27FC236}">
                <a16:creationId xmlns:a16="http://schemas.microsoft.com/office/drawing/2014/main" id="{92C19251-5DF6-8D42-820A-F545AC647873}"/>
              </a:ext>
            </a:extLst>
          </p:cNvPr>
          <p:cNvSpPr>
            <a:spLocks noChangeArrowheads="1"/>
          </p:cNvSpPr>
          <p:nvPr/>
        </p:nvSpPr>
        <p:spPr bwMode="auto">
          <a:xfrm rot="6935549">
            <a:off x="2955132" y="787555"/>
            <a:ext cx="769937" cy="168275"/>
          </a:xfrm>
          <a:custGeom>
            <a:avLst/>
            <a:gdLst>
              <a:gd name="T0" fmla="*/ 7873 w 644525"/>
              <a:gd name="T1" fmla="*/ 113271 h 185737"/>
              <a:gd name="T2" fmla="*/ 322263 w 644525"/>
              <a:gd name="T3" fmla="*/ 92869 h 185737"/>
              <a:gd name="T4" fmla="*/ 399530 w 644525"/>
              <a:gd name="T5" fmla="*/ 2709 h 185737"/>
              <a:gd name="T6" fmla="*/ 5898240 60000 65536"/>
              <a:gd name="T7" fmla="*/ 17694720 60000 65536"/>
              <a:gd name="T8" fmla="*/ 0 60000 65536"/>
              <a:gd name="T9" fmla="*/ 0 w 644525"/>
              <a:gd name="T10" fmla="*/ 0 h 185737"/>
              <a:gd name="T11" fmla="*/ 399530 w 644525"/>
              <a:gd name="T12" fmla="*/ 113271 h 1857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4525" h="185737" stroke="0">
                <a:moveTo>
                  <a:pt x="7873" y="113271"/>
                </a:moveTo>
                <a:lnTo>
                  <a:pt x="7872" y="113271"/>
                </a:lnTo>
                <a:cubicBezTo>
                  <a:pt x="2640" y="106575"/>
                  <a:pt x="0" y="99732"/>
                  <a:pt x="0" y="92869"/>
                </a:cubicBezTo>
                <a:cubicBezTo>
                  <a:pt x="0" y="41578"/>
                  <a:pt x="144282" y="0"/>
                  <a:pt x="322263" y="0"/>
                </a:cubicBezTo>
                <a:cubicBezTo>
                  <a:pt x="348304" y="-1"/>
                  <a:pt x="374249" y="909"/>
                  <a:pt x="399531" y="2708"/>
                </a:cubicBezTo>
                <a:lnTo>
                  <a:pt x="322263" y="92869"/>
                </a:lnTo>
                <a:close/>
              </a:path>
              <a:path w="644525" h="185737" fill="none">
                <a:moveTo>
                  <a:pt x="7873" y="113271"/>
                </a:moveTo>
                <a:lnTo>
                  <a:pt x="7872" y="113271"/>
                </a:lnTo>
                <a:cubicBezTo>
                  <a:pt x="2640" y="106575"/>
                  <a:pt x="0" y="99732"/>
                  <a:pt x="0" y="92869"/>
                </a:cubicBezTo>
                <a:cubicBezTo>
                  <a:pt x="0" y="41578"/>
                  <a:pt x="144282" y="0"/>
                  <a:pt x="322263" y="0"/>
                </a:cubicBezTo>
                <a:cubicBezTo>
                  <a:pt x="348304" y="-1"/>
                  <a:pt x="374249" y="909"/>
                  <a:pt x="399531" y="2708"/>
                </a:cubicBezTo>
              </a:path>
            </a:pathLst>
          </a:custGeom>
          <a:noFill/>
          <a:ln w="57150" algn="ctr">
            <a:solidFill>
              <a:schemeClr val="tx1"/>
            </a:solidFill>
            <a:miter lim="800000"/>
            <a:headEnd/>
            <a:tailEnd/>
          </a:ln>
          <a:effectLst>
            <a:outerShdw dist="38100" dir="5400000" algn="ctr" rotWithShape="0">
              <a:srgbClr val="343F11">
                <a:alpha val="48000"/>
              </a:srgbClr>
            </a:outerShdw>
          </a:effectLst>
        </p:spPr>
        <p:txBody>
          <a:bodyPr rot="10800000" lIns="91420" tIns="45710" rIns="91420" bIns="45710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Arc 13">
            <a:extLst>
              <a:ext uri="{FF2B5EF4-FFF2-40B4-BE49-F238E27FC236}">
                <a16:creationId xmlns:a16="http://schemas.microsoft.com/office/drawing/2014/main" id="{80B12D86-F42A-1440-ACE5-BE99D8A933AF}"/>
              </a:ext>
            </a:extLst>
          </p:cNvPr>
          <p:cNvSpPr>
            <a:spLocks noChangeArrowheads="1"/>
          </p:cNvSpPr>
          <p:nvPr/>
        </p:nvSpPr>
        <p:spPr bwMode="auto">
          <a:xfrm rot="10646624">
            <a:off x="3327400" y="1010599"/>
            <a:ext cx="762000" cy="111125"/>
          </a:xfrm>
          <a:custGeom>
            <a:avLst/>
            <a:gdLst>
              <a:gd name="T0" fmla="*/ 7873 w 644525"/>
              <a:gd name="T1" fmla="*/ 113271 h 185737"/>
              <a:gd name="T2" fmla="*/ 322263 w 644525"/>
              <a:gd name="T3" fmla="*/ 92869 h 185737"/>
              <a:gd name="T4" fmla="*/ 399530 w 644525"/>
              <a:gd name="T5" fmla="*/ 2709 h 185737"/>
              <a:gd name="T6" fmla="*/ 5898240 60000 65536"/>
              <a:gd name="T7" fmla="*/ 17694720 60000 65536"/>
              <a:gd name="T8" fmla="*/ 0 60000 65536"/>
              <a:gd name="T9" fmla="*/ 0 w 644525"/>
              <a:gd name="T10" fmla="*/ 0 h 185737"/>
              <a:gd name="T11" fmla="*/ 399530 w 644525"/>
              <a:gd name="T12" fmla="*/ 113271 h 1857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4525" h="185737" stroke="0">
                <a:moveTo>
                  <a:pt x="7873" y="113271"/>
                </a:moveTo>
                <a:lnTo>
                  <a:pt x="7872" y="113271"/>
                </a:lnTo>
                <a:cubicBezTo>
                  <a:pt x="2640" y="106575"/>
                  <a:pt x="0" y="99732"/>
                  <a:pt x="0" y="92869"/>
                </a:cubicBezTo>
                <a:cubicBezTo>
                  <a:pt x="0" y="41578"/>
                  <a:pt x="144282" y="0"/>
                  <a:pt x="322263" y="0"/>
                </a:cubicBezTo>
                <a:cubicBezTo>
                  <a:pt x="348304" y="-1"/>
                  <a:pt x="374249" y="909"/>
                  <a:pt x="399531" y="2708"/>
                </a:cubicBezTo>
                <a:lnTo>
                  <a:pt x="322263" y="92869"/>
                </a:lnTo>
                <a:close/>
              </a:path>
              <a:path w="644525" h="185737" fill="none">
                <a:moveTo>
                  <a:pt x="7873" y="113271"/>
                </a:moveTo>
                <a:lnTo>
                  <a:pt x="7872" y="113271"/>
                </a:lnTo>
                <a:cubicBezTo>
                  <a:pt x="2640" y="106575"/>
                  <a:pt x="0" y="99732"/>
                  <a:pt x="0" y="92869"/>
                </a:cubicBezTo>
                <a:cubicBezTo>
                  <a:pt x="0" y="41578"/>
                  <a:pt x="144282" y="0"/>
                  <a:pt x="322263" y="0"/>
                </a:cubicBezTo>
                <a:cubicBezTo>
                  <a:pt x="348304" y="-1"/>
                  <a:pt x="374249" y="909"/>
                  <a:pt x="399531" y="2708"/>
                </a:cubicBezTo>
              </a:path>
            </a:pathLst>
          </a:custGeom>
          <a:noFill/>
          <a:ln w="57150" algn="ctr">
            <a:solidFill>
              <a:schemeClr val="tx1"/>
            </a:solidFill>
            <a:miter lim="800000"/>
            <a:headEnd/>
            <a:tailEnd/>
          </a:ln>
          <a:effectLst>
            <a:outerShdw dist="38100" dir="5400000" algn="ctr" rotWithShape="0">
              <a:srgbClr val="343F11">
                <a:alpha val="48000"/>
              </a:srgbClr>
            </a:outerShdw>
          </a:effectLst>
        </p:spPr>
        <p:txBody>
          <a:bodyPr rot="10800000" lIns="91420" tIns="45710" rIns="91420" bIns="45710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2" name="Arc 13">
            <a:extLst>
              <a:ext uri="{FF2B5EF4-FFF2-40B4-BE49-F238E27FC236}">
                <a16:creationId xmlns:a16="http://schemas.microsoft.com/office/drawing/2014/main" id="{ACFB0577-24BC-CF40-800E-5CBDCD50261D}"/>
              </a:ext>
            </a:extLst>
          </p:cNvPr>
          <p:cNvSpPr>
            <a:spLocks noChangeArrowheads="1"/>
          </p:cNvSpPr>
          <p:nvPr/>
        </p:nvSpPr>
        <p:spPr bwMode="auto">
          <a:xfrm rot="7845776">
            <a:off x="2775744" y="608167"/>
            <a:ext cx="609600" cy="236537"/>
          </a:xfrm>
          <a:custGeom>
            <a:avLst/>
            <a:gdLst>
              <a:gd name="T0" fmla="*/ 7873 w 644525"/>
              <a:gd name="T1" fmla="*/ 113271 h 185737"/>
              <a:gd name="T2" fmla="*/ 322263 w 644525"/>
              <a:gd name="T3" fmla="*/ 92869 h 185737"/>
              <a:gd name="T4" fmla="*/ 399530 w 644525"/>
              <a:gd name="T5" fmla="*/ 2709 h 185737"/>
              <a:gd name="T6" fmla="*/ 5898240 60000 65536"/>
              <a:gd name="T7" fmla="*/ 17694720 60000 65536"/>
              <a:gd name="T8" fmla="*/ 0 60000 65536"/>
              <a:gd name="T9" fmla="*/ 0 w 644525"/>
              <a:gd name="T10" fmla="*/ 0 h 185737"/>
              <a:gd name="T11" fmla="*/ 399530 w 644525"/>
              <a:gd name="T12" fmla="*/ 113271 h 1857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4525" h="185737" stroke="0">
                <a:moveTo>
                  <a:pt x="7873" y="113271"/>
                </a:moveTo>
                <a:lnTo>
                  <a:pt x="7872" y="113271"/>
                </a:lnTo>
                <a:cubicBezTo>
                  <a:pt x="2640" y="106575"/>
                  <a:pt x="0" y="99732"/>
                  <a:pt x="0" y="92869"/>
                </a:cubicBezTo>
                <a:cubicBezTo>
                  <a:pt x="0" y="41578"/>
                  <a:pt x="144282" y="0"/>
                  <a:pt x="322263" y="0"/>
                </a:cubicBezTo>
                <a:cubicBezTo>
                  <a:pt x="348304" y="-1"/>
                  <a:pt x="374249" y="909"/>
                  <a:pt x="399531" y="2708"/>
                </a:cubicBezTo>
                <a:lnTo>
                  <a:pt x="322263" y="92869"/>
                </a:lnTo>
                <a:close/>
              </a:path>
              <a:path w="644525" h="185737" fill="none">
                <a:moveTo>
                  <a:pt x="7873" y="113271"/>
                </a:moveTo>
                <a:lnTo>
                  <a:pt x="7872" y="113271"/>
                </a:lnTo>
                <a:cubicBezTo>
                  <a:pt x="2640" y="106575"/>
                  <a:pt x="0" y="99732"/>
                  <a:pt x="0" y="92869"/>
                </a:cubicBezTo>
                <a:cubicBezTo>
                  <a:pt x="0" y="41578"/>
                  <a:pt x="144282" y="0"/>
                  <a:pt x="322263" y="0"/>
                </a:cubicBezTo>
                <a:cubicBezTo>
                  <a:pt x="348304" y="-1"/>
                  <a:pt x="374249" y="909"/>
                  <a:pt x="399531" y="2708"/>
                </a:cubicBezTo>
              </a:path>
            </a:pathLst>
          </a:custGeom>
          <a:noFill/>
          <a:ln w="57150" algn="ctr">
            <a:solidFill>
              <a:schemeClr val="tx1"/>
            </a:solidFill>
            <a:miter lim="800000"/>
            <a:headEnd/>
            <a:tailEnd/>
          </a:ln>
          <a:effectLst>
            <a:outerShdw dist="38100" dir="5400000" algn="ctr" rotWithShape="0">
              <a:srgbClr val="343F11">
                <a:alpha val="48000"/>
              </a:srgbClr>
            </a:outerShdw>
          </a:effectLst>
        </p:spPr>
        <p:txBody>
          <a:bodyPr rot="10800000" lIns="91420" tIns="45710" rIns="91420" bIns="45710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3" name="Arc 13">
            <a:extLst>
              <a:ext uri="{FF2B5EF4-FFF2-40B4-BE49-F238E27FC236}">
                <a16:creationId xmlns:a16="http://schemas.microsoft.com/office/drawing/2014/main" id="{1CC80FE0-4B7D-484B-9B1C-1DBEEC8DBD24}"/>
              </a:ext>
            </a:extLst>
          </p:cNvPr>
          <p:cNvSpPr>
            <a:spLocks noChangeArrowheads="1"/>
          </p:cNvSpPr>
          <p:nvPr/>
        </p:nvSpPr>
        <p:spPr bwMode="auto">
          <a:xfrm rot="10214554">
            <a:off x="3187700" y="801048"/>
            <a:ext cx="514350" cy="220662"/>
          </a:xfrm>
          <a:custGeom>
            <a:avLst/>
            <a:gdLst>
              <a:gd name="T0" fmla="*/ 7873 w 644525"/>
              <a:gd name="T1" fmla="*/ 113271 h 185737"/>
              <a:gd name="T2" fmla="*/ 322263 w 644525"/>
              <a:gd name="T3" fmla="*/ 92869 h 185737"/>
              <a:gd name="T4" fmla="*/ 399530 w 644525"/>
              <a:gd name="T5" fmla="*/ 2709 h 185737"/>
              <a:gd name="T6" fmla="*/ 5898240 60000 65536"/>
              <a:gd name="T7" fmla="*/ 17694720 60000 65536"/>
              <a:gd name="T8" fmla="*/ 0 60000 65536"/>
              <a:gd name="T9" fmla="*/ 0 w 644525"/>
              <a:gd name="T10" fmla="*/ 0 h 185737"/>
              <a:gd name="T11" fmla="*/ 399530 w 644525"/>
              <a:gd name="T12" fmla="*/ 113271 h 1857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4525" h="185737" stroke="0">
                <a:moveTo>
                  <a:pt x="7873" y="113271"/>
                </a:moveTo>
                <a:lnTo>
                  <a:pt x="7872" y="113271"/>
                </a:lnTo>
                <a:cubicBezTo>
                  <a:pt x="2640" y="106575"/>
                  <a:pt x="0" y="99732"/>
                  <a:pt x="0" y="92869"/>
                </a:cubicBezTo>
                <a:cubicBezTo>
                  <a:pt x="0" y="41578"/>
                  <a:pt x="144282" y="0"/>
                  <a:pt x="322263" y="0"/>
                </a:cubicBezTo>
                <a:cubicBezTo>
                  <a:pt x="348304" y="-1"/>
                  <a:pt x="374249" y="909"/>
                  <a:pt x="399531" y="2708"/>
                </a:cubicBezTo>
                <a:lnTo>
                  <a:pt x="322263" y="92869"/>
                </a:lnTo>
                <a:close/>
              </a:path>
              <a:path w="644525" h="185737" fill="none">
                <a:moveTo>
                  <a:pt x="7873" y="113271"/>
                </a:moveTo>
                <a:lnTo>
                  <a:pt x="7872" y="113271"/>
                </a:lnTo>
                <a:cubicBezTo>
                  <a:pt x="2640" y="106575"/>
                  <a:pt x="0" y="99732"/>
                  <a:pt x="0" y="92869"/>
                </a:cubicBezTo>
                <a:cubicBezTo>
                  <a:pt x="0" y="41578"/>
                  <a:pt x="144282" y="0"/>
                  <a:pt x="322263" y="0"/>
                </a:cubicBezTo>
                <a:cubicBezTo>
                  <a:pt x="348304" y="-1"/>
                  <a:pt x="374249" y="909"/>
                  <a:pt x="399531" y="2708"/>
                </a:cubicBezTo>
              </a:path>
            </a:pathLst>
          </a:custGeom>
          <a:noFill/>
          <a:ln w="57150" algn="ctr">
            <a:solidFill>
              <a:schemeClr val="tx1"/>
            </a:solidFill>
            <a:miter lim="800000"/>
            <a:headEnd/>
            <a:tailEnd/>
          </a:ln>
          <a:effectLst>
            <a:outerShdw dist="38100" dir="5400000" algn="ctr" rotWithShape="0">
              <a:srgbClr val="343F11">
                <a:alpha val="48000"/>
              </a:srgbClr>
            </a:outerShdw>
          </a:effectLst>
        </p:spPr>
        <p:txBody>
          <a:bodyPr rot="10800000" lIns="91420" tIns="45710" rIns="91420" bIns="45710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0BD6A02B-ED03-3747-AC02-C0CED28F1F87}"/>
              </a:ext>
            </a:extLst>
          </p:cNvPr>
          <p:cNvSpPr>
            <a:spLocks/>
          </p:cNvSpPr>
          <p:nvPr/>
        </p:nvSpPr>
        <p:spPr bwMode="auto">
          <a:xfrm>
            <a:off x="7699375" y="5406386"/>
            <a:ext cx="430212" cy="341313"/>
          </a:xfrm>
          <a:custGeom>
            <a:avLst/>
            <a:gdLst>
              <a:gd name="T0" fmla="*/ 2147483646 w 493"/>
              <a:gd name="T1" fmla="*/ 0 h 226"/>
              <a:gd name="T2" fmla="*/ 2147483646 w 493"/>
              <a:gd name="T3" fmla="*/ 2147483646 h 226"/>
              <a:gd name="T4" fmla="*/ 2147483646 w 493"/>
              <a:gd name="T5" fmla="*/ 2147483646 h 226"/>
              <a:gd name="T6" fmla="*/ 2147483646 w 493"/>
              <a:gd name="T7" fmla="*/ 2147483646 h 226"/>
              <a:gd name="T8" fmla="*/ 2147483646 w 493"/>
              <a:gd name="T9" fmla="*/ 2147483646 h 226"/>
              <a:gd name="T10" fmla="*/ 2147483646 w 493"/>
              <a:gd name="T11" fmla="*/ 2147483646 h 2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93"/>
              <a:gd name="T19" fmla="*/ 0 h 226"/>
              <a:gd name="T20" fmla="*/ 493 w 493"/>
              <a:gd name="T21" fmla="*/ 226 h 2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93" h="226">
                <a:moveTo>
                  <a:pt x="5" y="0"/>
                </a:moveTo>
                <a:cubicBezTo>
                  <a:pt x="26" y="65"/>
                  <a:pt x="0" y="20"/>
                  <a:pt x="55" y="50"/>
                </a:cubicBezTo>
                <a:cubicBezTo>
                  <a:pt x="103" y="76"/>
                  <a:pt x="148" y="128"/>
                  <a:pt x="205" y="138"/>
                </a:cubicBezTo>
                <a:cubicBezTo>
                  <a:pt x="238" y="144"/>
                  <a:pt x="272" y="146"/>
                  <a:pt x="305" y="150"/>
                </a:cubicBezTo>
                <a:cubicBezTo>
                  <a:pt x="408" y="184"/>
                  <a:pt x="354" y="171"/>
                  <a:pt x="468" y="188"/>
                </a:cubicBezTo>
                <a:cubicBezTo>
                  <a:pt x="476" y="201"/>
                  <a:pt x="493" y="226"/>
                  <a:pt x="493" y="226"/>
                </a:cubicBezTo>
              </a:path>
            </a:pathLst>
          </a:custGeom>
          <a:noFill/>
          <a:ln w="47625">
            <a:solidFill>
              <a:srgbClr val="00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789C34EF-67B6-CC4A-9A35-B3F8B3365AFD}"/>
              </a:ext>
            </a:extLst>
          </p:cNvPr>
          <p:cNvSpPr>
            <a:spLocks/>
          </p:cNvSpPr>
          <p:nvPr/>
        </p:nvSpPr>
        <p:spPr bwMode="auto">
          <a:xfrm>
            <a:off x="7623175" y="5406385"/>
            <a:ext cx="430212" cy="546100"/>
          </a:xfrm>
          <a:custGeom>
            <a:avLst/>
            <a:gdLst>
              <a:gd name="T0" fmla="*/ 0 w 363"/>
              <a:gd name="T1" fmla="*/ 0 h 338"/>
              <a:gd name="T2" fmla="*/ 2147483646 w 363"/>
              <a:gd name="T3" fmla="*/ 2147483646 h 338"/>
              <a:gd name="T4" fmla="*/ 2147483646 w 363"/>
              <a:gd name="T5" fmla="*/ 2147483646 h 338"/>
              <a:gd name="T6" fmla="*/ 2147483646 w 363"/>
              <a:gd name="T7" fmla="*/ 2147483646 h 338"/>
              <a:gd name="T8" fmla="*/ 2147483646 w 363"/>
              <a:gd name="T9" fmla="*/ 2147483646 h 338"/>
              <a:gd name="T10" fmla="*/ 2147483646 w 363"/>
              <a:gd name="T11" fmla="*/ 2147483646 h 3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63"/>
              <a:gd name="T19" fmla="*/ 0 h 338"/>
              <a:gd name="T20" fmla="*/ 363 w 363"/>
              <a:gd name="T21" fmla="*/ 338 h 3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63" h="338">
                <a:moveTo>
                  <a:pt x="0" y="0"/>
                </a:moveTo>
                <a:cubicBezTo>
                  <a:pt x="17" y="25"/>
                  <a:pt x="21" y="65"/>
                  <a:pt x="50" y="75"/>
                </a:cubicBezTo>
                <a:cubicBezTo>
                  <a:pt x="75" y="83"/>
                  <a:pt x="125" y="100"/>
                  <a:pt x="125" y="100"/>
                </a:cubicBezTo>
                <a:cubicBezTo>
                  <a:pt x="149" y="170"/>
                  <a:pt x="194" y="164"/>
                  <a:pt x="251" y="201"/>
                </a:cubicBezTo>
                <a:cubicBezTo>
                  <a:pt x="308" y="287"/>
                  <a:pt x="272" y="267"/>
                  <a:pt x="338" y="288"/>
                </a:cubicBezTo>
                <a:cubicBezTo>
                  <a:pt x="353" y="331"/>
                  <a:pt x="342" y="317"/>
                  <a:pt x="363" y="338"/>
                </a:cubicBezTo>
              </a:path>
            </a:pathLst>
          </a:custGeom>
          <a:noFill/>
          <a:ln w="47625">
            <a:solidFill>
              <a:srgbClr val="00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CA0A58CE-61F6-7D4E-B8C4-C5861D42DED9}"/>
              </a:ext>
            </a:extLst>
          </p:cNvPr>
          <p:cNvSpPr>
            <a:spLocks/>
          </p:cNvSpPr>
          <p:nvPr/>
        </p:nvSpPr>
        <p:spPr bwMode="auto">
          <a:xfrm rot="13012194">
            <a:off x="7714863" y="587050"/>
            <a:ext cx="258762" cy="568325"/>
          </a:xfrm>
          <a:custGeom>
            <a:avLst/>
            <a:gdLst>
              <a:gd name="T0" fmla="*/ 2147483646 w 235"/>
              <a:gd name="T1" fmla="*/ 2147483646 h 479"/>
              <a:gd name="T2" fmla="*/ 2147483646 w 235"/>
              <a:gd name="T3" fmla="*/ 2147483646 h 479"/>
              <a:gd name="T4" fmla="*/ 2147483646 w 235"/>
              <a:gd name="T5" fmla="*/ 2147483646 h 479"/>
              <a:gd name="T6" fmla="*/ 2147483646 w 235"/>
              <a:gd name="T7" fmla="*/ 2147483646 h 479"/>
              <a:gd name="T8" fmla="*/ 2147483646 w 235"/>
              <a:gd name="T9" fmla="*/ 2147483646 h 479"/>
              <a:gd name="T10" fmla="*/ 2147483646 w 235"/>
              <a:gd name="T11" fmla="*/ 2147483646 h 479"/>
              <a:gd name="T12" fmla="*/ 2147483646 w 235"/>
              <a:gd name="T13" fmla="*/ 2147483646 h 479"/>
              <a:gd name="T14" fmla="*/ 2147483646 w 235"/>
              <a:gd name="T15" fmla="*/ 2147483646 h 479"/>
              <a:gd name="T16" fmla="*/ 2147483646 w 235"/>
              <a:gd name="T17" fmla="*/ 2147483646 h 479"/>
              <a:gd name="T18" fmla="*/ 2147483646 w 235"/>
              <a:gd name="T19" fmla="*/ 2147483646 h 479"/>
              <a:gd name="T20" fmla="*/ 2147483646 w 235"/>
              <a:gd name="T21" fmla="*/ 2147483646 h 47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5"/>
              <a:gd name="T34" fmla="*/ 0 h 479"/>
              <a:gd name="T35" fmla="*/ 235 w 235"/>
              <a:gd name="T36" fmla="*/ 479 h 47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5" h="479">
                <a:moveTo>
                  <a:pt x="39" y="31"/>
                </a:moveTo>
                <a:cubicBezTo>
                  <a:pt x="48" y="34"/>
                  <a:pt x="73" y="47"/>
                  <a:pt x="66" y="40"/>
                </a:cubicBezTo>
                <a:cubicBezTo>
                  <a:pt x="54" y="28"/>
                  <a:pt x="33" y="0"/>
                  <a:pt x="21" y="13"/>
                </a:cubicBezTo>
                <a:cubicBezTo>
                  <a:pt x="0" y="36"/>
                  <a:pt x="77" y="56"/>
                  <a:pt x="85" y="59"/>
                </a:cubicBezTo>
                <a:cubicBezTo>
                  <a:pt x="108" y="129"/>
                  <a:pt x="74" y="44"/>
                  <a:pt x="121" y="104"/>
                </a:cubicBezTo>
                <a:cubicBezTo>
                  <a:pt x="147" y="137"/>
                  <a:pt x="123" y="150"/>
                  <a:pt x="176" y="168"/>
                </a:cubicBezTo>
                <a:cubicBezTo>
                  <a:pt x="197" y="191"/>
                  <a:pt x="205" y="216"/>
                  <a:pt x="222" y="242"/>
                </a:cubicBezTo>
                <a:cubicBezTo>
                  <a:pt x="235" y="295"/>
                  <a:pt x="234" y="342"/>
                  <a:pt x="204" y="388"/>
                </a:cubicBezTo>
                <a:cubicBezTo>
                  <a:pt x="198" y="415"/>
                  <a:pt x="190" y="442"/>
                  <a:pt x="185" y="470"/>
                </a:cubicBezTo>
                <a:cubicBezTo>
                  <a:pt x="183" y="479"/>
                  <a:pt x="192" y="452"/>
                  <a:pt x="194" y="443"/>
                </a:cubicBezTo>
                <a:cubicBezTo>
                  <a:pt x="195" y="437"/>
                  <a:pt x="194" y="430"/>
                  <a:pt x="194" y="424"/>
                </a:cubicBezTo>
              </a:path>
            </a:pathLst>
          </a:custGeom>
          <a:noFill/>
          <a:ln w="412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C8FC751F-FEFD-6B4F-94F7-3B85A1987A59}"/>
              </a:ext>
            </a:extLst>
          </p:cNvPr>
          <p:cNvSpPr>
            <a:spLocks/>
          </p:cNvSpPr>
          <p:nvPr/>
        </p:nvSpPr>
        <p:spPr bwMode="auto">
          <a:xfrm rot="19114086">
            <a:off x="7435850" y="597849"/>
            <a:ext cx="412750" cy="549275"/>
          </a:xfrm>
          <a:custGeom>
            <a:avLst/>
            <a:gdLst>
              <a:gd name="T0" fmla="*/ 2147483646 w 146"/>
              <a:gd name="T1" fmla="*/ 0 h 338"/>
              <a:gd name="T2" fmla="*/ 2147483646 w 146"/>
              <a:gd name="T3" fmla="*/ 2147483646 h 338"/>
              <a:gd name="T4" fmla="*/ 0 w 146"/>
              <a:gd name="T5" fmla="*/ 2147483646 h 338"/>
              <a:gd name="T6" fmla="*/ 2147483646 w 146"/>
              <a:gd name="T7" fmla="*/ 2147483646 h 338"/>
              <a:gd name="T8" fmla="*/ 0 60000 65536"/>
              <a:gd name="T9" fmla="*/ 0 60000 65536"/>
              <a:gd name="T10" fmla="*/ 0 60000 65536"/>
              <a:gd name="T11" fmla="*/ 0 60000 65536"/>
              <a:gd name="T12" fmla="*/ 0 w 146"/>
              <a:gd name="T13" fmla="*/ 0 h 338"/>
              <a:gd name="T14" fmla="*/ 146 w 146"/>
              <a:gd name="T15" fmla="*/ 338 h 3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6" h="338">
                <a:moveTo>
                  <a:pt x="146" y="0"/>
                </a:moveTo>
                <a:cubicBezTo>
                  <a:pt x="112" y="51"/>
                  <a:pt x="108" y="65"/>
                  <a:pt x="55" y="91"/>
                </a:cubicBezTo>
                <a:cubicBezTo>
                  <a:pt x="11" y="157"/>
                  <a:pt x="28" y="126"/>
                  <a:pt x="0" y="182"/>
                </a:cubicBezTo>
                <a:cubicBezTo>
                  <a:pt x="16" y="233"/>
                  <a:pt x="27" y="284"/>
                  <a:pt x="27" y="338"/>
                </a:cubicBezTo>
              </a:path>
            </a:pathLst>
          </a:custGeom>
          <a:noFill/>
          <a:ln w="412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674FC286-AB65-7145-8601-CDCE90E52A30}"/>
              </a:ext>
            </a:extLst>
          </p:cNvPr>
          <p:cNvGrpSpPr>
            <a:grpSpLocks/>
          </p:cNvGrpSpPr>
          <p:nvPr/>
        </p:nvGrpSpPr>
        <p:grpSpPr bwMode="auto">
          <a:xfrm>
            <a:off x="6907213" y="453386"/>
            <a:ext cx="1108075" cy="1298575"/>
            <a:chOff x="360" y="840"/>
            <a:chExt cx="984" cy="796"/>
          </a:xfrm>
        </p:grpSpPr>
        <p:sp>
          <p:nvSpPr>
            <p:cNvPr id="27683" name="Freeform 17">
              <a:extLst>
                <a:ext uri="{FF2B5EF4-FFF2-40B4-BE49-F238E27FC236}">
                  <a16:creationId xmlns:a16="http://schemas.microsoft.com/office/drawing/2014/main" id="{445CB561-0A94-3E4D-A74E-3069BF158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" y="840"/>
              <a:ext cx="832" cy="796"/>
            </a:xfrm>
            <a:custGeom>
              <a:avLst/>
              <a:gdLst>
                <a:gd name="T0" fmla="*/ 0 w 832"/>
                <a:gd name="T1" fmla="*/ 0 h 796"/>
                <a:gd name="T2" fmla="*/ 12 w 832"/>
                <a:gd name="T3" fmla="*/ 4 h 796"/>
                <a:gd name="T4" fmla="*/ 16 w 832"/>
                <a:gd name="T5" fmla="*/ 20 h 796"/>
                <a:gd name="T6" fmla="*/ 40 w 832"/>
                <a:gd name="T7" fmla="*/ 28 h 796"/>
                <a:gd name="T8" fmla="*/ 88 w 832"/>
                <a:gd name="T9" fmla="*/ 52 h 796"/>
                <a:gd name="T10" fmla="*/ 132 w 832"/>
                <a:gd name="T11" fmla="*/ 108 h 796"/>
                <a:gd name="T12" fmla="*/ 168 w 832"/>
                <a:gd name="T13" fmla="*/ 128 h 796"/>
                <a:gd name="T14" fmla="*/ 196 w 832"/>
                <a:gd name="T15" fmla="*/ 160 h 796"/>
                <a:gd name="T16" fmla="*/ 220 w 832"/>
                <a:gd name="T17" fmla="*/ 176 h 796"/>
                <a:gd name="T18" fmla="*/ 252 w 832"/>
                <a:gd name="T19" fmla="*/ 208 h 796"/>
                <a:gd name="T20" fmla="*/ 320 w 832"/>
                <a:gd name="T21" fmla="*/ 256 h 796"/>
                <a:gd name="T22" fmla="*/ 356 w 832"/>
                <a:gd name="T23" fmla="*/ 276 h 796"/>
                <a:gd name="T24" fmla="*/ 384 w 832"/>
                <a:gd name="T25" fmla="*/ 308 h 796"/>
                <a:gd name="T26" fmla="*/ 464 w 832"/>
                <a:gd name="T27" fmla="*/ 360 h 796"/>
                <a:gd name="T28" fmla="*/ 492 w 832"/>
                <a:gd name="T29" fmla="*/ 412 h 796"/>
                <a:gd name="T30" fmla="*/ 504 w 832"/>
                <a:gd name="T31" fmla="*/ 416 h 796"/>
                <a:gd name="T32" fmla="*/ 580 w 832"/>
                <a:gd name="T33" fmla="*/ 448 h 796"/>
                <a:gd name="T34" fmla="*/ 608 w 832"/>
                <a:gd name="T35" fmla="*/ 484 h 796"/>
                <a:gd name="T36" fmla="*/ 632 w 832"/>
                <a:gd name="T37" fmla="*/ 500 h 796"/>
                <a:gd name="T38" fmla="*/ 700 w 832"/>
                <a:gd name="T39" fmla="*/ 516 h 796"/>
                <a:gd name="T40" fmla="*/ 724 w 832"/>
                <a:gd name="T41" fmla="*/ 524 h 796"/>
                <a:gd name="T42" fmla="*/ 744 w 832"/>
                <a:gd name="T43" fmla="*/ 640 h 796"/>
                <a:gd name="T44" fmla="*/ 756 w 832"/>
                <a:gd name="T45" fmla="*/ 680 h 796"/>
                <a:gd name="T46" fmla="*/ 780 w 832"/>
                <a:gd name="T47" fmla="*/ 688 h 796"/>
                <a:gd name="T48" fmla="*/ 812 w 832"/>
                <a:gd name="T49" fmla="*/ 760 h 796"/>
                <a:gd name="T50" fmla="*/ 832 w 832"/>
                <a:gd name="T51" fmla="*/ 796 h 79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32"/>
                <a:gd name="T79" fmla="*/ 0 h 796"/>
                <a:gd name="T80" fmla="*/ 832 w 832"/>
                <a:gd name="T81" fmla="*/ 796 h 79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32" h="796">
                  <a:moveTo>
                    <a:pt x="0" y="0"/>
                  </a:moveTo>
                  <a:cubicBezTo>
                    <a:pt x="4" y="1"/>
                    <a:pt x="9" y="1"/>
                    <a:pt x="12" y="4"/>
                  </a:cubicBezTo>
                  <a:cubicBezTo>
                    <a:pt x="15" y="8"/>
                    <a:pt x="12" y="16"/>
                    <a:pt x="16" y="20"/>
                  </a:cubicBezTo>
                  <a:cubicBezTo>
                    <a:pt x="22" y="25"/>
                    <a:pt x="33" y="23"/>
                    <a:pt x="40" y="28"/>
                  </a:cubicBezTo>
                  <a:cubicBezTo>
                    <a:pt x="55" y="38"/>
                    <a:pt x="73" y="42"/>
                    <a:pt x="88" y="52"/>
                  </a:cubicBezTo>
                  <a:cubicBezTo>
                    <a:pt x="100" y="70"/>
                    <a:pt x="111" y="98"/>
                    <a:pt x="132" y="108"/>
                  </a:cubicBezTo>
                  <a:cubicBezTo>
                    <a:pt x="144" y="114"/>
                    <a:pt x="168" y="128"/>
                    <a:pt x="168" y="128"/>
                  </a:cubicBezTo>
                  <a:cubicBezTo>
                    <a:pt x="187" y="156"/>
                    <a:pt x="176" y="147"/>
                    <a:pt x="196" y="160"/>
                  </a:cubicBezTo>
                  <a:cubicBezTo>
                    <a:pt x="216" y="190"/>
                    <a:pt x="189" y="155"/>
                    <a:pt x="220" y="176"/>
                  </a:cubicBezTo>
                  <a:cubicBezTo>
                    <a:pt x="231" y="183"/>
                    <a:pt x="239" y="200"/>
                    <a:pt x="252" y="208"/>
                  </a:cubicBezTo>
                  <a:cubicBezTo>
                    <a:pt x="262" y="238"/>
                    <a:pt x="291" y="249"/>
                    <a:pt x="320" y="256"/>
                  </a:cubicBezTo>
                  <a:cubicBezTo>
                    <a:pt x="333" y="259"/>
                    <a:pt x="356" y="276"/>
                    <a:pt x="356" y="276"/>
                  </a:cubicBezTo>
                  <a:cubicBezTo>
                    <a:pt x="375" y="304"/>
                    <a:pt x="364" y="295"/>
                    <a:pt x="384" y="308"/>
                  </a:cubicBezTo>
                  <a:cubicBezTo>
                    <a:pt x="405" y="339"/>
                    <a:pt x="436" y="341"/>
                    <a:pt x="464" y="360"/>
                  </a:cubicBezTo>
                  <a:cubicBezTo>
                    <a:pt x="469" y="380"/>
                    <a:pt x="480" y="395"/>
                    <a:pt x="492" y="412"/>
                  </a:cubicBezTo>
                  <a:cubicBezTo>
                    <a:pt x="494" y="416"/>
                    <a:pt x="500" y="414"/>
                    <a:pt x="504" y="416"/>
                  </a:cubicBezTo>
                  <a:cubicBezTo>
                    <a:pt x="528" y="426"/>
                    <a:pt x="560" y="431"/>
                    <a:pt x="580" y="448"/>
                  </a:cubicBezTo>
                  <a:cubicBezTo>
                    <a:pt x="594" y="460"/>
                    <a:pt x="597" y="467"/>
                    <a:pt x="608" y="484"/>
                  </a:cubicBezTo>
                  <a:cubicBezTo>
                    <a:pt x="613" y="492"/>
                    <a:pt x="632" y="500"/>
                    <a:pt x="632" y="500"/>
                  </a:cubicBezTo>
                  <a:cubicBezTo>
                    <a:pt x="652" y="530"/>
                    <a:pt x="632" y="506"/>
                    <a:pt x="700" y="516"/>
                  </a:cubicBezTo>
                  <a:cubicBezTo>
                    <a:pt x="708" y="517"/>
                    <a:pt x="724" y="524"/>
                    <a:pt x="724" y="524"/>
                  </a:cubicBezTo>
                  <a:cubicBezTo>
                    <a:pt x="737" y="564"/>
                    <a:pt x="699" y="625"/>
                    <a:pt x="744" y="640"/>
                  </a:cubicBezTo>
                  <a:cubicBezTo>
                    <a:pt x="752" y="652"/>
                    <a:pt x="747" y="669"/>
                    <a:pt x="756" y="680"/>
                  </a:cubicBezTo>
                  <a:cubicBezTo>
                    <a:pt x="761" y="687"/>
                    <a:pt x="780" y="688"/>
                    <a:pt x="780" y="688"/>
                  </a:cubicBezTo>
                  <a:cubicBezTo>
                    <a:pt x="796" y="711"/>
                    <a:pt x="785" y="751"/>
                    <a:pt x="812" y="760"/>
                  </a:cubicBezTo>
                  <a:cubicBezTo>
                    <a:pt x="817" y="776"/>
                    <a:pt x="832" y="778"/>
                    <a:pt x="832" y="796"/>
                  </a:cubicBezTo>
                </a:path>
              </a:pathLst>
            </a:custGeom>
            <a:noFill/>
            <a:ln w="44450">
              <a:solidFill>
                <a:srgbClr val="00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  <p:sp>
          <p:nvSpPr>
            <p:cNvPr id="27684" name="Freeform 18">
              <a:extLst>
                <a:ext uri="{FF2B5EF4-FFF2-40B4-BE49-F238E27FC236}">
                  <a16:creationId xmlns:a16="http://schemas.microsoft.com/office/drawing/2014/main" id="{F0CD6007-4CB4-6A43-986D-91AD049E4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4" y="1358"/>
              <a:ext cx="260" cy="218"/>
            </a:xfrm>
            <a:custGeom>
              <a:avLst/>
              <a:gdLst>
                <a:gd name="T0" fmla="*/ 0 w 260"/>
                <a:gd name="T1" fmla="*/ 2 h 218"/>
                <a:gd name="T2" fmla="*/ 20 w 260"/>
                <a:gd name="T3" fmla="*/ 18 h 218"/>
                <a:gd name="T4" fmla="*/ 44 w 260"/>
                <a:gd name="T5" fmla="*/ 30 h 218"/>
                <a:gd name="T6" fmla="*/ 68 w 260"/>
                <a:gd name="T7" fmla="*/ 46 h 218"/>
                <a:gd name="T8" fmla="*/ 80 w 260"/>
                <a:gd name="T9" fmla="*/ 54 h 218"/>
                <a:gd name="T10" fmla="*/ 88 w 260"/>
                <a:gd name="T11" fmla="*/ 78 h 218"/>
                <a:gd name="T12" fmla="*/ 92 w 260"/>
                <a:gd name="T13" fmla="*/ 90 h 218"/>
                <a:gd name="T14" fmla="*/ 144 w 260"/>
                <a:gd name="T15" fmla="*/ 114 h 218"/>
                <a:gd name="T16" fmla="*/ 152 w 260"/>
                <a:gd name="T17" fmla="*/ 126 h 218"/>
                <a:gd name="T18" fmla="*/ 164 w 260"/>
                <a:gd name="T19" fmla="*/ 130 h 218"/>
                <a:gd name="T20" fmla="*/ 168 w 260"/>
                <a:gd name="T21" fmla="*/ 142 h 218"/>
                <a:gd name="T22" fmla="*/ 212 w 260"/>
                <a:gd name="T23" fmla="*/ 194 h 218"/>
                <a:gd name="T24" fmla="*/ 240 w 260"/>
                <a:gd name="T25" fmla="*/ 202 h 218"/>
                <a:gd name="T26" fmla="*/ 248 w 260"/>
                <a:gd name="T27" fmla="*/ 214 h 218"/>
                <a:gd name="T28" fmla="*/ 260 w 260"/>
                <a:gd name="T29" fmla="*/ 218 h 2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0"/>
                <a:gd name="T46" fmla="*/ 0 h 218"/>
                <a:gd name="T47" fmla="*/ 260 w 260"/>
                <a:gd name="T48" fmla="*/ 218 h 2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0" h="218">
                  <a:moveTo>
                    <a:pt x="0" y="2"/>
                  </a:moveTo>
                  <a:cubicBezTo>
                    <a:pt x="23" y="10"/>
                    <a:pt x="2" y="0"/>
                    <a:pt x="20" y="18"/>
                  </a:cubicBezTo>
                  <a:cubicBezTo>
                    <a:pt x="33" y="31"/>
                    <a:pt x="29" y="22"/>
                    <a:pt x="44" y="30"/>
                  </a:cubicBezTo>
                  <a:cubicBezTo>
                    <a:pt x="52" y="35"/>
                    <a:pt x="60" y="41"/>
                    <a:pt x="68" y="46"/>
                  </a:cubicBezTo>
                  <a:cubicBezTo>
                    <a:pt x="72" y="49"/>
                    <a:pt x="80" y="54"/>
                    <a:pt x="80" y="54"/>
                  </a:cubicBezTo>
                  <a:cubicBezTo>
                    <a:pt x="83" y="62"/>
                    <a:pt x="85" y="70"/>
                    <a:pt x="88" y="78"/>
                  </a:cubicBezTo>
                  <a:cubicBezTo>
                    <a:pt x="89" y="82"/>
                    <a:pt x="88" y="88"/>
                    <a:pt x="92" y="90"/>
                  </a:cubicBezTo>
                  <a:cubicBezTo>
                    <a:pt x="110" y="99"/>
                    <a:pt x="128" y="103"/>
                    <a:pt x="144" y="114"/>
                  </a:cubicBezTo>
                  <a:cubicBezTo>
                    <a:pt x="147" y="118"/>
                    <a:pt x="148" y="123"/>
                    <a:pt x="152" y="126"/>
                  </a:cubicBezTo>
                  <a:cubicBezTo>
                    <a:pt x="155" y="129"/>
                    <a:pt x="161" y="127"/>
                    <a:pt x="164" y="130"/>
                  </a:cubicBezTo>
                  <a:cubicBezTo>
                    <a:pt x="167" y="133"/>
                    <a:pt x="167" y="138"/>
                    <a:pt x="168" y="142"/>
                  </a:cubicBezTo>
                  <a:cubicBezTo>
                    <a:pt x="180" y="202"/>
                    <a:pt x="158" y="188"/>
                    <a:pt x="212" y="194"/>
                  </a:cubicBezTo>
                  <a:cubicBezTo>
                    <a:pt x="213" y="194"/>
                    <a:pt x="237" y="200"/>
                    <a:pt x="240" y="202"/>
                  </a:cubicBezTo>
                  <a:cubicBezTo>
                    <a:pt x="244" y="205"/>
                    <a:pt x="244" y="211"/>
                    <a:pt x="248" y="214"/>
                  </a:cubicBezTo>
                  <a:cubicBezTo>
                    <a:pt x="251" y="217"/>
                    <a:pt x="260" y="218"/>
                    <a:pt x="260" y="218"/>
                  </a:cubicBezTo>
                </a:path>
              </a:pathLst>
            </a:custGeom>
            <a:noFill/>
            <a:ln w="44450">
              <a:solidFill>
                <a:srgbClr val="00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21" name="Freeform 19">
            <a:extLst>
              <a:ext uri="{FF2B5EF4-FFF2-40B4-BE49-F238E27FC236}">
                <a16:creationId xmlns:a16="http://schemas.microsoft.com/office/drawing/2014/main" id="{FEEF4E0B-BD0D-4F4A-9EA1-D05924940B88}"/>
              </a:ext>
            </a:extLst>
          </p:cNvPr>
          <p:cNvSpPr>
            <a:spLocks/>
          </p:cNvSpPr>
          <p:nvPr/>
        </p:nvSpPr>
        <p:spPr bwMode="auto">
          <a:xfrm>
            <a:off x="6397057" y="488148"/>
            <a:ext cx="1112837" cy="854075"/>
          </a:xfrm>
          <a:custGeom>
            <a:avLst/>
            <a:gdLst>
              <a:gd name="T0" fmla="*/ 0 w 1013"/>
              <a:gd name="T1" fmla="*/ 0 h 512"/>
              <a:gd name="T2" fmla="*/ 2147483646 w 1013"/>
              <a:gd name="T3" fmla="*/ 2147483646 h 512"/>
              <a:gd name="T4" fmla="*/ 2147483646 w 1013"/>
              <a:gd name="T5" fmla="*/ 2147483646 h 512"/>
              <a:gd name="T6" fmla="*/ 2147483646 w 1013"/>
              <a:gd name="T7" fmla="*/ 2147483646 h 512"/>
              <a:gd name="T8" fmla="*/ 2147483646 w 1013"/>
              <a:gd name="T9" fmla="*/ 2147483646 h 512"/>
              <a:gd name="T10" fmla="*/ 2147483646 w 1013"/>
              <a:gd name="T11" fmla="*/ 2147483646 h 512"/>
              <a:gd name="T12" fmla="*/ 2147483646 w 1013"/>
              <a:gd name="T13" fmla="*/ 2147483646 h 512"/>
              <a:gd name="T14" fmla="*/ 2147483646 w 1013"/>
              <a:gd name="T15" fmla="*/ 2147483646 h 512"/>
              <a:gd name="T16" fmla="*/ 2147483646 w 1013"/>
              <a:gd name="T17" fmla="*/ 2147483646 h 512"/>
              <a:gd name="T18" fmla="*/ 2147483646 w 1013"/>
              <a:gd name="T19" fmla="*/ 2147483646 h 512"/>
              <a:gd name="T20" fmla="*/ 2147483646 w 1013"/>
              <a:gd name="T21" fmla="*/ 2147483646 h 512"/>
              <a:gd name="T22" fmla="*/ 2147483646 w 1013"/>
              <a:gd name="T23" fmla="*/ 2147483646 h 512"/>
              <a:gd name="T24" fmla="*/ 2147483646 w 1013"/>
              <a:gd name="T25" fmla="*/ 2147483646 h 512"/>
              <a:gd name="T26" fmla="*/ 2147483646 w 1013"/>
              <a:gd name="T27" fmla="*/ 2147483646 h 512"/>
              <a:gd name="T28" fmla="*/ 2147483646 w 1013"/>
              <a:gd name="T29" fmla="*/ 2147483646 h 512"/>
              <a:gd name="T30" fmla="*/ 2147483646 w 1013"/>
              <a:gd name="T31" fmla="*/ 2147483646 h 512"/>
              <a:gd name="T32" fmla="*/ 2147483646 w 1013"/>
              <a:gd name="T33" fmla="*/ 2147483646 h 512"/>
              <a:gd name="T34" fmla="*/ 2147483646 w 1013"/>
              <a:gd name="T35" fmla="*/ 2147483646 h 512"/>
              <a:gd name="T36" fmla="*/ 2147483646 w 1013"/>
              <a:gd name="T37" fmla="*/ 2147483646 h 512"/>
              <a:gd name="T38" fmla="*/ 2147483646 w 1013"/>
              <a:gd name="T39" fmla="*/ 2147483646 h 512"/>
              <a:gd name="T40" fmla="*/ 2147483646 w 1013"/>
              <a:gd name="T41" fmla="*/ 2147483646 h 512"/>
              <a:gd name="T42" fmla="*/ 2147483646 w 1013"/>
              <a:gd name="T43" fmla="*/ 2147483646 h 512"/>
              <a:gd name="T44" fmla="*/ 2147483646 w 1013"/>
              <a:gd name="T45" fmla="*/ 2147483646 h 51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013"/>
              <a:gd name="T70" fmla="*/ 0 h 512"/>
              <a:gd name="T71" fmla="*/ 1013 w 1013"/>
              <a:gd name="T72" fmla="*/ 512 h 51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013" h="512">
                <a:moveTo>
                  <a:pt x="0" y="0"/>
                </a:moveTo>
                <a:cubicBezTo>
                  <a:pt x="23" y="35"/>
                  <a:pt x="66" y="34"/>
                  <a:pt x="104" y="40"/>
                </a:cubicBezTo>
                <a:cubicBezTo>
                  <a:pt x="112" y="45"/>
                  <a:pt x="119" y="53"/>
                  <a:pt x="128" y="56"/>
                </a:cubicBezTo>
                <a:cubicBezTo>
                  <a:pt x="132" y="57"/>
                  <a:pt x="136" y="58"/>
                  <a:pt x="140" y="60"/>
                </a:cubicBezTo>
                <a:cubicBezTo>
                  <a:pt x="148" y="65"/>
                  <a:pt x="156" y="71"/>
                  <a:pt x="164" y="76"/>
                </a:cubicBezTo>
                <a:cubicBezTo>
                  <a:pt x="168" y="79"/>
                  <a:pt x="176" y="84"/>
                  <a:pt x="176" y="84"/>
                </a:cubicBezTo>
                <a:cubicBezTo>
                  <a:pt x="200" y="120"/>
                  <a:pt x="267" y="131"/>
                  <a:pt x="304" y="156"/>
                </a:cubicBezTo>
                <a:cubicBezTo>
                  <a:pt x="313" y="170"/>
                  <a:pt x="314" y="178"/>
                  <a:pt x="328" y="188"/>
                </a:cubicBezTo>
                <a:cubicBezTo>
                  <a:pt x="358" y="186"/>
                  <a:pt x="400" y="178"/>
                  <a:pt x="432" y="184"/>
                </a:cubicBezTo>
                <a:cubicBezTo>
                  <a:pt x="445" y="203"/>
                  <a:pt x="438" y="191"/>
                  <a:pt x="448" y="220"/>
                </a:cubicBezTo>
                <a:cubicBezTo>
                  <a:pt x="451" y="228"/>
                  <a:pt x="472" y="228"/>
                  <a:pt x="472" y="228"/>
                </a:cubicBezTo>
                <a:cubicBezTo>
                  <a:pt x="473" y="232"/>
                  <a:pt x="473" y="237"/>
                  <a:pt x="476" y="240"/>
                </a:cubicBezTo>
                <a:cubicBezTo>
                  <a:pt x="479" y="243"/>
                  <a:pt x="486" y="241"/>
                  <a:pt x="488" y="244"/>
                </a:cubicBezTo>
                <a:cubicBezTo>
                  <a:pt x="489" y="246"/>
                  <a:pt x="499" y="289"/>
                  <a:pt x="504" y="292"/>
                </a:cubicBezTo>
                <a:cubicBezTo>
                  <a:pt x="535" y="308"/>
                  <a:pt x="555" y="313"/>
                  <a:pt x="592" y="316"/>
                </a:cubicBezTo>
                <a:cubicBezTo>
                  <a:pt x="611" y="329"/>
                  <a:pt x="599" y="322"/>
                  <a:pt x="628" y="332"/>
                </a:cubicBezTo>
                <a:cubicBezTo>
                  <a:pt x="636" y="335"/>
                  <a:pt x="652" y="340"/>
                  <a:pt x="652" y="340"/>
                </a:cubicBezTo>
                <a:cubicBezTo>
                  <a:pt x="663" y="372"/>
                  <a:pt x="652" y="361"/>
                  <a:pt x="684" y="372"/>
                </a:cubicBezTo>
                <a:cubicBezTo>
                  <a:pt x="692" y="375"/>
                  <a:pt x="708" y="380"/>
                  <a:pt x="708" y="380"/>
                </a:cubicBezTo>
                <a:cubicBezTo>
                  <a:pt x="740" y="428"/>
                  <a:pt x="784" y="425"/>
                  <a:pt x="840" y="428"/>
                </a:cubicBezTo>
                <a:cubicBezTo>
                  <a:pt x="860" y="432"/>
                  <a:pt x="885" y="426"/>
                  <a:pt x="892" y="448"/>
                </a:cubicBezTo>
                <a:cubicBezTo>
                  <a:pt x="899" y="498"/>
                  <a:pt x="910" y="489"/>
                  <a:pt x="948" y="512"/>
                </a:cubicBezTo>
                <a:cubicBezTo>
                  <a:pt x="1013" y="501"/>
                  <a:pt x="1012" y="460"/>
                  <a:pt x="1012" y="404"/>
                </a:cubicBezTo>
              </a:path>
            </a:pathLst>
          </a:custGeom>
          <a:noFill/>
          <a:ln w="47625">
            <a:solidFill>
              <a:srgbClr val="00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8B29DD49-0B99-EA4F-988C-31ADAA52F363}"/>
              </a:ext>
            </a:extLst>
          </p:cNvPr>
          <p:cNvSpPr>
            <a:spLocks/>
          </p:cNvSpPr>
          <p:nvPr/>
        </p:nvSpPr>
        <p:spPr bwMode="auto">
          <a:xfrm rot="20660915">
            <a:off x="7092951" y="1756724"/>
            <a:ext cx="712787" cy="682625"/>
          </a:xfrm>
          <a:custGeom>
            <a:avLst/>
            <a:gdLst>
              <a:gd name="T0" fmla="*/ 0 w 744"/>
              <a:gd name="T1" fmla="*/ 0 h 378"/>
              <a:gd name="T2" fmla="*/ 2147483646 w 744"/>
              <a:gd name="T3" fmla="*/ 2147483646 h 378"/>
              <a:gd name="T4" fmla="*/ 2147483646 w 744"/>
              <a:gd name="T5" fmla="*/ 2147483646 h 378"/>
              <a:gd name="T6" fmla="*/ 2147483646 w 744"/>
              <a:gd name="T7" fmla="*/ 2147483646 h 378"/>
              <a:gd name="T8" fmla="*/ 2147483646 w 744"/>
              <a:gd name="T9" fmla="*/ 2147483646 h 378"/>
              <a:gd name="T10" fmla="*/ 2147483646 w 744"/>
              <a:gd name="T11" fmla="*/ 2147483646 h 378"/>
              <a:gd name="T12" fmla="*/ 2147483646 w 744"/>
              <a:gd name="T13" fmla="*/ 2147483646 h 378"/>
              <a:gd name="T14" fmla="*/ 2147483646 w 744"/>
              <a:gd name="T15" fmla="*/ 2147483646 h 378"/>
              <a:gd name="T16" fmla="*/ 2147483646 w 744"/>
              <a:gd name="T17" fmla="*/ 2147483646 h 378"/>
              <a:gd name="T18" fmla="*/ 2147483646 w 744"/>
              <a:gd name="T19" fmla="*/ 2147483646 h 378"/>
              <a:gd name="T20" fmla="*/ 2147483646 w 744"/>
              <a:gd name="T21" fmla="*/ 2147483646 h 378"/>
              <a:gd name="T22" fmla="*/ 2147483646 w 744"/>
              <a:gd name="T23" fmla="*/ 2147483646 h 378"/>
              <a:gd name="T24" fmla="*/ 2147483646 w 744"/>
              <a:gd name="T25" fmla="*/ 2147483646 h 378"/>
              <a:gd name="T26" fmla="*/ 2147483646 w 744"/>
              <a:gd name="T27" fmla="*/ 2147483646 h 3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378"/>
              <a:gd name="T44" fmla="*/ 744 w 744"/>
              <a:gd name="T45" fmla="*/ 378 h 37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378">
                <a:moveTo>
                  <a:pt x="0" y="0"/>
                </a:moveTo>
                <a:cubicBezTo>
                  <a:pt x="12" y="8"/>
                  <a:pt x="22" y="19"/>
                  <a:pt x="36" y="24"/>
                </a:cubicBezTo>
                <a:cubicBezTo>
                  <a:pt x="48" y="28"/>
                  <a:pt x="72" y="36"/>
                  <a:pt x="72" y="36"/>
                </a:cubicBezTo>
                <a:cubicBezTo>
                  <a:pt x="81" y="50"/>
                  <a:pt x="91" y="99"/>
                  <a:pt x="96" y="102"/>
                </a:cubicBezTo>
                <a:cubicBezTo>
                  <a:pt x="116" y="115"/>
                  <a:pt x="144" y="111"/>
                  <a:pt x="168" y="114"/>
                </a:cubicBezTo>
                <a:cubicBezTo>
                  <a:pt x="184" y="125"/>
                  <a:pt x="222" y="138"/>
                  <a:pt x="222" y="138"/>
                </a:cubicBezTo>
                <a:cubicBezTo>
                  <a:pt x="237" y="161"/>
                  <a:pt x="253" y="159"/>
                  <a:pt x="276" y="174"/>
                </a:cubicBezTo>
                <a:cubicBezTo>
                  <a:pt x="278" y="180"/>
                  <a:pt x="277" y="188"/>
                  <a:pt x="282" y="192"/>
                </a:cubicBezTo>
                <a:cubicBezTo>
                  <a:pt x="290" y="198"/>
                  <a:pt x="302" y="196"/>
                  <a:pt x="312" y="198"/>
                </a:cubicBezTo>
                <a:cubicBezTo>
                  <a:pt x="360" y="209"/>
                  <a:pt x="387" y="217"/>
                  <a:pt x="438" y="222"/>
                </a:cubicBezTo>
                <a:cubicBezTo>
                  <a:pt x="474" y="234"/>
                  <a:pt x="510" y="240"/>
                  <a:pt x="546" y="252"/>
                </a:cubicBezTo>
                <a:cubicBezTo>
                  <a:pt x="557" y="286"/>
                  <a:pt x="571" y="297"/>
                  <a:pt x="606" y="306"/>
                </a:cubicBezTo>
                <a:cubicBezTo>
                  <a:pt x="621" y="350"/>
                  <a:pt x="675" y="349"/>
                  <a:pt x="714" y="354"/>
                </a:cubicBezTo>
                <a:cubicBezTo>
                  <a:pt x="720" y="373"/>
                  <a:pt x="722" y="378"/>
                  <a:pt x="744" y="378"/>
                </a:cubicBezTo>
              </a:path>
            </a:pathLst>
          </a:custGeom>
          <a:noFill/>
          <a:ln w="47625">
            <a:solidFill>
              <a:srgbClr val="00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3" name="Freeform 26">
            <a:extLst>
              <a:ext uri="{FF2B5EF4-FFF2-40B4-BE49-F238E27FC236}">
                <a16:creationId xmlns:a16="http://schemas.microsoft.com/office/drawing/2014/main" id="{BF901D05-CE9D-C44A-B505-F57BE6865DEC}"/>
              </a:ext>
            </a:extLst>
          </p:cNvPr>
          <p:cNvSpPr>
            <a:spLocks/>
          </p:cNvSpPr>
          <p:nvPr/>
        </p:nvSpPr>
        <p:spPr bwMode="auto">
          <a:xfrm rot="20660915">
            <a:off x="6975475" y="1239199"/>
            <a:ext cx="755650" cy="822325"/>
          </a:xfrm>
          <a:custGeom>
            <a:avLst/>
            <a:gdLst>
              <a:gd name="T0" fmla="*/ 0 w 744"/>
              <a:gd name="T1" fmla="*/ 0 h 378"/>
              <a:gd name="T2" fmla="*/ 2147483646 w 744"/>
              <a:gd name="T3" fmla="*/ 2147483646 h 378"/>
              <a:gd name="T4" fmla="*/ 2147483646 w 744"/>
              <a:gd name="T5" fmla="*/ 2147483646 h 378"/>
              <a:gd name="T6" fmla="*/ 2147483646 w 744"/>
              <a:gd name="T7" fmla="*/ 2147483646 h 378"/>
              <a:gd name="T8" fmla="*/ 2147483646 w 744"/>
              <a:gd name="T9" fmla="*/ 2147483646 h 378"/>
              <a:gd name="T10" fmla="*/ 2147483646 w 744"/>
              <a:gd name="T11" fmla="*/ 2147483646 h 378"/>
              <a:gd name="T12" fmla="*/ 2147483646 w 744"/>
              <a:gd name="T13" fmla="*/ 2147483646 h 378"/>
              <a:gd name="T14" fmla="*/ 2147483646 w 744"/>
              <a:gd name="T15" fmla="*/ 2147483646 h 378"/>
              <a:gd name="T16" fmla="*/ 2147483646 w 744"/>
              <a:gd name="T17" fmla="*/ 2147483646 h 378"/>
              <a:gd name="T18" fmla="*/ 2147483646 w 744"/>
              <a:gd name="T19" fmla="*/ 2147483646 h 378"/>
              <a:gd name="T20" fmla="*/ 2147483646 w 744"/>
              <a:gd name="T21" fmla="*/ 2147483646 h 378"/>
              <a:gd name="T22" fmla="*/ 2147483646 w 744"/>
              <a:gd name="T23" fmla="*/ 2147483646 h 378"/>
              <a:gd name="T24" fmla="*/ 2147483646 w 744"/>
              <a:gd name="T25" fmla="*/ 2147483646 h 378"/>
              <a:gd name="T26" fmla="*/ 2147483646 w 744"/>
              <a:gd name="T27" fmla="*/ 2147483646 h 3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378"/>
              <a:gd name="T44" fmla="*/ 744 w 744"/>
              <a:gd name="T45" fmla="*/ 378 h 37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378">
                <a:moveTo>
                  <a:pt x="0" y="0"/>
                </a:moveTo>
                <a:cubicBezTo>
                  <a:pt x="12" y="8"/>
                  <a:pt x="22" y="19"/>
                  <a:pt x="36" y="24"/>
                </a:cubicBezTo>
                <a:cubicBezTo>
                  <a:pt x="48" y="28"/>
                  <a:pt x="72" y="36"/>
                  <a:pt x="72" y="36"/>
                </a:cubicBezTo>
                <a:cubicBezTo>
                  <a:pt x="81" y="50"/>
                  <a:pt x="91" y="99"/>
                  <a:pt x="96" y="102"/>
                </a:cubicBezTo>
                <a:cubicBezTo>
                  <a:pt x="116" y="115"/>
                  <a:pt x="144" y="111"/>
                  <a:pt x="168" y="114"/>
                </a:cubicBezTo>
                <a:cubicBezTo>
                  <a:pt x="184" y="125"/>
                  <a:pt x="222" y="138"/>
                  <a:pt x="222" y="138"/>
                </a:cubicBezTo>
                <a:cubicBezTo>
                  <a:pt x="237" y="161"/>
                  <a:pt x="253" y="159"/>
                  <a:pt x="276" y="174"/>
                </a:cubicBezTo>
                <a:cubicBezTo>
                  <a:pt x="278" y="180"/>
                  <a:pt x="277" y="188"/>
                  <a:pt x="282" y="192"/>
                </a:cubicBezTo>
                <a:cubicBezTo>
                  <a:pt x="290" y="198"/>
                  <a:pt x="302" y="196"/>
                  <a:pt x="312" y="198"/>
                </a:cubicBezTo>
                <a:cubicBezTo>
                  <a:pt x="360" y="209"/>
                  <a:pt x="387" y="217"/>
                  <a:pt x="438" y="222"/>
                </a:cubicBezTo>
                <a:cubicBezTo>
                  <a:pt x="474" y="234"/>
                  <a:pt x="510" y="240"/>
                  <a:pt x="546" y="252"/>
                </a:cubicBezTo>
                <a:cubicBezTo>
                  <a:pt x="557" y="286"/>
                  <a:pt x="571" y="297"/>
                  <a:pt x="606" y="306"/>
                </a:cubicBezTo>
                <a:cubicBezTo>
                  <a:pt x="621" y="350"/>
                  <a:pt x="675" y="349"/>
                  <a:pt x="714" y="354"/>
                </a:cubicBezTo>
                <a:cubicBezTo>
                  <a:pt x="720" y="373"/>
                  <a:pt x="722" y="378"/>
                  <a:pt x="744" y="378"/>
                </a:cubicBezTo>
              </a:path>
            </a:pathLst>
          </a:custGeom>
          <a:noFill/>
          <a:ln w="47625">
            <a:solidFill>
              <a:srgbClr val="00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4" name="Freeform 27">
            <a:extLst>
              <a:ext uri="{FF2B5EF4-FFF2-40B4-BE49-F238E27FC236}">
                <a16:creationId xmlns:a16="http://schemas.microsoft.com/office/drawing/2014/main" id="{733C76E0-BE29-3C42-ABE7-E8B87F2B7730}"/>
              </a:ext>
            </a:extLst>
          </p:cNvPr>
          <p:cNvSpPr>
            <a:spLocks/>
          </p:cNvSpPr>
          <p:nvPr/>
        </p:nvSpPr>
        <p:spPr bwMode="auto">
          <a:xfrm rot="15344374">
            <a:off x="7977188" y="826905"/>
            <a:ext cx="146050" cy="352425"/>
          </a:xfrm>
          <a:custGeom>
            <a:avLst/>
            <a:gdLst>
              <a:gd name="T0" fmla="*/ 2147483646 w 493"/>
              <a:gd name="T1" fmla="*/ 0 h 226"/>
              <a:gd name="T2" fmla="*/ 2147483646 w 493"/>
              <a:gd name="T3" fmla="*/ 2147483646 h 226"/>
              <a:gd name="T4" fmla="*/ 2147483646 w 493"/>
              <a:gd name="T5" fmla="*/ 2147483646 h 226"/>
              <a:gd name="T6" fmla="*/ 2147483646 w 493"/>
              <a:gd name="T7" fmla="*/ 2147483646 h 226"/>
              <a:gd name="T8" fmla="*/ 2147483646 w 493"/>
              <a:gd name="T9" fmla="*/ 2147483646 h 226"/>
              <a:gd name="T10" fmla="*/ 2147483646 w 493"/>
              <a:gd name="T11" fmla="*/ 2147483646 h 2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93"/>
              <a:gd name="T19" fmla="*/ 0 h 226"/>
              <a:gd name="T20" fmla="*/ 493 w 493"/>
              <a:gd name="T21" fmla="*/ 226 h 2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93" h="226">
                <a:moveTo>
                  <a:pt x="5" y="0"/>
                </a:moveTo>
                <a:cubicBezTo>
                  <a:pt x="26" y="65"/>
                  <a:pt x="0" y="20"/>
                  <a:pt x="55" y="50"/>
                </a:cubicBezTo>
                <a:cubicBezTo>
                  <a:pt x="103" y="76"/>
                  <a:pt x="148" y="128"/>
                  <a:pt x="205" y="138"/>
                </a:cubicBezTo>
                <a:cubicBezTo>
                  <a:pt x="238" y="144"/>
                  <a:pt x="272" y="146"/>
                  <a:pt x="305" y="150"/>
                </a:cubicBezTo>
                <a:cubicBezTo>
                  <a:pt x="408" y="184"/>
                  <a:pt x="354" y="171"/>
                  <a:pt x="468" y="188"/>
                </a:cubicBezTo>
                <a:cubicBezTo>
                  <a:pt x="476" y="201"/>
                  <a:pt x="493" y="226"/>
                  <a:pt x="493" y="226"/>
                </a:cubicBezTo>
              </a:path>
            </a:pathLst>
          </a:custGeom>
          <a:noFill/>
          <a:ln w="476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5022BCE4-2F83-194B-81D0-8F178AABB29A}"/>
              </a:ext>
            </a:extLst>
          </p:cNvPr>
          <p:cNvSpPr>
            <a:spLocks/>
          </p:cNvSpPr>
          <p:nvPr/>
        </p:nvSpPr>
        <p:spPr bwMode="auto">
          <a:xfrm rot="18822025">
            <a:off x="9005670" y="4044423"/>
            <a:ext cx="215900" cy="688975"/>
          </a:xfrm>
          <a:custGeom>
            <a:avLst/>
            <a:gdLst>
              <a:gd name="T0" fmla="*/ 2147483646 w 146"/>
              <a:gd name="T1" fmla="*/ 0 h 338"/>
              <a:gd name="T2" fmla="*/ 2147483646 w 146"/>
              <a:gd name="T3" fmla="*/ 2147483646 h 338"/>
              <a:gd name="T4" fmla="*/ 0 w 146"/>
              <a:gd name="T5" fmla="*/ 2147483646 h 338"/>
              <a:gd name="T6" fmla="*/ 2147483646 w 146"/>
              <a:gd name="T7" fmla="*/ 2147483646 h 338"/>
              <a:gd name="T8" fmla="*/ 0 60000 65536"/>
              <a:gd name="T9" fmla="*/ 0 60000 65536"/>
              <a:gd name="T10" fmla="*/ 0 60000 65536"/>
              <a:gd name="T11" fmla="*/ 0 60000 65536"/>
              <a:gd name="T12" fmla="*/ 0 w 146"/>
              <a:gd name="T13" fmla="*/ 0 h 338"/>
              <a:gd name="T14" fmla="*/ 146 w 146"/>
              <a:gd name="T15" fmla="*/ 338 h 3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6" h="338">
                <a:moveTo>
                  <a:pt x="146" y="0"/>
                </a:moveTo>
                <a:cubicBezTo>
                  <a:pt x="112" y="51"/>
                  <a:pt x="108" y="65"/>
                  <a:pt x="55" y="91"/>
                </a:cubicBezTo>
                <a:cubicBezTo>
                  <a:pt x="11" y="157"/>
                  <a:pt x="28" y="126"/>
                  <a:pt x="0" y="182"/>
                </a:cubicBezTo>
                <a:cubicBezTo>
                  <a:pt x="16" y="233"/>
                  <a:pt x="27" y="284"/>
                  <a:pt x="27" y="338"/>
                </a:cubicBezTo>
              </a:path>
            </a:pathLst>
          </a:custGeom>
          <a:noFill/>
          <a:ln w="412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E8F5BCEE-E643-CF46-850D-F20416763C3A}"/>
              </a:ext>
            </a:extLst>
          </p:cNvPr>
          <p:cNvSpPr>
            <a:spLocks/>
          </p:cNvSpPr>
          <p:nvPr/>
        </p:nvSpPr>
        <p:spPr bwMode="auto">
          <a:xfrm rot="13012194">
            <a:off x="8166100" y="4798373"/>
            <a:ext cx="209550" cy="609600"/>
          </a:xfrm>
          <a:custGeom>
            <a:avLst/>
            <a:gdLst>
              <a:gd name="T0" fmla="*/ 2147483646 w 235"/>
              <a:gd name="T1" fmla="*/ 2147483646 h 479"/>
              <a:gd name="T2" fmla="*/ 2147483646 w 235"/>
              <a:gd name="T3" fmla="*/ 2147483646 h 479"/>
              <a:gd name="T4" fmla="*/ 2147483646 w 235"/>
              <a:gd name="T5" fmla="*/ 2147483646 h 479"/>
              <a:gd name="T6" fmla="*/ 2147483646 w 235"/>
              <a:gd name="T7" fmla="*/ 2147483646 h 479"/>
              <a:gd name="T8" fmla="*/ 2147483646 w 235"/>
              <a:gd name="T9" fmla="*/ 2147483646 h 479"/>
              <a:gd name="T10" fmla="*/ 2147483646 w 235"/>
              <a:gd name="T11" fmla="*/ 2147483646 h 479"/>
              <a:gd name="T12" fmla="*/ 2147483646 w 235"/>
              <a:gd name="T13" fmla="*/ 2147483646 h 479"/>
              <a:gd name="T14" fmla="*/ 2147483646 w 235"/>
              <a:gd name="T15" fmla="*/ 2147483646 h 479"/>
              <a:gd name="T16" fmla="*/ 2147483646 w 235"/>
              <a:gd name="T17" fmla="*/ 2147483646 h 479"/>
              <a:gd name="T18" fmla="*/ 2147483646 w 235"/>
              <a:gd name="T19" fmla="*/ 2147483646 h 479"/>
              <a:gd name="T20" fmla="*/ 2147483646 w 235"/>
              <a:gd name="T21" fmla="*/ 2147483646 h 47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5"/>
              <a:gd name="T34" fmla="*/ 0 h 479"/>
              <a:gd name="T35" fmla="*/ 235 w 235"/>
              <a:gd name="T36" fmla="*/ 479 h 47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5" h="479">
                <a:moveTo>
                  <a:pt x="39" y="31"/>
                </a:moveTo>
                <a:cubicBezTo>
                  <a:pt x="48" y="34"/>
                  <a:pt x="73" y="47"/>
                  <a:pt x="66" y="40"/>
                </a:cubicBezTo>
                <a:cubicBezTo>
                  <a:pt x="54" y="28"/>
                  <a:pt x="33" y="0"/>
                  <a:pt x="21" y="13"/>
                </a:cubicBezTo>
                <a:cubicBezTo>
                  <a:pt x="0" y="36"/>
                  <a:pt x="77" y="56"/>
                  <a:pt x="85" y="59"/>
                </a:cubicBezTo>
                <a:cubicBezTo>
                  <a:pt x="108" y="129"/>
                  <a:pt x="74" y="44"/>
                  <a:pt x="121" y="104"/>
                </a:cubicBezTo>
                <a:cubicBezTo>
                  <a:pt x="147" y="137"/>
                  <a:pt x="123" y="150"/>
                  <a:pt x="176" y="168"/>
                </a:cubicBezTo>
                <a:cubicBezTo>
                  <a:pt x="197" y="191"/>
                  <a:pt x="205" y="216"/>
                  <a:pt x="222" y="242"/>
                </a:cubicBezTo>
                <a:cubicBezTo>
                  <a:pt x="235" y="295"/>
                  <a:pt x="234" y="342"/>
                  <a:pt x="204" y="388"/>
                </a:cubicBezTo>
                <a:cubicBezTo>
                  <a:pt x="198" y="415"/>
                  <a:pt x="190" y="442"/>
                  <a:pt x="185" y="470"/>
                </a:cubicBezTo>
                <a:cubicBezTo>
                  <a:pt x="183" y="479"/>
                  <a:pt x="192" y="452"/>
                  <a:pt x="194" y="443"/>
                </a:cubicBezTo>
                <a:cubicBezTo>
                  <a:pt x="195" y="437"/>
                  <a:pt x="194" y="430"/>
                  <a:pt x="194" y="424"/>
                </a:cubicBezTo>
              </a:path>
            </a:pathLst>
          </a:custGeom>
          <a:noFill/>
          <a:ln w="412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BE232602-6D08-3C4D-93F8-9658F9B2D09B}"/>
              </a:ext>
            </a:extLst>
          </p:cNvPr>
          <p:cNvSpPr>
            <a:spLocks/>
          </p:cNvSpPr>
          <p:nvPr/>
        </p:nvSpPr>
        <p:spPr bwMode="auto">
          <a:xfrm rot="17025223">
            <a:off x="8162132" y="4992842"/>
            <a:ext cx="420687" cy="304800"/>
          </a:xfrm>
          <a:custGeom>
            <a:avLst/>
            <a:gdLst>
              <a:gd name="T0" fmla="*/ 2147483646 w 493"/>
              <a:gd name="T1" fmla="*/ 0 h 226"/>
              <a:gd name="T2" fmla="*/ 2147483646 w 493"/>
              <a:gd name="T3" fmla="*/ 2147483646 h 226"/>
              <a:gd name="T4" fmla="*/ 2147483646 w 493"/>
              <a:gd name="T5" fmla="*/ 2147483646 h 226"/>
              <a:gd name="T6" fmla="*/ 2147483646 w 493"/>
              <a:gd name="T7" fmla="*/ 2147483646 h 226"/>
              <a:gd name="T8" fmla="*/ 2147483646 w 493"/>
              <a:gd name="T9" fmla="*/ 2147483646 h 226"/>
              <a:gd name="T10" fmla="*/ 2147483646 w 493"/>
              <a:gd name="T11" fmla="*/ 2147483646 h 2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93"/>
              <a:gd name="T19" fmla="*/ 0 h 226"/>
              <a:gd name="T20" fmla="*/ 493 w 493"/>
              <a:gd name="T21" fmla="*/ 226 h 2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93" h="226">
                <a:moveTo>
                  <a:pt x="5" y="0"/>
                </a:moveTo>
                <a:cubicBezTo>
                  <a:pt x="26" y="65"/>
                  <a:pt x="0" y="20"/>
                  <a:pt x="55" y="50"/>
                </a:cubicBezTo>
                <a:cubicBezTo>
                  <a:pt x="103" y="76"/>
                  <a:pt x="148" y="128"/>
                  <a:pt x="205" y="138"/>
                </a:cubicBezTo>
                <a:cubicBezTo>
                  <a:pt x="238" y="144"/>
                  <a:pt x="272" y="146"/>
                  <a:pt x="305" y="150"/>
                </a:cubicBezTo>
                <a:cubicBezTo>
                  <a:pt x="408" y="184"/>
                  <a:pt x="354" y="171"/>
                  <a:pt x="468" y="188"/>
                </a:cubicBezTo>
                <a:cubicBezTo>
                  <a:pt x="476" y="201"/>
                  <a:pt x="493" y="226"/>
                  <a:pt x="493" y="226"/>
                </a:cubicBezTo>
              </a:path>
            </a:pathLst>
          </a:custGeom>
          <a:noFill/>
          <a:ln w="476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31" name="Freeform 35">
            <a:extLst>
              <a:ext uri="{FF2B5EF4-FFF2-40B4-BE49-F238E27FC236}">
                <a16:creationId xmlns:a16="http://schemas.microsoft.com/office/drawing/2014/main" id="{257148DA-CB10-BA4D-A602-6B156EBE2F45}"/>
              </a:ext>
            </a:extLst>
          </p:cNvPr>
          <p:cNvSpPr>
            <a:spLocks/>
          </p:cNvSpPr>
          <p:nvPr/>
        </p:nvSpPr>
        <p:spPr bwMode="auto">
          <a:xfrm rot="5953942">
            <a:off x="8422482" y="5045230"/>
            <a:ext cx="207963" cy="307975"/>
          </a:xfrm>
          <a:custGeom>
            <a:avLst/>
            <a:gdLst>
              <a:gd name="T0" fmla="*/ 2147483646 w 235"/>
              <a:gd name="T1" fmla="*/ 2147483646 h 479"/>
              <a:gd name="T2" fmla="*/ 2147483646 w 235"/>
              <a:gd name="T3" fmla="*/ 2147483646 h 479"/>
              <a:gd name="T4" fmla="*/ 2147483646 w 235"/>
              <a:gd name="T5" fmla="*/ 2147483646 h 479"/>
              <a:gd name="T6" fmla="*/ 2147483646 w 235"/>
              <a:gd name="T7" fmla="*/ 2147483646 h 479"/>
              <a:gd name="T8" fmla="*/ 2147483646 w 235"/>
              <a:gd name="T9" fmla="*/ 2147483646 h 479"/>
              <a:gd name="T10" fmla="*/ 2147483646 w 235"/>
              <a:gd name="T11" fmla="*/ 2147483646 h 479"/>
              <a:gd name="T12" fmla="*/ 2147483646 w 235"/>
              <a:gd name="T13" fmla="*/ 2147483646 h 479"/>
              <a:gd name="T14" fmla="*/ 2147483646 w 235"/>
              <a:gd name="T15" fmla="*/ 2147483646 h 479"/>
              <a:gd name="T16" fmla="*/ 2147483646 w 235"/>
              <a:gd name="T17" fmla="*/ 2147483646 h 479"/>
              <a:gd name="T18" fmla="*/ 2147483646 w 235"/>
              <a:gd name="T19" fmla="*/ 2147483646 h 479"/>
              <a:gd name="T20" fmla="*/ 2147483646 w 235"/>
              <a:gd name="T21" fmla="*/ 2147483646 h 47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5"/>
              <a:gd name="T34" fmla="*/ 0 h 479"/>
              <a:gd name="T35" fmla="*/ 235 w 235"/>
              <a:gd name="T36" fmla="*/ 479 h 47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5" h="479">
                <a:moveTo>
                  <a:pt x="39" y="31"/>
                </a:moveTo>
                <a:cubicBezTo>
                  <a:pt x="48" y="34"/>
                  <a:pt x="73" y="47"/>
                  <a:pt x="66" y="40"/>
                </a:cubicBezTo>
                <a:cubicBezTo>
                  <a:pt x="54" y="28"/>
                  <a:pt x="33" y="0"/>
                  <a:pt x="21" y="13"/>
                </a:cubicBezTo>
                <a:cubicBezTo>
                  <a:pt x="0" y="36"/>
                  <a:pt x="77" y="56"/>
                  <a:pt x="85" y="59"/>
                </a:cubicBezTo>
                <a:cubicBezTo>
                  <a:pt x="108" y="129"/>
                  <a:pt x="74" y="44"/>
                  <a:pt x="121" y="104"/>
                </a:cubicBezTo>
                <a:cubicBezTo>
                  <a:pt x="147" y="137"/>
                  <a:pt x="123" y="150"/>
                  <a:pt x="176" y="168"/>
                </a:cubicBezTo>
                <a:cubicBezTo>
                  <a:pt x="197" y="191"/>
                  <a:pt x="205" y="216"/>
                  <a:pt x="222" y="242"/>
                </a:cubicBezTo>
                <a:cubicBezTo>
                  <a:pt x="235" y="295"/>
                  <a:pt x="234" y="342"/>
                  <a:pt x="204" y="388"/>
                </a:cubicBezTo>
                <a:cubicBezTo>
                  <a:pt x="198" y="415"/>
                  <a:pt x="190" y="442"/>
                  <a:pt x="185" y="470"/>
                </a:cubicBezTo>
                <a:cubicBezTo>
                  <a:pt x="183" y="479"/>
                  <a:pt x="192" y="452"/>
                  <a:pt x="194" y="443"/>
                </a:cubicBezTo>
                <a:cubicBezTo>
                  <a:pt x="195" y="437"/>
                  <a:pt x="194" y="430"/>
                  <a:pt x="194" y="424"/>
                </a:cubicBezTo>
              </a:path>
            </a:pathLst>
          </a:custGeom>
          <a:noFill/>
          <a:ln w="412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32" name="Freeform 36">
            <a:extLst>
              <a:ext uri="{FF2B5EF4-FFF2-40B4-BE49-F238E27FC236}">
                <a16:creationId xmlns:a16="http://schemas.microsoft.com/office/drawing/2014/main" id="{C8906417-6769-174E-93B5-5CE78A6F8E84}"/>
              </a:ext>
            </a:extLst>
          </p:cNvPr>
          <p:cNvSpPr>
            <a:spLocks/>
          </p:cNvSpPr>
          <p:nvPr/>
        </p:nvSpPr>
        <p:spPr bwMode="auto">
          <a:xfrm rot="11748965">
            <a:off x="7993063" y="4934899"/>
            <a:ext cx="269875" cy="515937"/>
          </a:xfrm>
          <a:custGeom>
            <a:avLst/>
            <a:gdLst>
              <a:gd name="T0" fmla="*/ 2147483646 w 235"/>
              <a:gd name="T1" fmla="*/ 2147483646 h 479"/>
              <a:gd name="T2" fmla="*/ 2147483646 w 235"/>
              <a:gd name="T3" fmla="*/ 2147483646 h 479"/>
              <a:gd name="T4" fmla="*/ 2147483646 w 235"/>
              <a:gd name="T5" fmla="*/ 2147483646 h 479"/>
              <a:gd name="T6" fmla="*/ 2147483646 w 235"/>
              <a:gd name="T7" fmla="*/ 2147483646 h 479"/>
              <a:gd name="T8" fmla="*/ 2147483646 w 235"/>
              <a:gd name="T9" fmla="*/ 2147483646 h 479"/>
              <a:gd name="T10" fmla="*/ 2147483646 w 235"/>
              <a:gd name="T11" fmla="*/ 2147483646 h 479"/>
              <a:gd name="T12" fmla="*/ 2147483646 w 235"/>
              <a:gd name="T13" fmla="*/ 2147483646 h 479"/>
              <a:gd name="T14" fmla="*/ 2147483646 w 235"/>
              <a:gd name="T15" fmla="*/ 2147483646 h 479"/>
              <a:gd name="T16" fmla="*/ 2147483646 w 235"/>
              <a:gd name="T17" fmla="*/ 2147483646 h 479"/>
              <a:gd name="T18" fmla="*/ 2147483646 w 235"/>
              <a:gd name="T19" fmla="*/ 2147483646 h 479"/>
              <a:gd name="T20" fmla="*/ 2147483646 w 235"/>
              <a:gd name="T21" fmla="*/ 2147483646 h 47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5"/>
              <a:gd name="T34" fmla="*/ 0 h 479"/>
              <a:gd name="T35" fmla="*/ 235 w 235"/>
              <a:gd name="T36" fmla="*/ 479 h 47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5" h="479">
                <a:moveTo>
                  <a:pt x="39" y="31"/>
                </a:moveTo>
                <a:cubicBezTo>
                  <a:pt x="48" y="34"/>
                  <a:pt x="73" y="47"/>
                  <a:pt x="66" y="40"/>
                </a:cubicBezTo>
                <a:cubicBezTo>
                  <a:pt x="54" y="28"/>
                  <a:pt x="33" y="0"/>
                  <a:pt x="21" y="13"/>
                </a:cubicBezTo>
                <a:cubicBezTo>
                  <a:pt x="0" y="36"/>
                  <a:pt x="77" y="56"/>
                  <a:pt x="85" y="59"/>
                </a:cubicBezTo>
                <a:cubicBezTo>
                  <a:pt x="108" y="129"/>
                  <a:pt x="74" y="44"/>
                  <a:pt x="121" y="104"/>
                </a:cubicBezTo>
                <a:cubicBezTo>
                  <a:pt x="147" y="137"/>
                  <a:pt x="123" y="150"/>
                  <a:pt x="176" y="168"/>
                </a:cubicBezTo>
                <a:cubicBezTo>
                  <a:pt x="197" y="191"/>
                  <a:pt x="205" y="216"/>
                  <a:pt x="222" y="242"/>
                </a:cubicBezTo>
                <a:cubicBezTo>
                  <a:pt x="235" y="295"/>
                  <a:pt x="234" y="342"/>
                  <a:pt x="204" y="388"/>
                </a:cubicBezTo>
                <a:cubicBezTo>
                  <a:pt x="198" y="415"/>
                  <a:pt x="190" y="442"/>
                  <a:pt x="185" y="470"/>
                </a:cubicBezTo>
                <a:cubicBezTo>
                  <a:pt x="183" y="479"/>
                  <a:pt x="192" y="452"/>
                  <a:pt x="194" y="443"/>
                </a:cubicBezTo>
                <a:cubicBezTo>
                  <a:pt x="195" y="437"/>
                  <a:pt x="194" y="430"/>
                  <a:pt x="194" y="424"/>
                </a:cubicBezTo>
              </a:path>
            </a:pathLst>
          </a:custGeom>
          <a:noFill/>
          <a:ln w="412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33" name="Freeform 37">
            <a:extLst>
              <a:ext uri="{FF2B5EF4-FFF2-40B4-BE49-F238E27FC236}">
                <a16:creationId xmlns:a16="http://schemas.microsoft.com/office/drawing/2014/main" id="{524ECFD7-B953-484D-8A25-29E36224777C}"/>
              </a:ext>
            </a:extLst>
          </p:cNvPr>
          <p:cNvSpPr>
            <a:spLocks/>
          </p:cNvSpPr>
          <p:nvPr/>
        </p:nvSpPr>
        <p:spPr bwMode="auto">
          <a:xfrm rot="9627344">
            <a:off x="7885112" y="4888860"/>
            <a:ext cx="215900" cy="693738"/>
          </a:xfrm>
          <a:custGeom>
            <a:avLst/>
            <a:gdLst>
              <a:gd name="T0" fmla="*/ 2147483646 w 235"/>
              <a:gd name="T1" fmla="*/ 2147483646 h 479"/>
              <a:gd name="T2" fmla="*/ 2147483646 w 235"/>
              <a:gd name="T3" fmla="*/ 2147483646 h 479"/>
              <a:gd name="T4" fmla="*/ 2147483646 w 235"/>
              <a:gd name="T5" fmla="*/ 2147483646 h 479"/>
              <a:gd name="T6" fmla="*/ 2147483646 w 235"/>
              <a:gd name="T7" fmla="*/ 2147483646 h 479"/>
              <a:gd name="T8" fmla="*/ 2147483646 w 235"/>
              <a:gd name="T9" fmla="*/ 2147483646 h 479"/>
              <a:gd name="T10" fmla="*/ 2147483646 w 235"/>
              <a:gd name="T11" fmla="*/ 2147483646 h 479"/>
              <a:gd name="T12" fmla="*/ 2147483646 w 235"/>
              <a:gd name="T13" fmla="*/ 2147483646 h 479"/>
              <a:gd name="T14" fmla="*/ 2147483646 w 235"/>
              <a:gd name="T15" fmla="*/ 2147483646 h 479"/>
              <a:gd name="T16" fmla="*/ 2147483646 w 235"/>
              <a:gd name="T17" fmla="*/ 2147483646 h 479"/>
              <a:gd name="T18" fmla="*/ 2147483646 w 235"/>
              <a:gd name="T19" fmla="*/ 2147483646 h 479"/>
              <a:gd name="T20" fmla="*/ 2147483646 w 235"/>
              <a:gd name="T21" fmla="*/ 2147483646 h 47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5"/>
              <a:gd name="T34" fmla="*/ 0 h 479"/>
              <a:gd name="T35" fmla="*/ 235 w 235"/>
              <a:gd name="T36" fmla="*/ 479 h 47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5" h="479">
                <a:moveTo>
                  <a:pt x="39" y="31"/>
                </a:moveTo>
                <a:cubicBezTo>
                  <a:pt x="48" y="34"/>
                  <a:pt x="73" y="47"/>
                  <a:pt x="66" y="40"/>
                </a:cubicBezTo>
                <a:cubicBezTo>
                  <a:pt x="54" y="28"/>
                  <a:pt x="33" y="0"/>
                  <a:pt x="21" y="13"/>
                </a:cubicBezTo>
                <a:cubicBezTo>
                  <a:pt x="0" y="36"/>
                  <a:pt x="77" y="56"/>
                  <a:pt x="85" y="59"/>
                </a:cubicBezTo>
                <a:cubicBezTo>
                  <a:pt x="108" y="129"/>
                  <a:pt x="74" y="44"/>
                  <a:pt x="121" y="104"/>
                </a:cubicBezTo>
                <a:cubicBezTo>
                  <a:pt x="147" y="137"/>
                  <a:pt x="123" y="150"/>
                  <a:pt x="176" y="168"/>
                </a:cubicBezTo>
                <a:cubicBezTo>
                  <a:pt x="197" y="191"/>
                  <a:pt x="205" y="216"/>
                  <a:pt x="222" y="242"/>
                </a:cubicBezTo>
                <a:cubicBezTo>
                  <a:pt x="235" y="295"/>
                  <a:pt x="234" y="342"/>
                  <a:pt x="204" y="388"/>
                </a:cubicBezTo>
                <a:cubicBezTo>
                  <a:pt x="198" y="415"/>
                  <a:pt x="190" y="442"/>
                  <a:pt x="185" y="470"/>
                </a:cubicBezTo>
                <a:cubicBezTo>
                  <a:pt x="183" y="479"/>
                  <a:pt x="192" y="452"/>
                  <a:pt x="194" y="443"/>
                </a:cubicBezTo>
                <a:cubicBezTo>
                  <a:pt x="195" y="437"/>
                  <a:pt x="194" y="430"/>
                  <a:pt x="194" y="424"/>
                </a:cubicBezTo>
              </a:path>
            </a:pathLst>
          </a:custGeom>
          <a:noFill/>
          <a:ln w="412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34" name="Arc 13">
            <a:extLst>
              <a:ext uri="{FF2B5EF4-FFF2-40B4-BE49-F238E27FC236}">
                <a16:creationId xmlns:a16="http://schemas.microsoft.com/office/drawing/2014/main" id="{33D7CF67-F81C-6245-BCA3-016D959E0E02}"/>
              </a:ext>
            </a:extLst>
          </p:cNvPr>
          <p:cNvSpPr>
            <a:spLocks noChangeArrowheads="1"/>
          </p:cNvSpPr>
          <p:nvPr/>
        </p:nvSpPr>
        <p:spPr bwMode="auto">
          <a:xfrm rot="4670284">
            <a:off x="4448175" y="3745860"/>
            <a:ext cx="614362" cy="141288"/>
          </a:xfrm>
          <a:custGeom>
            <a:avLst/>
            <a:gdLst>
              <a:gd name="T0" fmla="*/ 7873 w 644525"/>
              <a:gd name="T1" fmla="*/ 113271 h 185737"/>
              <a:gd name="T2" fmla="*/ 322263 w 644525"/>
              <a:gd name="T3" fmla="*/ 92869 h 185737"/>
              <a:gd name="T4" fmla="*/ 399530 w 644525"/>
              <a:gd name="T5" fmla="*/ 2709 h 185737"/>
              <a:gd name="T6" fmla="*/ 5898240 60000 65536"/>
              <a:gd name="T7" fmla="*/ 17694720 60000 65536"/>
              <a:gd name="T8" fmla="*/ 0 60000 65536"/>
              <a:gd name="T9" fmla="*/ 0 w 644525"/>
              <a:gd name="T10" fmla="*/ 0 h 185737"/>
              <a:gd name="T11" fmla="*/ 399530 w 644525"/>
              <a:gd name="T12" fmla="*/ 113271 h 1857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4525" h="185737" stroke="0">
                <a:moveTo>
                  <a:pt x="7873" y="113271"/>
                </a:moveTo>
                <a:lnTo>
                  <a:pt x="7872" y="113271"/>
                </a:lnTo>
                <a:cubicBezTo>
                  <a:pt x="2640" y="106575"/>
                  <a:pt x="0" y="99732"/>
                  <a:pt x="0" y="92869"/>
                </a:cubicBezTo>
                <a:cubicBezTo>
                  <a:pt x="0" y="41578"/>
                  <a:pt x="144282" y="0"/>
                  <a:pt x="322263" y="0"/>
                </a:cubicBezTo>
                <a:cubicBezTo>
                  <a:pt x="348304" y="-1"/>
                  <a:pt x="374249" y="909"/>
                  <a:pt x="399531" y="2708"/>
                </a:cubicBezTo>
                <a:lnTo>
                  <a:pt x="322263" y="92869"/>
                </a:lnTo>
                <a:close/>
              </a:path>
              <a:path w="644525" h="185737" fill="none">
                <a:moveTo>
                  <a:pt x="7873" y="113271"/>
                </a:moveTo>
                <a:lnTo>
                  <a:pt x="7872" y="113271"/>
                </a:lnTo>
                <a:cubicBezTo>
                  <a:pt x="2640" y="106575"/>
                  <a:pt x="0" y="99732"/>
                  <a:pt x="0" y="92869"/>
                </a:cubicBezTo>
                <a:cubicBezTo>
                  <a:pt x="0" y="41578"/>
                  <a:pt x="144282" y="0"/>
                  <a:pt x="322263" y="0"/>
                </a:cubicBezTo>
                <a:cubicBezTo>
                  <a:pt x="348304" y="-1"/>
                  <a:pt x="374249" y="909"/>
                  <a:pt x="399531" y="2708"/>
                </a:cubicBezTo>
              </a:path>
            </a:pathLst>
          </a:custGeom>
          <a:noFill/>
          <a:ln w="57150" algn="ctr">
            <a:solidFill>
              <a:schemeClr val="tx1"/>
            </a:solidFill>
            <a:miter lim="800000"/>
            <a:headEnd/>
            <a:tailEnd/>
          </a:ln>
          <a:effectLst>
            <a:outerShdw dist="38100" dir="5400000" algn="ctr" rotWithShape="0">
              <a:srgbClr val="343F11">
                <a:alpha val="48000"/>
              </a:srgbClr>
            </a:outerShdw>
          </a:effectLst>
        </p:spPr>
        <p:txBody>
          <a:bodyPr rot="10800000" vert="eaVert" lIns="91420" tIns="45710" rIns="91420" bIns="45710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5" name="Arc 13">
            <a:extLst>
              <a:ext uri="{FF2B5EF4-FFF2-40B4-BE49-F238E27FC236}">
                <a16:creationId xmlns:a16="http://schemas.microsoft.com/office/drawing/2014/main" id="{5423882A-4EB8-AE4E-BB6C-959E0E4310A6}"/>
              </a:ext>
            </a:extLst>
          </p:cNvPr>
          <p:cNvSpPr>
            <a:spLocks noChangeArrowheads="1"/>
          </p:cNvSpPr>
          <p:nvPr/>
        </p:nvSpPr>
        <p:spPr bwMode="auto">
          <a:xfrm rot="7960297">
            <a:off x="3967162" y="3225160"/>
            <a:ext cx="585788" cy="344488"/>
          </a:xfrm>
          <a:custGeom>
            <a:avLst/>
            <a:gdLst>
              <a:gd name="T0" fmla="*/ 7873 w 644525"/>
              <a:gd name="T1" fmla="*/ 113271 h 185737"/>
              <a:gd name="T2" fmla="*/ 322263 w 644525"/>
              <a:gd name="T3" fmla="*/ 92869 h 185737"/>
              <a:gd name="T4" fmla="*/ 399530 w 644525"/>
              <a:gd name="T5" fmla="*/ 2709 h 185737"/>
              <a:gd name="T6" fmla="*/ 5898240 60000 65536"/>
              <a:gd name="T7" fmla="*/ 17694720 60000 65536"/>
              <a:gd name="T8" fmla="*/ 0 60000 65536"/>
              <a:gd name="T9" fmla="*/ 0 w 644525"/>
              <a:gd name="T10" fmla="*/ 0 h 185737"/>
              <a:gd name="T11" fmla="*/ 399530 w 644525"/>
              <a:gd name="T12" fmla="*/ 113271 h 1857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4525" h="185737" stroke="0">
                <a:moveTo>
                  <a:pt x="7873" y="113271"/>
                </a:moveTo>
                <a:lnTo>
                  <a:pt x="7872" y="113271"/>
                </a:lnTo>
                <a:cubicBezTo>
                  <a:pt x="2640" y="106575"/>
                  <a:pt x="0" y="99732"/>
                  <a:pt x="0" y="92869"/>
                </a:cubicBezTo>
                <a:cubicBezTo>
                  <a:pt x="0" y="41578"/>
                  <a:pt x="144282" y="0"/>
                  <a:pt x="322263" y="0"/>
                </a:cubicBezTo>
                <a:cubicBezTo>
                  <a:pt x="348304" y="-1"/>
                  <a:pt x="374249" y="909"/>
                  <a:pt x="399531" y="2708"/>
                </a:cubicBezTo>
                <a:lnTo>
                  <a:pt x="322263" y="92869"/>
                </a:lnTo>
                <a:close/>
              </a:path>
              <a:path w="644525" h="185737" fill="none">
                <a:moveTo>
                  <a:pt x="7873" y="113271"/>
                </a:moveTo>
                <a:lnTo>
                  <a:pt x="7872" y="113271"/>
                </a:lnTo>
                <a:cubicBezTo>
                  <a:pt x="2640" y="106575"/>
                  <a:pt x="0" y="99732"/>
                  <a:pt x="0" y="92869"/>
                </a:cubicBezTo>
                <a:cubicBezTo>
                  <a:pt x="0" y="41578"/>
                  <a:pt x="144282" y="0"/>
                  <a:pt x="322263" y="0"/>
                </a:cubicBezTo>
                <a:cubicBezTo>
                  <a:pt x="348304" y="-1"/>
                  <a:pt x="374249" y="909"/>
                  <a:pt x="399531" y="2708"/>
                </a:cubicBezTo>
              </a:path>
            </a:pathLst>
          </a:custGeom>
          <a:noFill/>
          <a:ln w="57150" algn="ctr">
            <a:solidFill>
              <a:schemeClr val="tx1"/>
            </a:solidFill>
            <a:miter lim="800000"/>
            <a:headEnd/>
            <a:tailEnd/>
          </a:ln>
          <a:effectLst>
            <a:outerShdw dist="38100" dir="5400000" algn="ctr" rotWithShape="0">
              <a:srgbClr val="343F11">
                <a:alpha val="48000"/>
              </a:srgbClr>
            </a:outerShdw>
          </a:effectLst>
        </p:spPr>
        <p:txBody>
          <a:bodyPr rot="10800000" vert="eaVert" lIns="91420" tIns="45710" rIns="91420" bIns="45710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6" name="Arc 13">
            <a:extLst>
              <a:ext uri="{FF2B5EF4-FFF2-40B4-BE49-F238E27FC236}">
                <a16:creationId xmlns:a16="http://schemas.microsoft.com/office/drawing/2014/main" id="{FA0253DB-872E-3E4D-83F6-B22A21238CFD}"/>
              </a:ext>
            </a:extLst>
          </p:cNvPr>
          <p:cNvSpPr>
            <a:spLocks noChangeArrowheads="1"/>
          </p:cNvSpPr>
          <p:nvPr/>
        </p:nvSpPr>
        <p:spPr bwMode="auto">
          <a:xfrm rot="9627121">
            <a:off x="4397375" y="4285611"/>
            <a:ext cx="615950" cy="136525"/>
          </a:xfrm>
          <a:custGeom>
            <a:avLst/>
            <a:gdLst>
              <a:gd name="T0" fmla="*/ 7873 w 644525"/>
              <a:gd name="T1" fmla="*/ 113271 h 185737"/>
              <a:gd name="T2" fmla="*/ 322263 w 644525"/>
              <a:gd name="T3" fmla="*/ 92869 h 185737"/>
              <a:gd name="T4" fmla="*/ 399530 w 644525"/>
              <a:gd name="T5" fmla="*/ 2709 h 185737"/>
              <a:gd name="T6" fmla="*/ 5898240 60000 65536"/>
              <a:gd name="T7" fmla="*/ 17694720 60000 65536"/>
              <a:gd name="T8" fmla="*/ 0 60000 65536"/>
              <a:gd name="T9" fmla="*/ 0 w 644525"/>
              <a:gd name="T10" fmla="*/ 0 h 185737"/>
              <a:gd name="T11" fmla="*/ 399530 w 644525"/>
              <a:gd name="T12" fmla="*/ 113271 h 1857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4525" h="185737" stroke="0">
                <a:moveTo>
                  <a:pt x="7873" y="113271"/>
                </a:moveTo>
                <a:lnTo>
                  <a:pt x="7872" y="113271"/>
                </a:lnTo>
                <a:cubicBezTo>
                  <a:pt x="2640" y="106575"/>
                  <a:pt x="0" y="99732"/>
                  <a:pt x="0" y="92869"/>
                </a:cubicBezTo>
                <a:cubicBezTo>
                  <a:pt x="0" y="41578"/>
                  <a:pt x="144282" y="0"/>
                  <a:pt x="322263" y="0"/>
                </a:cubicBezTo>
                <a:cubicBezTo>
                  <a:pt x="348304" y="-1"/>
                  <a:pt x="374249" y="909"/>
                  <a:pt x="399531" y="2708"/>
                </a:cubicBezTo>
                <a:lnTo>
                  <a:pt x="322263" y="92869"/>
                </a:lnTo>
                <a:close/>
              </a:path>
              <a:path w="644525" h="185737" fill="none">
                <a:moveTo>
                  <a:pt x="7873" y="113271"/>
                </a:moveTo>
                <a:lnTo>
                  <a:pt x="7872" y="113271"/>
                </a:lnTo>
                <a:cubicBezTo>
                  <a:pt x="2640" y="106575"/>
                  <a:pt x="0" y="99732"/>
                  <a:pt x="0" y="92869"/>
                </a:cubicBezTo>
                <a:cubicBezTo>
                  <a:pt x="0" y="41578"/>
                  <a:pt x="144282" y="0"/>
                  <a:pt x="322263" y="0"/>
                </a:cubicBezTo>
                <a:cubicBezTo>
                  <a:pt x="348304" y="-1"/>
                  <a:pt x="374249" y="909"/>
                  <a:pt x="399531" y="2708"/>
                </a:cubicBezTo>
              </a:path>
            </a:pathLst>
          </a:custGeom>
          <a:noFill/>
          <a:ln w="57150" algn="ctr">
            <a:solidFill>
              <a:schemeClr val="tx1"/>
            </a:solidFill>
            <a:miter lim="800000"/>
            <a:headEnd/>
            <a:tailEnd/>
          </a:ln>
          <a:effectLst>
            <a:outerShdw dist="38100" dir="5400000" algn="ctr" rotWithShape="0">
              <a:srgbClr val="343F11">
                <a:alpha val="48000"/>
              </a:srgbClr>
            </a:outerShdw>
          </a:effectLst>
        </p:spPr>
        <p:txBody>
          <a:bodyPr rot="10800000" lIns="91420" tIns="45710" rIns="91420" bIns="45710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7" name="Arc 13">
            <a:extLst>
              <a:ext uri="{FF2B5EF4-FFF2-40B4-BE49-F238E27FC236}">
                <a16:creationId xmlns:a16="http://schemas.microsoft.com/office/drawing/2014/main" id="{2010813D-5943-E344-B82D-28016E92C9D8}"/>
              </a:ext>
            </a:extLst>
          </p:cNvPr>
          <p:cNvSpPr>
            <a:spLocks noChangeArrowheads="1"/>
          </p:cNvSpPr>
          <p:nvPr/>
        </p:nvSpPr>
        <p:spPr bwMode="auto">
          <a:xfrm rot="9491193">
            <a:off x="4097337" y="4665023"/>
            <a:ext cx="554038" cy="158750"/>
          </a:xfrm>
          <a:custGeom>
            <a:avLst/>
            <a:gdLst>
              <a:gd name="T0" fmla="*/ 7873 w 644525"/>
              <a:gd name="T1" fmla="*/ 113271 h 185737"/>
              <a:gd name="T2" fmla="*/ 322263 w 644525"/>
              <a:gd name="T3" fmla="*/ 92869 h 185737"/>
              <a:gd name="T4" fmla="*/ 399530 w 644525"/>
              <a:gd name="T5" fmla="*/ 2709 h 185737"/>
              <a:gd name="T6" fmla="*/ 5898240 60000 65536"/>
              <a:gd name="T7" fmla="*/ 17694720 60000 65536"/>
              <a:gd name="T8" fmla="*/ 0 60000 65536"/>
              <a:gd name="T9" fmla="*/ 0 w 644525"/>
              <a:gd name="T10" fmla="*/ 0 h 185737"/>
              <a:gd name="T11" fmla="*/ 399530 w 644525"/>
              <a:gd name="T12" fmla="*/ 113271 h 1857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4525" h="185737" stroke="0">
                <a:moveTo>
                  <a:pt x="7873" y="113271"/>
                </a:moveTo>
                <a:lnTo>
                  <a:pt x="7872" y="113271"/>
                </a:lnTo>
                <a:cubicBezTo>
                  <a:pt x="2640" y="106575"/>
                  <a:pt x="0" y="99732"/>
                  <a:pt x="0" y="92869"/>
                </a:cubicBezTo>
                <a:cubicBezTo>
                  <a:pt x="0" y="41578"/>
                  <a:pt x="144282" y="0"/>
                  <a:pt x="322263" y="0"/>
                </a:cubicBezTo>
                <a:cubicBezTo>
                  <a:pt x="348304" y="-1"/>
                  <a:pt x="374249" y="909"/>
                  <a:pt x="399531" y="2708"/>
                </a:cubicBezTo>
                <a:lnTo>
                  <a:pt x="322263" y="92869"/>
                </a:lnTo>
                <a:close/>
              </a:path>
              <a:path w="644525" h="185737" fill="none">
                <a:moveTo>
                  <a:pt x="7873" y="113271"/>
                </a:moveTo>
                <a:lnTo>
                  <a:pt x="7872" y="113271"/>
                </a:lnTo>
                <a:cubicBezTo>
                  <a:pt x="2640" y="106575"/>
                  <a:pt x="0" y="99732"/>
                  <a:pt x="0" y="92869"/>
                </a:cubicBezTo>
                <a:cubicBezTo>
                  <a:pt x="0" y="41578"/>
                  <a:pt x="144282" y="0"/>
                  <a:pt x="322263" y="0"/>
                </a:cubicBezTo>
                <a:cubicBezTo>
                  <a:pt x="348304" y="-1"/>
                  <a:pt x="374249" y="909"/>
                  <a:pt x="399531" y="2708"/>
                </a:cubicBezTo>
              </a:path>
            </a:pathLst>
          </a:custGeom>
          <a:noFill/>
          <a:ln w="57150" algn="ctr">
            <a:solidFill>
              <a:schemeClr val="tx1"/>
            </a:solidFill>
            <a:miter lim="800000"/>
            <a:headEnd/>
            <a:tailEnd/>
          </a:ln>
          <a:effectLst>
            <a:outerShdw dist="38100" dir="5400000" algn="ctr" rotWithShape="0">
              <a:srgbClr val="343F11">
                <a:alpha val="48000"/>
              </a:srgbClr>
            </a:outerShdw>
          </a:effectLst>
        </p:spPr>
        <p:txBody>
          <a:bodyPr rot="10800000" lIns="91420" tIns="45710" rIns="91420" bIns="45710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8" name="Arc 13">
            <a:extLst>
              <a:ext uri="{FF2B5EF4-FFF2-40B4-BE49-F238E27FC236}">
                <a16:creationId xmlns:a16="http://schemas.microsoft.com/office/drawing/2014/main" id="{73CD5A39-2EAD-5949-8CB3-78BD21A698E7}"/>
              </a:ext>
            </a:extLst>
          </p:cNvPr>
          <p:cNvSpPr>
            <a:spLocks noChangeArrowheads="1"/>
          </p:cNvSpPr>
          <p:nvPr/>
        </p:nvSpPr>
        <p:spPr bwMode="auto">
          <a:xfrm rot="2688116">
            <a:off x="4618037" y="3263261"/>
            <a:ext cx="330200" cy="341313"/>
          </a:xfrm>
          <a:custGeom>
            <a:avLst/>
            <a:gdLst>
              <a:gd name="T0" fmla="*/ 7873 w 644525"/>
              <a:gd name="T1" fmla="*/ 113271 h 185737"/>
              <a:gd name="T2" fmla="*/ 322263 w 644525"/>
              <a:gd name="T3" fmla="*/ 92869 h 185737"/>
              <a:gd name="T4" fmla="*/ 399530 w 644525"/>
              <a:gd name="T5" fmla="*/ 2709 h 185737"/>
              <a:gd name="T6" fmla="*/ 5898240 60000 65536"/>
              <a:gd name="T7" fmla="*/ 17694720 60000 65536"/>
              <a:gd name="T8" fmla="*/ 0 60000 65536"/>
              <a:gd name="T9" fmla="*/ 0 w 644525"/>
              <a:gd name="T10" fmla="*/ 0 h 185737"/>
              <a:gd name="T11" fmla="*/ 399530 w 644525"/>
              <a:gd name="T12" fmla="*/ 113271 h 1857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4525" h="185737" stroke="0">
                <a:moveTo>
                  <a:pt x="7873" y="113271"/>
                </a:moveTo>
                <a:lnTo>
                  <a:pt x="7872" y="113271"/>
                </a:lnTo>
                <a:cubicBezTo>
                  <a:pt x="2640" y="106575"/>
                  <a:pt x="0" y="99732"/>
                  <a:pt x="0" y="92869"/>
                </a:cubicBezTo>
                <a:cubicBezTo>
                  <a:pt x="0" y="41578"/>
                  <a:pt x="144282" y="0"/>
                  <a:pt x="322263" y="0"/>
                </a:cubicBezTo>
                <a:cubicBezTo>
                  <a:pt x="348304" y="-1"/>
                  <a:pt x="374249" y="909"/>
                  <a:pt x="399531" y="2708"/>
                </a:cubicBezTo>
                <a:lnTo>
                  <a:pt x="322263" y="92869"/>
                </a:lnTo>
                <a:close/>
              </a:path>
              <a:path w="644525" h="185737" fill="none">
                <a:moveTo>
                  <a:pt x="7873" y="113271"/>
                </a:moveTo>
                <a:lnTo>
                  <a:pt x="7872" y="113271"/>
                </a:lnTo>
                <a:cubicBezTo>
                  <a:pt x="2640" y="106575"/>
                  <a:pt x="0" y="99732"/>
                  <a:pt x="0" y="92869"/>
                </a:cubicBezTo>
                <a:cubicBezTo>
                  <a:pt x="0" y="41578"/>
                  <a:pt x="144282" y="0"/>
                  <a:pt x="322263" y="0"/>
                </a:cubicBezTo>
                <a:cubicBezTo>
                  <a:pt x="348304" y="-1"/>
                  <a:pt x="374249" y="909"/>
                  <a:pt x="399531" y="2708"/>
                </a:cubicBezTo>
              </a:path>
            </a:pathLst>
          </a:custGeom>
          <a:noFill/>
          <a:ln w="57150" algn="ctr">
            <a:solidFill>
              <a:schemeClr val="tx1"/>
            </a:solidFill>
            <a:miter lim="800000"/>
            <a:headEnd/>
            <a:tailEnd/>
          </a:ln>
          <a:effectLst>
            <a:outerShdw dist="38100" dir="5400000" algn="ctr" rotWithShape="0">
              <a:srgbClr val="343F11">
                <a:alpha val="48000"/>
              </a:srgbClr>
            </a:outerShdw>
          </a:effectLst>
        </p:spPr>
        <p:txBody>
          <a:bodyPr lIns="91420" tIns="45710" rIns="91420" bIns="45710" anchor="ctr"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49F46CD-91C7-CD43-B4D2-065EEFBB34F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44812" y="1596385"/>
            <a:ext cx="381000" cy="153988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ffectLst>
            <a:outerShdw dist="38100" dir="5400000" algn="ctr" rotWithShape="0">
              <a:srgbClr val="002041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8F60029-5233-7443-989F-5302C3C40F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30412" y="986785"/>
            <a:ext cx="685800" cy="22860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ffectLst>
            <a:outerShdw dist="38100" dir="5400000" algn="ctr" rotWithShape="0">
              <a:srgbClr val="002041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6987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>
            <a:extLst>
              <a:ext uri="{FF2B5EF4-FFF2-40B4-BE49-F238E27FC236}">
                <a16:creationId xmlns:a16="http://schemas.microsoft.com/office/drawing/2014/main" id="{9F09EBEA-6C56-4D43-A23C-ACDB5BBB9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4" y="3429001"/>
            <a:ext cx="5287507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3">
            <a:extLst>
              <a:ext uri="{FF2B5EF4-FFF2-40B4-BE49-F238E27FC236}">
                <a16:creationId xmlns:a16="http://schemas.microsoft.com/office/drawing/2014/main" id="{C107DDA4-0440-E743-BF6A-3714218BB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28576"/>
            <a:ext cx="5314496" cy="32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711C4D-D0C1-9443-B89E-751BAC76B121}"/>
              </a:ext>
            </a:extLst>
          </p:cNvPr>
          <p:cNvSpPr txBox="1"/>
          <p:nvPr/>
        </p:nvSpPr>
        <p:spPr>
          <a:xfrm>
            <a:off x="5849938" y="2912677"/>
            <a:ext cx="435360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VN" dirty="0">
                <a:latin typeface="#9Slide03 Arima Madurai Medium" pitchFamily="2" charset="77"/>
                <a:cs typeface="#9Slide03 Arima Madurai Medium" pitchFamily="2" charset="77"/>
              </a:rPr>
              <a:t>Sông Hồng mùa lũ – đoạn cầu Long Biên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6B4FEA-E890-3948-834E-A2AB8810FAD7}"/>
              </a:ext>
            </a:extLst>
          </p:cNvPr>
          <p:cNvSpPr txBox="1"/>
          <p:nvPr/>
        </p:nvSpPr>
        <p:spPr>
          <a:xfrm>
            <a:off x="5849937" y="6448425"/>
            <a:ext cx="451326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VN" dirty="0">
                <a:latin typeface="#9Slide03 Arima Madurai Medium" pitchFamily="2" charset="77"/>
                <a:cs typeface="#9Slide03 Arima Madurai Medium" pitchFamily="2" charset="77"/>
              </a:rPr>
              <a:t>Sông Hồng mùa cạn – đoạn cầu Long Biên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F6151C-40F0-D240-9853-EF2D7B95FB91}"/>
              </a:ext>
            </a:extLst>
          </p:cNvPr>
          <p:cNvSpPr txBox="1"/>
          <p:nvPr/>
        </p:nvSpPr>
        <p:spPr>
          <a:xfrm>
            <a:off x="508000" y="37456"/>
            <a:ext cx="5054600" cy="32701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VN" sz="2800" b="1" u="sng" dirty="0">
                <a:latin typeface="#9Slide03 Arima Madurai Medium" pitchFamily="2" charset="77"/>
                <a:cs typeface="#9Slide03 Arima Madurai Medium" pitchFamily="2" charset="77"/>
              </a:rPr>
              <a:t>Mùa lũ</a:t>
            </a:r>
            <a:r>
              <a:rPr lang="en-VN" sz="2800" dirty="0">
                <a:latin typeface="#9Slide03 Arima Madurai Medium" pitchFamily="2" charset="77"/>
                <a:cs typeface="#9Slide03 Arima Madurai Medium" pitchFamily="2" charset="77"/>
              </a:rPr>
              <a:t>: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VN" sz="2800" dirty="0">
                <a:latin typeface="#9Slide03 Arima Madurai Medium" pitchFamily="2" charset="77"/>
                <a:cs typeface="#9Slide03 Arima Madurai Medium" pitchFamily="2" charset="77"/>
              </a:rPr>
              <a:t>- Nước dâng cao, chảy mạnh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VN" sz="2800" dirty="0">
                <a:latin typeface="#9Slide03 Arima Madurai Medium" pitchFamily="2" charset="77"/>
                <a:cs typeface="#9Slide03 Arima Madurai Medium" pitchFamily="2" charset="77"/>
              </a:rPr>
              <a:t>- Lượng nước mùa lũ gấp 2-3 lần mùa cạn; chiếm 70 – 80% lượng nước cả năm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5EB327-09E5-1342-9D30-3793412CA630}"/>
              </a:ext>
            </a:extLst>
          </p:cNvPr>
          <p:cNvSpPr txBox="1"/>
          <p:nvPr/>
        </p:nvSpPr>
        <p:spPr>
          <a:xfrm>
            <a:off x="508000" y="3559300"/>
            <a:ext cx="5054600" cy="32701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VN" sz="2800" b="1" u="sng" dirty="0">
                <a:latin typeface="#9Slide03 Arima Madurai Medium" pitchFamily="2" charset="77"/>
                <a:cs typeface="#9Slide03 Arima Madurai Medium" pitchFamily="2" charset="77"/>
              </a:rPr>
              <a:t>Mùa cạn</a:t>
            </a:r>
            <a:r>
              <a:rPr lang="en-VN" sz="2800" dirty="0">
                <a:latin typeface="#9Slide03 Arima Madurai Medium" pitchFamily="2" charset="77"/>
                <a:cs typeface="#9Slide03 Arima Madurai Medium" pitchFamily="2" charset="77"/>
              </a:rPr>
              <a:t>: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VN" sz="2800" dirty="0">
                <a:latin typeface="#9Slide03 Arima Madurai Medium" pitchFamily="2" charset="77"/>
                <a:cs typeface="#9Slide03 Arima Madurai Medium" pitchFamily="2" charset="77"/>
              </a:rPr>
              <a:t>- Nước xuống thấp, để lộ các bãi bồi.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VN" sz="2800" dirty="0">
                <a:latin typeface="#9Slide03 Arima Madurai Medium" pitchFamily="2" charset="77"/>
                <a:cs typeface="#9Slide03 Arima Madurai Medium" pitchFamily="2" charset="77"/>
              </a:rPr>
              <a:t>- Chiếm 20 - 30% lượng nước cả năm</a:t>
            </a:r>
          </a:p>
        </p:txBody>
      </p:sp>
    </p:spTree>
    <p:extLst>
      <p:ext uri="{BB962C8B-B14F-4D97-AF65-F5344CB8AC3E}">
        <p14:creationId xmlns:p14="http://schemas.microsoft.com/office/powerpoint/2010/main" val="4007557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743</Words>
  <Application>Microsoft Office PowerPoint</Application>
  <PresentationFormat>Widescreen</PresentationFormat>
  <Paragraphs>98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#9Slide03 Arima Madurai Medium</vt:lpstr>
      <vt:lpstr>#9Slide05 Aphrodite Pro</vt:lpstr>
      <vt:lpstr>#9Slide05 Fourth</vt:lpstr>
      <vt:lpstr>#9Slide05 Fourth Medium</vt:lpstr>
      <vt:lpstr>#9Slide05 SVNTaiga</vt:lpstr>
      <vt:lpstr>#9Slide07 IcielBaliho Script</vt:lpstr>
      <vt:lpstr>#9Slide07 SVNDessert Menu Scrip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chungoc268@gmail.com</dc:creator>
  <cp:lastModifiedBy>Dell</cp:lastModifiedBy>
  <cp:revision>8</cp:revision>
  <dcterms:created xsi:type="dcterms:W3CDTF">2020-05-11T00:16:38Z</dcterms:created>
  <dcterms:modified xsi:type="dcterms:W3CDTF">2023-03-26T04:52:01Z</dcterms:modified>
</cp:coreProperties>
</file>