
<file path=[Content_Types].xml><?xml version="1.0" encoding="utf-8"?>
<Types xmlns="http://schemas.openxmlformats.org/package/2006/content-types">
  <Default Extension="png" ContentType="image/png"/>
  <Default Extension="mp3" ContentType="audio/m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6" r:id="rId3"/>
  </p:sldMasterIdLst>
  <p:notesMasterIdLst>
    <p:notesMasterId r:id="rId7"/>
  </p:notesMasterIdLst>
  <p:sldIdLst>
    <p:sldId id="257" r:id="rId4"/>
    <p:sldId id="259" r:id="rId5"/>
    <p:sldId id="25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84" y="4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36.43264" units="1/cm"/>
          <inkml:channelProperty channel="Y" name="resolution" value="36.48649" units="1/cm"/>
        </inkml:channelProperties>
      </inkml:inkSource>
      <inkml:timestamp xml:id="ts0" timeString="2021-11-01T02:16:03.05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14301 7977,'17'0,"18"0,-16 0,-2 0,1 0,-1 0,2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6FCE00-1D6F-48EF-8468-C0A3CF120FB4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BE6706-F86E-49D2-94E7-90334911C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637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" name="Google Shape;187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4" name="Google Shape;187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00604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" name="Google Shape;2754;gd89b3a622f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5" name="Google Shape;2755;gd89b3a622f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706705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3" name="Google Shape;1923;gd6e563917c_0_1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4" name="Google Shape;1924;gd6e563917c_0_1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12920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75466" y="-36433"/>
            <a:ext cx="12342935" cy="700533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" name="Google Shape;10;p2"/>
          <p:cNvGrpSpPr/>
          <p:nvPr/>
        </p:nvGrpSpPr>
        <p:grpSpPr>
          <a:xfrm>
            <a:off x="-831699" y="-410817"/>
            <a:ext cx="3265613" cy="4031221"/>
            <a:chOff x="-623774" y="-350900"/>
            <a:chExt cx="2449210" cy="3023416"/>
          </a:xfrm>
        </p:grpSpPr>
        <p:grpSp>
          <p:nvGrpSpPr>
            <p:cNvPr id="11" name="Google Shape;11;p2"/>
            <p:cNvGrpSpPr/>
            <p:nvPr/>
          </p:nvGrpSpPr>
          <p:grpSpPr>
            <a:xfrm rot="1413719">
              <a:off x="224827" y="-308028"/>
              <a:ext cx="616248" cy="1925931"/>
              <a:chOff x="-1858600" y="2385325"/>
              <a:chExt cx="523125" cy="1635025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6" name="Google Shape;16;p2"/>
            <p:cNvGrpSpPr/>
            <p:nvPr/>
          </p:nvGrpSpPr>
          <p:grpSpPr>
            <a:xfrm rot="1413719">
              <a:off x="234082" y="-133704"/>
              <a:ext cx="1216593" cy="2128592"/>
              <a:chOff x="-1779100" y="2408800"/>
              <a:chExt cx="1032750" cy="1807075"/>
            </a:xfrm>
          </p:grpSpPr>
          <p:sp>
            <p:nvSpPr>
              <p:cNvPr id="17" name="Google Shape;17;p2"/>
              <p:cNvSpPr/>
              <p:nvPr/>
            </p:nvSpPr>
            <p:spPr>
              <a:xfrm>
                <a:off x="-1779100" y="2498825"/>
                <a:ext cx="1032750" cy="1717050"/>
              </a:xfrm>
              <a:custGeom>
                <a:avLst/>
                <a:gdLst/>
                <a:ahLst/>
                <a:cxnLst/>
                <a:rect l="l" t="t" r="r" b="b"/>
                <a:pathLst>
                  <a:path w="41310" h="68682" extrusionOk="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-1776550" y="2408800"/>
                <a:ext cx="973150" cy="1753225"/>
              </a:xfrm>
              <a:custGeom>
                <a:avLst/>
                <a:gdLst/>
                <a:ahLst/>
                <a:cxnLst/>
                <a:rect l="l" t="t" r="r" b="b"/>
                <a:pathLst>
                  <a:path w="38926" h="70129" extrusionOk="0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-1311125" y="2430900"/>
                <a:ext cx="402150" cy="319125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2765" extrusionOk="0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-1775275" y="2546100"/>
                <a:ext cx="795475" cy="1591550"/>
              </a:xfrm>
              <a:custGeom>
                <a:avLst/>
                <a:gdLst/>
                <a:ahLst/>
                <a:cxnLst/>
                <a:rect l="l" t="t" r="r" b="b"/>
                <a:pathLst>
                  <a:path w="31819" h="63662" extrusionOk="0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21" name="Google Shape;21;p2"/>
            <p:cNvGrpSpPr/>
            <p:nvPr/>
          </p:nvGrpSpPr>
          <p:grpSpPr>
            <a:xfrm>
              <a:off x="-623774" y="407959"/>
              <a:ext cx="2317309" cy="2264556"/>
              <a:chOff x="-623774" y="407959"/>
              <a:chExt cx="2317309" cy="2264556"/>
            </a:xfrm>
          </p:grpSpPr>
          <p:grpSp>
            <p:nvGrpSpPr>
              <p:cNvPr id="22" name="Google Shape;22;p2"/>
              <p:cNvGrpSpPr/>
              <p:nvPr/>
            </p:nvGrpSpPr>
            <p:grpSpPr>
              <a:xfrm rot="1413719">
                <a:off x="-360763" y="695549"/>
                <a:ext cx="1791287" cy="1689375"/>
                <a:chOff x="-2055400" y="3174000"/>
                <a:chExt cx="1520600" cy="1434200"/>
              </a:xfrm>
            </p:grpSpPr>
            <p:sp>
              <p:nvSpPr>
                <p:cNvPr id="23" name="Google Shape;23;p2"/>
                <p:cNvSpPr/>
                <p:nvPr/>
              </p:nvSpPr>
              <p:spPr>
                <a:xfrm>
                  <a:off x="-2007975" y="3215025"/>
                  <a:ext cx="147317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27" h="55727" extrusionOk="0">
                      <a:moveTo>
                        <a:pt x="49062" y="0"/>
                      </a:moveTo>
                      <a:cubicBezTo>
                        <a:pt x="48551" y="0"/>
                        <a:pt x="48041" y="36"/>
                        <a:pt x="47542" y="108"/>
                      </a:cubicBezTo>
                      <a:cubicBezTo>
                        <a:pt x="43618" y="698"/>
                        <a:pt x="40182" y="3005"/>
                        <a:pt x="37054" y="5441"/>
                      </a:cubicBezTo>
                      <a:cubicBezTo>
                        <a:pt x="28669" y="11980"/>
                        <a:pt x="21566" y="19955"/>
                        <a:pt x="15489" y="28674"/>
                      </a:cubicBezTo>
                      <a:cubicBezTo>
                        <a:pt x="13386" y="31725"/>
                        <a:pt x="11591" y="33828"/>
                        <a:pt x="9309" y="36725"/>
                      </a:cubicBezTo>
                      <a:cubicBezTo>
                        <a:pt x="4366" y="43026"/>
                        <a:pt x="2390" y="53266"/>
                        <a:pt x="9" y="55718"/>
                      </a:cubicBezTo>
                      <a:lnTo>
                        <a:pt x="9" y="55718"/>
                      </a:lnTo>
                      <a:cubicBezTo>
                        <a:pt x="12574" y="42822"/>
                        <a:pt x="31237" y="29697"/>
                        <a:pt x="46849" y="20724"/>
                      </a:cubicBezTo>
                      <a:cubicBezTo>
                        <a:pt x="49901" y="18981"/>
                        <a:pt x="53055" y="17237"/>
                        <a:pt x="55363" y="14596"/>
                      </a:cubicBezTo>
                      <a:cubicBezTo>
                        <a:pt x="57645" y="11955"/>
                        <a:pt x="58927" y="8083"/>
                        <a:pt x="57542" y="4852"/>
                      </a:cubicBezTo>
                      <a:cubicBezTo>
                        <a:pt x="56177" y="1674"/>
                        <a:pt x="52567" y="0"/>
                        <a:pt x="49062" y="0"/>
                      </a:cubicBezTo>
                      <a:close/>
                      <a:moveTo>
                        <a:pt x="9" y="55718"/>
                      </a:moveTo>
                      <a:lnTo>
                        <a:pt x="9" y="55718"/>
                      </a:lnTo>
                      <a:cubicBezTo>
                        <a:pt x="6" y="55720"/>
                        <a:pt x="4" y="55723"/>
                        <a:pt x="1" y="55726"/>
                      </a:cubicBezTo>
                      <a:cubicBezTo>
                        <a:pt x="4" y="55723"/>
                        <a:pt x="6" y="55720"/>
                        <a:pt x="9" y="5571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24" name="Google Shape;24;p2"/>
                <p:cNvSpPr/>
                <p:nvPr/>
              </p:nvSpPr>
              <p:spPr>
                <a:xfrm>
                  <a:off x="-2055400" y="3174000"/>
                  <a:ext cx="147252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01" h="55727" extrusionOk="0">
                      <a:moveTo>
                        <a:pt x="49036" y="0"/>
                      </a:moveTo>
                      <a:cubicBezTo>
                        <a:pt x="48525" y="0"/>
                        <a:pt x="48015" y="36"/>
                        <a:pt x="47516" y="108"/>
                      </a:cubicBezTo>
                      <a:cubicBezTo>
                        <a:pt x="43592" y="697"/>
                        <a:pt x="40156" y="3005"/>
                        <a:pt x="37028" y="5441"/>
                      </a:cubicBezTo>
                      <a:lnTo>
                        <a:pt x="37053" y="5441"/>
                      </a:lnTo>
                      <a:cubicBezTo>
                        <a:pt x="28643" y="11980"/>
                        <a:pt x="21540" y="19955"/>
                        <a:pt x="15488" y="28673"/>
                      </a:cubicBezTo>
                      <a:cubicBezTo>
                        <a:pt x="13386" y="31725"/>
                        <a:pt x="11565" y="33828"/>
                        <a:pt x="9283" y="36725"/>
                      </a:cubicBezTo>
                      <a:cubicBezTo>
                        <a:pt x="4334" y="43033"/>
                        <a:pt x="2359" y="53290"/>
                        <a:pt x="0" y="55726"/>
                      </a:cubicBezTo>
                      <a:cubicBezTo>
                        <a:pt x="12565" y="42828"/>
                        <a:pt x="31207" y="29699"/>
                        <a:pt x="46823" y="20724"/>
                      </a:cubicBezTo>
                      <a:cubicBezTo>
                        <a:pt x="49875" y="18981"/>
                        <a:pt x="53029" y="17237"/>
                        <a:pt x="55336" y="14596"/>
                      </a:cubicBezTo>
                      <a:cubicBezTo>
                        <a:pt x="57619" y="11955"/>
                        <a:pt x="58901" y="8083"/>
                        <a:pt x="57516" y="4852"/>
                      </a:cubicBezTo>
                      <a:cubicBezTo>
                        <a:pt x="56151" y="1674"/>
                        <a:pt x="52541" y="0"/>
                        <a:pt x="4903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25" name="Google Shape;25;p2"/>
                <p:cNvSpPr/>
                <p:nvPr/>
              </p:nvSpPr>
              <p:spPr>
                <a:xfrm>
                  <a:off x="-1083325" y="3219875"/>
                  <a:ext cx="461350" cy="20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54" h="8139" extrusionOk="0">
                      <a:moveTo>
                        <a:pt x="8731" y="282"/>
                      </a:moveTo>
                      <a:cubicBezTo>
                        <a:pt x="8661" y="282"/>
                        <a:pt x="8587" y="347"/>
                        <a:pt x="8607" y="427"/>
                      </a:cubicBezTo>
                      <a:cubicBezTo>
                        <a:pt x="8607" y="452"/>
                        <a:pt x="8633" y="452"/>
                        <a:pt x="8633" y="478"/>
                      </a:cubicBezTo>
                      <a:cubicBezTo>
                        <a:pt x="8669" y="496"/>
                        <a:pt x="8705" y="514"/>
                        <a:pt x="8741" y="514"/>
                      </a:cubicBezTo>
                      <a:cubicBezTo>
                        <a:pt x="8756" y="514"/>
                        <a:pt x="8771" y="511"/>
                        <a:pt x="8786" y="504"/>
                      </a:cubicBezTo>
                      <a:cubicBezTo>
                        <a:pt x="8889" y="452"/>
                        <a:pt x="8889" y="350"/>
                        <a:pt x="8786" y="298"/>
                      </a:cubicBezTo>
                      <a:cubicBezTo>
                        <a:pt x="8770" y="287"/>
                        <a:pt x="8750" y="282"/>
                        <a:pt x="8731" y="282"/>
                      </a:cubicBezTo>
                      <a:close/>
                      <a:moveTo>
                        <a:pt x="11359" y="1"/>
                      </a:moveTo>
                      <a:cubicBezTo>
                        <a:pt x="11294" y="1"/>
                        <a:pt x="11229" y="21"/>
                        <a:pt x="11171" y="68"/>
                      </a:cubicBezTo>
                      <a:cubicBezTo>
                        <a:pt x="11120" y="119"/>
                        <a:pt x="11094" y="145"/>
                        <a:pt x="11069" y="196"/>
                      </a:cubicBezTo>
                      <a:cubicBezTo>
                        <a:pt x="10992" y="375"/>
                        <a:pt x="11017" y="581"/>
                        <a:pt x="11145" y="709"/>
                      </a:cubicBezTo>
                      <a:cubicBezTo>
                        <a:pt x="11221" y="785"/>
                        <a:pt x="11314" y="819"/>
                        <a:pt x="11405" y="819"/>
                      </a:cubicBezTo>
                      <a:cubicBezTo>
                        <a:pt x="11590" y="819"/>
                        <a:pt x="11769" y="676"/>
                        <a:pt x="11787" y="452"/>
                      </a:cubicBezTo>
                      <a:cubicBezTo>
                        <a:pt x="11806" y="234"/>
                        <a:pt x="11581" y="1"/>
                        <a:pt x="11359" y="1"/>
                      </a:cubicBezTo>
                      <a:close/>
                      <a:moveTo>
                        <a:pt x="14759" y="611"/>
                      </a:moveTo>
                      <a:cubicBezTo>
                        <a:pt x="14635" y="611"/>
                        <a:pt x="14488" y="737"/>
                        <a:pt x="14530" y="863"/>
                      </a:cubicBezTo>
                      <a:cubicBezTo>
                        <a:pt x="14530" y="888"/>
                        <a:pt x="14556" y="914"/>
                        <a:pt x="14556" y="940"/>
                      </a:cubicBezTo>
                      <a:cubicBezTo>
                        <a:pt x="14606" y="989"/>
                        <a:pt x="14666" y="1017"/>
                        <a:pt x="14730" y="1017"/>
                      </a:cubicBezTo>
                      <a:cubicBezTo>
                        <a:pt x="14765" y="1017"/>
                        <a:pt x="14802" y="1009"/>
                        <a:pt x="14838" y="991"/>
                      </a:cubicBezTo>
                      <a:cubicBezTo>
                        <a:pt x="14992" y="914"/>
                        <a:pt x="14992" y="709"/>
                        <a:pt x="14838" y="632"/>
                      </a:cubicBezTo>
                      <a:cubicBezTo>
                        <a:pt x="14814" y="618"/>
                        <a:pt x="14787" y="611"/>
                        <a:pt x="14759" y="611"/>
                      </a:cubicBezTo>
                      <a:close/>
                      <a:moveTo>
                        <a:pt x="7128" y="1616"/>
                      </a:moveTo>
                      <a:cubicBezTo>
                        <a:pt x="7063" y="1616"/>
                        <a:pt x="6998" y="1637"/>
                        <a:pt x="6940" y="1683"/>
                      </a:cubicBezTo>
                      <a:cubicBezTo>
                        <a:pt x="6889" y="1709"/>
                        <a:pt x="6863" y="1760"/>
                        <a:pt x="6838" y="1811"/>
                      </a:cubicBezTo>
                      <a:cubicBezTo>
                        <a:pt x="6761" y="1965"/>
                        <a:pt x="6786" y="2170"/>
                        <a:pt x="6914" y="2324"/>
                      </a:cubicBezTo>
                      <a:cubicBezTo>
                        <a:pt x="6987" y="2389"/>
                        <a:pt x="7075" y="2418"/>
                        <a:pt x="7161" y="2418"/>
                      </a:cubicBezTo>
                      <a:cubicBezTo>
                        <a:pt x="7351" y="2418"/>
                        <a:pt x="7538" y="2279"/>
                        <a:pt x="7556" y="2068"/>
                      </a:cubicBezTo>
                      <a:cubicBezTo>
                        <a:pt x="7575" y="1850"/>
                        <a:pt x="7350" y="1616"/>
                        <a:pt x="7128" y="1616"/>
                      </a:cubicBezTo>
                      <a:close/>
                      <a:moveTo>
                        <a:pt x="4071" y="2071"/>
                      </a:moveTo>
                      <a:cubicBezTo>
                        <a:pt x="3935" y="2071"/>
                        <a:pt x="3797" y="2181"/>
                        <a:pt x="3837" y="2324"/>
                      </a:cubicBezTo>
                      <a:cubicBezTo>
                        <a:pt x="3863" y="2350"/>
                        <a:pt x="3863" y="2376"/>
                        <a:pt x="3889" y="2401"/>
                      </a:cubicBezTo>
                      <a:cubicBezTo>
                        <a:pt x="3938" y="2451"/>
                        <a:pt x="3999" y="2479"/>
                        <a:pt x="4063" y="2479"/>
                      </a:cubicBezTo>
                      <a:cubicBezTo>
                        <a:pt x="4098" y="2479"/>
                        <a:pt x="4134" y="2471"/>
                        <a:pt x="4171" y="2452"/>
                      </a:cubicBezTo>
                      <a:cubicBezTo>
                        <a:pt x="4325" y="2376"/>
                        <a:pt x="4325" y="2170"/>
                        <a:pt x="4171" y="2093"/>
                      </a:cubicBezTo>
                      <a:cubicBezTo>
                        <a:pt x="4140" y="2078"/>
                        <a:pt x="4105" y="2071"/>
                        <a:pt x="4071" y="2071"/>
                      </a:cubicBezTo>
                      <a:close/>
                      <a:moveTo>
                        <a:pt x="13880" y="2168"/>
                      </a:moveTo>
                      <a:cubicBezTo>
                        <a:pt x="13496" y="2168"/>
                        <a:pt x="13071" y="2519"/>
                        <a:pt x="13197" y="2940"/>
                      </a:cubicBezTo>
                      <a:lnTo>
                        <a:pt x="13171" y="2914"/>
                      </a:lnTo>
                      <a:lnTo>
                        <a:pt x="13171" y="2914"/>
                      </a:lnTo>
                      <a:cubicBezTo>
                        <a:pt x="13197" y="3017"/>
                        <a:pt x="13248" y="3068"/>
                        <a:pt x="13299" y="3145"/>
                      </a:cubicBezTo>
                      <a:cubicBezTo>
                        <a:pt x="13438" y="3300"/>
                        <a:pt x="13634" y="3386"/>
                        <a:pt x="13834" y="3386"/>
                      </a:cubicBezTo>
                      <a:cubicBezTo>
                        <a:pt x="13931" y="3386"/>
                        <a:pt x="14028" y="3366"/>
                        <a:pt x="14120" y="3324"/>
                      </a:cubicBezTo>
                      <a:cubicBezTo>
                        <a:pt x="14582" y="3119"/>
                        <a:pt x="14582" y="2452"/>
                        <a:pt x="14120" y="2222"/>
                      </a:cubicBezTo>
                      <a:cubicBezTo>
                        <a:pt x="14046" y="2185"/>
                        <a:pt x="13964" y="2168"/>
                        <a:pt x="13880" y="2168"/>
                      </a:cubicBezTo>
                      <a:close/>
                      <a:moveTo>
                        <a:pt x="11052" y="2873"/>
                      </a:moveTo>
                      <a:cubicBezTo>
                        <a:pt x="10986" y="2873"/>
                        <a:pt x="10922" y="2893"/>
                        <a:pt x="10863" y="2940"/>
                      </a:cubicBezTo>
                      <a:cubicBezTo>
                        <a:pt x="10812" y="2965"/>
                        <a:pt x="10786" y="3017"/>
                        <a:pt x="10761" y="3068"/>
                      </a:cubicBezTo>
                      <a:cubicBezTo>
                        <a:pt x="10658" y="3222"/>
                        <a:pt x="10710" y="3427"/>
                        <a:pt x="10838" y="3581"/>
                      </a:cubicBezTo>
                      <a:cubicBezTo>
                        <a:pt x="10910" y="3645"/>
                        <a:pt x="10998" y="3674"/>
                        <a:pt x="11085" y="3674"/>
                      </a:cubicBezTo>
                      <a:cubicBezTo>
                        <a:pt x="11275" y="3674"/>
                        <a:pt x="11461" y="3535"/>
                        <a:pt x="11479" y="3324"/>
                      </a:cubicBezTo>
                      <a:cubicBezTo>
                        <a:pt x="11499" y="3106"/>
                        <a:pt x="11273" y="2873"/>
                        <a:pt x="11052" y="2873"/>
                      </a:cubicBezTo>
                      <a:close/>
                      <a:moveTo>
                        <a:pt x="16379" y="3486"/>
                      </a:moveTo>
                      <a:cubicBezTo>
                        <a:pt x="16118" y="3486"/>
                        <a:pt x="15832" y="3726"/>
                        <a:pt x="15915" y="4017"/>
                      </a:cubicBezTo>
                      <a:cubicBezTo>
                        <a:pt x="15915" y="4068"/>
                        <a:pt x="15941" y="4119"/>
                        <a:pt x="15992" y="4170"/>
                      </a:cubicBezTo>
                      <a:cubicBezTo>
                        <a:pt x="16098" y="4277"/>
                        <a:pt x="16241" y="4334"/>
                        <a:pt x="16378" y="4334"/>
                      </a:cubicBezTo>
                      <a:cubicBezTo>
                        <a:pt x="16440" y="4334"/>
                        <a:pt x="16500" y="4323"/>
                        <a:pt x="16556" y="4299"/>
                      </a:cubicBezTo>
                      <a:cubicBezTo>
                        <a:pt x="16889" y="4145"/>
                        <a:pt x="16889" y="3683"/>
                        <a:pt x="16556" y="3529"/>
                      </a:cubicBezTo>
                      <a:cubicBezTo>
                        <a:pt x="16502" y="3500"/>
                        <a:pt x="16441" y="3486"/>
                        <a:pt x="16379" y="3486"/>
                      </a:cubicBezTo>
                      <a:close/>
                      <a:moveTo>
                        <a:pt x="4904" y="3922"/>
                      </a:moveTo>
                      <a:cubicBezTo>
                        <a:pt x="4663" y="3922"/>
                        <a:pt x="4396" y="4153"/>
                        <a:pt x="4478" y="4401"/>
                      </a:cubicBezTo>
                      <a:cubicBezTo>
                        <a:pt x="4478" y="4453"/>
                        <a:pt x="4504" y="4504"/>
                        <a:pt x="4555" y="4529"/>
                      </a:cubicBezTo>
                      <a:cubicBezTo>
                        <a:pt x="4644" y="4636"/>
                        <a:pt x="4769" y="4693"/>
                        <a:pt x="4897" y="4693"/>
                      </a:cubicBezTo>
                      <a:cubicBezTo>
                        <a:pt x="4955" y="4693"/>
                        <a:pt x="5013" y="4681"/>
                        <a:pt x="5068" y="4658"/>
                      </a:cubicBezTo>
                      <a:cubicBezTo>
                        <a:pt x="5376" y="4529"/>
                        <a:pt x="5376" y="4094"/>
                        <a:pt x="5068" y="3965"/>
                      </a:cubicBezTo>
                      <a:cubicBezTo>
                        <a:pt x="5018" y="3935"/>
                        <a:pt x="4962" y="3922"/>
                        <a:pt x="4904" y="3922"/>
                      </a:cubicBezTo>
                      <a:close/>
                      <a:moveTo>
                        <a:pt x="9543" y="4424"/>
                      </a:moveTo>
                      <a:cubicBezTo>
                        <a:pt x="9154" y="4424"/>
                        <a:pt x="8716" y="4772"/>
                        <a:pt x="8863" y="5171"/>
                      </a:cubicBezTo>
                      <a:lnTo>
                        <a:pt x="8838" y="5171"/>
                      </a:lnTo>
                      <a:cubicBezTo>
                        <a:pt x="8863" y="5247"/>
                        <a:pt x="8915" y="5324"/>
                        <a:pt x="8966" y="5376"/>
                      </a:cubicBezTo>
                      <a:cubicBezTo>
                        <a:pt x="9111" y="5539"/>
                        <a:pt x="9321" y="5625"/>
                        <a:pt x="9531" y="5625"/>
                      </a:cubicBezTo>
                      <a:cubicBezTo>
                        <a:pt x="9617" y="5625"/>
                        <a:pt x="9704" y="5611"/>
                        <a:pt x="9786" y="5581"/>
                      </a:cubicBezTo>
                      <a:cubicBezTo>
                        <a:pt x="10248" y="5350"/>
                        <a:pt x="10248" y="4709"/>
                        <a:pt x="9786" y="4478"/>
                      </a:cubicBezTo>
                      <a:cubicBezTo>
                        <a:pt x="9712" y="4441"/>
                        <a:pt x="9629" y="4424"/>
                        <a:pt x="9543" y="4424"/>
                      </a:cubicBezTo>
                      <a:close/>
                      <a:moveTo>
                        <a:pt x="803" y="4566"/>
                      </a:moveTo>
                      <a:cubicBezTo>
                        <a:pt x="420" y="4566"/>
                        <a:pt x="1" y="4912"/>
                        <a:pt x="145" y="5324"/>
                      </a:cubicBezTo>
                      <a:lnTo>
                        <a:pt x="119" y="5324"/>
                      </a:lnTo>
                      <a:cubicBezTo>
                        <a:pt x="145" y="5401"/>
                        <a:pt x="196" y="5478"/>
                        <a:pt x="247" y="5530"/>
                      </a:cubicBezTo>
                      <a:cubicBezTo>
                        <a:pt x="393" y="5693"/>
                        <a:pt x="602" y="5779"/>
                        <a:pt x="812" y="5779"/>
                      </a:cubicBezTo>
                      <a:cubicBezTo>
                        <a:pt x="899" y="5779"/>
                        <a:pt x="986" y="5765"/>
                        <a:pt x="1068" y="5735"/>
                      </a:cubicBezTo>
                      <a:cubicBezTo>
                        <a:pt x="1530" y="5504"/>
                        <a:pt x="1530" y="4837"/>
                        <a:pt x="1068" y="4632"/>
                      </a:cubicBezTo>
                      <a:cubicBezTo>
                        <a:pt x="988" y="4587"/>
                        <a:pt x="896" y="4566"/>
                        <a:pt x="803" y="4566"/>
                      </a:cubicBezTo>
                      <a:close/>
                      <a:moveTo>
                        <a:pt x="15597" y="5507"/>
                      </a:moveTo>
                      <a:cubicBezTo>
                        <a:pt x="15474" y="5507"/>
                        <a:pt x="15336" y="5617"/>
                        <a:pt x="15376" y="5760"/>
                      </a:cubicBezTo>
                      <a:cubicBezTo>
                        <a:pt x="15376" y="5786"/>
                        <a:pt x="15402" y="5812"/>
                        <a:pt x="15428" y="5837"/>
                      </a:cubicBezTo>
                      <a:cubicBezTo>
                        <a:pt x="15461" y="5887"/>
                        <a:pt x="15515" y="5915"/>
                        <a:pt x="15577" y="5915"/>
                      </a:cubicBezTo>
                      <a:cubicBezTo>
                        <a:pt x="15612" y="5915"/>
                        <a:pt x="15648" y="5907"/>
                        <a:pt x="15684" y="5889"/>
                      </a:cubicBezTo>
                      <a:cubicBezTo>
                        <a:pt x="15838" y="5812"/>
                        <a:pt x="15838" y="5606"/>
                        <a:pt x="15684" y="5530"/>
                      </a:cubicBezTo>
                      <a:cubicBezTo>
                        <a:pt x="15658" y="5514"/>
                        <a:pt x="15628" y="5507"/>
                        <a:pt x="15597" y="5507"/>
                      </a:cubicBezTo>
                      <a:close/>
                      <a:moveTo>
                        <a:pt x="6804" y="5935"/>
                      </a:moveTo>
                      <a:cubicBezTo>
                        <a:pt x="6729" y="5935"/>
                        <a:pt x="6636" y="6001"/>
                        <a:pt x="6658" y="6068"/>
                      </a:cubicBezTo>
                      <a:cubicBezTo>
                        <a:pt x="6658" y="6094"/>
                        <a:pt x="6684" y="6094"/>
                        <a:pt x="6684" y="6119"/>
                      </a:cubicBezTo>
                      <a:cubicBezTo>
                        <a:pt x="6702" y="6137"/>
                        <a:pt x="6746" y="6156"/>
                        <a:pt x="6788" y="6156"/>
                      </a:cubicBezTo>
                      <a:cubicBezTo>
                        <a:pt x="6805" y="6156"/>
                        <a:pt x="6823" y="6152"/>
                        <a:pt x="6838" y="6145"/>
                      </a:cubicBezTo>
                      <a:cubicBezTo>
                        <a:pt x="6914" y="6119"/>
                        <a:pt x="6914" y="5991"/>
                        <a:pt x="6838" y="5940"/>
                      </a:cubicBezTo>
                      <a:cubicBezTo>
                        <a:pt x="6827" y="5936"/>
                        <a:pt x="6816" y="5935"/>
                        <a:pt x="6804" y="5935"/>
                      </a:cubicBezTo>
                      <a:close/>
                      <a:moveTo>
                        <a:pt x="17748" y="6091"/>
                      </a:moveTo>
                      <a:cubicBezTo>
                        <a:pt x="17360" y="6091"/>
                        <a:pt x="16922" y="6438"/>
                        <a:pt x="17069" y="6837"/>
                      </a:cubicBezTo>
                      <a:lnTo>
                        <a:pt x="17043" y="6837"/>
                      </a:lnTo>
                      <a:cubicBezTo>
                        <a:pt x="17069" y="6914"/>
                        <a:pt x="17120" y="6991"/>
                        <a:pt x="17171" y="7068"/>
                      </a:cubicBezTo>
                      <a:cubicBezTo>
                        <a:pt x="17310" y="7224"/>
                        <a:pt x="17506" y="7309"/>
                        <a:pt x="17706" y="7309"/>
                      </a:cubicBezTo>
                      <a:cubicBezTo>
                        <a:pt x="17803" y="7309"/>
                        <a:pt x="17900" y="7289"/>
                        <a:pt x="17992" y="7248"/>
                      </a:cubicBezTo>
                      <a:cubicBezTo>
                        <a:pt x="18454" y="7042"/>
                        <a:pt x="18454" y="6376"/>
                        <a:pt x="17992" y="6145"/>
                      </a:cubicBezTo>
                      <a:cubicBezTo>
                        <a:pt x="17918" y="6108"/>
                        <a:pt x="17834" y="6091"/>
                        <a:pt x="17748" y="6091"/>
                      </a:cubicBezTo>
                      <a:close/>
                      <a:moveTo>
                        <a:pt x="8075" y="7152"/>
                      </a:moveTo>
                      <a:cubicBezTo>
                        <a:pt x="8008" y="7152"/>
                        <a:pt x="7944" y="7173"/>
                        <a:pt x="7889" y="7222"/>
                      </a:cubicBezTo>
                      <a:lnTo>
                        <a:pt x="7863" y="7222"/>
                      </a:lnTo>
                      <a:cubicBezTo>
                        <a:pt x="7838" y="7248"/>
                        <a:pt x="7812" y="7273"/>
                        <a:pt x="7786" y="7324"/>
                      </a:cubicBezTo>
                      <a:cubicBezTo>
                        <a:pt x="7684" y="7504"/>
                        <a:pt x="7709" y="7709"/>
                        <a:pt x="7838" y="7837"/>
                      </a:cubicBezTo>
                      <a:cubicBezTo>
                        <a:pt x="7923" y="7914"/>
                        <a:pt x="8023" y="7948"/>
                        <a:pt x="8118" y="7948"/>
                      </a:cubicBezTo>
                      <a:cubicBezTo>
                        <a:pt x="8308" y="7948"/>
                        <a:pt x="8479" y="7812"/>
                        <a:pt x="8479" y="7607"/>
                      </a:cubicBezTo>
                      <a:cubicBezTo>
                        <a:pt x="8518" y="7372"/>
                        <a:pt x="8288" y="7152"/>
                        <a:pt x="8075" y="7152"/>
                      </a:cubicBezTo>
                      <a:close/>
                      <a:moveTo>
                        <a:pt x="4203" y="6925"/>
                      </a:moveTo>
                      <a:cubicBezTo>
                        <a:pt x="3813" y="6925"/>
                        <a:pt x="3406" y="7271"/>
                        <a:pt x="3530" y="7683"/>
                      </a:cubicBezTo>
                      <a:cubicBezTo>
                        <a:pt x="3555" y="7760"/>
                        <a:pt x="3607" y="7837"/>
                        <a:pt x="3658" y="7889"/>
                      </a:cubicBezTo>
                      <a:cubicBezTo>
                        <a:pt x="3803" y="8052"/>
                        <a:pt x="4013" y="8138"/>
                        <a:pt x="4223" y="8138"/>
                      </a:cubicBezTo>
                      <a:cubicBezTo>
                        <a:pt x="4309" y="8138"/>
                        <a:pt x="4396" y="8124"/>
                        <a:pt x="4478" y="8094"/>
                      </a:cubicBezTo>
                      <a:cubicBezTo>
                        <a:pt x="4940" y="7863"/>
                        <a:pt x="4940" y="7196"/>
                        <a:pt x="4478" y="6991"/>
                      </a:cubicBezTo>
                      <a:cubicBezTo>
                        <a:pt x="4393" y="6946"/>
                        <a:pt x="4299" y="6925"/>
                        <a:pt x="4203" y="69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6" name="Google Shape;26;p2"/>
              <p:cNvSpPr/>
              <p:nvPr/>
            </p:nvSpPr>
            <p:spPr>
              <a:xfrm rot="1413719">
                <a:off x="-379186" y="861403"/>
                <a:ext cx="1464476" cy="1377667"/>
              </a:xfrm>
              <a:custGeom>
                <a:avLst/>
                <a:gdLst/>
                <a:ahLst/>
                <a:cxnLst/>
                <a:rect l="l" t="t" r="r" b="b"/>
                <a:pathLst>
                  <a:path w="49727" h="46783" extrusionOk="0">
                    <a:moveTo>
                      <a:pt x="49209" y="0"/>
                    </a:moveTo>
                    <a:cubicBezTo>
                      <a:pt x="49160" y="0"/>
                      <a:pt x="49108" y="11"/>
                      <a:pt x="49055" y="36"/>
                    </a:cubicBezTo>
                    <a:cubicBezTo>
                      <a:pt x="34592" y="8729"/>
                      <a:pt x="14361" y="23807"/>
                      <a:pt x="180" y="46218"/>
                    </a:cubicBezTo>
                    <a:cubicBezTo>
                      <a:pt x="1" y="46449"/>
                      <a:pt x="206" y="46782"/>
                      <a:pt x="488" y="46782"/>
                    </a:cubicBezTo>
                    <a:cubicBezTo>
                      <a:pt x="616" y="46782"/>
                      <a:pt x="744" y="46705"/>
                      <a:pt x="796" y="46603"/>
                    </a:cubicBezTo>
                    <a:cubicBezTo>
                      <a:pt x="14899" y="24320"/>
                      <a:pt x="35028" y="9319"/>
                      <a:pt x="49439" y="677"/>
                    </a:cubicBezTo>
                    <a:cubicBezTo>
                      <a:pt x="49727" y="434"/>
                      <a:pt x="49519" y="0"/>
                      <a:pt x="492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7" name="Google Shape;27;p2"/>
          <p:cNvGrpSpPr/>
          <p:nvPr/>
        </p:nvGrpSpPr>
        <p:grpSpPr>
          <a:xfrm rot="-9899952" flipH="1">
            <a:off x="3428649" y="-2024995"/>
            <a:ext cx="4596288" cy="3709371"/>
            <a:chOff x="-729163" y="3851975"/>
            <a:chExt cx="2464103" cy="1988620"/>
          </a:xfrm>
        </p:grpSpPr>
        <p:sp>
          <p:nvSpPr>
            <p:cNvPr id="28" name="Google Shape;28;p2"/>
            <p:cNvSpPr/>
            <p:nvPr/>
          </p:nvSpPr>
          <p:spPr>
            <a:xfrm rot="363082">
              <a:off x="-642946" y="3967874"/>
              <a:ext cx="2291669" cy="1756822"/>
            </a:xfrm>
            <a:custGeom>
              <a:avLst/>
              <a:gdLst/>
              <a:ahLst/>
              <a:cxnLst/>
              <a:rect l="l" t="t" r="r" b="b"/>
              <a:pathLst>
                <a:path w="73153" h="56080" extrusionOk="0">
                  <a:moveTo>
                    <a:pt x="12829" y="0"/>
                  </a:moveTo>
                  <a:cubicBezTo>
                    <a:pt x="12663" y="0"/>
                    <a:pt x="12517" y="100"/>
                    <a:pt x="12443" y="272"/>
                  </a:cubicBezTo>
                  <a:lnTo>
                    <a:pt x="101" y="32729"/>
                  </a:lnTo>
                  <a:cubicBezTo>
                    <a:pt x="1" y="32929"/>
                    <a:pt x="134" y="33196"/>
                    <a:pt x="334" y="33262"/>
                  </a:cubicBezTo>
                  <a:lnTo>
                    <a:pt x="60143" y="56045"/>
                  </a:lnTo>
                  <a:cubicBezTo>
                    <a:pt x="60198" y="56069"/>
                    <a:pt x="60253" y="56079"/>
                    <a:pt x="60306" y="56079"/>
                  </a:cubicBezTo>
                  <a:cubicBezTo>
                    <a:pt x="60479" y="56079"/>
                    <a:pt x="60634" y="55965"/>
                    <a:pt x="60711" y="55812"/>
                  </a:cubicBezTo>
                  <a:lnTo>
                    <a:pt x="73053" y="23355"/>
                  </a:lnTo>
                  <a:cubicBezTo>
                    <a:pt x="73153" y="23155"/>
                    <a:pt x="73053" y="22888"/>
                    <a:pt x="72819" y="22822"/>
                  </a:cubicBezTo>
                  <a:lnTo>
                    <a:pt x="13010" y="39"/>
                  </a:lnTo>
                  <a:cubicBezTo>
                    <a:pt x="12949" y="13"/>
                    <a:pt x="12888" y="0"/>
                    <a:pt x="128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 rot="363082">
              <a:off x="792956" y="4622556"/>
              <a:ext cx="778540" cy="1132818"/>
            </a:xfrm>
            <a:custGeom>
              <a:avLst/>
              <a:gdLst/>
              <a:ahLst/>
              <a:cxnLst/>
              <a:rect l="l" t="t" r="r" b="b"/>
              <a:pathLst>
                <a:path w="24852" h="36161" extrusionOk="0">
                  <a:moveTo>
                    <a:pt x="11909" y="1"/>
                  </a:moveTo>
                  <a:lnTo>
                    <a:pt x="0" y="31223"/>
                  </a:lnTo>
                  <a:lnTo>
                    <a:pt x="12943" y="36160"/>
                  </a:lnTo>
                  <a:lnTo>
                    <a:pt x="24851" y="490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 rot="363082">
              <a:off x="289098" y="4363311"/>
              <a:ext cx="1166244" cy="1323976"/>
            </a:xfrm>
            <a:custGeom>
              <a:avLst/>
              <a:gdLst/>
              <a:ahLst/>
              <a:cxnLst/>
              <a:rect l="l" t="t" r="r" b="b"/>
              <a:pathLst>
                <a:path w="37228" h="42263" extrusionOk="0">
                  <a:moveTo>
                    <a:pt x="13388" y="0"/>
                  </a:moveTo>
                  <a:cubicBezTo>
                    <a:pt x="12947" y="0"/>
                    <a:pt x="12544" y="279"/>
                    <a:pt x="12376" y="699"/>
                  </a:cubicBezTo>
                  <a:lnTo>
                    <a:pt x="6272" y="16711"/>
                  </a:lnTo>
                  <a:lnTo>
                    <a:pt x="201" y="32722"/>
                  </a:lnTo>
                  <a:cubicBezTo>
                    <a:pt x="1" y="33189"/>
                    <a:pt x="201" y="33756"/>
                    <a:pt x="668" y="34023"/>
                  </a:cubicBezTo>
                  <a:cubicBezTo>
                    <a:pt x="4271" y="35924"/>
                    <a:pt x="7973" y="37659"/>
                    <a:pt x="11743" y="39160"/>
                  </a:cubicBezTo>
                  <a:cubicBezTo>
                    <a:pt x="17146" y="41262"/>
                    <a:pt x="24952" y="42262"/>
                    <a:pt x="24952" y="42262"/>
                  </a:cubicBezTo>
                  <a:lnTo>
                    <a:pt x="31090" y="26151"/>
                  </a:lnTo>
                  <a:lnTo>
                    <a:pt x="37227" y="10039"/>
                  </a:lnTo>
                  <a:cubicBezTo>
                    <a:pt x="37227" y="10039"/>
                    <a:pt x="30756" y="5636"/>
                    <a:pt x="25319" y="3568"/>
                  </a:cubicBezTo>
                  <a:cubicBezTo>
                    <a:pt x="21483" y="2167"/>
                    <a:pt x="17580" y="999"/>
                    <a:pt x="13644" y="32"/>
                  </a:cubicBezTo>
                  <a:cubicBezTo>
                    <a:pt x="13558" y="11"/>
                    <a:pt x="13472" y="0"/>
                    <a:pt x="1338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 rot="363082">
              <a:off x="1066041" y="4735131"/>
              <a:ext cx="399201" cy="988588"/>
            </a:xfrm>
            <a:custGeom>
              <a:avLst/>
              <a:gdLst/>
              <a:ahLst/>
              <a:cxnLst/>
              <a:rect l="l" t="t" r="r" b="b"/>
              <a:pathLst>
                <a:path w="12743" h="31557" extrusionOk="0">
                  <a:moveTo>
                    <a:pt x="11909" y="1"/>
                  </a:moveTo>
                  <a:lnTo>
                    <a:pt x="0" y="31257"/>
                  </a:lnTo>
                  <a:lnTo>
                    <a:pt x="834" y="31557"/>
                  </a:lnTo>
                  <a:lnTo>
                    <a:pt x="12743" y="33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 rot="363082">
              <a:off x="1086646" y="4743259"/>
              <a:ext cx="390836" cy="979190"/>
            </a:xfrm>
            <a:custGeom>
              <a:avLst/>
              <a:gdLst/>
              <a:ahLst/>
              <a:cxnLst/>
              <a:rect l="l" t="t" r="r" b="b"/>
              <a:pathLst>
                <a:path w="12476" h="31257" extrusionOk="0">
                  <a:moveTo>
                    <a:pt x="12042" y="1"/>
                  </a:moveTo>
                  <a:lnTo>
                    <a:pt x="0" y="31090"/>
                  </a:lnTo>
                  <a:lnTo>
                    <a:pt x="434" y="31256"/>
                  </a:lnTo>
                  <a:lnTo>
                    <a:pt x="12476" y="167"/>
                  </a:lnTo>
                  <a:lnTo>
                    <a:pt x="120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 rot="363082">
              <a:off x="-564252" y="3933299"/>
              <a:ext cx="778540" cy="1133852"/>
            </a:xfrm>
            <a:custGeom>
              <a:avLst/>
              <a:gdLst/>
              <a:ahLst/>
              <a:cxnLst/>
              <a:rect l="l" t="t" r="r" b="b"/>
              <a:pathLst>
                <a:path w="24852" h="36194" extrusionOk="0">
                  <a:moveTo>
                    <a:pt x="11909" y="1"/>
                  </a:moveTo>
                  <a:lnTo>
                    <a:pt x="0" y="31256"/>
                  </a:lnTo>
                  <a:lnTo>
                    <a:pt x="12943" y="36193"/>
                  </a:lnTo>
                  <a:lnTo>
                    <a:pt x="24851" y="4937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 rot="363082">
              <a:off x="-449612" y="4006479"/>
              <a:ext cx="1166244" cy="1323004"/>
            </a:xfrm>
            <a:custGeom>
              <a:avLst/>
              <a:gdLst/>
              <a:ahLst/>
              <a:cxnLst/>
              <a:rect l="l" t="t" r="r" b="b"/>
              <a:pathLst>
                <a:path w="37228" h="42232" extrusionOk="0">
                  <a:moveTo>
                    <a:pt x="12243" y="0"/>
                  </a:moveTo>
                  <a:lnTo>
                    <a:pt x="6105" y="16112"/>
                  </a:lnTo>
                  <a:lnTo>
                    <a:pt x="1" y="32190"/>
                  </a:lnTo>
                  <a:cubicBezTo>
                    <a:pt x="1" y="32190"/>
                    <a:pt x="6506" y="36593"/>
                    <a:pt x="11909" y="38694"/>
                  </a:cubicBezTo>
                  <a:cubicBezTo>
                    <a:pt x="15745" y="40062"/>
                    <a:pt x="19648" y="41230"/>
                    <a:pt x="23584" y="42197"/>
                  </a:cubicBezTo>
                  <a:cubicBezTo>
                    <a:pt x="23677" y="42220"/>
                    <a:pt x="23769" y="42231"/>
                    <a:pt x="23859" y="42231"/>
                  </a:cubicBezTo>
                  <a:cubicBezTo>
                    <a:pt x="24293" y="42231"/>
                    <a:pt x="24686" y="41977"/>
                    <a:pt x="24852" y="41563"/>
                  </a:cubicBezTo>
                  <a:lnTo>
                    <a:pt x="30923" y="25552"/>
                  </a:lnTo>
                  <a:lnTo>
                    <a:pt x="37027" y="9540"/>
                  </a:lnTo>
                  <a:cubicBezTo>
                    <a:pt x="37227" y="9040"/>
                    <a:pt x="37027" y="8473"/>
                    <a:pt x="36560" y="8239"/>
                  </a:cubicBezTo>
                  <a:cubicBezTo>
                    <a:pt x="32958" y="6305"/>
                    <a:pt x="29255" y="4603"/>
                    <a:pt x="25486" y="3069"/>
                  </a:cubicBezTo>
                  <a:cubicBezTo>
                    <a:pt x="20049" y="1001"/>
                    <a:pt x="12243" y="0"/>
                    <a:pt x="1224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 rot="363082">
              <a:off x="-458078" y="3966041"/>
              <a:ext cx="400266" cy="988588"/>
            </a:xfrm>
            <a:custGeom>
              <a:avLst/>
              <a:gdLst/>
              <a:ahLst/>
              <a:cxnLst/>
              <a:rect l="l" t="t" r="r" b="b"/>
              <a:pathLst>
                <a:path w="12777" h="31557" extrusionOk="0">
                  <a:moveTo>
                    <a:pt x="11909" y="0"/>
                  </a:moveTo>
                  <a:lnTo>
                    <a:pt x="1" y="31223"/>
                  </a:lnTo>
                  <a:lnTo>
                    <a:pt x="868" y="31556"/>
                  </a:lnTo>
                  <a:lnTo>
                    <a:pt x="12777" y="300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 rot="363082">
              <a:off x="-486520" y="3948733"/>
              <a:ext cx="386701" cy="983356"/>
            </a:xfrm>
            <a:custGeom>
              <a:avLst/>
              <a:gdLst/>
              <a:ahLst/>
              <a:cxnLst/>
              <a:rect l="l" t="t" r="r" b="b"/>
              <a:pathLst>
                <a:path w="12344" h="31390" extrusionOk="0">
                  <a:moveTo>
                    <a:pt x="11909" y="0"/>
                  </a:moveTo>
                  <a:lnTo>
                    <a:pt x="1" y="31223"/>
                  </a:lnTo>
                  <a:lnTo>
                    <a:pt x="435" y="31389"/>
                  </a:lnTo>
                  <a:lnTo>
                    <a:pt x="12343" y="1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 rot="363082">
              <a:off x="-536791" y="3924334"/>
              <a:ext cx="403367" cy="990687"/>
            </a:xfrm>
            <a:custGeom>
              <a:avLst/>
              <a:gdLst/>
              <a:ahLst/>
              <a:cxnLst/>
              <a:rect l="l" t="t" r="r" b="b"/>
              <a:pathLst>
                <a:path w="12876" h="31624" extrusionOk="0">
                  <a:moveTo>
                    <a:pt x="11909" y="0"/>
                  </a:moveTo>
                  <a:lnTo>
                    <a:pt x="0" y="31223"/>
                  </a:lnTo>
                  <a:lnTo>
                    <a:pt x="967" y="31623"/>
                  </a:lnTo>
                  <a:lnTo>
                    <a:pt x="12876" y="3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 rot="363082">
              <a:off x="633267" y="4549023"/>
              <a:ext cx="365775" cy="364741"/>
            </a:xfrm>
            <a:custGeom>
              <a:avLst/>
              <a:gdLst/>
              <a:ahLst/>
              <a:cxnLst/>
              <a:rect l="l" t="t" r="r" b="b"/>
              <a:pathLst>
                <a:path w="11676" h="11643" fill="none" extrusionOk="0">
                  <a:moveTo>
                    <a:pt x="3237" y="1"/>
                  </a:moveTo>
                  <a:lnTo>
                    <a:pt x="11676" y="3203"/>
                  </a:lnTo>
                  <a:lnTo>
                    <a:pt x="8440" y="11643"/>
                  </a:lnTo>
                  <a:lnTo>
                    <a:pt x="1" y="8407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 rot="363082">
              <a:off x="-56388" y="4232909"/>
              <a:ext cx="499541" cy="423260"/>
            </a:xfrm>
            <a:custGeom>
              <a:avLst/>
              <a:gdLst/>
              <a:ahLst/>
              <a:cxnLst/>
              <a:rect l="l" t="t" r="r" b="b"/>
              <a:pathLst>
                <a:path w="15946" h="13511" fill="none" extrusionOk="0">
                  <a:moveTo>
                    <a:pt x="3303" y="1"/>
                  </a:moveTo>
                  <a:lnTo>
                    <a:pt x="15945" y="4804"/>
                  </a:lnTo>
                  <a:moveTo>
                    <a:pt x="2769" y="1435"/>
                  </a:moveTo>
                  <a:lnTo>
                    <a:pt x="15378" y="6272"/>
                  </a:lnTo>
                  <a:moveTo>
                    <a:pt x="2202" y="2903"/>
                  </a:moveTo>
                  <a:lnTo>
                    <a:pt x="14845" y="7740"/>
                  </a:lnTo>
                  <a:moveTo>
                    <a:pt x="14277" y="9174"/>
                  </a:moveTo>
                  <a:lnTo>
                    <a:pt x="1635" y="4337"/>
                  </a:lnTo>
                  <a:moveTo>
                    <a:pt x="1101" y="5805"/>
                  </a:moveTo>
                  <a:lnTo>
                    <a:pt x="13710" y="10608"/>
                  </a:lnTo>
                  <a:moveTo>
                    <a:pt x="534" y="7239"/>
                  </a:moveTo>
                  <a:lnTo>
                    <a:pt x="13177" y="12076"/>
                  </a:lnTo>
                  <a:moveTo>
                    <a:pt x="1" y="8707"/>
                  </a:moveTo>
                  <a:lnTo>
                    <a:pt x="12643" y="1351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 rot="363082">
              <a:off x="940056" y="4735937"/>
              <a:ext cx="406531" cy="311454"/>
            </a:xfrm>
            <a:custGeom>
              <a:avLst/>
              <a:gdLst/>
              <a:ahLst/>
              <a:cxnLst/>
              <a:rect l="l" t="t" r="r" b="b"/>
              <a:pathLst>
                <a:path w="12977" h="9942" fill="none" extrusionOk="0">
                  <a:moveTo>
                    <a:pt x="12977" y="3903"/>
                  </a:moveTo>
                  <a:lnTo>
                    <a:pt x="2670" y="1"/>
                  </a:lnTo>
                  <a:moveTo>
                    <a:pt x="2002" y="1769"/>
                  </a:moveTo>
                  <a:lnTo>
                    <a:pt x="12276" y="5671"/>
                  </a:lnTo>
                  <a:moveTo>
                    <a:pt x="1335" y="3503"/>
                  </a:moveTo>
                  <a:lnTo>
                    <a:pt x="11609" y="7439"/>
                  </a:lnTo>
                  <a:moveTo>
                    <a:pt x="668" y="5271"/>
                  </a:moveTo>
                  <a:lnTo>
                    <a:pt x="10942" y="9174"/>
                  </a:lnTo>
                  <a:moveTo>
                    <a:pt x="7706" y="9941"/>
                  </a:moveTo>
                  <a:lnTo>
                    <a:pt x="1" y="7006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 rot="363082">
              <a:off x="407066" y="4979342"/>
              <a:ext cx="760778" cy="501609"/>
            </a:xfrm>
            <a:custGeom>
              <a:avLst/>
              <a:gdLst/>
              <a:ahLst/>
              <a:cxnLst/>
              <a:rect l="l" t="t" r="r" b="b"/>
              <a:pathLst>
                <a:path w="24285" h="16012" fill="none" extrusionOk="0">
                  <a:moveTo>
                    <a:pt x="24285" y="6772"/>
                  </a:moveTo>
                  <a:lnTo>
                    <a:pt x="6472" y="0"/>
                  </a:lnTo>
                  <a:moveTo>
                    <a:pt x="3136" y="1067"/>
                  </a:moveTo>
                  <a:lnTo>
                    <a:pt x="23517" y="8806"/>
                  </a:lnTo>
                  <a:moveTo>
                    <a:pt x="2336" y="3069"/>
                  </a:moveTo>
                  <a:lnTo>
                    <a:pt x="22717" y="10841"/>
                  </a:lnTo>
                  <a:moveTo>
                    <a:pt x="1568" y="5137"/>
                  </a:moveTo>
                  <a:lnTo>
                    <a:pt x="21950" y="12909"/>
                  </a:lnTo>
                  <a:moveTo>
                    <a:pt x="801" y="7172"/>
                  </a:moveTo>
                  <a:lnTo>
                    <a:pt x="21182" y="14944"/>
                  </a:lnTo>
                  <a:moveTo>
                    <a:pt x="1" y="9240"/>
                  </a:moveTo>
                  <a:lnTo>
                    <a:pt x="17847" y="1601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2" name="Google Shape;42;p2"/>
          <p:cNvGrpSpPr/>
          <p:nvPr/>
        </p:nvGrpSpPr>
        <p:grpSpPr>
          <a:xfrm rot="10800000" flipH="1">
            <a:off x="4627258" y="5963682"/>
            <a:ext cx="4596373" cy="3709439"/>
            <a:chOff x="-729163" y="3851975"/>
            <a:chExt cx="2464103" cy="1988620"/>
          </a:xfrm>
        </p:grpSpPr>
        <p:sp>
          <p:nvSpPr>
            <p:cNvPr id="43" name="Google Shape;43;p2"/>
            <p:cNvSpPr/>
            <p:nvPr/>
          </p:nvSpPr>
          <p:spPr>
            <a:xfrm rot="363082">
              <a:off x="-642946" y="3967874"/>
              <a:ext cx="2291669" cy="1756822"/>
            </a:xfrm>
            <a:custGeom>
              <a:avLst/>
              <a:gdLst/>
              <a:ahLst/>
              <a:cxnLst/>
              <a:rect l="l" t="t" r="r" b="b"/>
              <a:pathLst>
                <a:path w="73153" h="56080" extrusionOk="0">
                  <a:moveTo>
                    <a:pt x="12829" y="0"/>
                  </a:moveTo>
                  <a:cubicBezTo>
                    <a:pt x="12663" y="0"/>
                    <a:pt x="12517" y="100"/>
                    <a:pt x="12443" y="272"/>
                  </a:cubicBezTo>
                  <a:lnTo>
                    <a:pt x="101" y="32729"/>
                  </a:lnTo>
                  <a:cubicBezTo>
                    <a:pt x="1" y="32929"/>
                    <a:pt x="134" y="33196"/>
                    <a:pt x="334" y="33262"/>
                  </a:cubicBezTo>
                  <a:lnTo>
                    <a:pt x="60143" y="56045"/>
                  </a:lnTo>
                  <a:cubicBezTo>
                    <a:pt x="60198" y="56069"/>
                    <a:pt x="60253" y="56079"/>
                    <a:pt x="60306" y="56079"/>
                  </a:cubicBezTo>
                  <a:cubicBezTo>
                    <a:pt x="60479" y="56079"/>
                    <a:pt x="60634" y="55965"/>
                    <a:pt x="60711" y="55812"/>
                  </a:cubicBezTo>
                  <a:lnTo>
                    <a:pt x="73053" y="23355"/>
                  </a:lnTo>
                  <a:cubicBezTo>
                    <a:pt x="73153" y="23155"/>
                    <a:pt x="73053" y="22888"/>
                    <a:pt x="72819" y="22822"/>
                  </a:cubicBezTo>
                  <a:lnTo>
                    <a:pt x="13010" y="39"/>
                  </a:lnTo>
                  <a:cubicBezTo>
                    <a:pt x="12949" y="13"/>
                    <a:pt x="12888" y="0"/>
                    <a:pt x="128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 rot="363082">
              <a:off x="792956" y="4622556"/>
              <a:ext cx="778540" cy="1132818"/>
            </a:xfrm>
            <a:custGeom>
              <a:avLst/>
              <a:gdLst/>
              <a:ahLst/>
              <a:cxnLst/>
              <a:rect l="l" t="t" r="r" b="b"/>
              <a:pathLst>
                <a:path w="24852" h="36161" extrusionOk="0">
                  <a:moveTo>
                    <a:pt x="11909" y="1"/>
                  </a:moveTo>
                  <a:lnTo>
                    <a:pt x="0" y="31223"/>
                  </a:lnTo>
                  <a:lnTo>
                    <a:pt x="12943" y="36160"/>
                  </a:lnTo>
                  <a:lnTo>
                    <a:pt x="24851" y="490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 rot="363082">
              <a:off x="289098" y="4363311"/>
              <a:ext cx="1166244" cy="1323976"/>
            </a:xfrm>
            <a:custGeom>
              <a:avLst/>
              <a:gdLst/>
              <a:ahLst/>
              <a:cxnLst/>
              <a:rect l="l" t="t" r="r" b="b"/>
              <a:pathLst>
                <a:path w="37228" h="42263" extrusionOk="0">
                  <a:moveTo>
                    <a:pt x="13388" y="0"/>
                  </a:moveTo>
                  <a:cubicBezTo>
                    <a:pt x="12947" y="0"/>
                    <a:pt x="12544" y="279"/>
                    <a:pt x="12376" y="699"/>
                  </a:cubicBezTo>
                  <a:lnTo>
                    <a:pt x="6272" y="16711"/>
                  </a:lnTo>
                  <a:lnTo>
                    <a:pt x="201" y="32722"/>
                  </a:lnTo>
                  <a:cubicBezTo>
                    <a:pt x="1" y="33189"/>
                    <a:pt x="201" y="33756"/>
                    <a:pt x="668" y="34023"/>
                  </a:cubicBezTo>
                  <a:cubicBezTo>
                    <a:pt x="4271" y="35924"/>
                    <a:pt x="7973" y="37659"/>
                    <a:pt x="11743" y="39160"/>
                  </a:cubicBezTo>
                  <a:cubicBezTo>
                    <a:pt x="17146" y="41262"/>
                    <a:pt x="24952" y="42262"/>
                    <a:pt x="24952" y="42262"/>
                  </a:cubicBezTo>
                  <a:lnTo>
                    <a:pt x="31090" y="26151"/>
                  </a:lnTo>
                  <a:lnTo>
                    <a:pt x="37227" y="10039"/>
                  </a:lnTo>
                  <a:cubicBezTo>
                    <a:pt x="37227" y="10039"/>
                    <a:pt x="30756" y="5636"/>
                    <a:pt x="25319" y="3568"/>
                  </a:cubicBezTo>
                  <a:cubicBezTo>
                    <a:pt x="21483" y="2167"/>
                    <a:pt x="17580" y="999"/>
                    <a:pt x="13644" y="32"/>
                  </a:cubicBezTo>
                  <a:cubicBezTo>
                    <a:pt x="13558" y="11"/>
                    <a:pt x="13472" y="0"/>
                    <a:pt x="1338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 rot="363082">
              <a:off x="1066041" y="4735131"/>
              <a:ext cx="399201" cy="988588"/>
            </a:xfrm>
            <a:custGeom>
              <a:avLst/>
              <a:gdLst/>
              <a:ahLst/>
              <a:cxnLst/>
              <a:rect l="l" t="t" r="r" b="b"/>
              <a:pathLst>
                <a:path w="12743" h="31557" extrusionOk="0">
                  <a:moveTo>
                    <a:pt x="11909" y="1"/>
                  </a:moveTo>
                  <a:lnTo>
                    <a:pt x="0" y="31257"/>
                  </a:lnTo>
                  <a:lnTo>
                    <a:pt x="834" y="31557"/>
                  </a:lnTo>
                  <a:lnTo>
                    <a:pt x="12743" y="33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 rot="363082">
              <a:off x="1086646" y="4743259"/>
              <a:ext cx="390836" cy="979190"/>
            </a:xfrm>
            <a:custGeom>
              <a:avLst/>
              <a:gdLst/>
              <a:ahLst/>
              <a:cxnLst/>
              <a:rect l="l" t="t" r="r" b="b"/>
              <a:pathLst>
                <a:path w="12476" h="31257" extrusionOk="0">
                  <a:moveTo>
                    <a:pt x="12042" y="1"/>
                  </a:moveTo>
                  <a:lnTo>
                    <a:pt x="0" y="31090"/>
                  </a:lnTo>
                  <a:lnTo>
                    <a:pt x="434" y="31256"/>
                  </a:lnTo>
                  <a:lnTo>
                    <a:pt x="12476" y="167"/>
                  </a:lnTo>
                  <a:lnTo>
                    <a:pt x="120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 rot="363082">
              <a:off x="-564252" y="3933299"/>
              <a:ext cx="778540" cy="1133852"/>
            </a:xfrm>
            <a:custGeom>
              <a:avLst/>
              <a:gdLst/>
              <a:ahLst/>
              <a:cxnLst/>
              <a:rect l="l" t="t" r="r" b="b"/>
              <a:pathLst>
                <a:path w="24852" h="36194" extrusionOk="0">
                  <a:moveTo>
                    <a:pt x="11909" y="1"/>
                  </a:moveTo>
                  <a:lnTo>
                    <a:pt x="0" y="31256"/>
                  </a:lnTo>
                  <a:lnTo>
                    <a:pt x="12943" y="36193"/>
                  </a:lnTo>
                  <a:lnTo>
                    <a:pt x="24851" y="4937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 rot="363082">
              <a:off x="-449612" y="4006479"/>
              <a:ext cx="1166244" cy="1323004"/>
            </a:xfrm>
            <a:custGeom>
              <a:avLst/>
              <a:gdLst/>
              <a:ahLst/>
              <a:cxnLst/>
              <a:rect l="l" t="t" r="r" b="b"/>
              <a:pathLst>
                <a:path w="37228" h="42232" extrusionOk="0">
                  <a:moveTo>
                    <a:pt x="12243" y="0"/>
                  </a:moveTo>
                  <a:lnTo>
                    <a:pt x="6105" y="16112"/>
                  </a:lnTo>
                  <a:lnTo>
                    <a:pt x="1" y="32190"/>
                  </a:lnTo>
                  <a:cubicBezTo>
                    <a:pt x="1" y="32190"/>
                    <a:pt x="6506" y="36593"/>
                    <a:pt x="11909" y="38694"/>
                  </a:cubicBezTo>
                  <a:cubicBezTo>
                    <a:pt x="15745" y="40062"/>
                    <a:pt x="19648" y="41230"/>
                    <a:pt x="23584" y="42197"/>
                  </a:cubicBezTo>
                  <a:cubicBezTo>
                    <a:pt x="23677" y="42220"/>
                    <a:pt x="23769" y="42231"/>
                    <a:pt x="23859" y="42231"/>
                  </a:cubicBezTo>
                  <a:cubicBezTo>
                    <a:pt x="24293" y="42231"/>
                    <a:pt x="24686" y="41977"/>
                    <a:pt x="24852" y="41563"/>
                  </a:cubicBezTo>
                  <a:lnTo>
                    <a:pt x="30923" y="25552"/>
                  </a:lnTo>
                  <a:lnTo>
                    <a:pt x="37027" y="9540"/>
                  </a:lnTo>
                  <a:cubicBezTo>
                    <a:pt x="37227" y="9040"/>
                    <a:pt x="37027" y="8473"/>
                    <a:pt x="36560" y="8239"/>
                  </a:cubicBezTo>
                  <a:cubicBezTo>
                    <a:pt x="32958" y="6305"/>
                    <a:pt x="29255" y="4603"/>
                    <a:pt x="25486" y="3069"/>
                  </a:cubicBezTo>
                  <a:cubicBezTo>
                    <a:pt x="20049" y="1001"/>
                    <a:pt x="12243" y="0"/>
                    <a:pt x="1224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 rot="363082">
              <a:off x="-458078" y="3966041"/>
              <a:ext cx="400266" cy="988588"/>
            </a:xfrm>
            <a:custGeom>
              <a:avLst/>
              <a:gdLst/>
              <a:ahLst/>
              <a:cxnLst/>
              <a:rect l="l" t="t" r="r" b="b"/>
              <a:pathLst>
                <a:path w="12777" h="31557" extrusionOk="0">
                  <a:moveTo>
                    <a:pt x="11909" y="0"/>
                  </a:moveTo>
                  <a:lnTo>
                    <a:pt x="1" y="31223"/>
                  </a:lnTo>
                  <a:lnTo>
                    <a:pt x="868" y="31556"/>
                  </a:lnTo>
                  <a:lnTo>
                    <a:pt x="12777" y="300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 rot="363082">
              <a:off x="-486520" y="3948733"/>
              <a:ext cx="386701" cy="983356"/>
            </a:xfrm>
            <a:custGeom>
              <a:avLst/>
              <a:gdLst/>
              <a:ahLst/>
              <a:cxnLst/>
              <a:rect l="l" t="t" r="r" b="b"/>
              <a:pathLst>
                <a:path w="12344" h="31390" extrusionOk="0">
                  <a:moveTo>
                    <a:pt x="11909" y="0"/>
                  </a:moveTo>
                  <a:lnTo>
                    <a:pt x="1" y="31223"/>
                  </a:lnTo>
                  <a:lnTo>
                    <a:pt x="435" y="31389"/>
                  </a:lnTo>
                  <a:lnTo>
                    <a:pt x="12343" y="1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 rot="363082">
              <a:off x="-536791" y="3924334"/>
              <a:ext cx="403367" cy="990687"/>
            </a:xfrm>
            <a:custGeom>
              <a:avLst/>
              <a:gdLst/>
              <a:ahLst/>
              <a:cxnLst/>
              <a:rect l="l" t="t" r="r" b="b"/>
              <a:pathLst>
                <a:path w="12876" h="31624" extrusionOk="0">
                  <a:moveTo>
                    <a:pt x="11909" y="0"/>
                  </a:moveTo>
                  <a:lnTo>
                    <a:pt x="0" y="31223"/>
                  </a:lnTo>
                  <a:lnTo>
                    <a:pt x="967" y="31623"/>
                  </a:lnTo>
                  <a:lnTo>
                    <a:pt x="12876" y="3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 rot="363082">
              <a:off x="633267" y="4549023"/>
              <a:ext cx="365775" cy="364741"/>
            </a:xfrm>
            <a:custGeom>
              <a:avLst/>
              <a:gdLst/>
              <a:ahLst/>
              <a:cxnLst/>
              <a:rect l="l" t="t" r="r" b="b"/>
              <a:pathLst>
                <a:path w="11676" h="11643" fill="none" extrusionOk="0">
                  <a:moveTo>
                    <a:pt x="3237" y="1"/>
                  </a:moveTo>
                  <a:lnTo>
                    <a:pt x="11676" y="3203"/>
                  </a:lnTo>
                  <a:lnTo>
                    <a:pt x="8440" y="11643"/>
                  </a:lnTo>
                  <a:lnTo>
                    <a:pt x="1" y="8407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" name="Google Shape;54;p2"/>
            <p:cNvSpPr/>
            <p:nvPr/>
          </p:nvSpPr>
          <p:spPr>
            <a:xfrm rot="363082">
              <a:off x="-56388" y="4232909"/>
              <a:ext cx="499541" cy="423260"/>
            </a:xfrm>
            <a:custGeom>
              <a:avLst/>
              <a:gdLst/>
              <a:ahLst/>
              <a:cxnLst/>
              <a:rect l="l" t="t" r="r" b="b"/>
              <a:pathLst>
                <a:path w="15946" h="13511" fill="none" extrusionOk="0">
                  <a:moveTo>
                    <a:pt x="3303" y="1"/>
                  </a:moveTo>
                  <a:lnTo>
                    <a:pt x="15945" y="4804"/>
                  </a:lnTo>
                  <a:moveTo>
                    <a:pt x="2769" y="1435"/>
                  </a:moveTo>
                  <a:lnTo>
                    <a:pt x="15378" y="6272"/>
                  </a:lnTo>
                  <a:moveTo>
                    <a:pt x="2202" y="2903"/>
                  </a:moveTo>
                  <a:lnTo>
                    <a:pt x="14845" y="7740"/>
                  </a:lnTo>
                  <a:moveTo>
                    <a:pt x="14277" y="9174"/>
                  </a:moveTo>
                  <a:lnTo>
                    <a:pt x="1635" y="4337"/>
                  </a:lnTo>
                  <a:moveTo>
                    <a:pt x="1101" y="5805"/>
                  </a:moveTo>
                  <a:lnTo>
                    <a:pt x="13710" y="10608"/>
                  </a:lnTo>
                  <a:moveTo>
                    <a:pt x="534" y="7239"/>
                  </a:moveTo>
                  <a:lnTo>
                    <a:pt x="13177" y="12076"/>
                  </a:lnTo>
                  <a:moveTo>
                    <a:pt x="1" y="8707"/>
                  </a:moveTo>
                  <a:lnTo>
                    <a:pt x="12643" y="1351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" name="Google Shape;55;p2"/>
            <p:cNvSpPr/>
            <p:nvPr/>
          </p:nvSpPr>
          <p:spPr>
            <a:xfrm rot="363082">
              <a:off x="940056" y="4735937"/>
              <a:ext cx="406531" cy="311454"/>
            </a:xfrm>
            <a:custGeom>
              <a:avLst/>
              <a:gdLst/>
              <a:ahLst/>
              <a:cxnLst/>
              <a:rect l="l" t="t" r="r" b="b"/>
              <a:pathLst>
                <a:path w="12977" h="9942" fill="none" extrusionOk="0">
                  <a:moveTo>
                    <a:pt x="12977" y="3903"/>
                  </a:moveTo>
                  <a:lnTo>
                    <a:pt x="2670" y="1"/>
                  </a:lnTo>
                  <a:moveTo>
                    <a:pt x="2002" y="1769"/>
                  </a:moveTo>
                  <a:lnTo>
                    <a:pt x="12276" y="5671"/>
                  </a:lnTo>
                  <a:moveTo>
                    <a:pt x="1335" y="3503"/>
                  </a:moveTo>
                  <a:lnTo>
                    <a:pt x="11609" y="7439"/>
                  </a:lnTo>
                  <a:moveTo>
                    <a:pt x="668" y="5271"/>
                  </a:moveTo>
                  <a:lnTo>
                    <a:pt x="10942" y="9174"/>
                  </a:lnTo>
                  <a:moveTo>
                    <a:pt x="7706" y="9941"/>
                  </a:moveTo>
                  <a:lnTo>
                    <a:pt x="1" y="7006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" name="Google Shape;56;p2"/>
            <p:cNvSpPr/>
            <p:nvPr/>
          </p:nvSpPr>
          <p:spPr>
            <a:xfrm rot="363082">
              <a:off x="407066" y="4979342"/>
              <a:ext cx="760778" cy="501609"/>
            </a:xfrm>
            <a:custGeom>
              <a:avLst/>
              <a:gdLst/>
              <a:ahLst/>
              <a:cxnLst/>
              <a:rect l="l" t="t" r="r" b="b"/>
              <a:pathLst>
                <a:path w="24285" h="16012" fill="none" extrusionOk="0">
                  <a:moveTo>
                    <a:pt x="24285" y="6772"/>
                  </a:moveTo>
                  <a:lnTo>
                    <a:pt x="6472" y="0"/>
                  </a:lnTo>
                  <a:moveTo>
                    <a:pt x="3136" y="1067"/>
                  </a:moveTo>
                  <a:lnTo>
                    <a:pt x="23517" y="8806"/>
                  </a:lnTo>
                  <a:moveTo>
                    <a:pt x="2336" y="3069"/>
                  </a:moveTo>
                  <a:lnTo>
                    <a:pt x="22717" y="10841"/>
                  </a:lnTo>
                  <a:moveTo>
                    <a:pt x="1568" y="5137"/>
                  </a:moveTo>
                  <a:lnTo>
                    <a:pt x="21950" y="12909"/>
                  </a:lnTo>
                  <a:moveTo>
                    <a:pt x="801" y="7172"/>
                  </a:moveTo>
                  <a:lnTo>
                    <a:pt x="21182" y="14944"/>
                  </a:lnTo>
                  <a:moveTo>
                    <a:pt x="1" y="9240"/>
                  </a:moveTo>
                  <a:lnTo>
                    <a:pt x="17847" y="1601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57" name="Google Shape;57;p2"/>
          <p:cNvSpPr txBox="1">
            <a:spLocks noGrp="1"/>
          </p:cNvSpPr>
          <p:nvPr>
            <p:ph type="ctrTitle"/>
          </p:nvPr>
        </p:nvSpPr>
        <p:spPr>
          <a:xfrm>
            <a:off x="1718000" y="2472444"/>
            <a:ext cx="8756000" cy="191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933" b="1"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58" name="Google Shape;58;p2"/>
          <p:cNvSpPr txBox="1">
            <a:spLocks noGrp="1"/>
          </p:cNvSpPr>
          <p:nvPr>
            <p:ph type="subTitle" idx="1"/>
          </p:nvPr>
        </p:nvSpPr>
        <p:spPr>
          <a:xfrm>
            <a:off x="5012400" y="4382844"/>
            <a:ext cx="2167200" cy="47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5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59" name="Google Shape;59;p2"/>
          <p:cNvSpPr txBox="1">
            <a:spLocks noGrp="1"/>
          </p:cNvSpPr>
          <p:nvPr>
            <p:ph type="subTitle" idx="2"/>
          </p:nvPr>
        </p:nvSpPr>
        <p:spPr>
          <a:xfrm>
            <a:off x="8806633" y="756733"/>
            <a:ext cx="2246800" cy="56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sz="2667" b="1"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1132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1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Google Shape;1031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75466" y="-36433"/>
            <a:ext cx="12342935" cy="700533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32" name="Google Shape;1032;p22"/>
          <p:cNvGrpSpPr/>
          <p:nvPr/>
        </p:nvGrpSpPr>
        <p:grpSpPr>
          <a:xfrm rot="-4500584">
            <a:off x="252036" y="4980926"/>
            <a:ext cx="2156419" cy="3288249"/>
            <a:chOff x="7518282" y="2373612"/>
            <a:chExt cx="1544209" cy="2355088"/>
          </a:xfrm>
        </p:grpSpPr>
        <p:sp>
          <p:nvSpPr>
            <p:cNvPr id="1033" name="Google Shape;1033;p22"/>
            <p:cNvSpPr/>
            <p:nvPr/>
          </p:nvSpPr>
          <p:spPr>
            <a:xfrm rot="718822">
              <a:off x="7689615" y="3249120"/>
              <a:ext cx="1111866" cy="1379201"/>
            </a:xfrm>
            <a:custGeom>
              <a:avLst/>
              <a:gdLst/>
              <a:ahLst/>
              <a:cxnLst/>
              <a:rect l="l" t="t" r="r" b="b"/>
              <a:pathLst>
                <a:path w="48158" h="59737" extrusionOk="0">
                  <a:moveTo>
                    <a:pt x="39340" y="1"/>
                  </a:moveTo>
                  <a:cubicBezTo>
                    <a:pt x="38303" y="1"/>
                    <a:pt x="37263" y="153"/>
                    <a:pt x="36285" y="451"/>
                  </a:cubicBezTo>
                  <a:cubicBezTo>
                    <a:pt x="32695" y="1579"/>
                    <a:pt x="29823" y="4272"/>
                    <a:pt x="27259" y="7016"/>
                  </a:cubicBezTo>
                  <a:cubicBezTo>
                    <a:pt x="20361" y="14401"/>
                    <a:pt x="14874" y="22940"/>
                    <a:pt x="10489" y="32043"/>
                  </a:cubicBezTo>
                  <a:cubicBezTo>
                    <a:pt x="8976" y="35197"/>
                    <a:pt x="7591" y="37427"/>
                    <a:pt x="5873" y="40505"/>
                  </a:cubicBezTo>
                  <a:cubicBezTo>
                    <a:pt x="2185" y="47138"/>
                    <a:pt x="1874" y="57072"/>
                    <a:pt x="8" y="59727"/>
                  </a:cubicBezTo>
                  <a:lnTo>
                    <a:pt x="8" y="59727"/>
                  </a:lnTo>
                  <a:cubicBezTo>
                    <a:pt x="9880" y="45729"/>
                    <a:pt x="25415" y="30630"/>
                    <a:pt x="38721" y="19888"/>
                  </a:cubicBezTo>
                  <a:cubicBezTo>
                    <a:pt x="41311" y="17811"/>
                    <a:pt x="44029" y="15708"/>
                    <a:pt x="45773" y="12888"/>
                  </a:cubicBezTo>
                  <a:cubicBezTo>
                    <a:pt x="47542" y="10041"/>
                    <a:pt x="48157" y="6246"/>
                    <a:pt x="46388" y="3426"/>
                  </a:cubicBezTo>
                  <a:cubicBezTo>
                    <a:pt x="44910" y="1106"/>
                    <a:pt x="42136" y="1"/>
                    <a:pt x="39340" y="1"/>
                  </a:cubicBezTo>
                  <a:close/>
                  <a:moveTo>
                    <a:pt x="8" y="59727"/>
                  </a:moveTo>
                  <a:lnTo>
                    <a:pt x="8" y="59727"/>
                  </a:lnTo>
                  <a:cubicBezTo>
                    <a:pt x="5" y="59730"/>
                    <a:pt x="3" y="59733"/>
                    <a:pt x="1" y="59736"/>
                  </a:cubicBezTo>
                  <a:lnTo>
                    <a:pt x="1" y="59736"/>
                  </a:lnTo>
                  <a:cubicBezTo>
                    <a:pt x="3" y="59733"/>
                    <a:pt x="5" y="59730"/>
                    <a:pt x="8" y="597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34" name="Google Shape;1034;p22"/>
            <p:cNvSpPr/>
            <p:nvPr/>
          </p:nvSpPr>
          <p:spPr>
            <a:xfrm rot="718822">
              <a:off x="7649292" y="3211149"/>
              <a:ext cx="1111843" cy="1378947"/>
            </a:xfrm>
            <a:custGeom>
              <a:avLst/>
              <a:gdLst/>
              <a:ahLst/>
              <a:cxnLst/>
              <a:rect l="l" t="t" r="r" b="b"/>
              <a:pathLst>
                <a:path w="48157" h="59726" extrusionOk="0">
                  <a:moveTo>
                    <a:pt x="39365" y="0"/>
                  </a:moveTo>
                  <a:cubicBezTo>
                    <a:pt x="38317" y="0"/>
                    <a:pt x="37267" y="157"/>
                    <a:pt x="36285" y="466"/>
                  </a:cubicBezTo>
                  <a:cubicBezTo>
                    <a:pt x="32695" y="1569"/>
                    <a:pt x="29823" y="4261"/>
                    <a:pt x="27258" y="7005"/>
                  </a:cubicBezTo>
                  <a:cubicBezTo>
                    <a:pt x="20361" y="14390"/>
                    <a:pt x="14873" y="22929"/>
                    <a:pt x="10488" y="32032"/>
                  </a:cubicBezTo>
                  <a:cubicBezTo>
                    <a:pt x="8975" y="35186"/>
                    <a:pt x="7591" y="37417"/>
                    <a:pt x="5873" y="40494"/>
                  </a:cubicBezTo>
                  <a:cubicBezTo>
                    <a:pt x="2180" y="47161"/>
                    <a:pt x="1872" y="57085"/>
                    <a:pt x="1" y="59726"/>
                  </a:cubicBezTo>
                  <a:lnTo>
                    <a:pt x="1" y="59726"/>
                  </a:lnTo>
                  <a:cubicBezTo>
                    <a:pt x="9873" y="45751"/>
                    <a:pt x="25412" y="30622"/>
                    <a:pt x="38721" y="19878"/>
                  </a:cubicBezTo>
                  <a:cubicBezTo>
                    <a:pt x="41310" y="17801"/>
                    <a:pt x="44029" y="15698"/>
                    <a:pt x="45772" y="12877"/>
                  </a:cubicBezTo>
                  <a:cubicBezTo>
                    <a:pt x="47542" y="10031"/>
                    <a:pt x="48157" y="6236"/>
                    <a:pt x="46362" y="3415"/>
                  </a:cubicBezTo>
                  <a:cubicBezTo>
                    <a:pt x="44909" y="1106"/>
                    <a:pt x="42145" y="0"/>
                    <a:pt x="393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35" name="Google Shape;1035;p22"/>
            <p:cNvSpPr/>
            <p:nvPr/>
          </p:nvSpPr>
          <p:spPr>
            <a:xfrm rot="718822">
              <a:off x="8428587" y="3328473"/>
              <a:ext cx="409048" cy="200495"/>
            </a:xfrm>
            <a:custGeom>
              <a:avLst/>
              <a:gdLst/>
              <a:ahLst/>
              <a:cxnLst/>
              <a:rect l="l" t="t" r="r" b="b"/>
              <a:pathLst>
                <a:path w="17717" h="8684" extrusionOk="0">
                  <a:moveTo>
                    <a:pt x="13244" y="85"/>
                  </a:moveTo>
                  <a:cubicBezTo>
                    <a:pt x="13109" y="85"/>
                    <a:pt x="12983" y="218"/>
                    <a:pt x="13050" y="351"/>
                  </a:cubicBezTo>
                  <a:cubicBezTo>
                    <a:pt x="13050" y="377"/>
                    <a:pt x="13075" y="403"/>
                    <a:pt x="13101" y="428"/>
                  </a:cubicBezTo>
                  <a:cubicBezTo>
                    <a:pt x="13139" y="454"/>
                    <a:pt x="13184" y="467"/>
                    <a:pt x="13229" y="467"/>
                  </a:cubicBezTo>
                  <a:cubicBezTo>
                    <a:pt x="13274" y="467"/>
                    <a:pt x="13319" y="454"/>
                    <a:pt x="13357" y="428"/>
                  </a:cubicBezTo>
                  <a:cubicBezTo>
                    <a:pt x="13511" y="351"/>
                    <a:pt x="13460" y="146"/>
                    <a:pt x="13306" y="95"/>
                  </a:cubicBezTo>
                  <a:cubicBezTo>
                    <a:pt x="13285" y="88"/>
                    <a:pt x="13264" y="85"/>
                    <a:pt x="13244" y="85"/>
                  </a:cubicBezTo>
                  <a:close/>
                  <a:moveTo>
                    <a:pt x="9983" y="0"/>
                  </a:moveTo>
                  <a:cubicBezTo>
                    <a:pt x="9903" y="0"/>
                    <a:pt x="9827" y="28"/>
                    <a:pt x="9767" y="95"/>
                  </a:cubicBezTo>
                  <a:cubicBezTo>
                    <a:pt x="9742" y="121"/>
                    <a:pt x="9716" y="172"/>
                    <a:pt x="9690" y="223"/>
                  </a:cubicBezTo>
                  <a:cubicBezTo>
                    <a:pt x="9639" y="403"/>
                    <a:pt x="9690" y="582"/>
                    <a:pt x="9844" y="685"/>
                  </a:cubicBezTo>
                  <a:cubicBezTo>
                    <a:pt x="9910" y="731"/>
                    <a:pt x="9982" y="752"/>
                    <a:pt x="10050" y="752"/>
                  </a:cubicBezTo>
                  <a:cubicBezTo>
                    <a:pt x="10249" y="752"/>
                    <a:pt x="10428" y="580"/>
                    <a:pt x="10408" y="351"/>
                  </a:cubicBezTo>
                  <a:cubicBezTo>
                    <a:pt x="10390" y="169"/>
                    <a:pt x="10178" y="0"/>
                    <a:pt x="9983" y="0"/>
                  </a:cubicBezTo>
                  <a:close/>
                  <a:moveTo>
                    <a:pt x="7556" y="654"/>
                  </a:moveTo>
                  <a:cubicBezTo>
                    <a:pt x="7486" y="654"/>
                    <a:pt x="7412" y="721"/>
                    <a:pt x="7434" y="787"/>
                  </a:cubicBezTo>
                  <a:lnTo>
                    <a:pt x="7434" y="813"/>
                  </a:lnTo>
                  <a:cubicBezTo>
                    <a:pt x="7460" y="839"/>
                    <a:pt x="7460" y="839"/>
                    <a:pt x="7460" y="839"/>
                  </a:cubicBezTo>
                  <a:cubicBezTo>
                    <a:pt x="7485" y="864"/>
                    <a:pt x="7517" y="877"/>
                    <a:pt x="7546" y="877"/>
                  </a:cubicBezTo>
                  <a:cubicBezTo>
                    <a:pt x="7575" y="877"/>
                    <a:pt x="7601" y="864"/>
                    <a:pt x="7613" y="839"/>
                  </a:cubicBezTo>
                  <a:cubicBezTo>
                    <a:pt x="7690" y="787"/>
                    <a:pt x="7690" y="685"/>
                    <a:pt x="7588" y="659"/>
                  </a:cubicBezTo>
                  <a:cubicBezTo>
                    <a:pt x="7578" y="656"/>
                    <a:pt x="7567" y="654"/>
                    <a:pt x="7556" y="654"/>
                  </a:cubicBezTo>
                  <a:close/>
                  <a:moveTo>
                    <a:pt x="12799" y="1638"/>
                  </a:moveTo>
                  <a:cubicBezTo>
                    <a:pt x="12396" y="1638"/>
                    <a:pt x="11973" y="2067"/>
                    <a:pt x="12178" y="2454"/>
                  </a:cubicBezTo>
                  <a:lnTo>
                    <a:pt x="12152" y="2454"/>
                  </a:lnTo>
                  <a:cubicBezTo>
                    <a:pt x="12203" y="2531"/>
                    <a:pt x="12255" y="2582"/>
                    <a:pt x="12306" y="2634"/>
                  </a:cubicBezTo>
                  <a:cubicBezTo>
                    <a:pt x="12435" y="2734"/>
                    <a:pt x="12595" y="2786"/>
                    <a:pt x="12756" y="2786"/>
                  </a:cubicBezTo>
                  <a:cubicBezTo>
                    <a:pt x="12885" y="2786"/>
                    <a:pt x="13013" y="2753"/>
                    <a:pt x="13127" y="2685"/>
                  </a:cubicBezTo>
                  <a:cubicBezTo>
                    <a:pt x="13511" y="2403"/>
                    <a:pt x="13409" y="1787"/>
                    <a:pt x="12947" y="1659"/>
                  </a:cubicBezTo>
                  <a:cubicBezTo>
                    <a:pt x="12899" y="1645"/>
                    <a:pt x="12849" y="1638"/>
                    <a:pt x="12799" y="1638"/>
                  </a:cubicBezTo>
                  <a:close/>
                  <a:moveTo>
                    <a:pt x="6278" y="2155"/>
                  </a:moveTo>
                  <a:cubicBezTo>
                    <a:pt x="6196" y="2155"/>
                    <a:pt x="6115" y="2183"/>
                    <a:pt x="6049" y="2249"/>
                  </a:cubicBezTo>
                  <a:lnTo>
                    <a:pt x="6075" y="2249"/>
                  </a:lnTo>
                  <a:cubicBezTo>
                    <a:pt x="6049" y="2275"/>
                    <a:pt x="6024" y="2326"/>
                    <a:pt x="5998" y="2377"/>
                  </a:cubicBezTo>
                  <a:cubicBezTo>
                    <a:pt x="5947" y="2557"/>
                    <a:pt x="5998" y="2736"/>
                    <a:pt x="6152" y="2839"/>
                  </a:cubicBezTo>
                  <a:cubicBezTo>
                    <a:pt x="6212" y="2886"/>
                    <a:pt x="6279" y="2906"/>
                    <a:pt x="6345" y="2906"/>
                  </a:cubicBezTo>
                  <a:cubicBezTo>
                    <a:pt x="6532" y="2906"/>
                    <a:pt x="6709" y="2740"/>
                    <a:pt x="6690" y="2531"/>
                  </a:cubicBezTo>
                  <a:cubicBezTo>
                    <a:pt x="6690" y="2330"/>
                    <a:pt x="6481" y="2155"/>
                    <a:pt x="6278" y="2155"/>
                  </a:cubicBezTo>
                  <a:close/>
                  <a:moveTo>
                    <a:pt x="15296" y="2488"/>
                  </a:moveTo>
                  <a:cubicBezTo>
                    <a:pt x="15012" y="2488"/>
                    <a:pt x="14712" y="2798"/>
                    <a:pt x="14870" y="3070"/>
                  </a:cubicBezTo>
                  <a:cubicBezTo>
                    <a:pt x="14896" y="3121"/>
                    <a:pt x="14922" y="3146"/>
                    <a:pt x="14947" y="3198"/>
                  </a:cubicBezTo>
                  <a:cubicBezTo>
                    <a:pt x="15046" y="3268"/>
                    <a:pt x="15152" y="3308"/>
                    <a:pt x="15258" y="3308"/>
                  </a:cubicBezTo>
                  <a:cubicBezTo>
                    <a:pt x="15344" y="3308"/>
                    <a:pt x="15430" y="3281"/>
                    <a:pt x="15511" y="3223"/>
                  </a:cubicBezTo>
                  <a:cubicBezTo>
                    <a:pt x="15793" y="3044"/>
                    <a:pt x="15716" y="2608"/>
                    <a:pt x="15409" y="2505"/>
                  </a:cubicBezTo>
                  <a:cubicBezTo>
                    <a:pt x="15372" y="2493"/>
                    <a:pt x="15334" y="2488"/>
                    <a:pt x="15296" y="2488"/>
                  </a:cubicBezTo>
                  <a:close/>
                  <a:moveTo>
                    <a:pt x="3455" y="3035"/>
                  </a:moveTo>
                  <a:cubicBezTo>
                    <a:pt x="3318" y="3035"/>
                    <a:pt x="3186" y="3190"/>
                    <a:pt x="3254" y="3326"/>
                  </a:cubicBezTo>
                  <a:cubicBezTo>
                    <a:pt x="3254" y="3352"/>
                    <a:pt x="3280" y="3352"/>
                    <a:pt x="3306" y="3377"/>
                  </a:cubicBezTo>
                  <a:cubicBezTo>
                    <a:pt x="3348" y="3420"/>
                    <a:pt x="3398" y="3439"/>
                    <a:pt x="3447" y="3439"/>
                  </a:cubicBezTo>
                  <a:cubicBezTo>
                    <a:pt x="3488" y="3439"/>
                    <a:pt x="3527" y="3426"/>
                    <a:pt x="3562" y="3403"/>
                  </a:cubicBezTo>
                  <a:cubicBezTo>
                    <a:pt x="3690" y="3300"/>
                    <a:pt x="3665" y="3095"/>
                    <a:pt x="3511" y="3044"/>
                  </a:cubicBezTo>
                  <a:cubicBezTo>
                    <a:pt x="3492" y="3038"/>
                    <a:pt x="3474" y="3035"/>
                    <a:pt x="3455" y="3035"/>
                  </a:cubicBezTo>
                  <a:close/>
                  <a:moveTo>
                    <a:pt x="10101" y="2744"/>
                  </a:moveTo>
                  <a:cubicBezTo>
                    <a:pt x="10028" y="2744"/>
                    <a:pt x="9956" y="2766"/>
                    <a:pt x="9894" y="2817"/>
                  </a:cubicBezTo>
                  <a:lnTo>
                    <a:pt x="9894" y="2817"/>
                  </a:lnTo>
                  <a:cubicBezTo>
                    <a:pt x="9894" y="2816"/>
                    <a:pt x="9895" y="2815"/>
                    <a:pt x="9896" y="2813"/>
                  </a:cubicBezTo>
                  <a:lnTo>
                    <a:pt x="9896" y="2813"/>
                  </a:lnTo>
                  <a:lnTo>
                    <a:pt x="9870" y="2839"/>
                  </a:lnTo>
                  <a:cubicBezTo>
                    <a:pt x="9878" y="2831"/>
                    <a:pt x="9886" y="2824"/>
                    <a:pt x="9894" y="2817"/>
                  </a:cubicBezTo>
                  <a:lnTo>
                    <a:pt x="9894" y="2817"/>
                  </a:lnTo>
                  <a:cubicBezTo>
                    <a:pt x="9869" y="2867"/>
                    <a:pt x="9844" y="2916"/>
                    <a:pt x="9819" y="2941"/>
                  </a:cubicBezTo>
                  <a:cubicBezTo>
                    <a:pt x="9767" y="3121"/>
                    <a:pt x="9819" y="3300"/>
                    <a:pt x="9973" y="3429"/>
                  </a:cubicBezTo>
                  <a:cubicBezTo>
                    <a:pt x="10030" y="3467"/>
                    <a:pt x="10094" y="3485"/>
                    <a:pt x="10158" y="3485"/>
                  </a:cubicBezTo>
                  <a:cubicBezTo>
                    <a:pt x="10348" y="3485"/>
                    <a:pt x="10530" y="3326"/>
                    <a:pt x="10511" y="3095"/>
                  </a:cubicBezTo>
                  <a:cubicBezTo>
                    <a:pt x="10511" y="2913"/>
                    <a:pt x="10304" y="2744"/>
                    <a:pt x="10101" y="2744"/>
                  </a:cubicBezTo>
                  <a:close/>
                  <a:moveTo>
                    <a:pt x="14770" y="4548"/>
                  </a:moveTo>
                  <a:cubicBezTo>
                    <a:pt x="14646" y="4548"/>
                    <a:pt x="14495" y="4700"/>
                    <a:pt x="14563" y="4813"/>
                  </a:cubicBezTo>
                  <a:cubicBezTo>
                    <a:pt x="14588" y="4839"/>
                    <a:pt x="14588" y="4865"/>
                    <a:pt x="14614" y="4890"/>
                  </a:cubicBezTo>
                  <a:cubicBezTo>
                    <a:pt x="14661" y="4922"/>
                    <a:pt x="14719" y="4944"/>
                    <a:pt x="14780" y="4944"/>
                  </a:cubicBezTo>
                  <a:cubicBezTo>
                    <a:pt x="14818" y="4944"/>
                    <a:pt x="14857" y="4935"/>
                    <a:pt x="14896" y="4916"/>
                  </a:cubicBezTo>
                  <a:cubicBezTo>
                    <a:pt x="15024" y="4813"/>
                    <a:pt x="14998" y="4608"/>
                    <a:pt x="14819" y="4557"/>
                  </a:cubicBezTo>
                  <a:cubicBezTo>
                    <a:pt x="14804" y="4551"/>
                    <a:pt x="14787" y="4548"/>
                    <a:pt x="14770" y="4548"/>
                  </a:cubicBezTo>
                  <a:close/>
                  <a:moveTo>
                    <a:pt x="4573" y="4622"/>
                  </a:moveTo>
                  <a:cubicBezTo>
                    <a:pt x="4312" y="4622"/>
                    <a:pt x="4040" y="4894"/>
                    <a:pt x="4177" y="5147"/>
                  </a:cubicBezTo>
                  <a:cubicBezTo>
                    <a:pt x="4203" y="5172"/>
                    <a:pt x="4229" y="5224"/>
                    <a:pt x="4254" y="5249"/>
                  </a:cubicBezTo>
                  <a:cubicBezTo>
                    <a:pt x="4344" y="5324"/>
                    <a:pt x="4451" y="5364"/>
                    <a:pt x="4555" y="5364"/>
                  </a:cubicBezTo>
                  <a:cubicBezTo>
                    <a:pt x="4630" y="5364"/>
                    <a:pt x="4703" y="5343"/>
                    <a:pt x="4767" y="5300"/>
                  </a:cubicBezTo>
                  <a:cubicBezTo>
                    <a:pt x="5024" y="5121"/>
                    <a:pt x="4972" y="4711"/>
                    <a:pt x="4665" y="4634"/>
                  </a:cubicBezTo>
                  <a:cubicBezTo>
                    <a:pt x="4635" y="4626"/>
                    <a:pt x="4604" y="4622"/>
                    <a:pt x="4573" y="4622"/>
                  </a:cubicBezTo>
                  <a:close/>
                  <a:moveTo>
                    <a:pt x="8987" y="4400"/>
                  </a:moveTo>
                  <a:cubicBezTo>
                    <a:pt x="8604" y="4400"/>
                    <a:pt x="8182" y="4821"/>
                    <a:pt x="8383" y="5224"/>
                  </a:cubicBezTo>
                  <a:cubicBezTo>
                    <a:pt x="8408" y="5275"/>
                    <a:pt x="8460" y="5352"/>
                    <a:pt x="8537" y="5403"/>
                  </a:cubicBezTo>
                  <a:cubicBezTo>
                    <a:pt x="8665" y="5503"/>
                    <a:pt x="8818" y="5555"/>
                    <a:pt x="8972" y="5555"/>
                  </a:cubicBezTo>
                  <a:cubicBezTo>
                    <a:pt x="9094" y="5555"/>
                    <a:pt x="9218" y="5522"/>
                    <a:pt x="9331" y="5454"/>
                  </a:cubicBezTo>
                  <a:cubicBezTo>
                    <a:pt x="9716" y="5172"/>
                    <a:pt x="9614" y="4557"/>
                    <a:pt x="9152" y="4429"/>
                  </a:cubicBezTo>
                  <a:cubicBezTo>
                    <a:pt x="9099" y="4409"/>
                    <a:pt x="9044" y="4400"/>
                    <a:pt x="8987" y="4400"/>
                  </a:cubicBezTo>
                  <a:close/>
                  <a:moveTo>
                    <a:pt x="16985" y="4741"/>
                  </a:moveTo>
                  <a:cubicBezTo>
                    <a:pt x="16596" y="4741"/>
                    <a:pt x="16152" y="5169"/>
                    <a:pt x="16358" y="5557"/>
                  </a:cubicBezTo>
                  <a:cubicBezTo>
                    <a:pt x="16409" y="5634"/>
                    <a:pt x="16460" y="5685"/>
                    <a:pt x="16511" y="5736"/>
                  </a:cubicBezTo>
                  <a:cubicBezTo>
                    <a:pt x="16640" y="5836"/>
                    <a:pt x="16793" y="5889"/>
                    <a:pt x="16947" y="5889"/>
                  </a:cubicBezTo>
                  <a:cubicBezTo>
                    <a:pt x="17069" y="5889"/>
                    <a:pt x="17193" y="5856"/>
                    <a:pt x="17306" y="5788"/>
                  </a:cubicBezTo>
                  <a:cubicBezTo>
                    <a:pt x="17717" y="5506"/>
                    <a:pt x="17614" y="4890"/>
                    <a:pt x="17127" y="4762"/>
                  </a:cubicBezTo>
                  <a:cubicBezTo>
                    <a:pt x="17081" y="4748"/>
                    <a:pt x="17034" y="4741"/>
                    <a:pt x="16985" y="4741"/>
                  </a:cubicBezTo>
                  <a:close/>
                  <a:moveTo>
                    <a:pt x="6587" y="6245"/>
                  </a:moveTo>
                  <a:cubicBezTo>
                    <a:pt x="6511" y="6245"/>
                    <a:pt x="6414" y="6334"/>
                    <a:pt x="6460" y="6403"/>
                  </a:cubicBezTo>
                  <a:cubicBezTo>
                    <a:pt x="6460" y="6429"/>
                    <a:pt x="6485" y="6429"/>
                    <a:pt x="6485" y="6454"/>
                  </a:cubicBezTo>
                  <a:cubicBezTo>
                    <a:pt x="6511" y="6467"/>
                    <a:pt x="6536" y="6474"/>
                    <a:pt x="6562" y="6474"/>
                  </a:cubicBezTo>
                  <a:cubicBezTo>
                    <a:pt x="6588" y="6474"/>
                    <a:pt x="6613" y="6467"/>
                    <a:pt x="6639" y="6454"/>
                  </a:cubicBezTo>
                  <a:cubicBezTo>
                    <a:pt x="6716" y="6403"/>
                    <a:pt x="6690" y="6275"/>
                    <a:pt x="6613" y="6249"/>
                  </a:cubicBezTo>
                  <a:cubicBezTo>
                    <a:pt x="6605" y="6246"/>
                    <a:pt x="6596" y="6245"/>
                    <a:pt x="6587" y="6245"/>
                  </a:cubicBezTo>
                  <a:close/>
                  <a:moveTo>
                    <a:pt x="813" y="5837"/>
                  </a:moveTo>
                  <a:cubicBezTo>
                    <a:pt x="428" y="5837"/>
                    <a:pt x="1" y="6278"/>
                    <a:pt x="203" y="6659"/>
                  </a:cubicBezTo>
                  <a:cubicBezTo>
                    <a:pt x="228" y="6711"/>
                    <a:pt x="280" y="6788"/>
                    <a:pt x="357" y="6839"/>
                  </a:cubicBezTo>
                  <a:cubicBezTo>
                    <a:pt x="485" y="6939"/>
                    <a:pt x="638" y="6991"/>
                    <a:pt x="792" y="6991"/>
                  </a:cubicBezTo>
                  <a:cubicBezTo>
                    <a:pt x="915" y="6991"/>
                    <a:pt x="1038" y="6958"/>
                    <a:pt x="1152" y="6890"/>
                  </a:cubicBezTo>
                  <a:cubicBezTo>
                    <a:pt x="1536" y="6608"/>
                    <a:pt x="1434" y="5993"/>
                    <a:pt x="972" y="5865"/>
                  </a:cubicBezTo>
                  <a:cubicBezTo>
                    <a:pt x="921" y="5845"/>
                    <a:pt x="868" y="5837"/>
                    <a:pt x="813" y="5837"/>
                  </a:cubicBezTo>
                  <a:close/>
                  <a:moveTo>
                    <a:pt x="8010" y="7201"/>
                  </a:moveTo>
                  <a:cubicBezTo>
                    <a:pt x="7933" y="7201"/>
                    <a:pt x="7856" y="7225"/>
                    <a:pt x="7791" y="7279"/>
                  </a:cubicBezTo>
                  <a:lnTo>
                    <a:pt x="7791" y="7279"/>
                  </a:lnTo>
                  <a:cubicBezTo>
                    <a:pt x="7792" y="7278"/>
                    <a:pt x="7792" y="7276"/>
                    <a:pt x="7793" y="7275"/>
                  </a:cubicBezTo>
                  <a:lnTo>
                    <a:pt x="7793" y="7275"/>
                  </a:lnTo>
                  <a:lnTo>
                    <a:pt x="7767" y="7301"/>
                  </a:lnTo>
                  <a:cubicBezTo>
                    <a:pt x="7775" y="7293"/>
                    <a:pt x="7783" y="7286"/>
                    <a:pt x="7791" y="7279"/>
                  </a:cubicBezTo>
                  <a:lnTo>
                    <a:pt x="7791" y="7279"/>
                  </a:lnTo>
                  <a:cubicBezTo>
                    <a:pt x="7766" y="7328"/>
                    <a:pt x="7741" y="7353"/>
                    <a:pt x="7716" y="7403"/>
                  </a:cubicBezTo>
                  <a:cubicBezTo>
                    <a:pt x="7665" y="7583"/>
                    <a:pt x="7716" y="7762"/>
                    <a:pt x="7870" y="7890"/>
                  </a:cubicBezTo>
                  <a:cubicBezTo>
                    <a:pt x="7928" y="7929"/>
                    <a:pt x="7992" y="7946"/>
                    <a:pt x="8055" y="7946"/>
                  </a:cubicBezTo>
                  <a:cubicBezTo>
                    <a:pt x="8245" y="7946"/>
                    <a:pt x="8428" y="7788"/>
                    <a:pt x="8408" y="7557"/>
                  </a:cubicBezTo>
                  <a:cubicBezTo>
                    <a:pt x="8408" y="7360"/>
                    <a:pt x="8209" y="7201"/>
                    <a:pt x="8010" y="7201"/>
                  </a:cubicBezTo>
                  <a:close/>
                  <a:moveTo>
                    <a:pt x="4446" y="7536"/>
                  </a:moveTo>
                  <a:cubicBezTo>
                    <a:pt x="4057" y="7536"/>
                    <a:pt x="3613" y="7964"/>
                    <a:pt x="3818" y="8352"/>
                  </a:cubicBezTo>
                  <a:cubicBezTo>
                    <a:pt x="3844" y="8429"/>
                    <a:pt x="3895" y="8480"/>
                    <a:pt x="3972" y="8531"/>
                  </a:cubicBezTo>
                  <a:cubicBezTo>
                    <a:pt x="4087" y="8631"/>
                    <a:pt x="4241" y="8684"/>
                    <a:pt x="4399" y="8684"/>
                  </a:cubicBezTo>
                  <a:cubicBezTo>
                    <a:pt x="4525" y="8684"/>
                    <a:pt x="4654" y="8651"/>
                    <a:pt x="4767" y="8583"/>
                  </a:cubicBezTo>
                  <a:cubicBezTo>
                    <a:pt x="5152" y="8301"/>
                    <a:pt x="5049" y="7685"/>
                    <a:pt x="4588" y="7557"/>
                  </a:cubicBezTo>
                  <a:cubicBezTo>
                    <a:pt x="4542" y="7543"/>
                    <a:pt x="4495" y="7536"/>
                    <a:pt x="4446" y="75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36" name="Google Shape;1036;p22"/>
            <p:cNvSpPr/>
            <p:nvPr/>
          </p:nvSpPr>
          <p:spPr>
            <a:xfrm rot="718822">
              <a:off x="7632882" y="3365539"/>
              <a:ext cx="918528" cy="1181592"/>
            </a:xfrm>
            <a:custGeom>
              <a:avLst/>
              <a:gdLst/>
              <a:ahLst/>
              <a:cxnLst/>
              <a:rect l="l" t="t" r="r" b="b"/>
              <a:pathLst>
                <a:path w="39784" h="51178" extrusionOk="0">
                  <a:moveTo>
                    <a:pt x="39268" y="0"/>
                  </a:moveTo>
                  <a:cubicBezTo>
                    <a:pt x="39198" y="0"/>
                    <a:pt x="39125" y="22"/>
                    <a:pt x="39054" y="72"/>
                  </a:cubicBezTo>
                  <a:cubicBezTo>
                    <a:pt x="26772" y="10380"/>
                    <a:pt x="10053" y="27535"/>
                    <a:pt x="104" y="50665"/>
                  </a:cubicBezTo>
                  <a:cubicBezTo>
                    <a:pt x="1" y="50895"/>
                    <a:pt x="180" y="51152"/>
                    <a:pt x="437" y="51177"/>
                  </a:cubicBezTo>
                  <a:cubicBezTo>
                    <a:pt x="565" y="51177"/>
                    <a:pt x="668" y="51075"/>
                    <a:pt x="719" y="50972"/>
                  </a:cubicBezTo>
                  <a:cubicBezTo>
                    <a:pt x="10668" y="27945"/>
                    <a:pt x="27310" y="10868"/>
                    <a:pt x="39516" y="611"/>
                  </a:cubicBezTo>
                  <a:cubicBezTo>
                    <a:pt x="39784" y="363"/>
                    <a:pt x="39555" y="0"/>
                    <a:pt x="39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37" name="Google Shape;1037;p22"/>
            <p:cNvSpPr/>
            <p:nvPr/>
          </p:nvSpPr>
          <p:spPr>
            <a:xfrm rot="718822">
              <a:off x="8009603" y="2528280"/>
              <a:ext cx="906430" cy="1506230"/>
            </a:xfrm>
            <a:custGeom>
              <a:avLst/>
              <a:gdLst/>
              <a:ahLst/>
              <a:cxnLst/>
              <a:rect l="l" t="t" r="r" b="b"/>
              <a:pathLst>
                <a:path w="39260" h="65239" extrusionOk="0">
                  <a:moveTo>
                    <a:pt x="31193" y="1"/>
                  </a:moveTo>
                  <a:cubicBezTo>
                    <a:pt x="29629" y="1"/>
                    <a:pt x="28036" y="370"/>
                    <a:pt x="26643" y="1056"/>
                  </a:cubicBezTo>
                  <a:cubicBezTo>
                    <a:pt x="23259" y="2722"/>
                    <a:pt x="20848" y="5825"/>
                    <a:pt x="18746" y="8953"/>
                  </a:cubicBezTo>
                  <a:lnTo>
                    <a:pt x="18746" y="8928"/>
                  </a:lnTo>
                  <a:cubicBezTo>
                    <a:pt x="13079" y="17313"/>
                    <a:pt x="9001" y="26595"/>
                    <a:pt x="6078" y="36263"/>
                  </a:cubicBezTo>
                  <a:cubicBezTo>
                    <a:pt x="5078" y="39622"/>
                    <a:pt x="4027" y="42058"/>
                    <a:pt x="2822" y="45340"/>
                  </a:cubicBezTo>
                  <a:cubicBezTo>
                    <a:pt x="214" y="52473"/>
                    <a:pt x="1430" y="62307"/>
                    <a:pt x="14" y="65213"/>
                  </a:cubicBezTo>
                  <a:lnTo>
                    <a:pt x="14" y="65213"/>
                  </a:lnTo>
                  <a:cubicBezTo>
                    <a:pt x="7580" y="49885"/>
                    <a:pt x="20598" y="32563"/>
                    <a:pt x="32080" y="19877"/>
                  </a:cubicBezTo>
                  <a:cubicBezTo>
                    <a:pt x="34310" y="17415"/>
                    <a:pt x="36644" y="14928"/>
                    <a:pt x="37952" y="11851"/>
                  </a:cubicBezTo>
                  <a:cubicBezTo>
                    <a:pt x="39234" y="8800"/>
                    <a:pt x="39259" y="4928"/>
                    <a:pt x="37054" y="2415"/>
                  </a:cubicBezTo>
                  <a:cubicBezTo>
                    <a:pt x="35606" y="755"/>
                    <a:pt x="33429" y="1"/>
                    <a:pt x="31193" y="1"/>
                  </a:cubicBezTo>
                  <a:close/>
                  <a:moveTo>
                    <a:pt x="14" y="65213"/>
                  </a:moveTo>
                  <a:lnTo>
                    <a:pt x="14" y="65213"/>
                  </a:lnTo>
                  <a:cubicBezTo>
                    <a:pt x="10" y="65221"/>
                    <a:pt x="5" y="65230"/>
                    <a:pt x="1" y="65239"/>
                  </a:cubicBezTo>
                  <a:cubicBezTo>
                    <a:pt x="5" y="65230"/>
                    <a:pt x="10" y="65221"/>
                    <a:pt x="14" y="652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38" name="Google Shape;1038;p22"/>
            <p:cNvSpPr/>
            <p:nvPr/>
          </p:nvSpPr>
          <p:spPr>
            <a:xfrm rot="718822">
              <a:off x="8025575" y="2445523"/>
              <a:ext cx="854321" cy="1538669"/>
            </a:xfrm>
            <a:custGeom>
              <a:avLst/>
              <a:gdLst/>
              <a:ahLst/>
              <a:cxnLst/>
              <a:rect l="l" t="t" r="r" b="b"/>
              <a:pathLst>
                <a:path w="37003" h="66644" extrusionOk="0">
                  <a:moveTo>
                    <a:pt x="29021" y="0"/>
                  </a:moveTo>
                  <a:cubicBezTo>
                    <a:pt x="27307" y="0"/>
                    <a:pt x="25551" y="457"/>
                    <a:pt x="24053" y="1281"/>
                  </a:cubicBezTo>
                  <a:cubicBezTo>
                    <a:pt x="20745" y="3128"/>
                    <a:pt x="18489" y="6333"/>
                    <a:pt x="16514" y="9538"/>
                  </a:cubicBezTo>
                  <a:lnTo>
                    <a:pt x="16514" y="9513"/>
                  </a:lnTo>
                  <a:cubicBezTo>
                    <a:pt x="11232" y="18154"/>
                    <a:pt x="7591" y="27616"/>
                    <a:pt x="5129" y="37411"/>
                  </a:cubicBezTo>
                  <a:cubicBezTo>
                    <a:pt x="4257" y="40796"/>
                    <a:pt x="3360" y="43284"/>
                    <a:pt x="2308" y="46617"/>
                  </a:cubicBezTo>
                  <a:cubicBezTo>
                    <a:pt x="1" y="53874"/>
                    <a:pt x="1693" y="63669"/>
                    <a:pt x="411" y="66644"/>
                  </a:cubicBezTo>
                  <a:lnTo>
                    <a:pt x="411" y="66644"/>
                  </a:lnTo>
                  <a:cubicBezTo>
                    <a:pt x="7257" y="50951"/>
                    <a:pt x="19437" y="33052"/>
                    <a:pt x="30335" y="19846"/>
                  </a:cubicBezTo>
                  <a:cubicBezTo>
                    <a:pt x="32464" y="17257"/>
                    <a:pt x="34695" y="14692"/>
                    <a:pt x="35849" y="11564"/>
                  </a:cubicBezTo>
                  <a:cubicBezTo>
                    <a:pt x="37002" y="8436"/>
                    <a:pt x="36823" y="4564"/>
                    <a:pt x="34515" y="2153"/>
                  </a:cubicBezTo>
                  <a:cubicBezTo>
                    <a:pt x="33098" y="666"/>
                    <a:pt x="31091" y="0"/>
                    <a:pt x="290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39" name="Google Shape;1039;p22"/>
            <p:cNvSpPr/>
            <p:nvPr/>
          </p:nvSpPr>
          <p:spPr>
            <a:xfrm rot="718822">
              <a:off x="8557141" y="2511476"/>
              <a:ext cx="353037" cy="279917"/>
            </a:xfrm>
            <a:custGeom>
              <a:avLst/>
              <a:gdLst/>
              <a:ahLst/>
              <a:cxnLst/>
              <a:rect l="l" t="t" r="r" b="b"/>
              <a:pathLst>
                <a:path w="15291" h="12124" extrusionOk="0">
                  <a:moveTo>
                    <a:pt x="8935" y="0"/>
                  </a:moveTo>
                  <a:cubicBezTo>
                    <a:pt x="8915" y="0"/>
                    <a:pt x="8895" y="3"/>
                    <a:pt x="8873" y="9"/>
                  </a:cubicBezTo>
                  <a:cubicBezTo>
                    <a:pt x="8745" y="35"/>
                    <a:pt x="8642" y="265"/>
                    <a:pt x="8770" y="368"/>
                  </a:cubicBezTo>
                  <a:cubicBezTo>
                    <a:pt x="8796" y="368"/>
                    <a:pt x="8822" y="368"/>
                    <a:pt x="8847" y="394"/>
                  </a:cubicBezTo>
                  <a:cubicBezTo>
                    <a:pt x="8950" y="394"/>
                    <a:pt x="9053" y="368"/>
                    <a:pt x="9104" y="265"/>
                  </a:cubicBezTo>
                  <a:cubicBezTo>
                    <a:pt x="9172" y="153"/>
                    <a:pt x="9080" y="0"/>
                    <a:pt x="8935" y="0"/>
                  </a:cubicBezTo>
                  <a:close/>
                  <a:moveTo>
                    <a:pt x="11916" y="1183"/>
                  </a:moveTo>
                  <a:cubicBezTo>
                    <a:pt x="11893" y="1183"/>
                    <a:pt x="11871" y="1185"/>
                    <a:pt x="11848" y="1189"/>
                  </a:cubicBezTo>
                  <a:cubicBezTo>
                    <a:pt x="11565" y="1240"/>
                    <a:pt x="11360" y="1753"/>
                    <a:pt x="11642" y="1932"/>
                  </a:cubicBezTo>
                  <a:cubicBezTo>
                    <a:pt x="11694" y="1958"/>
                    <a:pt x="11745" y="1983"/>
                    <a:pt x="11796" y="2009"/>
                  </a:cubicBezTo>
                  <a:cubicBezTo>
                    <a:pt x="11822" y="2012"/>
                    <a:pt x="11848" y="2014"/>
                    <a:pt x="11873" y="2014"/>
                  </a:cubicBezTo>
                  <a:cubicBezTo>
                    <a:pt x="12051" y="2014"/>
                    <a:pt x="12219" y="1935"/>
                    <a:pt x="12309" y="1778"/>
                  </a:cubicBezTo>
                  <a:cubicBezTo>
                    <a:pt x="12452" y="1492"/>
                    <a:pt x="12218" y="1183"/>
                    <a:pt x="11916" y="1183"/>
                  </a:cubicBezTo>
                  <a:close/>
                  <a:moveTo>
                    <a:pt x="6093" y="1486"/>
                  </a:moveTo>
                  <a:cubicBezTo>
                    <a:pt x="5938" y="1486"/>
                    <a:pt x="5786" y="1562"/>
                    <a:pt x="5745" y="1727"/>
                  </a:cubicBezTo>
                  <a:cubicBezTo>
                    <a:pt x="5745" y="1778"/>
                    <a:pt x="5745" y="1804"/>
                    <a:pt x="5745" y="1855"/>
                  </a:cubicBezTo>
                  <a:cubicBezTo>
                    <a:pt x="5770" y="2035"/>
                    <a:pt x="5924" y="2189"/>
                    <a:pt x="6104" y="2214"/>
                  </a:cubicBezTo>
                  <a:cubicBezTo>
                    <a:pt x="6114" y="2215"/>
                    <a:pt x="6124" y="2216"/>
                    <a:pt x="6134" y="2216"/>
                  </a:cubicBezTo>
                  <a:cubicBezTo>
                    <a:pt x="6400" y="2216"/>
                    <a:pt x="6585" y="1897"/>
                    <a:pt x="6437" y="1650"/>
                  </a:cubicBezTo>
                  <a:cubicBezTo>
                    <a:pt x="6366" y="1543"/>
                    <a:pt x="6228" y="1486"/>
                    <a:pt x="6093" y="1486"/>
                  </a:cubicBezTo>
                  <a:close/>
                  <a:moveTo>
                    <a:pt x="9380" y="1591"/>
                  </a:moveTo>
                  <a:cubicBezTo>
                    <a:pt x="9348" y="1591"/>
                    <a:pt x="9316" y="1593"/>
                    <a:pt x="9283" y="1599"/>
                  </a:cubicBezTo>
                  <a:cubicBezTo>
                    <a:pt x="8847" y="1676"/>
                    <a:pt x="8565" y="2394"/>
                    <a:pt x="8976" y="2676"/>
                  </a:cubicBezTo>
                  <a:cubicBezTo>
                    <a:pt x="9027" y="2701"/>
                    <a:pt x="9104" y="2753"/>
                    <a:pt x="9181" y="2753"/>
                  </a:cubicBezTo>
                  <a:cubicBezTo>
                    <a:pt x="9222" y="2760"/>
                    <a:pt x="9265" y="2764"/>
                    <a:pt x="9307" y="2764"/>
                  </a:cubicBezTo>
                  <a:cubicBezTo>
                    <a:pt x="9550" y="2764"/>
                    <a:pt x="9793" y="2642"/>
                    <a:pt x="9924" y="2445"/>
                  </a:cubicBezTo>
                  <a:cubicBezTo>
                    <a:pt x="10115" y="2040"/>
                    <a:pt x="9796" y="1591"/>
                    <a:pt x="9380" y="1591"/>
                  </a:cubicBezTo>
                  <a:close/>
                  <a:moveTo>
                    <a:pt x="4129" y="3189"/>
                  </a:moveTo>
                  <a:cubicBezTo>
                    <a:pt x="4052" y="3214"/>
                    <a:pt x="4001" y="3343"/>
                    <a:pt x="4078" y="3394"/>
                  </a:cubicBezTo>
                  <a:lnTo>
                    <a:pt x="4078" y="3419"/>
                  </a:lnTo>
                  <a:lnTo>
                    <a:pt x="4104" y="3419"/>
                  </a:lnTo>
                  <a:cubicBezTo>
                    <a:pt x="4155" y="3419"/>
                    <a:pt x="4232" y="3394"/>
                    <a:pt x="4257" y="3343"/>
                  </a:cubicBezTo>
                  <a:cubicBezTo>
                    <a:pt x="4283" y="3266"/>
                    <a:pt x="4206" y="3189"/>
                    <a:pt x="4129" y="3189"/>
                  </a:cubicBezTo>
                  <a:close/>
                  <a:moveTo>
                    <a:pt x="14587" y="2354"/>
                  </a:moveTo>
                  <a:cubicBezTo>
                    <a:pt x="14547" y="2354"/>
                    <a:pt x="14505" y="2359"/>
                    <a:pt x="14463" y="2368"/>
                  </a:cubicBezTo>
                  <a:cubicBezTo>
                    <a:pt x="14027" y="2445"/>
                    <a:pt x="13745" y="3137"/>
                    <a:pt x="14155" y="3419"/>
                  </a:cubicBezTo>
                  <a:lnTo>
                    <a:pt x="14130" y="3419"/>
                  </a:lnTo>
                  <a:cubicBezTo>
                    <a:pt x="14207" y="3471"/>
                    <a:pt x="14284" y="3496"/>
                    <a:pt x="14360" y="3496"/>
                  </a:cubicBezTo>
                  <a:cubicBezTo>
                    <a:pt x="14415" y="3511"/>
                    <a:pt x="14471" y="3519"/>
                    <a:pt x="14527" y="3519"/>
                  </a:cubicBezTo>
                  <a:cubicBezTo>
                    <a:pt x="14756" y="3519"/>
                    <a:pt x="14980" y="3395"/>
                    <a:pt x="15104" y="3189"/>
                  </a:cubicBezTo>
                  <a:cubicBezTo>
                    <a:pt x="15290" y="2793"/>
                    <a:pt x="14990" y="2354"/>
                    <a:pt x="14587" y="2354"/>
                  </a:cubicBezTo>
                  <a:close/>
                  <a:moveTo>
                    <a:pt x="12388" y="3205"/>
                  </a:moveTo>
                  <a:cubicBezTo>
                    <a:pt x="12371" y="3205"/>
                    <a:pt x="12353" y="3208"/>
                    <a:pt x="12335" y="3214"/>
                  </a:cubicBezTo>
                  <a:cubicBezTo>
                    <a:pt x="12181" y="3240"/>
                    <a:pt x="12078" y="3471"/>
                    <a:pt x="12232" y="3573"/>
                  </a:cubicBezTo>
                  <a:cubicBezTo>
                    <a:pt x="12258" y="3573"/>
                    <a:pt x="12283" y="3599"/>
                    <a:pt x="12309" y="3599"/>
                  </a:cubicBezTo>
                  <a:cubicBezTo>
                    <a:pt x="12323" y="3604"/>
                    <a:pt x="12337" y="3606"/>
                    <a:pt x="12352" y="3606"/>
                  </a:cubicBezTo>
                  <a:cubicBezTo>
                    <a:pt x="12421" y="3606"/>
                    <a:pt x="12498" y="3560"/>
                    <a:pt x="12540" y="3496"/>
                  </a:cubicBezTo>
                  <a:cubicBezTo>
                    <a:pt x="12608" y="3361"/>
                    <a:pt x="12516" y="3205"/>
                    <a:pt x="12388" y="3205"/>
                  </a:cubicBezTo>
                  <a:close/>
                  <a:moveTo>
                    <a:pt x="7478" y="3842"/>
                  </a:moveTo>
                  <a:cubicBezTo>
                    <a:pt x="7323" y="3842"/>
                    <a:pt x="7170" y="3912"/>
                    <a:pt x="7129" y="4061"/>
                  </a:cubicBezTo>
                  <a:lnTo>
                    <a:pt x="7155" y="4061"/>
                  </a:lnTo>
                  <a:cubicBezTo>
                    <a:pt x="7155" y="4112"/>
                    <a:pt x="7155" y="4163"/>
                    <a:pt x="7155" y="4214"/>
                  </a:cubicBezTo>
                  <a:cubicBezTo>
                    <a:pt x="7181" y="4394"/>
                    <a:pt x="7334" y="4522"/>
                    <a:pt x="7514" y="4573"/>
                  </a:cubicBezTo>
                  <a:cubicBezTo>
                    <a:pt x="7796" y="4573"/>
                    <a:pt x="7976" y="4240"/>
                    <a:pt x="7822" y="4009"/>
                  </a:cubicBezTo>
                  <a:cubicBezTo>
                    <a:pt x="7761" y="3900"/>
                    <a:pt x="7619" y="3842"/>
                    <a:pt x="7478" y="3842"/>
                  </a:cubicBezTo>
                  <a:close/>
                  <a:moveTo>
                    <a:pt x="3853" y="5099"/>
                  </a:moveTo>
                  <a:cubicBezTo>
                    <a:pt x="3701" y="5099"/>
                    <a:pt x="3554" y="5169"/>
                    <a:pt x="3514" y="5317"/>
                  </a:cubicBezTo>
                  <a:cubicBezTo>
                    <a:pt x="3514" y="5368"/>
                    <a:pt x="3514" y="5420"/>
                    <a:pt x="3514" y="5471"/>
                  </a:cubicBezTo>
                  <a:cubicBezTo>
                    <a:pt x="3539" y="5650"/>
                    <a:pt x="3693" y="5804"/>
                    <a:pt x="3873" y="5830"/>
                  </a:cubicBezTo>
                  <a:cubicBezTo>
                    <a:pt x="4155" y="5830"/>
                    <a:pt x="4360" y="5522"/>
                    <a:pt x="4206" y="5266"/>
                  </a:cubicBezTo>
                  <a:cubicBezTo>
                    <a:pt x="4133" y="5156"/>
                    <a:pt x="3991" y="5099"/>
                    <a:pt x="3853" y="5099"/>
                  </a:cubicBezTo>
                  <a:close/>
                  <a:moveTo>
                    <a:pt x="7382" y="5816"/>
                  </a:moveTo>
                  <a:cubicBezTo>
                    <a:pt x="7341" y="5816"/>
                    <a:pt x="7300" y="5820"/>
                    <a:pt x="7258" y="5830"/>
                  </a:cubicBezTo>
                  <a:cubicBezTo>
                    <a:pt x="6822" y="5907"/>
                    <a:pt x="6540" y="6625"/>
                    <a:pt x="6924" y="6907"/>
                  </a:cubicBezTo>
                  <a:lnTo>
                    <a:pt x="6950" y="6907"/>
                  </a:lnTo>
                  <a:cubicBezTo>
                    <a:pt x="7001" y="6932"/>
                    <a:pt x="7078" y="6958"/>
                    <a:pt x="7155" y="6984"/>
                  </a:cubicBezTo>
                  <a:cubicBezTo>
                    <a:pt x="7196" y="6991"/>
                    <a:pt x="7238" y="6995"/>
                    <a:pt x="7280" y="6995"/>
                  </a:cubicBezTo>
                  <a:cubicBezTo>
                    <a:pt x="7524" y="6995"/>
                    <a:pt x="7767" y="6869"/>
                    <a:pt x="7899" y="6650"/>
                  </a:cubicBezTo>
                  <a:cubicBezTo>
                    <a:pt x="8085" y="6254"/>
                    <a:pt x="7785" y="5816"/>
                    <a:pt x="7382" y="5816"/>
                  </a:cubicBezTo>
                  <a:close/>
                  <a:moveTo>
                    <a:pt x="1704" y="7231"/>
                  </a:moveTo>
                  <a:cubicBezTo>
                    <a:pt x="1684" y="7231"/>
                    <a:pt x="1663" y="7234"/>
                    <a:pt x="1642" y="7240"/>
                  </a:cubicBezTo>
                  <a:cubicBezTo>
                    <a:pt x="1514" y="7266"/>
                    <a:pt x="1411" y="7497"/>
                    <a:pt x="1539" y="7599"/>
                  </a:cubicBezTo>
                  <a:cubicBezTo>
                    <a:pt x="1565" y="7599"/>
                    <a:pt x="1591" y="7625"/>
                    <a:pt x="1616" y="7625"/>
                  </a:cubicBezTo>
                  <a:cubicBezTo>
                    <a:pt x="1634" y="7629"/>
                    <a:pt x="1653" y="7631"/>
                    <a:pt x="1670" y="7631"/>
                  </a:cubicBezTo>
                  <a:cubicBezTo>
                    <a:pt x="1754" y="7631"/>
                    <a:pt x="1830" y="7586"/>
                    <a:pt x="1873" y="7522"/>
                  </a:cubicBezTo>
                  <a:cubicBezTo>
                    <a:pt x="1940" y="7387"/>
                    <a:pt x="1849" y="7231"/>
                    <a:pt x="1704" y="7231"/>
                  </a:cubicBezTo>
                  <a:close/>
                  <a:moveTo>
                    <a:pt x="5899" y="8599"/>
                  </a:moveTo>
                  <a:cubicBezTo>
                    <a:pt x="5822" y="8599"/>
                    <a:pt x="5770" y="8753"/>
                    <a:pt x="5847" y="8804"/>
                  </a:cubicBezTo>
                  <a:cubicBezTo>
                    <a:pt x="5847" y="8804"/>
                    <a:pt x="5873" y="8804"/>
                    <a:pt x="5873" y="8830"/>
                  </a:cubicBezTo>
                  <a:cubicBezTo>
                    <a:pt x="5924" y="8830"/>
                    <a:pt x="6001" y="8804"/>
                    <a:pt x="6027" y="8753"/>
                  </a:cubicBezTo>
                  <a:cubicBezTo>
                    <a:pt x="6052" y="8676"/>
                    <a:pt x="5975" y="8599"/>
                    <a:pt x="5899" y="8599"/>
                  </a:cubicBezTo>
                  <a:close/>
                  <a:moveTo>
                    <a:pt x="3453" y="8132"/>
                  </a:moveTo>
                  <a:cubicBezTo>
                    <a:pt x="3431" y="8132"/>
                    <a:pt x="3408" y="8134"/>
                    <a:pt x="3386" y="8138"/>
                  </a:cubicBezTo>
                  <a:cubicBezTo>
                    <a:pt x="3103" y="8189"/>
                    <a:pt x="2924" y="8651"/>
                    <a:pt x="3206" y="8830"/>
                  </a:cubicBezTo>
                  <a:cubicBezTo>
                    <a:pt x="3232" y="8856"/>
                    <a:pt x="3283" y="8856"/>
                    <a:pt x="3334" y="8881"/>
                  </a:cubicBezTo>
                  <a:cubicBezTo>
                    <a:pt x="3357" y="8885"/>
                    <a:pt x="3380" y="8886"/>
                    <a:pt x="3403" y="8886"/>
                  </a:cubicBezTo>
                  <a:cubicBezTo>
                    <a:pt x="3558" y="8886"/>
                    <a:pt x="3706" y="8810"/>
                    <a:pt x="3796" y="8676"/>
                  </a:cubicBezTo>
                  <a:cubicBezTo>
                    <a:pt x="3915" y="8415"/>
                    <a:pt x="3726" y="8132"/>
                    <a:pt x="3453" y="8132"/>
                  </a:cubicBezTo>
                  <a:close/>
                  <a:moveTo>
                    <a:pt x="7730" y="8742"/>
                  </a:moveTo>
                  <a:cubicBezTo>
                    <a:pt x="7579" y="8742"/>
                    <a:pt x="7427" y="8819"/>
                    <a:pt x="7386" y="8984"/>
                  </a:cubicBezTo>
                  <a:cubicBezTo>
                    <a:pt x="7386" y="9010"/>
                    <a:pt x="7386" y="9061"/>
                    <a:pt x="7386" y="9112"/>
                  </a:cubicBezTo>
                  <a:cubicBezTo>
                    <a:pt x="7437" y="9292"/>
                    <a:pt x="7565" y="9445"/>
                    <a:pt x="7745" y="9471"/>
                  </a:cubicBezTo>
                  <a:cubicBezTo>
                    <a:pt x="8027" y="9471"/>
                    <a:pt x="8232" y="9163"/>
                    <a:pt x="8052" y="8907"/>
                  </a:cubicBezTo>
                  <a:cubicBezTo>
                    <a:pt x="7993" y="8800"/>
                    <a:pt x="7862" y="8742"/>
                    <a:pt x="7730" y="8742"/>
                  </a:cubicBezTo>
                  <a:close/>
                  <a:moveTo>
                    <a:pt x="4824" y="10739"/>
                  </a:moveTo>
                  <a:cubicBezTo>
                    <a:pt x="4782" y="10739"/>
                    <a:pt x="4738" y="10744"/>
                    <a:pt x="4693" y="10753"/>
                  </a:cubicBezTo>
                  <a:cubicBezTo>
                    <a:pt x="4257" y="10830"/>
                    <a:pt x="4001" y="11522"/>
                    <a:pt x="4411" y="11805"/>
                  </a:cubicBezTo>
                  <a:lnTo>
                    <a:pt x="4386" y="11805"/>
                  </a:lnTo>
                  <a:cubicBezTo>
                    <a:pt x="4463" y="11856"/>
                    <a:pt x="4539" y="11881"/>
                    <a:pt x="4616" y="11907"/>
                  </a:cubicBezTo>
                  <a:cubicBezTo>
                    <a:pt x="4658" y="11915"/>
                    <a:pt x="4699" y="11918"/>
                    <a:pt x="4739" y="11918"/>
                  </a:cubicBezTo>
                  <a:cubicBezTo>
                    <a:pt x="4978" y="11918"/>
                    <a:pt x="5203" y="11793"/>
                    <a:pt x="5334" y="11574"/>
                  </a:cubicBezTo>
                  <a:cubicBezTo>
                    <a:pt x="5544" y="11178"/>
                    <a:pt x="5246" y="10739"/>
                    <a:pt x="4824" y="10739"/>
                  </a:cubicBezTo>
                  <a:close/>
                  <a:moveTo>
                    <a:pt x="816" y="10950"/>
                  </a:moveTo>
                  <a:cubicBezTo>
                    <a:pt x="784" y="10950"/>
                    <a:pt x="751" y="10953"/>
                    <a:pt x="719" y="10958"/>
                  </a:cubicBezTo>
                  <a:cubicBezTo>
                    <a:pt x="283" y="11035"/>
                    <a:pt x="1" y="11753"/>
                    <a:pt x="411" y="12035"/>
                  </a:cubicBezTo>
                  <a:cubicBezTo>
                    <a:pt x="462" y="12061"/>
                    <a:pt x="539" y="12087"/>
                    <a:pt x="616" y="12112"/>
                  </a:cubicBezTo>
                  <a:cubicBezTo>
                    <a:pt x="658" y="12120"/>
                    <a:pt x="700" y="12123"/>
                    <a:pt x="742" y="12123"/>
                  </a:cubicBezTo>
                  <a:cubicBezTo>
                    <a:pt x="986" y="12123"/>
                    <a:pt x="1229" y="12001"/>
                    <a:pt x="1360" y="11805"/>
                  </a:cubicBezTo>
                  <a:cubicBezTo>
                    <a:pt x="1550" y="11400"/>
                    <a:pt x="1232" y="10950"/>
                    <a:pt x="816" y="1095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0" name="Google Shape;1040;p22"/>
            <p:cNvSpPr/>
            <p:nvPr/>
          </p:nvSpPr>
          <p:spPr>
            <a:xfrm rot="718822">
              <a:off x="8018037" y="2549860"/>
              <a:ext cx="697670" cy="1395916"/>
            </a:xfrm>
            <a:custGeom>
              <a:avLst/>
              <a:gdLst/>
              <a:ahLst/>
              <a:cxnLst/>
              <a:rect l="l" t="t" r="r" b="b"/>
              <a:pathLst>
                <a:path w="30218" h="60461" extrusionOk="0">
                  <a:moveTo>
                    <a:pt x="29718" y="1"/>
                  </a:moveTo>
                  <a:cubicBezTo>
                    <a:pt x="29628" y="1"/>
                    <a:pt x="29537" y="37"/>
                    <a:pt x="29464" y="124"/>
                  </a:cubicBezTo>
                  <a:cubicBezTo>
                    <a:pt x="15053" y="18330"/>
                    <a:pt x="4052" y="40716"/>
                    <a:pt x="52" y="60025"/>
                  </a:cubicBezTo>
                  <a:cubicBezTo>
                    <a:pt x="1" y="60230"/>
                    <a:pt x="129" y="60409"/>
                    <a:pt x="334" y="60461"/>
                  </a:cubicBezTo>
                  <a:lnTo>
                    <a:pt x="411" y="60461"/>
                  </a:lnTo>
                  <a:cubicBezTo>
                    <a:pt x="565" y="60461"/>
                    <a:pt x="719" y="60333"/>
                    <a:pt x="744" y="60179"/>
                  </a:cubicBezTo>
                  <a:cubicBezTo>
                    <a:pt x="4745" y="40947"/>
                    <a:pt x="15668" y="18689"/>
                    <a:pt x="30028" y="560"/>
                  </a:cubicBezTo>
                  <a:cubicBezTo>
                    <a:pt x="30218" y="294"/>
                    <a:pt x="29972" y="1"/>
                    <a:pt x="297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41" name="Google Shape;1041;p22"/>
          <p:cNvGrpSpPr/>
          <p:nvPr/>
        </p:nvGrpSpPr>
        <p:grpSpPr>
          <a:xfrm rot="-963590">
            <a:off x="10027540" y="-1374096"/>
            <a:ext cx="3524885" cy="2844709"/>
            <a:chOff x="-729163" y="3851975"/>
            <a:chExt cx="2464103" cy="1988620"/>
          </a:xfrm>
        </p:grpSpPr>
        <p:sp>
          <p:nvSpPr>
            <p:cNvPr id="1042" name="Google Shape;1042;p22"/>
            <p:cNvSpPr/>
            <p:nvPr/>
          </p:nvSpPr>
          <p:spPr>
            <a:xfrm rot="363082">
              <a:off x="-642946" y="3967874"/>
              <a:ext cx="2291669" cy="1756822"/>
            </a:xfrm>
            <a:custGeom>
              <a:avLst/>
              <a:gdLst/>
              <a:ahLst/>
              <a:cxnLst/>
              <a:rect l="l" t="t" r="r" b="b"/>
              <a:pathLst>
                <a:path w="73153" h="56080" extrusionOk="0">
                  <a:moveTo>
                    <a:pt x="12829" y="0"/>
                  </a:moveTo>
                  <a:cubicBezTo>
                    <a:pt x="12663" y="0"/>
                    <a:pt x="12517" y="100"/>
                    <a:pt x="12443" y="272"/>
                  </a:cubicBezTo>
                  <a:lnTo>
                    <a:pt x="101" y="32729"/>
                  </a:lnTo>
                  <a:cubicBezTo>
                    <a:pt x="1" y="32929"/>
                    <a:pt x="134" y="33196"/>
                    <a:pt x="334" y="33262"/>
                  </a:cubicBezTo>
                  <a:lnTo>
                    <a:pt x="60143" y="56045"/>
                  </a:lnTo>
                  <a:cubicBezTo>
                    <a:pt x="60198" y="56069"/>
                    <a:pt x="60253" y="56079"/>
                    <a:pt x="60306" y="56079"/>
                  </a:cubicBezTo>
                  <a:cubicBezTo>
                    <a:pt x="60479" y="56079"/>
                    <a:pt x="60634" y="55965"/>
                    <a:pt x="60711" y="55812"/>
                  </a:cubicBezTo>
                  <a:lnTo>
                    <a:pt x="73053" y="23355"/>
                  </a:lnTo>
                  <a:cubicBezTo>
                    <a:pt x="73153" y="23155"/>
                    <a:pt x="73053" y="22888"/>
                    <a:pt x="72819" y="22822"/>
                  </a:cubicBezTo>
                  <a:lnTo>
                    <a:pt x="13010" y="39"/>
                  </a:lnTo>
                  <a:cubicBezTo>
                    <a:pt x="12949" y="13"/>
                    <a:pt x="12888" y="0"/>
                    <a:pt x="128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3" name="Google Shape;1043;p22"/>
            <p:cNvSpPr/>
            <p:nvPr/>
          </p:nvSpPr>
          <p:spPr>
            <a:xfrm rot="363082">
              <a:off x="792956" y="4622556"/>
              <a:ext cx="778540" cy="1132818"/>
            </a:xfrm>
            <a:custGeom>
              <a:avLst/>
              <a:gdLst/>
              <a:ahLst/>
              <a:cxnLst/>
              <a:rect l="l" t="t" r="r" b="b"/>
              <a:pathLst>
                <a:path w="24852" h="36161" extrusionOk="0">
                  <a:moveTo>
                    <a:pt x="11909" y="1"/>
                  </a:moveTo>
                  <a:lnTo>
                    <a:pt x="0" y="31223"/>
                  </a:lnTo>
                  <a:lnTo>
                    <a:pt x="12943" y="36160"/>
                  </a:lnTo>
                  <a:lnTo>
                    <a:pt x="24851" y="490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4" name="Google Shape;1044;p22"/>
            <p:cNvSpPr/>
            <p:nvPr/>
          </p:nvSpPr>
          <p:spPr>
            <a:xfrm rot="363082">
              <a:off x="289098" y="4363311"/>
              <a:ext cx="1166244" cy="1323976"/>
            </a:xfrm>
            <a:custGeom>
              <a:avLst/>
              <a:gdLst/>
              <a:ahLst/>
              <a:cxnLst/>
              <a:rect l="l" t="t" r="r" b="b"/>
              <a:pathLst>
                <a:path w="37228" h="42263" extrusionOk="0">
                  <a:moveTo>
                    <a:pt x="13388" y="0"/>
                  </a:moveTo>
                  <a:cubicBezTo>
                    <a:pt x="12947" y="0"/>
                    <a:pt x="12544" y="279"/>
                    <a:pt x="12376" y="699"/>
                  </a:cubicBezTo>
                  <a:lnTo>
                    <a:pt x="6272" y="16711"/>
                  </a:lnTo>
                  <a:lnTo>
                    <a:pt x="201" y="32722"/>
                  </a:lnTo>
                  <a:cubicBezTo>
                    <a:pt x="1" y="33189"/>
                    <a:pt x="201" y="33756"/>
                    <a:pt x="668" y="34023"/>
                  </a:cubicBezTo>
                  <a:cubicBezTo>
                    <a:pt x="4271" y="35924"/>
                    <a:pt x="7973" y="37659"/>
                    <a:pt x="11743" y="39160"/>
                  </a:cubicBezTo>
                  <a:cubicBezTo>
                    <a:pt x="17146" y="41262"/>
                    <a:pt x="24952" y="42262"/>
                    <a:pt x="24952" y="42262"/>
                  </a:cubicBezTo>
                  <a:lnTo>
                    <a:pt x="31090" y="26151"/>
                  </a:lnTo>
                  <a:lnTo>
                    <a:pt x="37227" y="10039"/>
                  </a:lnTo>
                  <a:cubicBezTo>
                    <a:pt x="37227" y="10039"/>
                    <a:pt x="30756" y="5636"/>
                    <a:pt x="25319" y="3568"/>
                  </a:cubicBezTo>
                  <a:cubicBezTo>
                    <a:pt x="21483" y="2167"/>
                    <a:pt x="17580" y="999"/>
                    <a:pt x="13644" y="32"/>
                  </a:cubicBezTo>
                  <a:cubicBezTo>
                    <a:pt x="13558" y="11"/>
                    <a:pt x="13472" y="0"/>
                    <a:pt x="1338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5" name="Google Shape;1045;p22"/>
            <p:cNvSpPr/>
            <p:nvPr/>
          </p:nvSpPr>
          <p:spPr>
            <a:xfrm rot="363082">
              <a:off x="1066041" y="4735131"/>
              <a:ext cx="399201" cy="988588"/>
            </a:xfrm>
            <a:custGeom>
              <a:avLst/>
              <a:gdLst/>
              <a:ahLst/>
              <a:cxnLst/>
              <a:rect l="l" t="t" r="r" b="b"/>
              <a:pathLst>
                <a:path w="12743" h="31557" extrusionOk="0">
                  <a:moveTo>
                    <a:pt x="11909" y="1"/>
                  </a:moveTo>
                  <a:lnTo>
                    <a:pt x="0" y="31257"/>
                  </a:lnTo>
                  <a:lnTo>
                    <a:pt x="834" y="31557"/>
                  </a:lnTo>
                  <a:lnTo>
                    <a:pt x="12743" y="33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6" name="Google Shape;1046;p22"/>
            <p:cNvSpPr/>
            <p:nvPr/>
          </p:nvSpPr>
          <p:spPr>
            <a:xfrm rot="363082">
              <a:off x="1086646" y="4743259"/>
              <a:ext cx="390836" cy="979190"/>
            </a:xfrm>
            <a:custGeom>
              <a:avLst/>
              <a:gdLst/>
              <a:ahLst/>
              <a:cxnLst/>
              <a:rect l="l" t="t" r="r" b="b"/>
              <a:pathLst>
                <a:path w="12476" h="31257" extrusionOk="0">
                  <a:moveTo>
                    <a:pt x="12042" y="1"/>
                  </a:moveTo>
                  <a:lnTo>
                    <a:pt x="0" y="31090"/>
                  </a:lnTo>
                  <a:lnTo>
                    <a:pt x="434" y="31256"/>
                  </a:lnTo>
                  <a:lnTo>
                    <a:pt x="12476" y="167"/>
                  </a:lnTo>
                  <a:lnTo>
                    <a:pt x="120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7" name="Google Shape;1047;p22"/>
            <p:cNvSpPr/>
            <p:nvPr/>
          </p:nvSpPr>
          <p:spPr>
            <a:xfrm rot="363082">
              <a:off x="-564252" y="3933299"/>
              <a:ext cx="778540" cy="1133852"/>
            </a:xfrm>
            <a:custGeom>
              <a:avLst/>
              <a:gdLst/>
              <a:ahLst/>
              <a:cxnLst/>
              <a:rect l="l" t="t" r="r" b="b"/>
              <a:pathLst>
                <a:path w="24852" h="36194" extrusionOk="0">
                  <a:moveTo>
                    <a:pt x="11909" y="1"/>
                  </a:moveTo>
                  <a:lnTo>
                    <a:pt x="0" y="31256"/>
                  </a:lnTo>
                  <a:lnTo>
                    <a:pt x="12943" y="36193"/>
                  </a:lnTo>
                  <a:lnTo>
                    <a:pt x="24851" y="4937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8" name="Google Shape;1048;p22"/>
            <p:cNvSpPr/>
            <p:nvPr/>
          </p:nvSpPr>
          <p:spPr>
            <a:xfrm rot="363082">
              <a:off x="-449612" y="4006479"/>
              <a:ext cx="1166244" cy="1323004"/>
            </a:xfrm>
            <a:custGeom>
              <a:avLst/>
              <a:gdLst/>
              <a:ahLst/>
              <a:cxnLst/>
              <a:rect l="l" t="t" r="r" b="b"/>
              <a:pathLst>
                <a:path w="37228" h="42232" extrusionOk="0">
                  <a:moveTo>
                    <a:pt x="12243" y="0"/>
                  </a:moveTo>
                  <a:lnTo>
                    <a:pt x="6105" y="16112"/>
                  </a:lnTo>
                  <a:lnTo>
                    <a:pt x="1" y="32190"/>
                  </a:lnTo>
                  <a:cubicBezTo>
                    <a:pt x="1" y="32190"/>
                    <a:pt x="6506" y="36593"/>
                    <a:pt x="11909" y="38694"/>
                  </a:cubicBezTo>
                  <a:cubicBezTo>
                    <a:pt x="15745" y="40062"/>
                    <a:pt x="19648" y="41230"/>
                    <a:pt x="23584" y="42197"/>
                  </a:cubicBezTo>
                  <a:cubicBezTo>
                    <a:pt x="23677" y="42220"/>
                    <a:pt x="23769" y="42231"/>
                    <a:pt x="23859" y="42231"/>
                  </a:cubicBezTo>
                  <a:cubicBezTo>
                    <a:pt x="24293" y="42231"/>
                    <a:pt x="24686" y="41977"/>
                    <a:pt x="24852" y="41563"/>
                  </a:cubicBezTo>
                  <a:lnTo>
                    <a:pt x="30923" y="25552"/>
                  </a:lnTo>
                  <a:lnTo>
                    <a:pt x="37027" y="9540"/>
                  </a:lnTo>
                  <a:cubicBezTo>
                    <a:pt x="37227" y="9040"/>
                    <a:pt x="37027" y="8473"/>
                    <a:pt x="36560" y="8239"/>
                  </a:cubicBezTo>
                  <a:cubicBezTo>
                    <a:pt x="32958" y="6305"/>
                    <a:pt x="29255" y="4603"/>
                    <a:pt x="25486" y="3069"/>
                  </a:cubicBezTo>
                  <a:cubicBezTo>
                    <a:pt x="20049" y="1001"/>
                    <a:pt x="12243" y="0"/>
                    <a:pt x="1224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9" name="Google Shape;1049;p22"/>
            <p:cNvSpPr/>
            <p:nvPr/>
          </p:nvSpPr>
          <p:spPr>
            <a:xfrm rot="363082">
              <a:off x="-458078" y="3966041"/>
              <a:ext cx="400266" cy="988588"/>
            </a:xfrm>
            <a:custGeom>
              <a:avLst/>
              <a:gdLst/>
              <a:ahLst/>
              <a:cxnLst/>
              <a:rect l="l" t="t" r="r" b="b"/>
              <a:pathLst>
                <a:path w="12777" h="31557" extrusionOk="0">
                  <a:moveTo>
                    <a:pt x="11909" y="0"/>
                  </a:moveTo>
                  <a:lnTo>
                    <a:pt x="1" y="31223"/>
                  </a:lnTo>
                  <a:lnTo>
                    <a:pt x="868" y="31556"/>
                  </a:lnTo>
                  <a:lnTo>
                    <a:pt x="12777" y="300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0" name="Google Shape;1050;p22"/>
            <p:cNvSpPr/>
            <p:nvPr/>
          </p:nvSpPr>
          <p:spPr>
            <a:xfrm rot="363082">
              <a:off x="-486520" y="3948733"/>
              <a:ext cx="386701" cy="983356"/>
            </a:xfrm>
            <a:custGeom>
              <a:avLst/>
              <a:gdLst/>
              <a:ahLst/>
              <a:cxnLst/>
              <a:rect l="l" t="t" r="r" b="b"/>
              <a:pathLst>
                <a:path w="12344" h="31390" extrusionOk="0">
                  <a:moveTo>
                    <a:pt x="11909" y="0"/>
                  </a:moveTo>
                  <a:lnTo>
                    <a:pt x="1" y="31223"/>
                  </a:lnTo>
                  <a:lnTo>
                    <a:pt x="435" y="31389"/>
                  </a:lnTo>
                  <a:lnTo>
                    <a:pt x="12343" y="1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1" name="Google Shape;1051;p22"/>
            <p:cNvSpPr/>
            <p:nvPr/>
          </p:nvSpPr>
          <p:spPr>
            <a:xfrm rot="363082">
              <a:off x="-536791" y="3924334"/>
              <a:ext cx="403367" cy="990687"/>
            </a:xfrm>
            <a:custGeom>
              <a:avLst/>
              <a:gdLst/>
              <a:ahLst/>
              <a:cxnLst/>
              <a:rect l="l" t="t" r="r" b="b"/>
              <a:pathLst>
                <a:path w="12876" h="31624" extrusionOk="0">
                  <a:moveTo>
                    <a:pt x="11909" y="0"/>
                  </a:moveTo>
                  <a:lnTo>
                    <a:pt x="0" y="31223"/>
                  </a:lnTo>
                  <a:lnTo>
                    <a:pt x="967" y="31623"/>
                  </a:lnTo>
                  <a:lnTo>
                    <a:pt x="12876" y="3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2" name="Google Shape;1052;p22"/>
            <p:cNvSpPr/>
            <p:nvPr/>
          </p:nvSpPr>
          <p:spPr>
            <a:xfrm rot="363082">
              <a:off x="633267" y="4549023"/>
              <a:ext cx="365775" cy="364741"/>
            </a:xfrm>
            <a:custGeom>
              <a:avLst/>
              <a:gdLst/>
              <a:ahLst/>
              <a:cxnLst/>
              <a:rect l="l" t="t" r="r" b="b"/>
              <a:pathLst>
                <a:path w="11676" h="11643" fill="none" extrusionOk="0">
                  <a:moveTo>
                    <a:pt x="3237" y="1"/>
                  </a:moveTo>
                  <a:lnTo>
                    <a:pt x="11676" y="3203"/>
                  </a:lnTo>
                  <a:lnTo>
                    <a:pt x="8440" y="11643"/>
                  </a:lnTo>
                  <a:lnTo>
                    <a:pt x="1" y="8407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3" name="Google Shape;1053;p22"/>
            <p:cNvSpPr/>
            <p:nvPr/>
          </p:nvSpPr>
          <p:spPr>
            <a:xfrm rot="363082">
              <a:off x="-56388" y="4232909"/>
              <a:ext cx="499541" cy="423260"/>
            </a:xfrm>
            <a:custGeom>
              <a:avLst/>
              <a:gdLst/>
              <a:ahLst/>
              <a:cxnLst/>
              <a:rect l="l" t="t" r="r" b="b"/>
              <a:pathLst>
                <a:path w="15946" h="13511" fill="none" extrusionOk="0">
                  <a:moveTo>
                    <a:pt x="3303" y="1"/>
                  </a:moveTo>
                  <a:lnTo>
                    <a:pt x="15945" y="4804"/>
                  </a:lnTo>
                  <a:moveTo>
                    <a:pt x="2769" y="1435"/>
                  </a:moveTo>
                  <a:lnTo>
                    <a:pt x="15378" y="6272"/>
                  </a:lnTo>
                  <a:moveTo>
                    <a:pt x="2202" y="2903"/>
                  </a:moveTo>
                  <a:lnTo>
                    <a:pt x="14845" y="7740"/>
                  </a:lnTo>
                  <a:moveTo>
                    <a:pt x="14277" y="9174"/>
                  </a:moveTo>
                  <a:lnTo>
                    <a:pt x="1635" y="4337"/>
                  </a:lnTo>
                  <a:moveTo>
                    <a:pt x="1101" y="5805"/>
                  </a:moveTo>
                  <a:lnTo>
                    <a:pt x="13710" y="10608"/>
                  </a:lnTo>
                  <a:moveTo>
                    <a:pt x="534" y="7239"/>
                  </a:moveTo>
                  <a:lnTo>
                    <a:pt x="13177" y="12076"/>
                  </a:lnTo>
                  <a:moveTo>
                    <a:pt x="1" y="8707"/>
                  </a:moveTo>
                  <a:lnTo>
                    <a:pt x="12643" y="1351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4" name="Google Shape;1054;p22"/>
            <p:cNvSpPr/>
            <p:nvPr/>
          </p:nvSpPr>
          <p:spPr>
            <a:xfrm rot="363082">
              <a:off x="940056" y="4735937"/>
              <a:ext cx="406531" cy="311454"/>
            </a:xfrm>
            <a:custGeom>
              <a:avLst/>
              <a:gdLst/>
              <a:ahLst/>
              <a:cxnLst/>
              <a:rect l="l" t="t" r="r" b="b"/>
              <a:pathLst>
                <a:path w="12977" h="9942" fill="none" extrusionOk="0">
                  <a:moveTo>
                    <a:pt x="12977" y="3903"/>
                  </a:moveTo>
                  <a:lnTo>
                    <a:pt x="2670" y="1"/>
                  </a:lnTo>
                  <a:moveTo>
                    <a:pt x="2002" y="1769"/>
                  </a:moveTo>
                  <a:lnTo>
                    <a:pt x="12276" y="5671"/>
                  </a:lnTo>
                  <a:moveTo>
                    <a:pt x="1335" y="3503"/>
                  </a:moveTo>
                  <a:lnTo>
                    <a:pt x="11609" y="7439"/>
                  </a:lnTo>
                  <a:moveTo>
                    <a:pt x="668" y="5271"/>
                  </a:moveTo>
                  <a:lnTo>
                    <a:pt x="10942" y="9174"/>
                  </a:lnTo>
                  <a:moveTo>
                    <a:pt x="7706" y="9941"/>
                  </a:moveTo>
                  <a:lnTo>
                    <a:pt x="1" y="7006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5" name="Google Shape;1055;p22"/>
            <p:cNvSpPr/>
            <p:nvPr/>
          </p:nvSpPr>
          <p:spPr>
            <a:xfrm rot="363082">
              <a:off x="407066" y="4979342"/>
              <a:ext cx="760778" cy="501609"/>
            </a:xfrm>
            <a:custGeom>
              <a:avLst/>
              <a:gdLst/>
              <a:ahLst/>
              <a:cxnLst/>
              <a:rect l="l" t="t" r="r" b="b"/>
              <a:pathLst>
                <a:path w="24285" h="16012" fill="none" extrusionOk="0">
                  <a:moveTo>
                    <a:pt x="24285" y="6772"/>
                  </a:moveTo>
                  <a:lnTo>
                    <a:pt x="6472" y="0"/>
                  </a:lnTo>
                  <a:moveTo>
                    <a:pt x="3136" y="1067"/>
                  </a:moveTo>
                  <a:lnTo>
                    <a:pt x="23517" y="8806"/>
                  </a:lnTo>
                  <a:moveTo>
                    <a:pt x="2336" y="3069"/>
                  </a:moveTo>
                  <a:lnTo>
                    <a:pt x="22717" y="10841"/>
                  </a:lnTo>
                  <a:moveTo>
                    <a:pt x="1568" y="5137"/>
                  </a:moveTo>
                  <a:lnTo>
                    <a:pt x="21950" y="12909"/>
                  </a:lnTo>
                  <a:moveTo>
                    <a:pt x="801" y="7172"/>
                  </a:moveTo>
                  <a:lnTo>
                    <a:pt x="21182" y="14944"/>
                  </a:lnTo>
                  <a:moveTo>
                    <a:pt x="1" y="9240"/>
                  </a:moveTo>
                  <a:lnTo>
                    <a:pt x="17847" y="1601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56" name="Google Shape;1056;p22"/>
          <p:cNvGrpSpPr/>
          <p:nvPr/>
        </p:nvGrpSpPr>
        <p:grpSpPr>
          <a:xfrm rot="-3710979" flipH="1">
            <a:off x="10826721" y="396861"/>
            <a:ext cx="2436903" cy="2565063"/>
            <a:chOff x="1526600" y="450800"/>
            <a:chExt cx="4540675" cy="4779475"/>
          </a:xfrm>
        </p:grpSpPr>
        <p:sp>
          <p:nvSpPr>
            <p:cNvPr id="1057" name="Google Shape;1057;p22"/>
            <p:cNvSpPr/>
            <p:nvPr/>
          </p:nvSpPr>
          <p:spPr>
            <a:xfrm>
              <a:off x="1610100" y="473575"/>
              <a:ext cx="4457175" cy="4689450"/>
            </a:xfrm>
            <a:custGeom>
              <a:avLst/>
              <a:gdLst/>
              <a:ahLst/>
              <a:cxnLst/>
              <a:rect l="l" t="t" r="r" b="b"/>
              <a:pathLst>
                <a:path w="178287" h="187578" extrusionOk="0">
                  <a:moveTo>
                    <a:pt x="95602" y="1"/>
                  </a:moveTo>
                  <a:cubicBezTo>
                    <a:pt x="95141" y="1"/>
                    <a:pt x="94676" y="129"/>
                    <a:pt x="94258" y="394"/>
                  </a:cubicBezTo>
                  <a:lnTo>
                    <a:pt x="0" y="63859"/>
                  </a:lnTo>
                  <a:lnTo>
                    <a:pt x="79645" y="185257"/>
                  </a:lnTo>
                  <a:cubicBezTo>
                    <a:pt x="80631" y="186769"/>
                    <a:pt x="82280" y="187578"/>
                    <a:pt x="83965" y="187578"/>
                  </a:cubicBezTo>
                  <a:cubicBezTo>
                    <a:pt x="84955" y="187578"/>
                    <a:pt x="85959" y="187298"/>
                    <a:pt x="86847" y="186719"/>
                  </a:cubicBezTo>
                  <a:lnTo>
                    <a:pt x="176826" y="126176"/>
                  </a:lnTo>
                  <a:cubicBezTo>
                    <a:pt x="177974" y="125393"/>
                    <a:pt x="178287" y="123880"/>
                    <a:pt x="177504" y="122732"/>
                  </a:cubicBezTo>
                  <a:lnTo>
                    <a:pt x="97703" y="1125"/>
                  </a:lnTo>
                  <a:cubicBezTo>
                    <a:pt x="97205" y="394"/>
                    <a:pt x="96410" y="1"/>
                    <a:pt x="956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8" name="Google Shape;1058;p22"/>
            <p:cNvSpPr/>
            <p:nvPr/>
          </p:nvSpPr>
          <p:spPr>
            <a:xfrm>
              <a:off x="1616625" y="450800"/>
              <a:ext cx="4391950" cy="4645025"/>
            </a:xfrm>
            <a:custGeom>
              <a:avLst/>
              <a:gdLst/>
              <a:ahLst/>
              <a:cxnLst/>
              <a:rect l="l" t="t" r="r" b="b"/>
              <a:pathLst>
                <a:path w="175678" h="185801" extrusionOk="0">
                  <a:moveTo>
                    <a:pt x="93162" y="0"/>
                  </a:moveTo>
                  <a:lnTo>
                    <a:pt x="0" y="61587"/>
                  </a:lnTo>
                  <a:lnTo>
                    <a:pt x="80323" y="184028"/>
                  </a:lnTo>
                  <a:cubicBezTo>
                    <a:pt x="81085" y="185187"/>
                    <a:pt x="82329" y="185800"/>
                    <a:pt x="83604" y="185800"/>
                  </a:cubicBezTo>
                  <a:cubicBezTo>
                    <a:pt x="84339" y="185800"/>
                    <a:pt x="85083" y="185597"/>
                    <a:pt x="85751" y="185177"/>
                  </a:cubicBezTo>
                  <a:lnTo>
                    <a:pt x="175677" y="125782"/>
                  </a:lnTo>
                  <a:lnTo>
                    <a:pt x="9316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9" name="Google Shape;1059;p22"/>
            <p:cNvSpPr/>
            <p:nvPr/>
          </p:nvSpPr>
          <p:spPr>
            <a:xfrm>
              <a:off x="3931325" y="462525"/>
              <a:ext cx="2064200" cy="3145900"/>
            </a:xfrm>
            <a:custGeom>
              <a:avLst/>
              <a:gdLst/>
              <a:ahLst/>
              <a:cxnLst/>
              <a:rect l="l" t="t" r="r" b="b"/>
              <a:pathLst>
                <a:path w="82568" h="125836" fill="none" extrusionOk="0">
                  <a:moveTo>
                    <a:pt x="0" y="1"/>
                  </a:moveTo>
                  <a:lnTo>
                    <a:pt x="82567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0" name="Google Shape;1060;p22"/>
            <p:cNvSpPr/>
            <p:nvPr/>
          </p:nvSpPr>
          <p:spPr>
            <a:xfrm>
              <a:off x="3898700" y="482100"/>
              <a:ext cx="2065500" cy="3145900"/>
            </a:xfrm>
            <a:custGeom>
              <a:avLst/>
              <a:gdLst/>
              <a:ahLst/>
              <a:cxnLst/>
              <a:rect l="l" t="t" r="r" b="b"/>
              <a:pathLst>
                <a:path w="82620" h="125836" fill="none" extrusionOk="0">
                  <a:moveTo>
                    <a:pt x="1" y="1"/>
                  </a:moveTo>
                  <a:lnTo>
                    <a:pt x="82620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1" name="Google Shape;1061;p22"/>
            <p:cNvSpPr/>
            <p:nvPr/>
          </p:nvSpPr>
          <p:spPr>
            <a:xfrm>
              <a:off x="3742125" y="4138150"/>
              <a:ext cx="842925" cy="1092125"/>
            </a:xfrm>
            <a:custGeom>
              <a:avLst/>
              <a:gdLst/>
              <a:ahLst/>
              <a:cxnLst/>
              <a:rect l="l" t="t" r="r" b="b"/>
              <a:pathLst>
                <a:path w="33717" h="43685" extrusionOk="0">
                  <a:moveTo>
                    <a:pt x="9604" y="0"/>
                  </a:moveTo>
                  <a:lnTo>
                    <a:pt x="1" y="6159"/>
                  </a:lnTo>
                  <a:lnTo>
                    <a:pt x="24113" y="43685"/>
                  </a:lnTo>
                  <a:lnTo>
                    <a:pt x="25679" y="35595"/>
                  </a:lnTo>
                  <a:lnTo>
                    <a:pt x="33716" y="37526"/>
                  </a:lnTo>
                  <a:lnTo>
                    <a:pt x="96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2" name="Google Shape;1062;p22"/>
            <p:cNvSpPr/>
            <p:nvPr/>
          </p:nvSpPr>
          <p:spPr>
            <a:xfrm>
              <a:off x="1526600" y="464775"/>
              <a:ext cx="4343675" cy="4627200"/>
            </a:xfrm>
            <a:custGeom>
              <a:avLst/>
              <a:gdLst/>
              <a:ahLst/>
              <a:cxnLst/>
              <a:rect l="l" t="t" r="r" b="b"/>
              <a:pathLst>
                <a:path w="173747" h="185088" extrusionOk="0">
                  <a:moveTo>
                    <a:pt x="91115" y="1"/>
                  </a:moveTo>
                  <a:cubicBezTo>
                    <a:pt x="90634" y="1"/>
                    <a:pt x="90147" y="140"/>
                    <a:pt x="89718" y="433"/>
                  </a:cubicBezTo>
                  <a:lnTo>
                    <a:pt x="0" y="59357"/>
                  </a:lnTo>
                  <a:lnTo>
                    <a:pt x="82515" y="185087"/>
                  </a:lnTo>
                  <a:lnTo>
                    <a:pt x="172285" y="126163"/>
                  </a:lnTo>
                  <a:cubicBezTo>
                    <a:pt x="173433" y="125380"/>
                    <a:pt x="173746" y="123866"/>
                    <a:pt x="172963" y="122718"/>
                  </a:cubicBezTo>
                  <a:lnTo>
                    <a:pt x="93162" y="1111"/>
                  </a:lnTo>
                  <a:cubicBezTo>
                    <a:pt x="92705" y="392"/>
                    <a:pt x="91920" y="1"/>
                    <a:pt x="911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3" name="Google Shape;1063;p22"/>
            <p:cNvSpPr/>
            <p:nvPr/>
          </p:nvSpPr>
          <p:spPr>
            <a:xfrm>
              <a:off x="1636200" y="1843000"/>
              <a:ext cx="2130750" cy="3199400"/>
            </a:xfrm>
            <a:custGeom>
              <a:avLst/>
              <a:gdLst/>
              <a:ahLst/>
              <a:cxnLst/>
              <a:rect l="l" t="t" r="r" b="b"/>
              <a:pathLst>
                <a:path w="85230" h="127976" extrusionOk="0">
                  <a:moveTo>
                    <a:pt x="2506" y="1"/>
                  </a:moveTo>
                  <a:lnTo>
                    <a:pt x="0" y="1619"/>
                  </a:lnTo>
                  <a:lnTo>
                    <a:pt x="82724" y="127975"/>
                  </a:lnTo>
                  <a:lnTo>
                    <a:pt x="85229" y="126357"/>
                  </a:lnTo>
                  <a:lnTo>
                    <a:pt x="25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4" name="Google Shape;1064;p22"/>
            <p:cNvSpPr/>
            <p:nvPr/>
          </p:nvSpPr>
          <p:spPr>
            <a:xfrm>
              <a:off x="2647400" y="1567700"/>
              <a:ext cx="2116400" cy="2399550"/>
            </a:xfrm>
            <a:custGeom>
              <a:avLst/>
              <a:gdLst/>
              <a:ahLst/>
              <a:cxnLst/>
              <a:rect l="l" t="t" r="r" b="b"/>
              <a:pathLst>
                <a:path w="84656" h="95982" fill="none" extrusionOk="0">
                  <a:moveTo>
                    <a:pt x="82777" y="71347"/>
                  </a:moveTo>
                  <a:cubicBezTo>
                    <a:pt x="82777" y="69937"/>
                    <a:pt x="83507" y="68633"/>
                    <a:pt x="84656" y="67850"/>
                  </a:cubicBezTo>
                  <a:lnTo>
                    <a:pt x="40919" y="1201"/>
                  </a:lnTo>
                  <a:cubicBezTo>
                    <a:pt x="38988" y="2453"/>
                    <a:pt x="36431" y="1932"/>
                    <a:pt x="35178" y="0"/>
                  </a:cubicBezTo>
                  <a:lnTo>
                    <a:pt x="1149" y="22286"/>
                  </a:lnTo>
                  <a:cubicBezTo>
                    <a:pt x="2454" y="24217"/>
                    <a:pt x="1932" y="26827"/>
                    <a:pt x="1" y="28080"/>
                  </a:cubicBezTo>
                  <a:lnTo>
                    <a:pt x="43737" y="94729"/>
                  </a:lnTo>
                  <a:cubicBezTo>
                    <a:pt x="45668" y="93476"/>
                    <a:pt x="48226" y="94050"/>
                    <a:pt x="49478" y="95981"/>
                  </a:cubicBezTo>
                  <a:lnTo>
                    <a:pt x="83455" y="73643"/>
                  </a:lnTo>
                  <a:cubicBezTo>
                    <a:pt x="82985" y="72965"/>
                    <a:pt x="82777" y="72182"/>
                    <a:pt x="82777" y="71347"/>
                  </a:cubicBezTo>
                  <a:close/>
                </a:path>
              </a:pathLst>
            </a:custGeom>
            <a:solidFill>
              <a:schemeClr val="lt1"/>
            </a:solidFill>
            <a:ln w="14350" cap="flat" cmpd="sng">
              <a:solidFill>
                <a:schemeClr val="lt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65" name="Google Shape;1065;p22"/>
          <p:cNvGrpSpPr/>
          <p:nvPr/>
        </p:nvGrpSpPr>
        <p:grpSpPr>
          <a:xfrm rot="2053636" flipH="1">
            <a:off x="-639912" y="-499373"/>
            <a:ext cx="2471285" cy="2426201"/>
            <a:chOff x="7928300" y="-514224"/>
            <a:chExt cx="1853718" cy="1819900"/>
          </a:xfrm>
        </p:grpSpPr>
        <p:sp>
          <p:nvSpPr>
            <p:cNvPr id="1066" name="Google Shape;1066;p22"/>
            <p:cNvSpPr/>
            <p:nvPr/>
          </p:nvSpPr>
          <p:spPr>
            <a:xfrm>
              <a:off x="7928300" y="-454883"/>
              <a:ext cx="1760560" cy="1748943"/>
            </a:xfrm>
            <a:custGeom>
              <a:avLst/>
              <a:gdLst/>
              <a:ahLst/>
              <a:cxnLst/>
              <a:rect l="l" t="t" r="r" b="b"/>
              <a:pathLst>
                <a:path w="63046" h="62630" extrusionOk="0">
                  <a:moveTo>
                    <a:pt x="36994" y="0"/>
                  </a:moveTo>
                  <a:lnTo>
                    <a:pt x="1035" y="26386"/>
                  </a:lnTo>
                  <a:cubicBezTo>
                    <a:pt x="168" y="27019"/>
                    <a:pt x="1" y="28220"/>
                    <a:pt x="635" y="29088"/>
                  </a:cubicBezTo>
                  <a:lnTo>
                    <a:pt x="24952" y="62245"/>
                  </a:lnTo>
                  <a:cubicBezTo>
                    <a:pt x="25130" y="62501"/>
                    <a:pt x="25412" y="62629"/>
                    <a:pt x="25702" y="62629"/>
                  </a:cubicBezTo>
                  <a:cubicBezTo>
                    <a:pt x="25904" y="62629"/>
                    <a:pt x="26109" y="62568"/>
                    <a:pt x="26286" y="62445"/>
                  </a:cubicBezTo>
                  <a:lnTo>
                    <a:pt x="63046" y="35492"/>
                  </a:lnTo>
                  <a:lnTo>
                    <a:pt x="3699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7" name="Google Shape;1067;p22"/>
            <p:cNvSpPr/>
            <p:nvPr/>
          </p:nvSpPr>
          <p:spPr>
            <a:xfrm>
              <a:off x="7969294" y="272619"/>
              <a:ext cx="748027" cy="970813"/>
            </a:xfrm>
            <a:custGeom>
              <a:avLst/>
              <a:gdLst/>
              <a:ahLst/>
              <a:cxnLst/>
              <a:rect l="l" t="t" r="r" b="b"/>
              <a:pathLst>
                <a:path w="26787" h="34765" extrusionOk="0">
                  <a:moveTo>
                    <a:pt x="2469" y="0"/>
                  </a:moveTo>
                  <a:lnTo>
                    <a:pt x="568" y="1401"/>
                  </a:lnTo>
                  <a:cubicBezTo>
                    <a:pt x="101" y="1768"/>
                    <a:pt x="1" y="2435"/>
                    <a:pt x="368" y="2902"/>
                  </a:cubicBezTo>
                  <a:lnTo>
                    <a:pt x="23417" y="34358"/>
                  </a:lnTo>
                  <a:cubicBezTo>
                    <a:pt x="23622" y="34624"/>
                    <a:pt x="23939" y="34764"/>
                    <a:pt x="24253" y="34764"/>
                  </a:cubicBezTo>
                  <a:cubicBezTo>
                    <a:pt x="24452" y="34764"/>
                    <a:pt x="24650" y="34708"/>
                    <a:pt x="24818" y="34592"/>
                  </a:cubicBezTo>
                  <a:lnTo>
                    <a:pt x="26786" y="33124"/>
                  </a:lnTo>
                  <a:lnTo>
                    <a:pt x="24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8" name="Google Shape;1068;p22"/>
            <p:cNvSpPr/>
            <p:nvPr/>
          </p:nvSpPr>
          <p:spPr>
            <a:xfrm>
              <a:off x="7974879" y="316378"/>
              <a:ext cx="683744" cy="926887"/>
            </a:xfrm>
            <a:custGeom>
              <a:avLst/>
              <a:gdLst/>
              <a:ahLst/>
              <a:cxnLst/>
              <a:rect l="l" t="t" r="r" b="b"/>
              <a:pathLst>
                <a:path w="24485" h="33192" extrusionOk="0">
                  <a:moveTo>
                    <a:pt x="201" y="1"/>
                  </a:moveTo>
                  <a:cubicBezTo>
                    <a:pt x="134" y="101"/>
                    <a:pt x="68" y="201"/>
                    <a:pt x="1" y="334"/>
                  </a:cubicBezTo>
                  <a:lnTo>
                    <a:pt x="24118" y="33191"/>
                  </a:lnTo>
                  <a:cubicBezTo>
                    <a:pt x="24251" y="33191"/>
                    <a:pt x="24385" y="33158"/>
                    <a:pt x="24485" y="33091"/>
                  </a:cubicBezTo>
                  <a:lnTo>
                    <a:pt x="2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9" name="Google Shape;1069;p22"/>
            <p:cNvSpPr/>
            <p:nvPr/>
          </p:nvSpPr>
          <p:spPr>
            <a:xfrm>
              <a:off x="8024251" y="-514224"/>
              <a:ext cx="1757767" cy="1745368"/>
            </a:xfrm>
            <a:custGeom>
              <a:avLst/>
              <a:gdLst/>
              <a:ahLst/>
              <a:cxnLst/>
              <a:rect l="l" t="t" r="r" b="b"/>
              <a:pathLst>
                <a:path w="62946" h="62502" extrusionOk="0">
                  <a:moveTo>
                    <a:pt x="36883" y="0"/>
                  </a:moveTo>
                  <a:cubicBezTo>
                    <a:pt x="36619" y="0"/>
                    <a:pt x="36354" y="83"/>
                    <a:pt x="36127" y="257"/>
                  </a:cubicBezTo>
                  <a:lnTo>
                    <a:pt x="735" y="26209"/>
                  </a:lnTo>
                  <a:cubicBezTo>
                    <a:pt x="134" y="26643"/>
                    <a:pt x="1" y="27477"/>
                    <a:pt x="434" y="28077"/>
                  </a:cubicBezTo>
                  <a:lnTo>
                    <a:pt x="25686" y="62502"/>
                  </a:lnTo>
                  <a:lnTo>
                    <a:pt x="62412" y="35549"/>
                  </a:lnTo>
                  <a:cubicBezTo>
                    <a:pt x="62846" y="35215"/>
                    <a:pt x="62946" y="34615"/>
                    <a:pt x="62612" y="34215"/>
                  </a:cubicBezTo>
                  <a:lnTo>
                    <a:pt x="37928" y="524"/>
                  </a:lnTo>
                  <a:cubicBezTo>
                    <a:pt x="37668" y="184"/>
                    <a:pt x="37277" y="0"/>
                    <a:pt x="368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0" name="Google Shape;1070;p22"/>
            <p:cNvSpPr/>
            <p:nvPr/>
          </p:nvSpPr>
          <p:spPr>
            <a:xfrm>
              <a:off x="8538436" y="77926"/>
              <a:ext cx="581287" cy="715411"/>
            </a:xfrm>
            <a:custGeom>
              <a:avLst/>
              <a:gdLst/>
              <a:ahLst/>
              <a:cxnLst/>
              <a:rect l="l" t="t" r="r" b="b"/>
              <a:pathLst>
                <a:path w="20816" h="25619" fill="none" extrusionOk="0">
                  <a:moveTo>
                    <a:pt x="18047" y="25619"/>
                  </a:moveTo>
                  <a:lnTo>
                    <a:pt x="1" y="1034"/>
                  </a:lnTo>
                  <a:moveTo>
                    <a:pt x="19448" y="24618"/>
                  </a:moveTo>
                  <a:lnTo>
                    <a:pt x="1369" y="0"/>
                  </a:lnTo>
                  <a:moveTo>
                    <a:pt x="20816" y="23584"/>
                  </a:moveTo>
                  <a:lnTo>
                    <a:pt x="4471" y="1301"/>
                  </a:lnTo>
                </a:path>
              </a:pathLst>
            </a:custGeom>
            <a:solidFill>
              <a:schemeClr val="accent4"/>
            </a:solidFill>
            <a:ln w="19050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1" name="Google Shape;1071;p22"/>
            <p:cNvSpPr/>
            <p:nvPr/>
          </p:nvSpPr>
          <p:spPr>
            <a:xfrm>
              <a:off x="8014952" y="272619"/>
              <a:ext cx="702370" cy="942692"/>
            </a:xfrm>
            <a:custGeom>
              <a:avLst/>
              <a:gdLst/>
              <a:ahLst/>
              <a:cxnLst/>
              <a:rect l="l" t="t" r="r" b="b"/>
              <a:pathLst>
                <a:path w="25152" h="33758" extrusionOk="0">
                  <a:moveTo>
                    <a:pt x="834" y="0"/>
                  </a:moveTo>
                  <a:lnTo>
                    <a:pt x="0" y="634"/>
                  </a:lnTo>
                  <a:lnTo>
                    <a:pt x="24318" y="33758"/>
                  </a:lnTo>
                  <a:lnTo>
                    <a:pt x="25151" y="33124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2" name="Google Shape;1072;p22"/>
            <p:cNvSpPr/>
            <p:nvPr/>
          </p:nvSpPr>
          <p:spPr>
            <a:xfrm>
              <a:off x="8435979" y="1124918"/>
              <a:ext cx="204020" cy="180759"/>
            </a:xfrm>
            <a:custGeom>
              <a:avLst/>
              <a:gdLst/>
              <a:ahLst/>
              <a:cxnLst/>
              <a:rect l="l" t="t" r="r" b="b"/>
              <a:pathLst>
                <a:path w="7306" h="6473" extrusionOk="0">
                  <a:moveTo>
                    <a:pt x="5571" y="1"/>
                  </a:moveTo>
                  <a:lnTo>
                    <a:pt x="1" y="4104"/>
                  </a:lnTo>
                  <a:lnTo>
                    <a:pt x="1535" y="4804"/>
                  </a:lnTo>
                  <a:lnTo>
                    <a:pt x="1769" y="6472"/>
                  </a:lnTo>
                  <a:lnTo>
                    <a:pt x="7306" y="2403"/>
                  </a:lnTo>
                  <a:lnTo>
                    <a:pt x="557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3" name="Google Shape;1073;p22"/>
            <p:cNvSpPr/>
            <p:nvPr/>
          </p:nvSpPr>
          <p:spPr>
            <a:xfrm>
              <a:off x="7991662" y="298701"/>
              <a:ext cx="691200" cy="933393"/>
            </a:xfrm>
            <a:custGeom>
              <a:avLst/>
              <a:gdLst/>
              <a:ahLst/>
              <a:cxnLst/>
              <a:rect l="l" t="t" r="r" b="b"/>
              <a:pathLst>
                <a:path w="24752" h="33425" extrusionOk="0">
                  <a:moveTo>
                    <a:pt x="434" y="0"/>
                  </a:moveTo>
                  <a:lnTo>
                    <a:pt x="0" y="300"/>
                  </a:lnTo>
                  <a:lnTo>
                    <a:pt x="24318" y="33424"/>
                  </a:lnTo>
                  <a:lnTo>
                    <a:pt x="24751" y="33090"/>
                  </a:lnTo>
                  <a:lnTo>
                    <a:pt x="43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4" name="Google Shape;1074;p22"/>
            <p:cNvSpPr/>
            <p:nvPr/>
          </p:nvSpPr>
          <p:spPr>
            <a:xfrm>
              <a:off x="8679085" y="377872"/>
              <a:ext cx="1102926" cy="866263"/>
            </a:xfrm>
            <a:custGeom>
              <a:avLst/>
              <a:gdLst/>
              <a:ahLst/>
              <a:cxnLst/>
              <a:rect l="l" t="t" r="r" b="b"/>
              <a:pathLst>
                <a:path w="39496" h="30556" extrusionOk="0">
                  <a:moveTo>
                    <a:pt x="37528" y="0"/>
                  </a:moveTo>
                  <a:lnTo>
                    <a:pt x="1" y="27520"/>
                  </a:lnTo>
                  <a:lnTo>
                    <a:pt x="2236" y="30556"/>
                  </a:lnTo>
                  <a:lnTo>
                    <a:pt x="38962" y="3603"/>
                  </a:lnTo>
                  <a:cubicBezTo>
                    <a:pt x="39396" y="3269"/>
                    <a:pt x="39496" y="2669"/>
                    <a:pt x="39162" y="2235"/>
                  </a:cubicBezTo>
                  <a:lnTo>
                    <a:pt x="375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75" name="Google Shape;1075;p22"/>
          <p:cNvGrpSpPr/>
          <p:nvPr/>
        </p:nvGrpSpPr>
        <p:grpSpPr>
          <a:xfrm rot="10800000">
            <a:off x="8983107" y="4351308"/>
            <a:ext cx="3644552" cy="3585915"/>
            <a:chOff x="7235149" y="-718650"/>
            <a:chExt cx="3031064" cy="2982297"/>
          </a:xfrm>
        </p:grpSpPr>
        <p:grpSp>
          <p:nvGrpSpPr>
            <p:cNvPr id="1076" name="Google Shape;1076;p22"/>
            <p:cNvGrpSpPr/>
            <p:nvPr/>
          </p:nvGrpSpPr>
          <p:grpSpPr>
            <a:xfrm rot="-4962260" flipH="1">
              <a:off x="7958573" y="-653239"/>
              <a:ext cx="596905" cy="1865484"/>
              <a:chOff x="-1858600" y="2385325"/>
              <a:chExt cx="523125" cy="1635025"/>
            </a:xfrm>
          </p:grpSpPr>
          <p:sp>
            <p:nvSpPr>
              <p:cNvPr id="1077" name="Google Shape;1077;p22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78" name="Google Shape;1078;p22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79" name="Google Shape;1079;p22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80" name="Google Shape;1080;p22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081" name="Google Shape;1081;p22"/>
            <p:cNvGrpSpPr/>
            <p:nvPr/>
          </p:nvGrpSpPr>
          <p:grpSpPr>
            <a:xfrm rot="-4962260" flipH="1">
              <a:off x="7743302" y="-357136"/>
              <a:ext cx="1178407" cy="2061785"/>
              <a:chOff x="-1779100" y="2408800"/>
              <a:chExt cx="1032750" cy="1807075"/>
            </a:xfrm>
          </p:grpSpPr>
          <p:sp>
            <p:nvSpPr>
              <p:cNvPr id="1082" name="Google Shape;1082;p22"/>
              <p:cNvSpPr/>
              <p:nvPr/>
            </p:nvSpPr>
            <p:spPr>
              <a:xfrm>
                <a:off x="-1779100" y="2498825"/>
                <a:ext cx="1032750" cy="1717050"/>
              </a:xfrm>
              <a:custGeom>
                <a:avLst/>
                <a:gdLst/>
                <a:ahLst/>
                <a:cxnLst/>
                <a:rect l="l" t="t" r="r" b="b"/>
                <a:pathLst>
                  <a:path w="41310" h="68682" extrusionOk="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83" name="Google Shape;1083;p22"/>
              <p:cNvSpPr/>
              <p:nvPr/>
            </p:nvSpPr>
            <p:spPr>
              <a:xfrm>
                <a:off x="-1776550" y="2408800"/>
                <a:ext cx="973150" cy="1753225"/>
              </a:xfrm>
              <a:custGeom>
                <a:avLst/>
                <a:gdLst/>
                <a:ahLst/>
                <a:cxnLst/>
                <a:rect l="l" t="t" r="r" b="b"/>
                <a:pathLst>
                  <a:path w="38926" h="70129" extrusionOk="0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84" name="Google Shape;1084;p22"/>
              <p:cNvSpPr/>
              <p:nvPr/>
            </p:nvSpPr>
            <p:spPr>
              <a:xfrm>
                <a:off x="-1311125" y="2430900"/>
                <a:ext cx="402150" cy="319125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2765" extrusionOk="0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85" name="Google Shape;1085;p22"/>
              <p:cNvSpPr/>
              <p:nvPr/>
            </p:nvSpPr>
            <p:spPr>
              <a:xfrm>
                <a:off x="-1775275" y="2546100"/>
                <a:ext cx="795475" cy="1591550"/>
              </a:xfrm>
              <a:custGeom>
                <a:avLst/>
                <a:gdLst/>
                <a:ahLst/>
                <a:cxnLst/>
                <a:rect l="l" t="t" r="r" b="b"/>
                <a:pathLst>
                  <a:path w="31819" h="63662" extrusionOk="0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086" name="Google Shape;1086;p22"/>
            <p:cNvGrpSpPr/>
            <p:nvPr/>
          </p:nvGrpSpPr>
          <p:grpSpPr>
            <a:xfrm rot="-3828478" flipH="1">
              <a:off x="7664496" y="-324322"/>
              <a:ext cx="2244432" cy="2193641"/>
              <a:chOff x="-623774" y="407959"/>
              <a:chExt cx="2317309" cy="2264556"/>
            </a:xfrm>
          </p:grpSpPr>
          <p:grpSp>
            <p:nvGrpSpPr>
              <p:cNvPr id="1087" name="Google Shape;1087;p22"/>
              <p:cNvGrpSpPr/>
              <p:nvPr/>
            </p:nvGrpSpPr>
            <p:grpSpPr>
              <a:xfrm rot="1413719">
                <a:off x="-360763" y="695549"/>
                <a:ext cx="1791287" cy="1689375"/>
                <a:chOff x="-2055400" y="3174000"/>
                <a:chExt cx="1520600" cy="1434200"/>
              </a:xfrm>
            </p:grpSpPr>
            <p:sp>
              <p:nvSpPr>
                <p:cNvPr id="1088" name="Google Shape;1088;p22"/>
                <p:cNvSpPr/>
                <p:nvPr/>
              </p:nvSpPr>
              <p:spPr>
                <a:xfrm>
                  <a:off x="-2007975" y="3215025"/>
                  <a:ext cx="147317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27" h="55727" extrusionOk="0">
                      <a:moveTo>
                        <a:pt x="49062" y="0"/>
                      </a:moveTo>
                      <a:cubicBezTo>
                        <a:pt x="48551" y="0"/>
                        <a:pt x="48041" y="36"/>
                        <a:pt x="47542" y="108"/>
                      </a:cubicBezTo>
                      <a:cubicBezTo>
                        <a:pt x="43618" y="698"/>
                        <a:pt x="40182" y="3005"/>
                        <a:pt x="37054" y="5441"/>
                      </a:cubicBezTo>
                      <a:cubicBezTo>
                        <a:pt x="28669" y="11980"/>
                        <a:pt x="21566" y="19955"/>
                        <a:pt x="15489" y="28674"/>
                      </a:cubicBezTo>
                      <a:cubicBezTo>
                        <a:pt x="13386" y="31725"/>
                        <a:pt x="11591" y="33828"/>
                        <a:pt x="9309" y="36725"/>
                      </a:cubicBezTo>
                      <a:cubicBezTo>
                        <a:pt x="4366" y="43026"/>
                        <a:pt x="2390" y="53266"/>
                        <a:pt x="9" y="55718"/>
                      </a:cubicBezTo>
                      <a:lnTo>
                        <a:pt x="9" y="55718"/>
                      </a:lnTo>
                      <a:cubicBezTo>
                        <a:pt x="12574" y="42822"/>
                        <a:pt x="31237" y="29697"/>
                        <a:pt x="46849" y="20724"/>
                      </a:cubicBezTo>
                      <a:cubicBezTo>
                        <a:pt x="49901" y="18981"/>
                        <a:pt x="53055" y="17237"/>
                        <a:pt x="55363" y="14596"/>
                      </a:cubicBezTo>
                      <a:cubicBezTo>
                        <a:pt x="57645" y="11955"/>
                        <a:pt x="58927" y="8083"/>
                        <a:pt x="57542" y="4852"/>
                      </a:cubicBezTo>
                      <a:cubicBezTo>
                        <a:pt x="56177" y="1674"/>
                        <a:pt x="52567" y="0"/>
                        <a:pt x="49062" y="0"/>
                      </a:cubicBezTo>
                      <a:close/>
                      <a:moveTo>
                        <a:pt x="9" y="55718"/>
                      </a:moveTo>
                      <a:lnTo>
                        <a:pt x="9" y="55718"/>
                      </a:lnTo>
                      <a:cubicBezTo>
                        <a:pt x="6" y="55720"/>
                        <a:pt x="4" y="55723"/>
                        <a:pt x="1" y="55726"/>
                      </a:cubicBezTo>
                      <a:cubicBezTo>
                        <a:pt x="4" y="55723"/>
                        <a:pt x="6" y="55720"/>
                        <a:pt x="9" y="5571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89" name="Google Shape;1089;p22"/>
                <p:cNvSpPr/>
                <p:nvPr/>
              </p:nvSpPr>
              <p:spPr>
                <a:xfrm>
                  <a:off x="-2055400" y="3174000"/>
                  <a:ext cx="147252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01" h="55727" extrusionOk="0">
                      <a:moveTo>
                        <a:pt x="49036" y="0"/>
                      </a:moveTo>
                      <a:cubicBezTo>
                        <a:pt x="48525" y="0"/>
                        <a:pt x="48015" y="36"/>
                        <a:pt x="47516" y="108"/>
                      </a:cubicBezTo>
                      <a:cubicBezTo>
                        <a:pt x="43592" y="697"/>
                        <a:pt x="40156" y="3005"/>
                        <a:pt x="37028" y="5441"/>
                      </a:cubicBezTo>
                      <a:lnTo>
                        <a:pt x="37053" y="5441"/>
                      </a:lnTo>
                      <a:cubicBezTo>
                        <a:pt x="28643" y="11980"/>
                        <a:pt x="21540" y="19955"/>
                        <a:pt x="15488" y="28673"/>
                      </a:cubicBezTo>
                      <a:cubicBezTo>
                        <a:pt x="13386" y="31725"/>
                        <a:pt x="11565" y="33828"/>
                        <a:pt x="9283" y="36725"/>
                      </a:cubicBezTo>
                      <a:cubicBezTo>
                        <a:pt x="4334" y="43033"/>
                        <a:pt x="2359" y="53290"/>
                        <a:pt x="0" y="55726"/>
                      </a:cubicBezTo>
                      <a:cubicBezTo>
                        <a:pt x="12565" y="42828"/>
                        <a:pt x="31207" y="29699"/>
                        <a:pt x="46823" y="20724"/>
                      </a:cubicBezTo>
                      <a:cubicBezTo>
                        <a:pt x="49875" y="18981"/>
                        <a:pt x="53029" y="17237"/>
                        <a:pt x="55336" y="14596"/>
                      </a:cubicBezTo>
                      <a:cubicBezTo>
                        <a:pt x="57619" y="11955"/>
                        <a:pt x="58901" y="8083"/>
                        <a:pt x="57516" y="4852"/>
                      </a:cubicBezTo>
                      <a:cubicBezTo>
                        <a:pt x="56151" y="1674"/>
                        <a:pt x="52541" y="0"/>
                        <a:pt x="4903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90" name="Google Shape;1090;p22"/>
                <p:cNvSpPr/>
                <p:nvPr/>
              </p:nvSpPr>
              <p:spPr>
                <a:xfrm>
                  <a:off x="-1083325" y="3219875"/>
                  <a:ext cx="461350" cy="20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54" h="8139" extrusionOk="0">
                      <a:moveTo>
                        <a:pt x="8731" y="282"/>
                      </a:moveTo>
                      <a:cubicBezTo>
                        <a:pt x="8661" y="282"/>
                        <a:pt x="8587" y="347"/>
                        <a:pt x="8607" y="427"/>
                      </a:cubicBezTo>
                      <a:cubicBezTo>
                        <a:pt x="8607" y="452"/>
                        <a:pt x="8633" y="452"/>
                        <a:pt x="8633" y="478"/>
                      </a:cubicBezTo>
                      <a:cubicBezTo>
                        <a:pt x="8669" y="496"/>
                        <a:pt x="8705" y="514"/>
                        <a:pt x="8741" y="514"/>
                      </a:cubicBezTo>
                      <a:cubicBezTo>
                        <a:pt x="8756" y="514"/>
                        <a:pt x="8771" y="511"/>
                        <a:pt x="8786" y="504"/>
                      </a:cubicBezTo>
                      <a:cubicBezTo>
                        <a:pt x="8889" y="452"/>
                        <a:pt x="8889" y="350"/>
                        <a:pt x="8786" y="298"/>
                      </a:cubicBezTo>
                      <a:cubicBezTo>
                        <a:pt x="8770" y="287"/>
                        <a:pt x="8750" y="282"/>
                        <a:pt x="8731" y="282"/>
                      </a:cubicBezTo>
                      <a:close/>
                      <a:moveTo>
                        <a:pt x="11359" y="1"/>
                      </a:moveTo>
                      <a:cubicBezTo>
                        <a:pt x="11294" y="1"/>
                        <a:pt x="11229" y="21"/>
                        <a:pt x="11171" y="68"/>
                      </a:cubicBezTo>
                      <a:cubicBezTo>
                        <a:pt x="11120" y="119"/>
                        <a:pt x="11094" y="145"/>
                        <a:pt x="11069" y="196"/>
                      </a:cubicBezTo>
                      <a:cubicBezTo>
                        <a:pt x="10992" y="375"/>
                        <a:pt x="11017" y="581"/>
                        <a:pt x="11145" y="709"/>
                      </a:cubicBezTo>
                      <a:cubicBezTo>
                        <a:pt x="11221" y="785"/>
                        <a:pt x="11314" y="819"/>
                        <a:pt x="11405" y="819"/>
                      </a:cubicBezTo>
                      <a:cubicBezTo>
                        <a:pt x="11590" y="819"/>
                        <a:pt x="11769" y="676"/>
                        <a:pt x="11787" y="452"/>
                      </a:cubicBezTo>
                      <a:cubicBezTo>
                        <a:pt x="11806" y="234"/>
                        <a:pt x="11581" y="1"/>
                        <a:pt x="11359" y="1"/>
                      </a:cubicBezTo>
                      <a:close/>
                      <a:moveTo>
                        <a:pt x="14759" y="611"/>
                      </a:moveTo>
                      <a:cubicBezTo>
                        <a:pt x="14635" y="611"/>
                        <a:pt x="14488" y="737"/>
                        <a:pt x="14530" y="863"/>
                      </a:cubicBezTo>
                      <a:cubicBezTo>
                        <a:pt x="14530" y="888"/>
                        <a:pt x="14556" y="914"/>
                        <a:pt x="14556" y="940"/>
                      </a:cubicBezTo>
                      <a:cubicBezTo>
                        <a:pt x="14606" y="989"/>
                        <a:pt x="14666" y="1017"/>
                        <a:pt x="14730" y="1017"/>
                      </a:cubicBezTo>
                      <a:cubicBezTo>
                        <a:pt x="14765" y="1017"/>
                        <a:pt x="14802" y="1009"/>
                        <a:pt x="14838" y="991"/>
                      </a:cubicBezTo>
                      <a:cubicBezTo>
                        <a:pt x="14992" y="914"/>
                        <a:pt x="14992" y="709"/>
                        <a:pt x="14838" y="632"/>
                      </a:cubicBezTo>
                      <a:cubicBezTo>
                        <a:pt x="14814" y="618"/>
                        <a:pt x="14787" y="611"/>
                        <a:pt x="14759" y="611"/>
                      </a:cubicBezTo>
                      <a:close/>
                      <a:moveTo>
                        <a:pt x="7128" y="1616"/>
                      </a:moveTo>
                      <a:cubicBezTo>
                        <a:pt x="7063" y="1616"/>
                        <a:pt x="6998" y="1637"/>
                        <a:pt x="6940" y="1683"/>
                      </a:cubicBezTo>
                      <a:cubicBezTo>
                        <a:pt x="6889" y="1709"/>
                        <a:pt x="6863" y="1760"/>
                        <a:pt x="6838" y="1811"/>
                      </a:cubicBezTo>
                      <a:cubicBezTo>
                        <a:pt x="6761" y="1965"/>
                        <a:pt x="6786" y="2170"/>
                        <a:pt x="6914" y="2324"/>
                      </a:cubicBezTo>
                      <a:cubicBezTo>
                        <a:pt x="6987" y="2389"/>
                        <a:pt x="7075" y="2418"/>
                        <a:pt x="7161" y="2418"/>
                      </a:cubicBezTo>
                      <a:cubicBezTo>
                        <a:pt x="7351" y="2418"/>
                        <a:pt x="7538" y="2279"/>
                        <a:pt x="7556" y="2068"/>
                      </a:cubicBezTo>
                      <a:cubicBezTo>
                        <a:pt x="7575" y="1850"/>
                        <a:pt x="7350" y="1616"/>
                        <a:pt x="7128" y="1616"/>
                      </a:cubicBezTo>
                      <a:close/>
                      <a:moveTo>
                        <a:pt x="4071" y="2071"/>
                      </a:moveTo>
                      <a:cubicBezTo>
                        <a:pt x="3935" y="2071"/>
                        <a:pt x="3797" y="2181"/>
                        <a:pt x="3837" y="2324"/>
                      </a:cubicBezTo>
                      <a:cubicBezTo>
                        <a:pt x="3863" y="2350"/>
                        <a:pt x="3863" y="2376"/>
                        <a:pt x="3889" y="2401"/>
                      </a:cubicBezTo>
                      <a:cubicBezTo>
                        <a:pt x="3938" y="2451"/>
                        <a:pt x="3999" y="2479"/>
                        <a:pt x="4063" y="2479"/>
                      </a:cubicBezTo>
                      <a:cubicBezTo>
                        <a:pt x="4098" y="2479"/>
                        <a:pt x="4134" y="2471"/>
                        <a:pt x="4171" y="2452"/>
                      </a:cubicBezTo>
                      <a:cubicBezTo>
                        <a:pt x="4325" y="2376"/>
                        <a:pt x="4325" y="2170"/>
                        <a:pt x="4171" y="2093"/>
                      </a:cubicBezTo>
                      <a:cubicBezTo>
                        <a:pt x="4140" y="2078"/>
                        <a:pt x="4105" y="2071"/>
                        <a:pt x="4071" y="2071"/>
                      </a:cubicBezTo>
                      <a:close/>
                      <a:moveTo>
                        <a:pt x="13880" y="2168"/>
                      </a:moveTo>
                      <a:cubicBezTo>
                        <a:pt x="13496" y="2168"/>
                        <a:pt x="13071" y="2519"/>
                        <a:pt x="13197" y="2940"/>
                      </a:cubicBezTo>
                      <a:lnTo>
                        <a:pt x="13171" y="2914"/>
                      </a:lnTo>
                      <a:lnTo>
                        <a:pt x="13171" y="2914"/>
                      </a:lnTo>
                      <a:cubicBezTo>
                        <a:pt x="13197" y="3017"/>
                        <a:pt x="13248" y="3068"/>
                        <a:pt x="13299" y="3145"/>
                      </a:cubicBezTo>
                      <a:cubicBezTo>
                        <a:pt x="13438" y="3300"/>
                        <a:pt x="13634" y="3386"/>
                        <a:pt x="13834" y="3386"/>
                      </a:cubicBezTo>
                      <a:cubicBezTo>
                        <a:pt x="13931" y="3386"/>
                        <a:pt x="14028" y="3366"/>
                        <a:pt x="14120" y="3324"/>
                      </a:cubicBezTo>
                      <a:cubicBezTo>
                        <a:pt x="14582" y="3119"/>
                        <a:pt x="14582" y="2452"/>
                        <a:pt x="14120" y="2222"/>
                      </a:cubicBezTo>
                      <a:cubicBezTo>
                        <a:pt x="14046" y="2185"/>
                        <a:pt x="13964" y="2168"/>
                        <a:pt x="13880" y="2168"/>
                      </a:cubicBezTo>
                      <a:close/>
                      <a:moveTo>
                        <a:pt x="11052" y="2873"/>
                      </a:moveTo>
                      <a:cubicBezTo>
                        <a:pt x="10986" y="2873"/>
                        <a:pt x="10922" y="2893"/>
                        <a:pt x="10863" y="2940"/>
                      </a:cubicBezTo>
                      <a:cubicBezTo>
                        <a:pt x="10812" y="2965"/>
                        <a:pt x="10786" y="3017"/>
                        <a:pt x="10761" y="3068"/>
                      </a:cubicBezTo>
                      <a:cubicBezTo>
                        <a:pt x="10658" y="3222"/>
                        <a:pt x="10710" y="3427"/>
                        <a:pt x="10838" y="3581"/>
                      </a:cubicBezTo>
                      <a:cubicBezTo>
                        <a:pt x="10910" y="3645"/>
                        <a:pt x="10998" y="3674"/>
                        <a:pt x="11085" y="3674"/>
                      </a:cubicBezTo>
                      <a:cubicBezTo>
                        <a:pt x="11275" y="3674"/>
                        <a:pt x="11461" y="3535"/>
                        <a:pt x="11479" y="3324"/>
                      </a:cubicBezTo>
                      <a:cubicBezTo>
                        <a:pt x="11499" y="3106"/>
                        <a:pt x="11273" y="2873"/>
                        <a:pt x="11052" y="2873"/>
                      </a:cubicBezTo>
                      <a:close/>
                      <a:moveTo>
                        <a:pt x="16379" y="3486"/>
                      </a:moveTo>
                      <a:cubicBezTo>
                        <a:pt x="16118" y="3486"/>
                        <a:pt x="15832" y="3726"/>
                        <a:pt x="15915" y="4017"/>
                      </a:cubicBezTo>
                      <a:cubicBezTo>
                        <a:pt x="15915" y="4068"/>
                        <a:pt x="15941" y="4119"/>
                        <a:pt x="15992" y="4170"/>
                      </a:cubicBezTo>
                      <a:cubicBezTo>
                        <a:pt x="16098" y="4277"/>
                        <a:pt x="16241" y="4334"/>
                        <a:pt x="16378" y="4334"/>
                      </a:cubicBezTo>
                      <a:cubicBezTo>
                        <a:pt x="16440" y="4334"/>
                        <a:pt x="16500" y="4323"/>
                        <a:pt x="16556" y="4299"/>
                      </a:cubicBezTo>
                      <a:cubicBezTo>
                        <a:pt x="16889" y="4145"/>
                        <a:pt x="16889" y="3683"/>
                        <a:pt x="16556" y="3529"/>
                      </a:cubicBezTo>
                      <a:cubicBezTo>
                        <a:pt x="16502" y="3500"/>
                        <a:pt x="16441" y="3486"/>
                        <a:pt x="16379" y="3486"/>
                      </a:cubicBezTo>
                      <a:close/>
                      <a:moveTo>
                        <a:pt x="4904" y="3922"/>
                      </a:moveTo>
                      <a:cubicBezTo>
                        <a:pt x="4663" y="3922"/>
                        <a:pt x="4396" y="4153"/>
                        <a:pt x="4478" y="4401"/>
                      </a:cubicBezTo>
                      <a:cubicBezTo>
                        <a:pt x="4478" y="4453"/>
                        <a:pt x="4504" y="4504"/>
                        <a:pt x="4555" y="4529"/>
                      </a:cubicBezTo>
                      <a:cubicBezTo>
                        <a:pt x="4644" y="4636"/>
                        <a:pt x="4769" y="4693"/>
                        <a:pt x="4897" y="4693"/>
                      </a:cubicBezTo>
                      <a:cubicBezTo>
                        <a:pt x="4955" y="4693"/>
                        <a:pt x="5013" y="4681"/>
                        <a:pt x="5068" y="4658"/>
                      </a:cubicBezTo>
                      <a:cubicBezTo>
                        <a:pt x="5376" y="4529"/>
                        <a:pt x="5376" y="4094"/>
                        <a:pt x="5068" y="3965"/>
                      </a:cubicBezTo>
                      <a:cubicBezTo>
                        <a:pt x="5018" y="3935"/>
                        <a:pt x="4962" y="3922"/>
                        <a:pt x="4904" y="3922"/>
                      </a:cubicBezTo>
                      <a:close/>
                      <a:moveTo>
                        <a:pt x="9543" y="4424"/>
                      </a:moveTo>
                      <a:cubicBezTo>
                        <a:pt x="9154" y="4424"/>
                        <a:pt x="8716" y="4772"/>
                        <a:pt x="8863" y="5171"/>
                      </a:cubicBezTo>
                      <a:lnTo>
                        <a:pt x="8838" y="5171"/>
                      </a:lnTo>
                      <a:cubicBezTo>
                        <a:pt x="8863" y="5247"/>
                        <a:pt x="8915" y="5324"/>
                        <a:pt x="8966" y="5376"/>
                      </a:cubicBezTo>
                      <a:cubicBezTo>
                        <a:pt x="9111" y="5539"/>
                        <a:pt x="9321" y="5625"/>
                        <a:pt x="9531" y="5625"/>
                      </a:cubicBezTo>
                      <a:cubicBezTo>
                        <a:pt x="9617" y="5625"/>
                        <a:pt x="9704" y="5611"/>
                        <a:pt x="9786" y="5581"/>
                      </a:cubicBezTo>
                      <a:cubicBezTo>
                        <a:pt x="10248" y="5350"/>
                        <a:pt x="10248" y="4709"/>
                        <a:pt x="9786" y="4478"/>
                      </a:cubicBezTo>
                      <a:cubicBezTo>
                        <a:pt x="9712" y="4441"/>
                        <a:pt x="9629" y="4424"/>
                        <a:pt x="9543" y="4424"/>
                      </a:cubicBezTo>
                      <a:close/>
                      <a:moveTo>
                        <a:pt x="803" y="4566"/>
                      </a:moveTo>
                      <a:cubicBezTo>
                        <a:pt x="420" y="4566"/>
                        <a:pt x="1" y="4912"/>
                        <a:pt x="145" y="5324"/>
                      </a:cubicBezTo>
                      <a:lnTo>
                        <a:pt x="119" y="5324"/>
                      </a:lnTo>
                      <a:cubicBezTo>
                        <a:pt x="145" y="5401"/>
                        <a:pt x="196" y="5478"/>
                        <a:pt x="247" y="5530"/>
                      </a:cubicBezTo>
                      <a:cubicBezTo>
                        <a:pt x="393" y="5693"/>
                        <a:pt x="602" y="5779"/>
                        <a:pt x="812" y="5779"/>
                      </a:cubicBezTo>
                      <a:cubicBezTo>
                        <a:pt x="899" y="5779"/>
                        <a:pt x="986" y="5765"/>
                        <a:pt x="1068" y="5735"/>
                      </a:cubicBezTo>
                      <a:cubicBezTo>
                        <a:pt x="1530" y="5504"/>
                        <a:pt x="1530" y="4837"/>
                        <a:pt x="1068" y="4632"/>
                      </a:cubicBezTo>
                      <a:cubicBezTo>
                        <a:pt x="988" y="4587"/>
                        <a:pt x="896" y="4566"/>
                        <a:pt x="803" y="4566"/>
                      </a:cubicBezTo>
                      <a:close/>
                      <a:moveTo>
                        <a:pt x="15597" y="5507"/>
                      </a:moveTo>
                      <a:cubicBezTo>
                        <a:pt x="15474" y="5507"/>
                        <a:pt x="15336" y="5617"/>
                        <a:pt x="15376" y="5760"/>
                      </a:cubicBezTo>
                      <a:cubicBezTo>
                        <a:pt x="15376" y="5786"/>
                        <a:pt x="15402" y="5812"/>
                        <a:pt x="15428" y="5837"/>
                      </a:cubicBezTo>
                      <a:cubicBezTo>
                        <a:pt x="15461" y="5887"/>
                        <a:pt x="15515" y="5915"/>
                        <a:pt x="15577" y="5915"/>
                      </a:cubicBezTo>
                      <a:cubicBezTo>
                        <a:pt x="15612" y="5915"/>
                        <a:pt x="15648" y="5907"/>
                        <a:pt x="15684" y="5889"/>
                      </a:cubicBezTo>
                      <a:cubicBezTo>
                        <a:pt x="15838" y="5812"/>
                        <a:pt x="15838" y="5606"/>
                        <a:pt x="15684" y="5530"/>
                      </a:cubicBezTo>
                      <a:cubicBezTo>
                        <a:pt x="15658" y="5514"/>
                        <a:pt x="15628" y="5507"/>
                        <a:pt x="15597" y="5507"/>
                      </a:cubicBezTo>
                      <a:close/>
                      <a:moveTo>
                        <a:pt x="6804" y="5935"/>
                      </a:moveTo>
                      <a:cubicBezTo>
                        <a:pt x="6729" y="5935"/>
                        <a:pt x="6636" y="6001"/>
                        <a:pt x="6658" y="6068"/>
                      </a:cubicBezTo>
                      <a:cubicBezTo>
                        <a:pt x="6658" y="6094"/>
                        <a:pt x="6684" y="6094"/>
                        <a:pt x="6684" y="6119"/>
                      </a:cubicBezTo>
                      <a:cubicBezTo>
                        <a:pt x="6702" y="6137"/>
                        <a:pt x="6746" y="6156"/>
                        <a:pt x="6788" y="6156"/>
                      </a:cubicBezTo>
                      <a:cubicBezTo>
                        <a:pt x="6805" y="6156"/>
                        <a:pt x="6823" y="6152"/>
                        <a:pt x="6838" y="6145"/>
                      </a:cubicBezTo>
                      <a:cubicBezTo>
                        <a:pt x="6914" y="6119"/>
                        <a:pt x="6914" y="5991"/>
                        <a:pt x="6838" y="5940"/>
                      </a:cubicBezTo>
                      <a:cubicBezTo>
                        <a:pt x="6827" y="5936"/>
                        <a:pt x="6816" y="5935"/>
                        <a:pt x="6804" y="5935"/>
                      </a:cubicBezTo>
                      <a:close/>
                      <a:moveTo>
                        <a:pt x="17748" y="6091"/>
                      </a:moveTo>
                      <a:cubicBezTo>
                        <a:pt x="17360" y="6091"/>
                        <a:pt x="16922" y="6438"/>
                        <a:pt x="17069" y="6837"/>
                      </a:cubicBezTo>
                      <a:lnTo>
                        <a:pt x="17043" y="6837"/>
                      </a:lnTo>
                      <a:cubicBezTo>
                        <a:pt x="17069" y="6914"/>
                        <a:pt x="17120" y="6991"/>
                        <a:pt x="17171" y="7068"/>
                      </a:cubicBezTo>
                      <a:cubicBezTo>
                        <a:pt x="17310" y="7224"/>
                        <a:pt x="17506" y="7309"/>
                        <a:pt x="17706" y="7309"/>
                      </a:cubicBezTo>
                      <a:cubicBezTo>
                        <a:pt x="17803" y="7309"/>
                        <a:pt x="17900" y="7289"/>
                        <a:pt x="17992" y="7248"/>
                      </a:cubicBezTo>
                      <a:cubicBezTo>
                        <a:pt x="18454" y="7042"/>
                        <a:pt x="18454" y="6376"/>
                        <a:pt x="17992" y="6145"/>
                      </a:cubicBezTo>
                      <a:cubicBezTo>
                        <a:pt x="17918" y="6108"/>
                        <a:pt x="17834" y="6091"/>
                        <a:pt x="17748" y="6091"/>
                      </a:cubicBezTo>
                      <a:close/>
                      <a:moveTo>
                        <a:pt x="8075" y="7152"/>
                      </a:moveTo>
                      <a:cubicBezTo>
                        <a:pt x="8008" y="7152"/>
                        <a:pt x="7944" y="7173"/>
                        <a:pt x="7889" y="7222"/>
                      </a:cubicBezTo>
                      <a:lnTo>
                        <a:pt x="7863" y="7222"/>
                      </a:lnTo>
                      <a:cubicBezTo>
                        <a:pt x="7838" y="7248"/>
                        <a:pt x="7812" y="7273"/>
                        <a:pt x="7786" y="7324"/>
                      </a:cubicBezTo>
                      <a:cubicBezTo>
                        <a:pt x="7684" y="7504"/>
                        <a:pt x="7709" y="7709"/>
                        <a:pt x="7838" y="7837"/>
                      </a:cubicBezTo>
                      <a:cubicBezTo>
                        <a:pt x="7923" y="7914"/>
                        <a:pt x="8023" y="7948"/>
                        <a:pt x="8118" y="7948"/>
                      </a:cubicBezTo>
                      <a:cubicBezTo>
                        <a:pt x="8308" y="7948"/>
                        <a:pt x="8479" y="7812"/>
                        <a:pt x="8479" y="7607"/>
                      </a:cubicBezTo>
                      <a:cubicBezTo>
                        <a:pt x="8518" y="7372"/>
                        <a:pt x="8288" y="7152"/>
                        <a:pt x="8075" y="7152"/>
                      </a:cubicBezTo>
                      <a:close/>
                      <a:moveTo>
                        <a:pt x="4203" y="6925"/>
                      </a:moveTo>
                      <a:cubicBezTo>
                        <a:pt x="3813" y="6925"/>
                        <a:pt x="3406" y="7271"/>
                        <a:pt x="3530" y="7683"/>
                      </a:cubicBezTo>
                      <a:cubicBezTo>
                        <a:pt x="3555" y="7760"/>
                        <a:pt x="3607" y="7837"/>
                        <a:pt x="3658" y="7889"/>
                      </a:cubicBezTo>
                      <a:cubicBezTo>
                        <a:pt x="3803" y="8052"/>
                        <a:pt x="4013" y="8138"/>
                        <a:pt x="4223" y="8138"/>
                      </a:cubicBezTo>
                      <a:cubicBezTo>
                        <a:pt x="4309" y="8138"/>
                        <a:pt x="4396" y="8124"/>
                        <a:pt x="4478" y="8094"/>
                      </a:cubicBezTo>
                      <a:cubicBezTo>
                        <a:pt x="4940" y="7863"/>
                        <a:pt x="4940" y="7196"/>
                        <a:pt x="4478" y="6991"/>
                      </a:cubicBezTo>
                      <a:cubicBezTo>
                        <a:pt x="4393" y="6946"/>
                        <a:pt x="4299" y="6925"/>
                        <a:pt x="4203" y="69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091" name="Google Shape;1091;p22"/>
              <p:cNvSpPr/>
              <p:nvPr/>
            </p:nvSpPr>
            <p:spPr>
              <a:xfrm rot="1413719">
                <a:off x="-379186" y="861403"/>
                <a:ext cx="1464476" cy="1377667"/>
              </a:xfrm>
              <a:custGeom>
                <a:avLst/>
                <a:gdLst/>
                <a:ahLst/>
                <a:cxnLst/>
                <a:rect l="l" t="t" r="r" b="b"/>
                <a:pathLst>
                  <a:path w="49727" h="46783" extrusionOk="0">
                    <a:moveTo>
                      <a:pt x="49209" y="0"/>
                    </a:moveTo>
                    <a:cubicBezTo>
                      <a:pt x="49160" y="0"/>
                      <a:pt x="49108" y="11"/>
                      <a:pt x="49055" y="36"/>
                    </a:cubicBezTo>
                    <a:cubicBezTo>
                      <a:pt x="34592" y="8729"/>
                      <a:pt x="14361" y="23807"/>
                      <a:pt x="180" y="46218"/>
                    </a:cubicBezTo>
                    <a:cubicBezTo>
                      <a:pt x="1" y="46449"/>
                      <a:pt x="206" y="46782"/>
                      <a:pt x="488" y="46782"/>
                    </a:cubicBezTo>
                    <a:cubicBezTo>
                      <a:pt x="616" y="46782"/>
                      <a:pt x="744" y="46705"/>
                      <a:pt x="796" y="46603"/>
                    </a:cubicBezTo>
                    <a:cubicBezTo>
                      <a:pt x="14899" y="24320"/>
                      <a:pt x="35028" y="9319"/>
                      <a:pt x="49439" y="677"/>
                    </a:cubicBezTo>
                    <a:cubicBezTo>
                      <a:pt x="49727" y="434"/>
                      <a:pt x="49519" y="0"/>
                      <a:pt x="492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1092" name="Google Shape;1092;p22"/>
          <p:cNvSpPr txBox="1">
            <a:spLocks noGrp="1"/>
          </p:cNvSpPr>
          <p:nvPr>
            <p:ph type="title"/>
          </p:nvPr>
        </p:nvSpPr>
        <p:spPr>
          <a:xfrm>
            <a:off x="2777600" y="778467"/>
            <a:ext cx="6636800" cy="540800"/>
          </a:xfrm>
          <a:prstGeom prst="rect">
            <a:avLst/>
          </a:prstGeom>
          <a:effectLst>
            <a:outerShdw dist="28575" dir="192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093" name="Google Shape;1093;p22"/>
          <p:cNvSpPr txBox="1">
            <a:spLocks noGrp="1"/>
          </p:cNvSpPr>
          <p:nvPr>
            <p:ph type="subTitle" idx="1"/>
          </p:nvPr>
        </p:nvSpPr>
        <p:spPr>
          <a:xfrm>
            <a:off x="2188884" y="4629331"/>
            <a:ext cx="29240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000" b="1">
                <a:solidFill>
                  <a:schemeClr val="lt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094" name="Google Shape;1094;p22"/>
          <p:cNvSpPr txBox="1">
            <a:spLocks noGrp="1"/>
          </p:cNvSpPr>
          <p:nvPr>
            <p:ph type="subTitle" idx="2"/>
          </p:nvPr>
        </p:nvSpPr>
        <p:spPr>
          <a:xfrm>
            <a:off x="2188900" y="4963463"/>
            <a:ext cx="2924000" cy="9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095" name="Google Shape;1095;p22"/>
          <p:cNvSpPr txBox="1">
            <a:spLocks noGrp="1"/>
          </p:cNvSpPr>
          <p:nvPr>
            <p:ph type="subTitle" idx="3"/>
          </p:nvPr>
        </p:nvSpPr>
        <p:spPr>
          <a:xfrm>
            <a:off x="7079084" y="4629331"/>
            <a:ext cx="29240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000" b="1">
                <a:solidFill>
                  <a:schemeClr val="lt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096" name="Google Shape;1096;p22"/>
          <p:cNvSpPr txBox="1">
            <a:spLocks noGrp="1"/>
          </p:cNvSpPr>
          <p:nvPr>
            <p:ph type="subTitle" idx="4"/>
          </p:nvPr>
        </p:nvSpPr>
        <p:spPr>
          <a:xfrm>
            <a:off x="7079100" y="4963329"/>
            <a:ext cx="2924000" cy="9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09004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4" name="Google Shape;1744;p3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75466" y="-36433"/>
            <a:ext cx="12342935" cy="700533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45" name="Google Shape;1745;p35"/>
          <p:cNvGrpSpPr/>
          <p:nvPr/>
        </p:nvGrpSpPr>
        <p:grpSpPr>
          <a:xfrm rot="963590" flipH="1">
            <a:off x="-349027" y="-1010629"/>
            <a:ext cx="3524885" cy="2844709"/>
            <a:chOff x="-729163" y="3851975"/>
            <a:chExt cx="2464103" cy="1988620"/>
          </a:xfrm>
        </p:grpSpPr>
        <p:sp>
          <p:nvSpPr>
            <p:cNvPr id="1746" name="Google Shape;1746;p35"/>
            <p:cNvSpPr/>
            <p:nvPr/>
          </p:nvSpPr>
          <p:spPr>
            <a:xfrm rot="363082">
              <a:off x="-642946" y="3967874"/>
              <a:ext cx="2291669" cy="1756822"/>
            </a:xfrm>
            <a:custGeom>
              <a:avLst/>
              <a:gdLst/>
              <a:ahLst/>
              <a:cxnLst/>
              <a:rect l="l" t="t" r="r" b="b"/>
              <a:pathLst>
                <a:path w="73153" h="56080" extrusionOk="0">
                  <a:moveTo>
                    <a:pt x="12829" y="0"/>
                  </a:moveTo>
                  <a:cubicBezTo>
                    <a:pt x="12663" y="0"/>
                    <a:pt x="12517" y="100"/>
                    <a:pt x="12443" y="272"/>
                  </a:cubicBezTo>
                  <a:lnTo>
                    <a:pt x="101" y="32729"/>
                  </a:lnTo>
                  <a:cubicBezTo>
                    <a:pt x="1" y="32929"/>
                    <a:pt x="134" y="33196"/>
                    <a:pt x="334" y="33262"/>
                  </a:cubicBezTo>
                  <a:lnTo>
                    <a:pt x="60143" y="56045"/>
                  </a:lnTo>
                  <a:cubicBezTo>
                    <a:pt x="60198" y="56069"/>
                    <a:pt x="60253" y="56079"/>
                    <a:pt x="60306" y="56079"/>
                  </a:cubicBezTo>
                  <a:cubicBezTo>
                    <a:pt x="60479" y="56079"/>
                    <a:pt x="60634" y="55965"/>
                    <a:pt x="60711" y="55812"/>
                  </a:cubicBezTo>
                  <a:lnTo>
                    <a:pt x="73053" y="23355"/>
                  </a:lnTo>
                  <a:cubicBezTo>
                    <a:pt x="73153" y="23155"/>
                    <a:pt x="73053" y="22888"/>
                    <a:pt x="72819" y="22822"/>
                  </a:cubicBezTo>
                  <a:lnTo>
                    <a:pt x="13010" y="39"/>
                  </a:lnTo>
                  <a:cubicBezTo>
                    <a:pt x="12949" y="13"/>
                    <a:pt x="12888" y="0"/>
                    <a:pt x="128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47" name="Google Shape;1747;p35"/>
            <p:cNvSpPr/>
            <p:nvPr/>
          </p:nvSpPr>
          <p:spPr>
            <a:xfrm rot="363082">
              <a:off x="792956" y="4622556"/>
              <a:ext cx="778540" cy="1132818"/>
            </a:xfrm>
            <a:custGeom>
              <a:avLst/>
              <a:gdLst/>
              <a:ahLst/>
              <a:cxnLst/>
              <a:rect l="l" t="t" r="r" b="b"/>
              <a:pathLst>
                <a:path w="24852" h="36161" extrusionOk="0">
                  <a:moveTo>
                    <a:pt x="11909" y="1"/>
                  </a:moveTo>
                  <a:lnTo>
                    <a:pt x="0" y="31223"/>
                  </a:lnTo>
                  <a:lnTo>
                    <a:pt x="12943" y="36160"/>
                  </a:lnTo>
                  <a:lnTo>
                    <a:pt x="24851" y="490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48" name="Google Shape;1748;p35"/>
            <p:cNvSpPr/>
            <p:nvPr/>
          </p:nvSpPr>
          <p:spPr>
            <a:xfrm rot="363082">
              <a:off x="289098" y="4363311"/>
              <a:ext cx="1166244" cy="1323976"/>
            </a:xfrm>
            <a:custGeom>
              <a:avLst/>
              <a:gdLst/>
              <a:ahLst/>
              <a:cxnLst/>
              <a:rect l="l" t="t" r="r" b="b"/>
              <a:pathLst>
                <a:path w="37228" h="42263" extrusionOk="0">
                  <a:moveTo>
                    <a:pt x="13388" y="0"/>
                  </a:moveTo>
                  <a:cubicBezTo>
                    <a:pt x="12947" y="0"/>
                    <a:pt x="12544" y="279"/>
                    <a:pt x="12376" y="699"/>
                  </a:cubicBezTo>
                  <a:lnTo>
                    <a:pt x="6272" y="16711"/>
                  </a:lnTo>
                  <a:lnTo>
                    <a:pt x="201" y="32722"/>
                  </a:lnTo>
                  <a:cubicBezTo>
                    <a:pt x="1" y="33189"/>
                    <a:pt x="201" y="33756"/>
                    <a:pt x="668" y="34023"/>
                  </a:cubicBezTo>
                  <a:cubicBezTo>
                    <a:pt x="4271" y="35924"/>
                    <a:pt x="7973" y="37659"/>
                    <a:pt x="11743" y="39160"/>
                  </a:cubicBezTo>
                  <a:cubicBezTo>
                    <a:pt x="17146" y="41262"/>
                    <a:pt x="24952" y="42262"/>
                    <a:pt x="24952" y="42262"/>
                  </a:cubicBezTo>
                  <a:lnTo>
                    <a:pt x="31090" y="26151"/>
                  </a:lnTo>
                  <a:lnTo>
                    <a:pt x="37227" y="10039"/>
                  </a:lnTo>
                  <a:cubicBezTo>
                    <a:pt x="37227" y="10039"/>
                    <a:pt x="30756" y="5636"/>
                    <a:pt x="25319" y="3568"/>
                  </a:cubicBezTo>
                  <a:cubicBezTo>
                    <a:pt x="21483" y="2167"/>
                    <a:pt x="17580" y="999"/>
                    <a:pt x="13644" y="32"/>
                  </a:cubicBezTo>
                  <a:cubicBezTo>
                    <a:pt x="13558" y="11"/>
                    <a:pt x="13472" y="0"/>
                    <a:pt x="1338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49" name="Google Shape;1749;p35"/>
            <p:cNvSpPr/>
            <p:nvPr/>
          </p:nvSpPr>
          <p:spPr>
            <a:xfrm rot="363082">
              <a:off x="1066041" y="4735131"/>
              <a:ext cx="399201" cy="988588"/>
            </a:xfrm>
            <a:custGeom>
              <a:avLst/>
              <a:gdLst/>
              <a:ahLst/>
              <a:cxnLst/>
              <a:rect l="l" t="t" r="r" b="b"/>
              <a:pathLst>
                <a:path w="12743" h="31557" extrusionOk="0">
                  <a:moveTo>
                    <a:pt x="11909" y="1"/>
                  </a:moveTo>
                  <a:lnTo>
                    <a:pt x="0" y="31257"/>
                  </a:lnTo>
                  <a:lnTo>
                    <a:pt x="834" y="31557"/>
                  </a:lnTo>
                  <a:lnTo>
                    <a:pt x="12743" y="33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50" name="Google Shape;1750;p35"/>
            <p:cNvSpPr/>
            <p:nvPr/>
          </p:nvSpPr>
          <p:spPr>
            <a:xfrm rot="363082">
              <a:off x="1086646" y="4743259"/>
              <a:ext cx="390836" cy="979190"/>
            </a:xfrm>
            <a:custGeom>
              <a:avLst/>
              <a:gdLst/>
              <a:ahLst/>
              <a:cxnLst/>
              <a:rect l="l" t="t" r="r" b="b"/>
              <a:pathLst>
                <a:path w="12476" h="31257" extrusionOk="0">
                  <a:moveTo>
                    <a:pt x="12042" y="1"/>
                  </a:moveTo>
                  <a:lnTo>
                    <a:pt x="0" y="31090"/>
                  </a:lnTo>
                  <a:lnTo>
                    <a:pt x="434" y="31256"/>
                  </a:lnTo>
                  <a:lnTo>
                    <a:pt x="12476" y="167"/>
                  </a:lnTo>
                  <a:lnTo>
                    <a:pt x="120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51" name="Google Shape;1751;p35"/>
            <p:cNvSpPr/>
            <p:nvPr/>
          </p:nvSpPr>
          <p:spPr>
            <a:xfrm rot="363082">
              <a:off x="-564252" y="3933299"/>
              <a:ext cx="778540" cy="1133852"/>
            </a:xfrm>
            <a:custGeom>
              <a:avLst/>
              <a:gdLst/>
              <a:ahLst/>
              <a:cxnLst/>
              <a:rect l="l" t="t" r="r" b="b"/>
              <a:pathLst>
                <a:path w="24852" h="36194" extrusionOk="0">
                  <a:moveTo>
                    <a:pt x="11909" y="1"/>
                  </a:moveTo>
                  <a:lnTo>
                    <a:pt x="0" y="31256"/>
                  </a:lnTo>
                  <a:lnTo>
                    <a:pt x="12943" y="36193"/>
                  </a:lnTo>
                  <a:lnTo>
                    <a:pt x="24851" y="4937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52" name="Google Shape;1752;p35"/>
            <p:cNvSpPr/>
            <p:nvPr/>
          </p:nvSpPr>
          <p:spPr>
            <a:xfrm rot="363082">
              <a:off x="-449612" y="4006479"/>
              <a:ext cx="1166244" cy="1323004"/>
            </a:xfrm>
            <a:custGeom>
              <a:avLst/>
              <a:gdLst/>
              <a:ahLst/>
              <a:cxnLst/>
              <a:rect l="l" t="t" r="r" b="b"/>
              <a:pathLst>
                <a:path w="37228" h="42232" extrusionOk="0">
                  <a:moveTo>
                    <a:pt x="12243" y="0"/>
                  </a:moveTo>
                  <a:lnTo>
                    <a:pt x="6105" y="16112"/>
                  </a:lnTo>
                  <a:lnTo>
                    <a:pt x="1" y="32190"/>
                  </a:lnTo>
                  <a:cubicBezTo>
                    <a:pt x="1" y="32190"/>
                    <a:pt x="6506" y="36593"/>
                    <a:pt x="11909" y="38694"/>
                  </a:cubicBezTo>
                  <a:cubicBezTo>
                    <a:pt x="15745" y="40062"/>
                    <a:pt x="19648" y="41230"/>
                    <a:pt x="23584" y="42197"/>
                  </a:cubicBezTo>
                  <a:cubicBezTo>
                    <a:pt x="23677" y="42220"/>
                    <a:pt x="23769" y="42231"/>
                    <a:pt x="23859" y="42231"/>
                  </a:cubicBezTo>
                  <a:cubicBezTo>
                    <a:pt x="24293" y="42231"/>
                    <a:pt x="24686" y="41977"/>
                    <a:pt x="24852" y="41563"/>
                  </a:cubicBezTo>
                  <a:lnTo>
                    <a:pt x="30923" y="25552"/>
                  </a:lnTo>
                  <a:lnTo>
                    <a:pt x="37027" y="9540"/>
                  </a:lnTo>
                  <a:cubicBezTo>
                    <a:pt x="37227" y="9040"/>
                    <a:pt x="37027" y="8473"/>
                    <a:pt x="36560" y="8239"/>
                  </a:cubicBezTo>
                  <a:cubicBezTo>
                    <a:pt x="32958" y="6305"/>
                    <a:pt x="29255" y="4603"/>
                    <a:pt x="25486" y="3069"/>
                  </a:cubicBezTo>
                  <a:cubicBezTo>
                    <a:pt x="20049" y="1001"/>
                    <a:pt x="12243" y="0"/>
                    <a:pt x="1224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53" name="Google Shape;1753;p35"/>
            <p:cNvSpPr/>
            <p:nvPr/>
          </p:nvSpPr>
          <p:spPr>
            <a:xfrm rot="363082">
              <a:off x="-458078" y="3966041"/>
              <a:ext cx="400266" cy="988588"/>
            </a:xfrm>
            <a:custGeom>
              <a:avLst/>
              <a:gdLst/>
              <a:ahLst/>
              <a:cxnLst/>
              <a:rect l="l" t="t" r="r" b="b"/>
              <a:pathLst>
                <a:path w="12777" h="31557" extrusionOk="0">
                  <a:moveTo>
                    <a:pt x="11909" y="0"/>
                  </a:moveTo>
                  <a:lnTo>
                    <a:pt x="1" y="31223"/>
                  </a:lnTo>
                  <a:lnTo>
                    <a:pt x="868" y="31556"/>
                  </a:lnTo>
                  <a:lnTo>
                    <a:pt x="12777" y="300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54" name="Google Shape;1754;p35"/>
            <p:cNvSpPr/>
            <p:nvPr/>
          </p:nvSpPr>
          <p:spPr>
            <a:xfrm rot="363082">
              <a:off x="-486520" y="3948733"/>
              <a:ext cx="386701" cy="983356"/>
            </a:xfrm>
            <a:custGeom>
              <a:avLst/>
              <a:gdLst/>
              <a:ahLst/>
              <a:cxnLst/>
              <a:rect l="l" t="t" r="r" b="b"/>
              <a:pathLst>
                <a:path w="12344" h="31390" extrusionOk="0">
                  <a:moveTo>
                    <a:pt x="11909" y="0"/>
                  </a:moveTo>
                  <a:lnTo>
                    <a:pt x="1" y="31223"/>
                  </a:lnTo>
                  <a:lnTo>
                    <a:pt x="435" y="31389"/>
                  </a:lnTo>
                  <a:lnTo>
                    <a:pt x="12343" y="1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55" name="Google Shape;1755;p35"/>
            <p:cNvSpPr/>
            <p:nvPr/>
          </p:nvSpPr>
          <p:spPr>
            <a:xfrm rot="363082">
              <a:off x="-536791" y="3924334"/>
              <a:ext cx="403367" cy="990687"/>
            </a:xfrm>
            <a:custGeom>
              <a:avLst/>
              <a:gdLst/>
              <a:ahLst/>
              <a:cxnLst/>
              <a:rect l="l" t="t" r="r" b="b"/>
              <a:pathLst>
                <a:path w="12876" h="31624" extrusionOk="0">
                  <a:moveTo>
                    <a:pt x="11909" y="0"/>
                  </a:moveTo>
                  <a:lnTo>
                    <a:pt x="0" y="31223"/>
                  </a:lnTo>
                  <a:lnTo>
                    <a:pt x="967" y="31623"/>
                  </a:lnTo>
                  <a:lnTo>
                    <a:pt x="12876" y="3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56" name="Google Shape;1756;p35"/>
            <p:cNvSpPr/>
            <p:nvPr/>
          </p:nvSpPr>
          <p:spPr>
            <a:xfrm rot="363082">
              <a:off x="633267" y="4549023"/>
              <a:ext cx="365775" cy="364741"/>
            </a:xfrm>
            <a:custGeom>
              <a:avLst/>
              <a:gdLst/>
              <a:ahLst/>
              <a:cxnLst/>
              <a:rect l="l" t="t" r="r" b="b"/>
              <a:pathLst>
                <a:path w="11676" h="11643" fill="none" extrusionOk="0">
                  <a:moveTo>
                    <a:pt x="3237" y="1"/>
                  </a:moveTo>
                  <a:lnTo>
                    <a:pt x="11676" y="3203"/>
                  </a:lnTo>
                  <a:lnTo>
                    <a:pt x="8440" y="11643"/>
                  </a:lnTo>
                  <a:lnTo>
                    <a:pt x="1" y="8407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57" name="Google Shape;1757;p35"/>
            <p:cNvSpPr/>
            <p:nvPr/>
          </p:nvSpPr>
          <p:spPr>
            <a:xfrm rot="363082">
              <a:off x="-56388" y="4232909"/>
              <a:ext cx="499541" cy="423260"/>
            </a:xfrm>
            <a:custGeom>
              <a:avLst/>
              <a:gdLst/>
              <a:ahLst/>
              <a:cxnLst/>
              <a:rect l="l" t="t" r="r" b="b"/>
              <a:pathLst>
                <a:path w="15946" h="13511" fill="none" extrusionOk="0">
                  <a:moveTo>
                    <a:pt x="3303" y="1"/>
                  </a:moveTo>
                  <a:lnTo>
                    <a:pt x="15945" y="4804"/>
                  </a:lnTo>
                  <a:moveTo>
                    <a:pt x="2769" y="1435"/>
                  </a:moveTo>
                  <a:lnTo>
                    <a:pt x="15378" y="6272"/>
                  </a:lnTo>
                  <a:moveTo>
                    <a:pt x="2202" y="2903"/>
                  </a:moveTo>
                  <a:lnTo>
                    <a:pt x="14845" y="7740"/>
                  </a:lnTo>
                  <a:moveTo>
                    <a:pt x="14277" y="9174"/>
                  </a:moveTo>
                  <a:lnTo>
                    <a:pt x="1635" y="4337"/>
                  </a:lnTo>
                  <a:moveTo>
                    <a:pt x="1101" y="5805"/>
                  </a:moveTo>
                  <a:lnTo>
                    <a:pt x="13710" y="10608"/>
                  </a:lnTo>
                  <a:moveTo>
                    <a:pt x="534" y="7239"/>
                  </a:moveTo>
                  <a:lnTo>
                    <a:pt x="13177" y="12076"/>
                  </a:lnTo>
                  <a:moveTo>
                    <a:pt x="1" y="8707"/>
                  </a:moveTo>
                  <a:lnTo>
                    <a:pt x="12643" y="1351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58" name="Google Shape;1758;p35"/>
            <p:cNvSpPr/>
            <p:nvPr/>
          </p:nvSpPr>
          <p:spPr>
            <a:xfrm rot="363082">
              <a:off x="940056" y="4735937"/>
              <a:ext cx="406531" cy="311454"/>
            </a:xfrm>
            <a:custGeom>
              <a:avLst/>
              <a:gdLst/>
              <a:ahLst/>
              <a:cxnLst/>
              <a:rect l="l" t="t" r="r" b="b"/>
              <a:pathLst>
                <a:path w="12977" h="9942" fill="none" extrusionOk="0">
                  <a:moveTo>
                    <a:pt x="12977" y="3903"/>
                  </a:moveTo>
                  <a:lnTo>
                    <a:pt x="2670" y="1"/>
                  </a:lnTo>
                  <a:moveTo>
                    <a:pt x="2002" y="1769"/>
                  </a:moveTo>
                  <a:lnTo>
                    <a:pt x="12276" y="5671"/>
                  </a:lnTo>
                  <a:moveTo>
                    <a:pt x="1335" y="3503"/>
                  </a:moveTo>
                  <a:lnTo>
                    <a:pt x="11609" y="7439"/>
                  </a:lnTo>
                  <a:moveTo>
                    <a:pt x="668" y="5271"/>
                  </a:moveTo>
                  <a:lnTo>
                    <a:pt x="10942" y="9174"/>
                  </a:lnTo>
                  <a:moveTo>
                    <a:pt x="7706" y="9941"/>
                  </a:moveTo>
                  <a:lnTo>
                    <a:pt x="1" y="7006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59" name="Google Shape;1759;p35"/>
            <p:cNvSpPr/>
            <p:nvPr/>
          </p:nvSpPr>
          <p:spPr>
            <a:xfrm rot="363082">
              <a:off x="407066" y="4979342"/>
              <a:ext cx="760778" cy="501609"/>
            </a:xfrm>
            <a:custGeom>
              <a:avLst/>
              <a:gdLst/>
              <a:ahLst/>
              <a:cxnLst/>
              <a:rect l="l" t="t" r="r" b="b"/>
              <a:pathLst>
                <a:path w="24285" h="16012" fill="none" extrusionOk="0">
                  <a:moveTo>
                    <a:pt x="24285" y="6772"/>
                  </a:moveTo>
                  <a:lnTo>
                    <a:pt x="6472" y="0"/>
                  </a:lnTo>
                  <a:moveTo>
                    <a:pt x="3136" y="1067"/>
                  </a:moveTo>
                  <a:lnTo>
                    <a:pt x="23517" y="8806"/>
                  </a:lnTo>
                  <a:moveTo>
                    <a:pt x="2336" y="3069"/>
                  </a:moveTo>
                  <a:lnTo>
                    <a:pt x="22717" y="10841"/>
                  </a:lnTo>
                  <a:moveTo>
                    <a:pt x="1568" y="5137"/>
                  </a:moveTo>
                  <a:lnTo>
                    <a:pt x="21950" y="12909"/>
                  </a:lnTo>
                  <a:moveTo>
                    <a:pt x="801" y="7172"/>
                  </a:moveTo>
                  <a:lnTo>
                    <a:pt x="21182" y="14944"/>
                  </a:lnTo>
                  <a:moveTo>
                    <a:pt x="1" y="9240"/>
                  </a:moveTo>
                  <a:lnTo>
                    <a:pt x="17847" y="1601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760" name="Google Shape;1760;p35"/>
          <p:cNvGrpSpPr/>
          <p:nvPr/>
        </p:nvGrpSpPr>
        <p:grpSpPr>
          <a:xfrm rot="3429524">
            <a:off x="-397309" y="776456"/>
            <a:ext cx="2437039" cy="2565205"/>
            <a:chOff x="1526600" y="450800"/>
            <a:chExt cx="4540675" cy="4779475"/>
          </a:xfrm>
        </p:grpSpPr>
        <p:sp>
          <p:nvSpPr>
            <p:cNvPr id="1761" name="Google Shape;1761;p35"/>
            <p:cNvSpPr/>
            <p:nvPr/>
          </p:nvSpPr>
          <p:spPr>
            <a:xfrm>
              <a:off x="1610100" y="473575"/>
              <a:ext cx="4457175" cy="4689450"/>
            </a:xfrm>
            <a:custGeom>
              <a:avLst/>
              <a:gdLst/>
              <a:ahLst/>
              <a:cxnLst/>
              <a:rect l="l" t="t" r="r" b="b"/>
              <a:pathLst>
                <a:path w="178287" h="187578" extrusionOk="0">
                  <a:moveTo>
                    <a:pt x="95602" y="1"/>
                  </a:moveTo>
                  <a:cubicBezTo>
                    <a:pt x="95141" y="1"/>
                    <a:pt x="94676" y="129"/>
                    <a:pt x="94258" y="394"/>
                  </a:cubicBezTo>
                  <a:lnTo>
                    <a:pt x="0" y="63859"/>
                  </a:lnTo>
                  <a:lnTo>
                    <a:pt x="79645" y="185257"/>
                  </a:lnTo>
                  <a:cubicBezTo>
                    <a:pt x="80631" y="186769"/>
                    <a:pt x="82280" y="187578"/>
                    <a:pt x="83965" y="187578"/>
                  </a:cubicBezTo>
                  <a:cubicBezTo>
                    <a:pt x="84955" y="187578"/>
                    <a:pt x="85959" y="187298"/>
                    <a:pt x="86847" y="186719"/>
                  </a:cubicBezTo>
                  <a:lnTo>
                    <a:pt x="176826" y="126176"/>
                  </a:lnTo>
                  <a:cubicBezTo>
                    <a:pt x="177974" y="125393"/>
                    <a:pt x="178287" y="123880"/>
                    <a:pt x="177504" y="122732"/>
                  </a:cubicBezTo>
                  <a:lnTo>
                    <a:pt x="97703" y="1125"/>
                  </a:lnTo>
                  <a:cubicBezTo>
                    <a:pt x="97205" y="394"/>
                    <a:pt x="96410" y="1"/>
                    <a:pt x="956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62" name="Google Shape;1762;p35"/>
            <p:cNvSpPr/>
            <p:nvPr/>
          </p:nvSpPr>
          <p:spPr>
            <a:xfrm>
              <a:off x="1616625" y="450800"/>
              <a:ext cx="4391950" cy="4645025"/>
            </a:xfrm>
            <a:custGeom>
              <a:avLst/>
              <a:gdLst/>
              <a:ahLst/>
              <a:cxnLst/>
              <a:rect l="l" t="t" r="r" b="b"/>
              <a:pathLst>
                <a:path w="175678" h="185801" extrusionOk="0">
                  <a:moveTo>
                    <a:pt x="93162" y="0"/>
                  </a:moveTo>
                  <a:lnTo>
                    <a:pt x="0" y="61587"/>
                  </a:lnTo>
                  <a:lnTo>
                    <a:pt x="80323" y="184028"/>
                  </a:lnTo>
                  <a:cubicBezTo>
                    <a:pt x="81085" y="185187"/>
                    <a:pt x="82329" y="185800"/>
                    <a:pt x="83604" y="185800"/>
                  </a:cubicBezTo>
                  <a:cubicBezTo>
                    <a:pt x="84339" y="185800"/>
                    <a:pt x="85083" y="185597"/>
                    <a:pt x="85751" y="185177"/>
                  </a:cubicBezTo>
                  <a:lnTo>
                    <a:pt x="175677" y="125782"/>
                  </a:lnTo>
                  <a:lnTo>
                    <a:pt x="9316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63" name="Google Shape;1763;p35"/>
            <p:cNvSpPr/>
            <p:nvPr/>
          </p:nvSpPr>
          <p:spPr>
            <a:xfrm>
              <a:off x="3931325" y="462525"/>
              <a:ext cx="2064200" cy="3145900"/>
            </a:xfrm>
            <a:custGeom>
              <a:avLst/>
              <a:gdLst/>
              <a:ahLst/>
              <a:cxnLst/>
              <a:rect l="l" t="t" r="r" b="b"/>
              <a:pathLst>
                <a:path w="82568" h="125836" fill="none" extrusionOk="0">
                  <a:moveTo>
                    <a:pt x="0" y="1"/>
                  </a:moveTo>
                  <a:lnTo>
                    <a:pt x="82567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64" name="Google Shape;1764;p35"/>
            <p:cNvSpPr/>
            <p:nvPr/>
          </p:nvSpPr>
          <p:spPr>
            <a:xfrm>
              <a:off x="3898700" y="482100"/>
              <a:ext cx="2065500" cy="3145900"/>
            </a:xfrm>
            <a:custGeom>
              <a:avLst/>
              <a:gdLst/>
              <a:ahLst/>
              <a:cxnLst/>
              <a:rect l="l" t="t" r="r" b="b"/>
              <a:pathLst>
                <a:path w="82620" h="125836" fill="none" extrusionOk="0">
                  <a:moveTo>
                    <a:pt x="1" y="1"/>
                  </a:moveTo>
                  <a:lnTo>
                    <a:pt x="82620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65" name="Google Shape;1765;p35"/>
            <p:cNvSpPr/>
            <p:nvPr/>
          </p:nvSpPr>
          <p:spPr>
            <a:xfrm>
              <a:off x="3742125" y="4138150"/>
              <a:ext cx="842925" cy="1092125"/>
            </a:xfrm>
            <a:custGeom>
              <a:avLst/>
              <a:gdLst/>
              <a:ahLst/>
              <a:cxnLst/>
              <a:rect l="l" t="t" r="r" b="b"/>
              <a:pathLst>
                <a:path w="33717" h="43685" extrusionOk="0">
                  <a:moveTo>
                    <a:pt x="9604" y="0"/>
                  </a:moveTo>
                  <a:lnTo>
                    <a:pt x="1" y="6159"/>
                  </a:lnTo>
                  <a:lnTo>
                    <a:pt x="24113" y="43685"/>
                  </a:lnTo>
                  <a:lnTo>
                    <a:pt x="25679" y="35595"/>
                  </a:lnTo>
                  <a:lnTo>
                    <a:pt x="33716" y="37526"/>
                  </a:lnTo>
                  <a:lnTo>
                    <a:pt x="96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66" name="Google Shape;1766;p35"/>
            <p:cNvSpPr/>
            <p:nvPr/>
          </p:nvSpPr>
          <p:spPr>
            <a:xfrm>
              <a:off x="1526600" y="464775"/>
              <a:ext cx="4343675" cy="4627200"/>
            </a:xfrm>
            <a:custGeom>
              <a:avLst/>
              <a:gdLst/>
              <a:ahLst/>
              <a:cxnLst/>
              <a:rect l="l" t="t" r="r" b="b"/>
              <a:pathLst>
                <a:path w="173747" h="185088" extrusionOk="0">
                  <a:moveTo>
                    <a:pt x="91115" y="1"/>
                  </a:moveTo>
                  <a:cubicBezTo>
                    <a:pt x="90634" y="1"/>
                    <a:pt x="90147" y="140"/>
                    <a:pt x="89718" y="433"/>
                  </a:cubicBezTo>
                  <a:lnTo>
                    <a:pt x="0" y="59357"/>
                  </a:lnTo>
                  <a:lnTo>
                    <a:pt x="82515" y="185087"/>
                  </a:lnTo>
                  <a:lnTo>
                    <a:pt x="172285" y="126163"/>
                  </a:lnTo>
                  <a:cubicBezTo>
                    <a:pt x="173433" y="125380"/>
                    <a:pt x="173746" y="123866"/>
                    <a:pt x="172963" y="122718"/>
                  </a:cubicBezTo>
                  <a:lnTo>
                    <a:pt x="93162" y="1111"/>
                  </a:lnTo>
                  <a:cubicBezTo>
                    <a:pt x="92705" y="392"/>
                    <a:pt x="91920" y="1"/>
                    <a:pt x="911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67" name="Google Shape;1767;p35"/>
            <p:cNvSpPr/>
            <p:nvPr/>
          </p:nvSpPr>
          <p:spPr>
            <a:xfrm>
              <a:off x="1636200" y="1843000"/>
              <a:ext cx="2130750" cy="3199400"/>
            </a:xfrm>
            <a:custGeom>
              <a:avLst/>
              <a:gdLst/>
              <a:ahLst/>
              <a:cxnLst/>
              <a:rect l="l" t="t" r="r" b="b"/>
              <a:pathLst>
                <a:path w="85230" h="127976" extrusionOk="0">
                  <a:moveTo>
                    <a:pt x="2506" y="1"/>
                  </a:moveTo>
                  <a:lnTo>
                    <a:pt x="0" y="1619"/>
                  </a:lnTo>
                  <a:lnTo>
                    <a:pt x="82724" y="127975"/>
                  </a:lnTo>
                  <a:lnTo>
                    <a:pt x="85229" y="126357"/>
                  </a:lnTo>
                  <a:lnTo>
                    <a:pt x="25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68" name="Google Shape;1768;p35"/>
            <p:cNvSpPr/>
            <p:nvPr/>
          </p:nvSpPr>
          <p:spPr>
            <a:xfrm>
              <a:off x="2647400" y="1567700"/>
              <a:ext cx="2116400" cy="2399550"/>
            </a:xfrm>
            <a:custGeom>
              <a:avLst/>
              <a:gdLst/>
              <a:ahLst/>
              <a:cxnLst/>
              <a:rect l="l" t="t" r="r" b="b"/>
              <a:pathLst>
                <a:path w="84656" h="95982" fill="none" extrusionOk="0">
                  <a:moveTo>
                    <a:pt x="82777" y="71347"/>
                  </a:moveTo>
                  <a:cubicBezTo>
                    <a:pt x="82777" y="69937"/>
                    <a:pt x="83507" y="68633"/>
                    <a:pt x="84656" y="67850"/>
                  </a:cubicBezTo>
                  <a:lnTo>
                    <a:pt x="40919" y="1201"/>
                  </a:lnTo>
                  <a:cubicBezTo>
                    <a:pt x="38988" y="2453"/>
                    <a:pt x="36431" y="1932"/>
                    <a:pt x="35178" y="0"/>
                  </a:cubicBezTo>
                  <a:lnTo>
                    <a:pt x="1149" y="22286"/>
                  </a:lnTo>
                  <a:cubicBezTo>
                    <a:pt x="2454" y="24217"/>
                    <a:pt x="1932" y="26827"/>
                    <a:pt x="1" y="28080"/>
                  </a:cubicBezTo>
                  <a:lnTo>
                    <a:pt x="43737" y="94729"/>
                  </a:lnTo>
                  <a:cubicBezTo>
                    <a:pt x="45668" y="93476"/>
                    <a:pt x="48226" y="94050"/>
                    <a:pt x="49478" y="95981"/>
                  </a:cubicBezTo>
                  <a:lnTo>
                    <a:pt x="83455" y="73643"/>
                  </a:lnTo>
                  <a:cubicBezTo>
                    <a:pt x="82985" y="72965"/>
                    <a:pt x="82777" y="72182"/>
                    <a:pt x="82777" y="71347"/>
                  </a:cubicBezTo>
                  <a:close/>
                </a:path>
              </a:pathLst>
            </a:custGeom>
            <a:solidFill>
              <a:schemeClr val="lt1"/>
            </a:solidFill>
            <a:ln w="14350" cap="flat" cmpd="sng">
              <a:solidFill>
                <a:schemeClr val="lt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769" name="Google Shape;1769;p35"/>
          <p:cNvGrpSpPr/>
          <p:nvPr/>
        </p:nvGrpSpPr>
        <p:grpSpPr>
          <a:xfrm rot="-9827298" flipH="1">
            <a:off x="-276618" y="4481423"/>
            <a:ext cx="3380067" cy="3325684"/>
            <a:chOff x="7235149" y="-718650"/>
            <a:chExt cx="3031064" cy="2982297"/>
          </a:xfrm>
        </p:grpSpPr>
        <p:grpSp>
          <p:nvGrpSpPr>
            <p:cNvPr id="1770" name="Google Shape;1770;p35"/>
            <p:cNvGrpSpPr/>
            <p:nvPr/>
          </p:nvGrpSpPr>
          <p:grpSpPr>
            <a:xfrm rot="-4962260" flipH="1">
              <a:off x="7958573" y="-653239"/>
              <a:ext cx="596905" cy="1865484"/>
              <a:chOff x="-1858600" y="2385325"/>
              <a:chExt cx="523125" cy="1635025"/>
            </a:xfrm>
          </p:grpSpPr>
          <p:sp>
            <p:nvSpPr>
              <p:cNvPr id="1771" name="Google Shape;1771;p35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772" name="Google Shape;1772;p35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773" name="Google Shape;1773;p35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774" name="Google Shape;1774;p35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775" name="Google Shape;1775;p35"/>
            <p:cNvGrpSpPr/>
            <p:nvPr/>
          </p:nvGrpSpPr>
          <p:grpSpPr>
            <a:xfrm rot="-4962260" flipH="1">
              <a:off x="7743302" y="-357136"/>
              <a:ext cx="1178407" cy="2061785"/>
              <a:chOff x="-1779100" y="2408800"/>
              <a:chExt cx="1032750" cy="1807075"/>
            </a:xfrm>
          </p:grpSpPr>
          <p:sp>
            <p:nvSpPr>
              <p:cNvPr id="1776" name="Google Shape;1776;p35"/>
              <p:cNvSpPr/>
              <p:nvPr/>
            </p:nvSpPr>
            <p:spPr>
              <a:xfrm>
                <a:off x="-1779100" y="2498825"/>
                <a:ext cx="1032750" cy="1717050"/>
              </a:xfrm>
              <a:custGeom>
                <a:avLst/>
                <a:gdLst/>
                <a:ahLst/>
                <a:cxnLst/>
                <a:rect l="l" t="t" r="r" b="b"/>
                <a:pathLst>
                  <a:path w="41310" h="68682" extrusionOk="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777" name="Google Shape;1777;p35"/>
              <p:cNvSpPr/>
              <p:nvPr/>
            </p:nvSpPr>
            <p:spPr>
              <a:xfrm>
                <a:off x="-1776550" y="2408800"/>
                <a:ext cx="973150" cy="1753225"/>
              </a:xfrm>
              <a:custGeom>
                <a:avLst/>
                <a:gdLst/>
                <a:ahLst/>
                <a:cxnLst/>
                <a:rect l="l" t="t" r="r" b="b"/>
                <a:pathLst>
                  <a:path w="38926" h="70129" extrusionOk="0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778" name="Google Shape;1778;p35"/>
              <p:cNvSpPr/>
              <p:nvPr/>
            </p:nvSpPr>
            <p:spPr>
              <a:xfrm>
                <a:off x="-1311125" y="2430900"/>
                <a:ext cx="402150" cy="319125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2765" extrusionOk="0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779" name="Google Shape;1779;p35"/>
              <p:cNvSpPr/>
              <p:nvPr/>
            </p:nvSpPr>
            <p:spPr>
              <a:xfrm>
                <a:off x="-1775275" y="2546100"/>
                <a:ext cx="795475" cy="1591550"/>
              </a:xfrm>
              <a:custGeom>
                <a:avLst/>
                <a:gdLst/>
                <a:ahLst/>
                <a:cxnLst/>
                <a:rect l="l" t="t" r="r" b="b"/>
                <a:pathLst>
                  <a:path w="31819" h="63662" extrusionOk="0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780" name="Google Shape;1780;p35"/>
            <p:cNvGrpSpPr/>
            <p:nvPr/>
          </p:nvGrpSpPr>
          <p:grpSpPr>
            <a:xfrm rot="-3828478" flipH="1">
              <a:off x="7664496" y="-324322"/>
              <a:ext cx="2244432" cy="2193641"/>
              <a:chOff x="-623774" y="407959"/>
              <a:chExt cx="2317309" cy="2264556"/>
            </a:xfrm>
          </p:grpSpPr>
          <p:grpSp>
            <p:nvGrpSpPr>
              <p:cNvPr id="1781" name="Google Shape;1781;p35"/>
              <p:cNvGrpSpPr/>
              <p:nvPr/>
            </p:nvGrpSpPr>
            <p:grpSpPr>
              <a:xfrm rot="1413719">
                <a:off x="-360763" y="695549"/>
                <a:ext cx="1791287" cy="1689375"/>
                <a:chOff x="-2055400" y="3174000"/>
                <a:chExt cx="1520600" cy="1434200"/>
              </a:xfrm>
            </p:grpSpPr>
            <p:sp>
              <p:nvSpPr>
                <p:cNvPr id="1782" name="Google Shape;1782;p35"/>
                <p:cNvSpPr/>
                <p:nvPr/>
              </p:nvSpPr>
              <p:spPr>
                <a:xfrm>
                  <a:off x="-2007975" y="3215025"/>
                  <a:ext cx="147317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27" h="55727" extrusionOk="0">
                      <a:moveTo>
                        <a:pt x="49062" y="0"/>
                      </a:moveTo>
                      <a:cubicBezTo>
                        <a:pt x="48551" y="0"/>
                        <a:pt x="48041" y="36"/>
                        <a:pt x="47542" y="108"/>
                      </a:cubicBezTo>
                      <a:cubicBezTo>
                        <a:pt x="43618" y="698"/>
                        <a:pt x="40182" y="3005"/>
                        <a:pt x="37054" y="5441"/>
                      </a:cubicBezTo>
                      <a:cubicBezTo>
                        <a:pt x="28669" y="11980"/>
                        <a:pt x="21566" y="19955"/>
                        <a:pt x="15489" y="28674"/>
                      </a:cubicBezTo>
                      <a:cubicBezTo>
                        <a:pt x="13386" y="31725"/>
                        <a:pt x="11591" y="33828"/>
                        <a:pt x="9309" y="36725"/>
                      </a:cubicBezTo>
                      <a:cubicBezTo>
                        <a:pt x="4366" y="43026"/>
                        <a:pt x="2390" y="53266"/>
                        <a:pt x="9" y="55718"/>
                      </a:cubicBezTo>
                      <a:lnTo>
                        <a:pt x="9" y="55718"/>
                      </a:lnTo>
                      <a:cubicBezTo>
                        <a:pt x="12574" y="42822"/>
                        <a:pt x="31237" y="29697"/>
                        <a:pt x="46849" y="20724"/>
                      </a:cubicBezTo>
                      <a:cubicBezTo>
                        <a:pt x="49901" y="18981"/>
                        <a:pt x="53055" y="17237"/>
                        <a:pt x="55363" y="14596"/>
                      </a:cubicBezTo>
                      <a:cubicBezTo>
                        <a:pt x="57645" y="11955"/>
                        <a:pt x="58927" y="8083"/>
                        <a:pt x="57542" y="4852"/>
                      </a:cubicBezTo>
                      <a:cubicBezTo>
                        <a:pt x="56177" y="1674"/>
                        <a:pt x="52567" y="0"/>
                        <a:pt x="49062" y="0"/>
                      </a:cubicBezTo>
                      <a:close/>
                      <a:moveTo>
                        <a:pt x="9" y="55718"/>
                      </a:moveTo>
                      <a:lnTo>
                        <a:pt x="9" y="55718"/>
                      </a:lnTo>
                      <a:cubicBezTo>
                        <a:pt x="6" y="55720"/>
                        <a:pt x="4" y="55723"/>
                        <a:pt x="1" y="55726"/>
                      </a:cubicBezTo>
                      <a:cubicBezTo>
                        <a:pt x="4" y="55723"/>
                        <a:pt x="6" y="55720"/>
                        <a:pt x="9" y="5571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783" name="Google Shape;1783;p35"/>
                <p:cNvSpPr/>
                <p:nvPr/>
              </p:nvSpPr>
              <p:spPr>
                <a:xfrm>
                  <a:off x="-2055400" y="3174000"/>
                  <a:ext cx="147252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01" h="55727" extrusionOk="0">
                      <a:moveTo>
                        <a:pt x="49036" y="0"/>
                      </a:moveTo>
                      <a:cubicBezTo>
                        <a:pt x="48525" y="0"/>
                        <a:pt x="48015" y="36"/>
                        <a:pt x="47516" y="108"/>
                      </a:cubicBezTo>
                      <a:cubicBezTo>
                        <a:pt x="43592" y="697"/>
                        <a:pt x="40156" y="3005"/>
                        <a:pt x="37028" y="5441"/>
                      </a:cubicBezTo>
                      <a:lnTo>
                        <a:pt x="37053" y="5441"/>
                      </a:lnTo>
                      <a:cubicBezTo>
                        <a:pt x="28643" y="11980"/>
                        <a:pt x="21540" y="19955"/>
                        <a:pt x="15488" y="28673"/>
                      </a:cubicBezTo>
                      <a:cubicBezTo>
                        <a:pt x="13386" y="31725"/>
                        <a:pt x="11565" y="33828"/>
                        <a:pt x="9283" y="36725"/>
                      </a:cubicBezTo>
                      <a:cubicBezTo>
                        <a:pt x="4334" y="43033"/>
                        <a:pt x="2359" y="53290"/>
                        <a:pt x="0" y="55726"/>
                      </a:cubicBezTo>
                      <a:cubicBezTo>
                        <a:pt x="12565" y="42828"/>
                        <a:pt x="31207" y="29699"/>
                        <a:pt x="46823" y="20724"/>
                      </a:cubicBezTo>
                      <a:cubicBezTo>
                        <a:pt x="49875" y="18981"/>
                        <a:pt x="53029" y="17237"/>
                        <a:pt x="55336" y="14596"/>
                      </a:cubicBezTo>
                      <a:cubicBezTo>
                        <a:pt x="57619" y="11955"/>
                        <a:pt x="58901" y="8083"/>
                        <a:pt x="57516" y="4852"/>
                      </a:cubicBezTo>
                      <a:cubicBezTo>
                        <a:pt x="56151" y="1674"/>
                        <a:pt x="52541" y="0"/>
                        <a:pt x="4903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784" name="Google Shape;1784;p35"/>
                <p:cNvSpPr/>
                <p:nvPr/>
              </p:nvSpPr>
              <p:spPr>
                <a:xfrm>
                  <a:off x="-1083325" y="3219875"/>
                  <a:ext cx="461350" cy="20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54" h="8139" extrusionOk="0">
                      <a:moveTo>
                        <a:pt x="8731" y="282"/>
                      </a:moveTo>
                      <a:cubicBezTo>
                        <a:pt x="8661" y="282"/>
                        <a:pt x="8587" y="347"/>
                        <a:pt x="8607" y="427"/>
                      </a:cubicBezTo>
                      <a:cubicBezTo>
                        <a:pt x="8607" y="452"/>
                        <a:pt x="8633" y="452"/>
                        <a:pt x="8633" y="478"/>
                      </a:cubicBezTo>
                      <a:cubicBezTo>
                        <a:pt x="8669" y="496"/>
                        <a:pt x="8705" y="514"/>
                        <a:pt x="8741" y="514"/>
                      </a:cubicBezTo>
                      <a:cubicBezTo>
                        <a:pt x="8756" y="514"/>
                        <a:pt x="8771" y="511"/>
                        <a:pt x="8786" y="504"/>
                      </a:cubicBezTo>
                      <a:cubicBezTo>
                        <a:pt x="8889" y="452"/>
                        <a:pt x="8889" y="350"/>
                        <a:pt x="8786" y="298"/>
                      </a:cubicBezTo>
                      <a:cubicBezTo>
                        <a:pt x="8770" y="287"/>
                        <a:pt x="8750" y="282"/>
                        <a:pt x="8731" y="282"/>
                      </a:cubicBezTo>
                      <a:close/>
                      <a:moveTo>
                        <a:pt x="11359" y="1"/>
                      </a:moveTo>
                      <a:cubicBezTo>
                        <a:pt x="11294" y="1"/>
                        <a:pt x="11229" y="21"/>
                        <a:pt x="11171" y="68"/>
                      </a:cubicBezTo>
                      <a:cubicBezTo>
                        <a:pt x="11120" y="119"/>
                        <a:pt x="11094" y="145"/>
                        <a:pt x="11069" y="196"/>
                      </a:cubicBezTo>
                      <a:cubicBezTo>
                        <a:pt x="10992" y="375"/>
                        <a:pt x="11017" y="581"/>
                        <a:pt x="11145" y="709"/>
                      </a:cubicBezTo>
                      <a:cubicBezTo>
                        <a:pt x="11221" y="785"/>
                        <a:pt x="11314" y="819"/>
                        <a:pt x="11405" y="819"/>
                      </a:cubicBezTo>
                      <a:cubicBezTo>
                        <a:pt x="11590" y="819"/>
                        <a:pt x="11769" y="676"/>
                        <a:pt x="11787" y="452"/>
                      </a:cubicBezTo>
                      <a:cubicBezTo>
                        <a:pt x="11806" y="234"/>
                        <a:pt x="11581" y="1"/>
                        <a:pt x="11359" y="1"/>
                      </a:cubicBezTo>
                      <a:close/>
                      <a:moveTo>
                        <a:pt x="14759" y="611"/>
                      </a:moveTo>
                      <a:cubicBezTo>
                        <a:pt x="14635" y="611"/>
                        <a:pt x="14488" y="737"/>
                        <a:pt x="14530" y="863"/>
                      </a:cubicBezTo>
                      <a:cubicBezTo>
                        <a:pt x="14530" y="888"/>
                        <a:pt x="14556" y="914"/>
                        <a:pt x="14556" y="940"/>
                      </a:cubicBezTo>
                      <a:cubicBezTo>
                        <a:pt x="14606" y="989"/>
                        <a:pt x="14666" y="1017"/>
                        <a:pt x="14730" y="1017"/>
                      </a:cubicBezTo>
                      <a:cubicBezTo>
                        <a:pt x="14765" y="1017"/>
                        <a:pt x="14802" y="1009"/>
                        <a:pt x="14838" y="991"/>
                      </a:cubicBezTo>
                      <a:cubicBezTo>
                        <a:pt x="14992" y="914"/>
                        <a:pt x="14992" y="709"/>
                        <a:pt x="14838" y="632"/>
                      </a:cubicBezTo>
                      <a:cubicBezTo>
                        <a:pt x="14814" y="618"/>
                        <a:pt x="14787" y="611"/>
                        <a:pt x="14759" y="611"/>
                      </a:cubicBezTo>
                      <a:close/>
                      <a:moveTo>
                        <a:pt x="7128" y="1616"/>
                      </a:moveTo>
                      <a:cubicBezTo>
                        <a:pt x="7063" y="1616"/>
                        <a:pt x="6998" y="1637"/>
                        <a:pt x="6940" y="1683"/>
                      </a:cubicBezTo>
                      <a:cubicBezTo>
                        <a:pt x="6889" y="1709"/>
                        <a:pt x="6863" y="1760"/>
                        <a:pt x="6838" y="1811"/>
                      </a:cubicBezTo>
                      <a:cubicBezTo>
                        <a:pt x="6761" y="1965"/>
                        <a:pt x="6786" y="2170"/>
                        <a:pt x="6914" y="2324"/>
                      </a:cubicBezTo>
                      <a:cubicBezTo>
                        <a:pt x="6987" y="2389"/>
                        <a:pt x="7075" y="2418"/>
                        <a:pt x="7161" y="2418"/>
                      </a:cubicBezTo>
                      <a:cubicBezTo>
                        <a:pt x="7351" y="2418"/>
                        <a:pt x="7538" y="2279"/>
                        <a:pt x="7556" y="2068"/>
                      </a:cubicBezTo>
                      <a:cubicBezTo>
                        <a:pt x="7575" y="1850"/>
                        <a:pt x="7350" y="1616"/>
                        <a:pt x="7128" y="1616"/>
                      </a:cubicBezTo>
                      <a:close/>
                      <a:moveTo>
                        <a:pt x="4071" y="2071"/>
                      </a:moveTo>
                      <a:cubicBezTo>
                        <a:pt x="3935" y="2071"/>
                        <a:pt x="3797" y="2181"/>
                        <a:pt x="3837" y="2324"/>
                      </a:cubicBezTo>
                      <a:cubicBezTo>
                        <a:pt x="3863" y="2350"/>
                        <a:pt x="3863" y="2376"/>
                        <a:pt x="3889" y="2401"/>
                      </a:cubicBezTo>
                      <a:cubicBezTo>
                        <a:pt x="3938" y="2451"/>
                        <a:pt x="3999" y="2479"/>
                        <a:pt x="4063" y="2479"/>
                      </a:cubicBezTo>
                      <a:cubicBezTo>
                        <a:pt x="4098" y="2479"/>
                        <a:pt x="4134" y="2471"/>
                        <a:pt x="4171" y="2452"/>
                      </a:cubicBezTo>
                      <a:cubicBezTo>
                        <a:pt x="4325" y="2376"/>
                        <a:pt x="4325" y="2170"/>
                        <a:pt x="4171" y="2093"/>
                      </a:cubicBezTo>
                      <a:cubicBezTo>
                        <a:pt x="4140" y="2078"/>
                        <a:pt x="4105" y="2071"/>
                        <a:pt x="4071" y="2071"/>
                      </a:cubicBezTo>
                      <a:close/>
                      <a:moveTo>
                        <a:pt x="13880" y="2168"/>
                      </a:moveTo>
                      <a:cubicBezTo>
                        <a:pt x="13496" y="2168"/>
                        <a:pt x="13071" y="2519"/>
                        <a:pt x="13197" y="2940"/>
                      </a:cubicBezTo>
                      <a:lnTo>
                        <a:pt x="13171" y="2914"/>
                      </a:lnTo>
                      <a:lnTo>
                        <a:pt x="13171" y="2914"/>
                      </a:lnTo>
                      <a:cubicBezTo>
                        <a:pt x="13197" y="3017"/>
                        <a:pt x="13248" y="3068"/>
                        <a:pt x="13299" y="3145"/>
                      </a:cubicBezTo>
                      <a:cubicBezTo>
                        <a:pt x="13438" y="3300"/>
                        <a:pt x="13634" y="3386"/>
                        <a:pt x="13834" y="3386"/>
                      </a:cubicBezTo>
                      <a:cubicBezTo>
                        <a:pt x="13931" y="3386"/>
                        <a:pt x="14028" y="3366"/>
                        <a:pt x="14120" y="3324"/>
                      </a:cubicBezTo>
                      <a:cubicBezTo>
                        <a:pt x="14582" y="3119"/>
                        <a:pt x="14582" y="2452"/>
                        <a:pt x="14120" y="2222"/>
                      </a:cubicBezTo>
                      <a:cubicBezTo>
                        <a:pt x="14046" y="2185"/>
                        <a:pt x="13964" y="2168"/>
                        <a:pt x="13880" y="2168"/>
                      </a:cubicBezTo>
                      <a:close/>
                      <a:moveTo>
                        <a:pt x="11052" y="2873"/>
                      </a:moveTo>
                      <a:cubicBezTo>
                        <a:pt x="10986" y="2873"/>
                        <a:pt x="10922" y="2893"/>
                        <a:pt x="10863" y="2940"/>
                      </a:cubicBezTo>
                      <a:cubicBezTo>
                        <a:pt x="10812" y="2965"/>
                        <a:pt x="10786" y="3017"/>
                        <a:pt x="10761" y="3068"/>
                      </a:cubicBezTo>
                      <a:cubicBezTo>
                        <a:pt x="10658" y="3222"/>
                        <a:pt x="10710" y="3427"/>
                        <a:pt x="10838" y="3581"/>
                      </a:cubicBezTo>
                      <a:cubicBezTo>
                        <a:pt x="10910" y="3645"/>
                        <a:pt x="10998" y="3674"/>
                        <a:pt x="11085" y="3674"/>
                      </a:cubicBezTo>
                      <a:cubicBezTo>
                        <a:pt x="11275" y="3674"/>
                        <a:pt x="11461" y="3535"/>
                        <a:pt x="11479" y="3324"/>
                      </a:cubicBezTo>
                      <a:cubicBezTo>
                        <a:pt x="11499" y="3106"/>
                        <a:pt x="11273" y="2873"/>
                        <a:pt x="11052" y="2873"/>
                      </a:cubicBezTo>
                      <a:close/>
                      <a:moveTo>
                        <a:pt x="16379" y="3486"/>
                      </a:moveTo>
                      <a:cubicBezTo>
                        <a:pt x="16118" y="3486"/>
                        <a:pt x="15832" y="3726"/>
                        <a:pt x="15915" y="4017"/>
                      </a:cubicBezTo>
                      <a:cubicBezTo>
                        <a:pt x="15915" y="4068"/>
                        <a:pt x="15941" y="4119"/>
                        <a:pt x="15992" y="4170"/>
                      </a:cubicBezTo>
                      <a:cubicBezTo>
                        <a:pt x="16098" y="4277"/>
                        <a:pt x="16241" y="4334"/>
                        <a:pt x="16378" y="4334"/>
                      </a:cubicBezTo>
                      <a:cubicBezTo>
                        <a:pt x="16440" y="4334"/>
                        <a:pt x="16500" y="4323"/>
                        <a:pt x="16556" y="4299"/>
                      </a:cubicBezTo>
                      <a:cubicBezTo>
                        <a:pt x="16889" y="4145"/>
                        <a:pt x="16889" y="3683"/>
                        <a:pt x="16556" y="3529"/>
                      </a:cubicBezTo>
                      <a:cubicBezTo>
                        <a:pt x="16502" y="3500"/>
                        <a:pt x="16441" y="3486"/>
                        <a:pt x="16379" y="3486"/>
                      </a:cubicBezTo>
                      <a:close/>
                      <a:moveTo>
                        <a:pt x="4904" y="3922"/>
                      </a:moveTo>
                      <a:cubicBezTo>
                        <a:pt x="4663" y="3922"/>
                        <a:pt x="4396" y="4153"/>
                        <a:pt x="4478" y="4401"/>
                      </a:cubicBezTo>
                      <a:cubicBezTo>
                        <a:pt x="4478" y="4453"/>
                        <a:pt x="4504" y="4504"/>
                        <a:pt x="4555" y="4529"/>
                      </a:cubicBezTo>
                      <a:cubicBezTo>
                        <a:pt x="4644" y="4636"/>
                        <a:pt x="4769" y="4693"/>
                        <a:pt x="4897" y="4693"/>
                      </a:cubicBezTo>
                      <a:cubicBezTo>
                        <a:pt x="4955" y="4693"/>
                        <a:pt x="5013" y="4681"/>
                        <a:pt x="5068" y="4658"/>
                      </a:cubicBezTo>
                      <a:cubicBezTo>
                        <a:pt x="5376" y="4529"/>
                        <a:pt x="5376" y="4094"/>
                        <a:pt x="5068" y="3965"/>
                      </a:cubicBezTo>
                      <a:cubicBezTo>
                        <a:pt x="5018" y="3935"/>
                        <a:pt x="4962" y="3922"/>
                        <a:pt x="4904" y="3922"/>
                      </a:cubicBezTo>
                      <a:close/>
                      <a:moveTo>
                        <a:pt x="9543" y="4424"/>
                      </a:moveTo>
                      <a:cubicBezTo>
                        <a:pt x="9154" y="4424"/>
                        <a:pt x="8716" y="4772"/>
                        <a:pt x="8863" y="5171"/>
                      </a:cubicBezTo>
                      <a:lnTo>
                        <a:pt x="8838" y="5171"/>
                      </a:lnTo>
                      <a:cubicBezTo>
                        <a:pt x="8863" y="5247"/>
                        <a:pt x="8915" y="5324"/>
                        <a:pt x="8966" y="5376"/>
                      </a:cubicBezTo>
                      <a:cubicBezTo>
                        <a:pt x="9111" y="5539"/>
                        <a:pt x="9321" y="5625"/>
                        <a:pt x="9531" y="5625"/>
                      </a:cubicBezTo>
                      <a:cubicBezTo>
                        <a:pt x="9617" y="5625"/>
                        <a:pt x="9704" y="5611"/>
                        <a:pt x="9786" y="5581"/>
                      </a:cubicBezTo>
                      <a:cubicBezTo>
                        <a:pt x="10248" y="5350"/>
                        <a:pt x="10248" y="4709"/>
                        <a:pt x="9786" y="4478"/>
                      </a:cubicBezTo>
                      <a:cubicBezTo>
                        <a:pt x="9712" y="4441"/>
                        <a:pt x="9629" y="4424"/>
                        <a:pt x="9543" y="4424"/>
                      </a:cubicBezTo>
                      <a:close/>
                      <a:moveTo>
                        <a:pt x="803" y="4566"/>
                      </a:moveTo>
                      <a:cubicBezTo>
                        <a:pt x="420" y="4566"/>
                        <a:pt x="1" y="4912"/>
                        <a:pt x="145" y="5324"/>
                      </a:cubicBezTo>
                      <a:lnTo>
                        <a:pt x="119" y="5324"/>
                      </a:lnTo>
                      <a:cubicBezTo>
                        <a:pt x="145" y="5401"/>
                        <a:pt x="196" y="5478"/>
                        <a:pt x="247" y="5530"/>
                      </a:cubicBezTo>
                      <a:cubicBezTo>
                        <a:pt x="393" y="5693"/>
                        <a:pt x="602" y="5779"/>
                        <a:pt x="812" y="5779"/>
                      </a:cubicBezTo>
                      <a:cubicBezTo>
                        <a:pt x="899" y="5779"/>
                        <a:pt x="986" y="5765"/>
                        <a:pt x="1068" y="5735"/>
                      </a:cubicBezTo>
                      <a:cubicBezTo>
                        <a:pt x="1530" y="5504"/>
                        <a:pt x="1530" y="4837"/>
                        <a:pt x="1068" y="4632"/>
                      </a:cubicBezTo>
                      <a:cubicBezTo>
                        <a:pt x="988" y="4587"/>
                        <a:pt x="896" y="4566"/>
                        <a:pt x="803" y="4566"/>
                      </a:cubicBezTo>
                      <a:close/>
                      <a:moveTo>
                        <a:pt x="15597" y="5507"/>
                      </a:moveTo>
                      <a:cubicBezTo>
                        <a:pt x="15474" y="5507"/>
                        <a:pt x="15336" y="5617"/>
                        <a:pt x="15376" y="5760"/>
                      </a:cubicBezTo>
                      <a:cubicBezTo>
                        <a:pt x="15376" y="5786"/>
                        <a:pt x="15402" y="5812"/>
                        <a:pt x="15428" y="5837"/>
                      </a:cubicBezTo>
                      <a:cubicBezTo>
                        <a:pt x="15461" y="5887"/>
                        <a:pt x="15515" y="5915"/>
                        <a:pt x="15577" y="5915"/>
                      </a:cubicBezTo>
                      <a:cubicBezTo>
                        <a:pt x="15612" y="5915"/>
                        <a:pt x="15648" y="5907"/>
                        <a:pt x="15684" y="5889"/>
                      </a:cubicBezTo>
                      <a:cubicBezTo>
                        <a:pt x="15838" y="5812"/>
                        <a:pt x="15838" y="5606"/>
                        <a:pt x="15684" y="5530"/>
                      </a:cubicBezTo>
                      <a:cubicBezTo>
                        <a:pt x="15658" y="5514"/>
                        <a:pt x="15628" y="5507"/>
                        <a:pt x="15597" y="5507"/>
                      </a:cubicBezTo>
                      <a:close/>
                      <a:moveTo>
                        <a:pt x="6804" y="5935"/>
                      </a:moveTo>
                      <a:cubicBezTo>
                        <a:pt x="6729" y="5935"/>
                        <a:pt x="6636" y="6001"/>
                        <a:pt x="6658" y="6068"/>
                      </a:cubicBezTo>
                      <a:cubicBezTo>
                        <a:pt x="6658" y="6094"/>
                        <a:pt x="6684" y="6094"/>
                        <a:pt x="6684" y="6119"/>
                      </a:cubicBezTo>
                      <a:cubicBezTo>
                        <a:pt x="6702" y="6137"/>
                        <a:pt x="6746" y="6156"/>
                        <a:pt x="6788" y="6156"/>
                      </a:cubicBezTo>
                      <a:cubicBezTo>
                        <a:pt x="6805" y="6156"/>
                        <a:pt x="6823" y="6152"/>
                        <a:pt x="6838" y="6145"/>
                      </a:cubicBezTo>
                      <a:cubicBezTo>
                        <a:pt x="6914" y="6119"/>
                        <a:pt x="6914" y="5991"/>
                        <a:pt x="6838" y="5940"/>
                      </a:cubicBezTo>
                      <a:cubicBezTo>
                        <a:pt x="6827" y="5936"/>
                        <a:pt x="6816" y="5935"/>
                        <a:pt x="6804" y="5935"/>
                      </a:cubicBezTo>
                      <a:close/>
                      <a:moveTo>
                        <a:pt x="17748" y="6091"/>
                      </a:moveTo>
                      <a:cubicBezTo>
                        <a:pt x="17360" y="6091"/>
                        <a:pt x="16922" y="6438"/>
                        <a:pt x="17069" y="6837"/>
                      </a:cubicBezTo>
                      <a:lnTo>
                        <a:pt x="17043" y="6837"/>
                      </a:lnTo>
                      <a:cubicBezTo>
                        <a:pt x="17069" y="6914"/>
                        <a:pt x="17120" y="6991"/>
                        <a:pt x="17171" y="7068"/>
                      </a:cubicBezTo>
                      <a:cubicBezTo>
                        <a:pt x="17310" y="7224"/>
                        <a:pt x="17506" y="7309"/>
                        <a:pt x="17706" y="7309"/>
                      </a:cubicBezTo>
                      <a:cubicBezTo>
                        <a:pt x="17803" y="7309"/>
                        <a:pt x="17900" y="7289"/>
                        <a:pt x="17992" y="7248"/>
                      </a:cubicBezTo>
                      <a:cubicBezTo>
                        <a:pt x="18454" y="7042"/>
                        <a:pt x="18454" y="6376"/>
                        <a:pt x="17992" y="6145"/>
                      </a:cubicBezTo>
                      <a:cubicBezTo>
                        <a:pt x="17918" y="6108"/>
                        <a:pt x="17834" y="6091"/>
                        <a:pt x="17748" y="6091"/>
                      </a:cubicBezTo>
                      <a:close/>
                      <a:moveTo>
                        <a:pt x="8075" y="7152"/>
                      </a:moveTo>
                      <a:cubicBezTo>
                        <a:pt x="8008" y="7152"/>
                        <a:pt x="7944" y="7173"/>
                        <a:pt x="7889" y="7222"/>
                      </a:cubicBezTo>
                      <a:lnTo>
                        <a:pt x="7863" y="7222"/>
                      </a:lnTo>
                      <a:cubicBezTo>
                        <a:pt x="7838" y="7248"/>
                        <a:pt x="7812" y="7273"/>
                        <a:pt x="7786" y="7324"/>
                      </a:cubicBezTo>
                      <a:cubicBezTo>
                        <a:pt x="7684" y="7504"/>
                        <a:pt x="7709" y="7709"/>
                        <a:pt x="7838" y="7837"/>
                      </a:cubicBezTo>
                      <a:cubicBezTo>
                        <a:pt x="7923" y="7914"/>
                        <a:pt x="8023" y="7948"/>
                        <a:pt x="8118" y="7948"/>
                      </a:cubicBezTo>
                      <a:cubicBezTo>
                        <a:pt x="8308" y="7948"/>
                        <a:pt x="8479" y="7812"/>
                        <a:pt x="8479" y="7607"/>
                      </a:cubicBezTo>
                      <a:cubicBezTo>
                        <a:pt x="8518" y="7372"/>
                        <a:pt x="8288" y="7152"/>
                        <a:pt x="8075" y="7152"/>
                      </a:cubicBezTo>
                      <a:close/>
                      <a:moveTo>
                        <a:pt x="4203" y="6925"/>
                      </a:moveTo>
                      <a:cubicBezTo>
                        <a:pt x="3813" y="6925"/>
                        <a:pt x="3406" y="7271"/>
                        <a:pt x="3530" y="7683"/>
                      </a:cubicBezTo>
                      <a:cubicBezTo>
                        <a:pt x="3555" y="7760"/>
                        <a:pt x="3607" y="7837"/>
                        <a:pt x="3658" y="7889"/>
                      </a:cubicBezTo>
                      <a:cubicBezTo>
                        <a:pt x="3803" y="8052"/>
                        <a:pt x="4013" y="8138"/>
                        <a:pt x="4223" y="8138"/>
                      </a:cubicBezTo>
                      <a:cubicBezTo>
                        <a:pt x="4309" y="8138"/>
                        <a:pt x="4396" y="8124"/>
                        <a:pt x="4478" y="8094"/>
                      </a:cubicBezTo>
                      <a:cubicBezTo>
                        <a:pt x="4940" y="7863"/>
                        <a:pt x="4940" y="7196"/>
                        <a:pt x="4478" y="6991"/>
                      </a:cubicBezTo>
                      <a:cubicBezTo>
                        <a:pt x="4393" y="6946"/>
                        <a:pt x="4299" y="6925"/>
                        <a:pt x="4203" y="69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785" name="Google Shape;1785;p35"/>
              <p:cNvSpPr/>
              <p:nvPr/>
            </p:nvSpPr>
            <p:spPr>
              <a:xfrm rot="1413719">
                <a:off x="-379186" y="861403"/>
                <a:ext cx="1464476" cy="1377667"/>
              </a:xfrm>
              <a:custGeom>
                <a:avLst/>
                <a:gdLst/>
                <a:ahLst/>
                <a:cxnLst/>
                <a:rect l="l" t="t" r="r" b="b"/>
                <a:pathLst>
                  <a:path w="49727" h="46783" extrusionOk="0">
                    <a:moveTo>
                      <a:pt x="49209" y="0"/>
                    </a:moveTo>
                    <a:cubicBezTo>
                      <a:pt x="49160" y="0"/>
                      <a:pt x="49108" y="11"/>
                      <a:pt x="49055" y="36"/>
                    </a:cubicBezTo>
                    <a:cubicBezTo>
                      <a:pt x="34592" y="8729"/>
                      <a:pt x="14361" y="23807"/>
                      <a:pt x="180" y="46218"/>
                    </a:cubicBezTo>
                    <a:cubicBezTo>
                      <a:pt x="1" y="46449"/>
                      <a:pt x="206" y="46782"/>
                      <a:pt x="488" y="46782"/>
                    </a:cubicBezTo>
                    <a:cubicBezTo>
                      <a:pt x="616" y="46782"/>
                      <a:pt x="744" y="46705"/>
                      <a:pt x="796" y="46603"/>
                    </a:cubicBezTo>
                    <a:cubicBezTo>
                      <a:pt x="14899" y="24320"/>
                      <a:pt x="35028" y="9319"/>
                      <a:pt x="49439" y="677"/>
                    </a:cubicBezTo>
                    <a:cubicBezTo>
                      <a:pt x="49727" y="434"/>
                      <a:pt x="49519" y="0"/>
                      <a:pt x="492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786" name="Google Shape;1786;p35"/>
          <p:cNvGrpSpPr/>
          <p:nvPr/>
        </p:nvGrpSpPr>
        <p:grpSpPr>
          <a:xfrm rot="10424794">
            <a:off x="10496146" y="-640419"/>
            <a:ext cx="2802652" cy="2235188"/>
            <a:chOff x="-874852" y="3661982"/>
            <a:chExt cx="2044303" cy="1580085"/>
          </a:xfrm>
        </p:grpSpPr>
        <p:grpSp>
          <p:nvGrpSpPr>
            <p:cNvPr id="1787" name="Google Shape;1787;p35"/>
            <p:cNvGrpSpPr/>
            <p:nvPr/>
          </p:nvGrpSpPr>
          <p:grpSpPr>
            <a:xfrm rot="5249857" flipH="1">
              <a:off x="48808" y="4095917"/>
              <a:ext cx="537972" cy="1681428"/>
              <a:chOff x="-1858600" y="2385325"/>
              <a:chExt cx="523125" cy="1635025"/>
            </a:xfrm>
          </p:grpSpPr>
          <p:sp>
            <p:nvSpPr>
              <p:cNvPr id="1788" name="Google Shape;1788;p35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789" name="Google Shape;1789;p35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790" name="Google Shape;1790;p35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791" name="Google Shape;1791;p35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792" name="Google Shape;1792;p35"/>
            <p:cNvGrpSpPr/>
            <p:nvPr/>
          </p:nvGrpSpPr>
          <p:grpSpPr>
            <a:xfrm rot="5249857" flipH="1">
              <a:off x="-340747" y="3668895"/>
              <a:ext cx="1062060" cy="1858361"/>
              <a:chOff x="-1779100" y="2408800"/>
              <a:chExt cx="1032750" cy="1807075"/>
            </a:xfrm>
          </p:grpSpPr>
          <p:sp>
            <p:nvSpPr>
              <p:cNvPr id="1793" name="Google Shape;1793;p35"/>
              <p:cNvSpPr/>
              <p:nvPr/>
            </p:nvSpPr>
            <p:spPr>
              <a:xfrm>
                <a:off x="-1779100" y="2498825"/>
                <a:ext cx="1032750" cy="1717050"/>
              </a:xfrm>
              <a:custGeom>
                <a:avLst/>
                <a:gdLst/>
                <a:ahLst/>
                <a:cxnLst/>
                <a:rect l="l" t="t" r="r" b="b"/>
                <a:pathLst>
                  <a:path w="41310" h="68682" extrusionOk="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794" name="Google Shape;1794;p35"/>
              <p:cNvSpPr/>
              <p:nvPr/>
            </p:nvSpPr>
            <p:spPr>
              <a:xfrm>
                <a:off x="-1776550" y="2408800"/>
                <a:ext cx="973150" cy="1753225"/>
              </a:xfrm>
              <a:custGeom>
                <a:avLst/>
                <a:gdLst/>
                <a:ahLst/>
                <a:cxnLst/>
                <a:rect l="l" t="t" r="r" b="b"/>
                <a:pathLst>
                  <a:path w="38926" h="70129" extrusionOk="0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795" name="Google Shape;1795;p35"/>
              <p:cNvSpPr/>
              <p:nvPr/>
            </p:nvSpPr>
            <p:spPr>
              <a:xfrm>
                <a:off x="-1311125" y="2430900"/>
                <a:ext cx="402150" cy="319125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2765" extrusionOk="0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796" name="Google Shape;1796;p35"/>
              <p:cNvSpPr/>
              <p:nvPr/>
            </p:nvSpPr>
            <p:spPr>
              <a:xfrm>
                <a:off x="-1775275" y="2546100"/>
                <a:ext cx="795475" cy="1591550"/>
              </a:xfrm>
              <a:custGeom>
                <a:avLst/>
                <a:gdLst/>
                <a:ahLst/>
                <a:cxnLst/>
                <a:rect l="l" t="t" r="r" b="b"/>
                <a:pathLst>
                  <a:path w="31819" h="63662" extrusionOk="0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797" name="Google Shape;1797;p35"/>
            <p:cNvGrpSpPr/>
            <p:nvPr/>
          </p:nvGrpSpPr>
          <p:grpSpPr>
            <a:xfrm rot="2700000" flipH="1">
              <a:off x="-365668" y="3606652"/>
              <a:ext cx="531184" cy="1660213"/>
              <a:chOff x="-1858600" y="2385325"/>
              <a:chExt cx="523125" cy="1635025"/>
            </a:xfrm>
          </p:grpSpPr>
          <p:sp>
            <p:nvSpPr>
              <p:cNvPr id="1798" name="Google Shape;1798;p35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799" name="Google Shape;1799;p35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00" name="Google Shape;1800;p35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01" name="Google Shape;1801;p35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802" name="Google Shape;1802;p35"/>
          <p:cNvGrpSpPr/>
          <p:nvPr/>
        </p:nvGrpSpPr>
        <p:grpSpPr>
          <a:xfrm rot="5170076">
            <a:off x="10330203" y="5272232"/>
            <a:ext cx="2436828" cy="2564984"/>
            <a:chOff x="1526600" y="450800"/>
            <a:chExt cx="4540675" cy="4779475"/>
          </a:xfrm>
        </p:grpSpPr>
        <p:sp>
          <p:nvSpPr>
            <p:cNvPr id="1803" name="Google Shape;1803;p35"/>
            <p:cNvSpPr/>
            <p:nvPr/>
          </p:nvSpPr>
          <p:spPr>
            <a:xfrm>
              <a:off x="1610100" y="473575"/>
              <a:ext cx="4457175" cy="4689450"/>
            </a:xfrm>
            <a:custGeom>
              <a:avLst/>
              <a:gdLst/>
              <a:ahLst/>
              <a:cxnLst/>
              <a:rect l="l" t="t" r="r" b="b"/>
              <a:pathLst>
                <a:path w="178287" h="187578" extrusionOk="0">
                  <a:moveTo>
                    <a:pt x="95602" y="1"/>
                  </a:moveTo>
                  <a:cubicBezTo>
                    <a:pt x="95141" y="1"/>
                    <a:pt x="94676" y="129"/>
                    <a:pt x="94258" y="394"/>
                  </a:cubicBezTo>
                  <a:lnTo>
                    <a:pt x="0" y="63859"/>
                  </a:lnTo>
                  <a:lnTo>
                    <a:pt x="79645" y="185257"/>
                  </a:lnTo>
                  <a:cubicBezTo>
                    <a:pt x="80631" y="186769"/>
                    <a:pt x="82280" y="187578"/>
                    <a:pt x="83965" y="187578"/>
                  </a:cubicBezTo>
                  <a:cubicBezTo>
                    <a:pt x="84955" y="187578"/>
                    <a:pt x="85959" y="187298"/>
                    <a:pt x="86847" y="186719"/>
                  </a:cubicBezTo>
                  <a:lnTo>
                    <a:pt x="176826" y="126176"/>
                  </a:lnTo>
                  <a:cubicBezTo>
                    <a:pt x="177974" y="125393"/>
                    <a:pt x="178287" y="123880"/>
                    <a:pt x="177504" y="122732"/>
                  </a:cubicBezTo>
                  <a:lnTo>
                    <a:pt x="97703" y="1125"/>
                  </a:lnTo>
                  <a:cubicBezTo>
                    <a:pt x="97205" y="394"/>
                    <a:pt x="96410" y="1"/>
                    <a:pt x="95602" y="1"/>
                  </a:cubicBezTo>
                  <a:close/>
                </a:path>
              </a:pathLst>
            </a:custGeom>
            <a:solidFill>
              <a:srgbClr val="119B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04" name="Google Shape;1804;p35"/>
            <p:cNvSpPr/>
            <p:nvPr/>
          </p:nvSpPr>
          <p:spPr>
            <a:xfrm>
              <a:off x="1616625" y="450800"/>
              <a:ext cx="4391950" cy="4645025"/>
            </a:xfrm>
            <a:custGeom>
              <a:avLst/>
              <a:gdLst/>
              <a:ahLst/>
              <a:cxnLst/>
              <a:rect l="l" t="t" r="r" b="b"/>
              <a:pathLst>
                <a:path w="175678" h="185801" extrusionOk="0">
                  <a:moveTo>
                    <a:pt x="93162" y="0"/>
                  </a:moveTo>
                  <a:lnTo>
                    <a:pt x="0" y="61587"/>
                  </a:lnTo>
                  <a:lnTo>
                    <a:pt x="80323" y="184028"/>
                  </a:lnTo>
                  <a:cubicBezTo>
                    <a:pt x="81085" y="185187"/>
                    <a:pt x="82329" y="185800"/>
                    <a:pt x="83604" y="185800"/>
                  </a:cubicBezTo>
                  <a:cubicBezTo>
                    <a:pt x="84339" y="185800"/>
                    <a:pt x="85083" y="185597"/>
                    <a:pt x="85751" y="185177"/>
                  </a:cubicBezTo>
                  <a:lnTo>
                    <a:pt x="175677" y="125782"/>
                  </a:lnTo>
                  <a:lnTo>
                    <a:pt x="9316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05" name="Google Shape;1805;p35"/>
            <p:cNvSpPr/>
            <p:nvPr/>
          </p:nvSpPr>
          <p:spPr>
            <a:xfrm>
              <a:off x="3931325" y="462525"/>
              <a:ext cx="2064200" cy="3145900"/>
            </a:xfrm>
            <a:custGeom>
              <a:avLst/>
              <a:gdLst/>
              <a:ahLst/>
              <a:cxnLst/>
              <a:rect l="l" t="t" r="r" b="b"/>
              <a:pathLst>
                <a:path w="82568" h="125836" fill="none" extrusionOk="0">
                  <a:moveTo>
                    <a:pt x="0" y="1"/>
                  </a:moveTo>
                  <a:lnTo>
                    <a:pt x="82567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06" name="Google Shape;1806;p35"/>
            <p:cNvSpPr/>
            <p:nvPr/>
          </p:nvSpPr>
          <p:spPr>
            <a:xfrm>
              <a:off x="3898700" y="482100"/>
              <a:ext cx="2065500" cy="3145900"/>
            </a:xfrm>
            <a:custGeom>
              <a:avLst/>
              <a:gdLst/>
              <a:ahLst/>
              <a:cxnLst/>
              <a:rect l="l" t="t" r="r" b="b"/>
              <a:pathLst>
                <a:path w="82620" h="125836" fill="none" extrusionOk="0">
                  <a:moveTo>
                    <a:pt x="1" y="1"/>
                  </a:moveTo>
                  <a:lnTo>
                    <a:pt x="82620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07" name="Google Shape;1807;p35"/>
            <p:cNvSpPr/>
            <p:nvPr/>
          </p:nvSpPr>
          <p:spPr>
            <a:xfrm>
              <a:off x="3742125" y="4138150"/>
              <a:ext cx="842925" cy="1092125"/>
            </a:xfrm>
            <a:custGeom>
              <a:avLst/>
              <a:gdLst/>
              <a:ahLst/>
              <a:cxnLst/>
              <a:rect l="l" t="t" r="r" b="b"/>
              <a:pathLst>
                <a:path w="33717" h="43685" extrusionOk="0">
                  <a:moveTo>
                    <a:pt x="9604" y="0"/>
                  </a:moveTo>
                  <a:lnTo>
                    <a:pt x="1" y="6159"/>
                  </a:lnTo>
                  <a:lnTo>
                    <a:pt x="24113" y="43685"/>
                  </a:lnTo>
                  <a:lnTo>
                    <a:pt x="25679" y="35595"/>
                  </a:lnTo>
                  <a:lnTo>
                    <a:pt x="33716" y="37526"/>
                  </a:lnTo>
                  <a:lnTo>
                    <a:pt x="96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08" name="Google Shape;1808;p35"/>
            <p:cNvSpPr/>
            <p:nvPr/>
          </p:nvSpPr>
          <p:spPr>
            <a:xfrm>
              <a:off x="1526600" y="464775"/>
              <a:ext cx="4343675" cy="4627200"/>
            </a:xfrm>
            <a:custGeom>
              <a:avLst/>
              <a:gdLst/>
              <a:ahLst/>
              <a:cxnLst/>
              <a:rect l="l" t="t" r="r" b="b"/>
              <a:pathLst>
                <a:path w="173747" h="185088" extrusionOk="0">
                  <a:moveTo>
                    <a:pt x="91115" y="1"/>
                  </a:moveTo>
                  <a:cubicBezTo>
                    <a:pt x="90634" y="1"/>
                    <a:pt x="90147" y="140"/>
                    <a:pt x="89718" y="433"/>
                  </a:cubicBezTo>
                  <a:lnTo>
                    <a:pt x="0" y="59357"/>
                  </a:lnTo>
                  <a:lnTo>
                    <a:pt x="82515" y="185087"/>
                  </a:lnTo>
                  <a:lnTo>
                    <a:pt x="172285" y="126163"/>
                  </a:lnTo>
                  <a:cubicBezTo>
                    <a:pt x="173433" y="125380"/>
                    <a:pt x="173746" y="123866"/>
                    <a:pt x="172963" y="122718"/>
                  </a:cubicBezTo>
                  <a:lnTo>
                    <a:pt x="93162" y="1111"/>
                  </a:lnTo>
                  <a:cubicBezTo>
                    <a:pt x="92705" y="392"/>
                    <a:pt x="91920" y="1"/>
                    <a:pt x="91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09" name="Google Shape;1809;p35"/>
            <p:cNvSpPr/>
            <p:nvPr/>
          </p:nvSpPr>
          <p:spPr>
            <a:xfrm>
              <a:off x="1636200" y="1843000"/>
              <a:ext cx="2130750" cy="3199400"/>
            </a:xfrm>
            <a:custGeom>
              <a:avLst/>
              <a:gdLst/>
              <a:ahLst/>
              <a:cxnLst/>
              <a:rect l="l" t="t" r="r" b="b"/>
              <a:pathLst>
                <a:path w="85230" h="127976" extrusionOk="0">
                  <a:moveTo>
                    <a:pt x="2506" y="1"/>
                  </a:moveTo>
                  <a:lnTo>
                    <a:pt x="0" y="1619"/>
                  </a:lnTo>
                  <a:lnTo>
                    <a:pt x="82724" y="127975"/>
                  </a:lnTo>
                  <a:lnTo>
                    <a:pt x="85229" y="126357"/>
                  </a:lnTo>
                  <a:lnTo>
                    <a:pt x="25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10" name="Google Shape;1810;p35"/>
            <p:cNvSpPr/>
            <p:nvPr/>
          </p:nvSpPr>
          <p:spPr>
            <a:xfrm>
              <a:off x="2647400" y="1567700"/>
              <a:ext cx="2116400" cy="2399550"/>
            </a:xfrm>
            <a:custGeom>
              <a:avLst/>
              <a:gdLst/>
              <a:ahLst/>
              <a:cxnLst/>
              <a:rect l="l" t="t" r="r" b="b"/>
              <a:pathLst>
                <a:path w="84656" h="95982" fill="none" extrusionOk="0">
                  <a:moveTo>
                    <a:pt x="82777" y="71347"/>
                  </a:moveTo>
                  <a:cubicBezTo>
                    <a:pt x="82777" y="69937"/>
                    <a:pt x="83507" y="68633"/>
                    <a:pt x="84656" y="67850"/>
                  </a:cubicBezTo>
                  <a:lnTo>
                    <a:pt x="40919" y="1201"/>
                  </a:lnTo>
                  <a:cubicBezTo>
                    <a:pt x="38988" y="2453"/>
                    <a:pt x="36431" y="1932"/>
                    <a:pt x="35178" y="0"/>
                  </a:cubicBezTo>
                  <a:lnTo>
                    <a:pt x="1149" y="22286"/>
                  </a:lnTo>
                  <a:cubicBezTo>
                    <a:pt x="2454" y="24217"/>
                    <a:pt x="1932" y="26827"/>
                    <a:pt x="1" y="28080"/>
                  </a:cubicBezTo>
                  <a:lnTo>
                    <a:pt x="43737" y="94729"/>
                  </a:lnTo>
                  <a:cubicBezTo>
                    <a:pt x="45668" y="93476"/>
                    <a:pt x="48226" y="94050"/>
                    <a:pt x="49478" y="95981"/>
                  </a:cubicBezTo>
                  <a:lnTo>
                    <a:pt x="83455" y="73643"/>
                  </a:lnTo>
                  <a:cubicBezTo>
                    <a:pt x="82985" y="72965"/>
                    <a:pt x="82777" y="72182"/>
                    <a:pt x="82777" y="71347"/>
                  </a:cubicBezTo>
                  <a:close/>
                </a:path>
              </a:pathLst>
            </a:custGeom>
            <a:solidFill>
              <a:schemeClr val="lt1"/>
            </a:solidFill>
            <a:ln w="14350" cap="flat" cmpd="sng">
              <a:solidFill>
                <a:schemeClr val="lt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47391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2" name="Google Shape;1812;p3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75466" y="-36433"/>
            <a:ext cx="12342935" cy="700533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13" name="Google Shape;1813;p36"/>
          <p:cNvGrpSpPr/>
          <p:nvPr/>
        </p:nvGrpSpPr>
        <p:grpSpPr>
          <a:xfrm rot="-1529531" flipH="1">
            <a:off x="-1273305" y="-845404"/>
            <a:ext cx="3658412" cy="3599552"/>
            <a:chOff x="7235149" y="-718650"/>
            <a:chExt cx="3031064" cy="2982297"/>
          </a:xfrm>
        </p:grpSpPr>
        <p:grpSp>
          <p:nvGrpSpPr>
            <p:cNvPr id="1814" name="Google Shape;1814;p36"/>
            <p:cNvGrpSpPr/>
            <p:nvPr/>
          </p:nvGrpSpPr>
          <p:grpSpPr>
            <a:xfrm rot="-4962260" flipH="1">
              <a:off x="7958573" y="-653239"/>
              <a:ext cx="596905" cy="1865484"/>
              <a:chOff x="-1858600" y="2385325"/>
              <a:chExt cx="523125" cy="1635025"/>
            </a:xfrm>
          </p:grpSpPr>
          <p:sp>
            <p:nvSpPr>
              <p:cNvPr id="1815" name="Google Shape;1815;p36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16" name="Google Shape;1816;p36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17" name="Google Shape;1817;p36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18" name="Google Shape;1818;p36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819" name="Google Shape;1819;p36"/>
            <p:cNvGrpSpPr/>
            <p:nvPr/>
          </p:nvGrpSpPr>
          <p:grpSpPr>
            <a:xfrm rot="-4962260" flipH="1">
              <a:off x="7743302" y="-357136"/>
              <a:ext cx="1178407" cy="2061785"/>
              <a:chOff x="-1779100" y="2408800"/>
              <a:chExt cx="1032750" cy="1807075"/>
            </a:xfrm>
          </p:grpSpPr>
          <p:sp>
            <p:nvSpPr>
              <p:cNvPr id="1820" name="Google Shape;1820;p36"/>
              <p:cNvSpPr/>
              <p:nvPr/>
            </p:nvSpPr>
            <p:spPr>
              <a:xfrm>
                <a:off x="-1779100" y="2498825"/>
                <a:ext cx="1032750" cy="1717050"/>
              </a:xfrm>
              <a:custGeom>
                <a:avLst/>
                <a:gdLst/>
                <a:ahLst/>
                <a:cxnLst/>
                <a:rect l="l" t="t" r="r" b="b"/>
                <a:pathLst>
                  <a:path w="41310" h="68682" extrusionOk="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21" name="Google Shape;1821;p36"/>
              <p:cNvSpPr/>
              <p:nvPr/>
            </p:nvSpPr>
            <p:spPr>
              <a:xfrm>
                <a:off x="-1776550" y="2408800"/>
                <a:ext cx="973150" cy="1753225"/>
              </a:xfrm>
              <a:custGeom>
                <a:avLst/>
                <a:gdLst/>
                <a:ahLst/>
                <a:cxnLst/>
                <a:rect l="l" t="t" r="r" b="b"/>
                <a:pathLst>
                  <a:path w="38926" h="70129" extrusionOk="0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22" name="Google Shape;1822;p36"/>
              <p:cNvSpPr/>
              <p:nvPr/>
            </p:nvSpPr>
            <p:spPr>
              <a:xfrm>
                <a:off x="-1311125" y="2430900"/>
                <a:ext cx="402150" cy="319125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2765" extrusionOk="0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23" name="Google Shape;1823;p36"/>
              <p:cNvSpPr/>
              <p:nvPr/>
            </p:nvSpPr>
            <p:spPr>
              <a:xfrm>
                <a:off x="-1775275" y="2546100"/>
                <a:ext cx="795475" cy="1591550"/>
              </a:xfrm>
              <a:custGeom>
                <a:avLst/>
                <a:gdLst/>
                <a:ahLst/>
                <a:cxnLst/>
                <a:rect l="l" t="t" r="r" b="b"/>
                <a:pathLst>
                  <a:path w="31819" h="63662" extrusionOk="0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824" name="Google Shape;1824;p36"/>
            <p:cNvGrpSpPr/>
            <p:nvPr/>
          </p:nvGrpSpPr>
          <p:grpSpPr>
            <a:xfrm rot="-3828478" flipH="1">
              <a:off x="7664496" y="-324322"/>
              <a:ext cx="2244432" cy="2193641"/>
              <a:chOff x="-623774" y="407959"/>
              <a:chExt cx="2317309" cy="2264556"/>
            </a:xfrm>
          </p:grpSpPr>
          <p:grpSp>
            <p:nvGrpSpPr>
              <p:cNvPr id="1825" name="Google Shape;1825;p36"/>
              <p:cNvGrpSpPr/>
              <p:nvPr/>
            </p:nvGrpSpPr>
            <p:grpSpPr>
              <a:xfrm rot="1413719">
                <a:off x="-360763" y="695549"/>
                <a:ext cx="1791287" cy="1689375"/>
                <a:chOff x="-2055400" y="3174000"/>
                <a:chExt cx="1520600" cy="1434200"/>
              </a:xfrm>
            </p:grpSpPr>
            <p:sp>
              <p:nvSpPr>
                <p:cNvPr id="1826" name="Google Shape;1826;p36"/>
                <p:cNvSpPr/>
                <p:nvPr/>
              </p:nvSpPr>
              <p:spPr>
                <a:xfrm>
                  <a:off x="-2007975" y="3215025"/>
                  <a:ext cx="147317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27" h="55727" extrusionOk="0">
                      <a:moveTo>
                        <a:pt x="49062" y="0"/>
                      </a:moveTo>
                      <a:cubicBezTo>
                        <a:pt x="48551" y="0"/>
                        <a:pt x="48041" y="36"/>
                        <a:pt x="47542" y="108"/>
                      </a:cubicBezTo>
                      <a:cubicBezTo>
                        <a:pt x="43618" y="698"/>
                        <a:pt x="40182" y="3005"/>
                        <a:pt x="37054" y="5441"/>
                      </a:cubicBezTo>
                      <a:cubicBezTo>
                        <a:pt x="28669" y="11980"/>
                        <a:pt x="21566" y="19955"/>
                        <a:pt x="15489" y="28674"/>
                      </a:cubicBezTo>
                      <a:cubicBezTo>
                        <a:pt x="13386" y="31725"/>
                        <a:pt x="11591" y="33828"/>
                        <a:pt x="9309" y="36725"/>
                      </a:cubicBezTo>
                      <a:cubicBezTo>
                        <a:pt x="4366" y="43026"/>
                        <a:pt x="2390" y="53266"/>
                        <a:pt x="9" y="55718"/>
                      </a:cubicBezTo>
                      <a:lnTo>
                        <a:pt x="9" y="55718"/>
                      </a:lnTo>
                      <a:cubicBezTo>
                        <a:pt x="12574" y="42822"/>
                        <a:pt x="31237" y="29697"/>
                        <a:pt x="46849" y="20724"/>
                      </a:cubicBezTo>
                      <a:cubicBezTo>
                        <a:pt x="49901" y="18981"/>
                        <a:pt x="53055" y="17237"/>
                        <a:pt x="55363" y="14596"/>
                      </a:cubicBezTo>
                      <a:cubicBezTo>
                        <a:pt x="57645" y="11955"/>
                        <a:pt x="58927" y="8083"/>
                        <a:pt x="57542" y="4852"/>
                      </a:cubicBezTo>
                      <a:cubicBezTo>
                        <a:pt x="56177" y="1674"/>
                        <a:pt x="52567" y="0"/>
                        <a:pt x="49062" y="0"/>
                      </a:cubicBezTo>
                      <a:close/>
                      <a:moveTo>
                        <a:pt x="9" y="55718"/>
                      </a:moveTo>
                      <a:lnTo>
                        <a:pt x="9" y="55718"/>
                      </a:lnTo>
                      <a:cubicBezTo>
                        <a:pt x="6" y="55720"/>
                        <a:pt x="4" y="55723"/>
                        <a:pt x="1" y="55726"/>
                      </a:cubicBezTo>
                      <a:cubicBezTo>
                        <a:pt x="4" y="55723"/>
                        <a:pt x="6" y="55720"/>
                        <a:pt x="9" y="5571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827" name="Google Shape;1827;p36"/>
                <p:cNvSpPr/>
                <p:nvPr/>
              </p:nvSpPr>
              <p:spPr>
                <a:xfrm>
                  <a:off x="-2055400" y="3174000"/>
                  <a:ext cx="147252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01" h="55727" extrusionOk="0">
                      <a:moveTo>
                        <a:pt x="49036" y="0"/>
                      </a:moveTo>
                      <a:cubicBezTo>
                        <a:pt x="48525" y="0"/>
                        <a:pt x="48015" y="36"/>
                        <a:pt x="47516" y="108"/>
                      </a:cubicBezTo>
                      <a:cubicBezTo>
                        <a:pt x="43592" y="697"/>
                        <a:pt x="40156" y="3005"/>
                        <a:pt x="37028" y="5441"/>
                      </a:cubicBezTo>
                      <a:lnTo>
                        <a:pt x="37053" y="5441"/>
                      </a:lnTo>
                      <a:cubicBezTo>
                        <a:pt x="28643" y="11980"/>
                        <a:pt x="21540" y="19955"/>
                        <a:pt x="15488" y="28673"/>
                      </a:cubicBezTo>
                      <a:cubicBezTo>
                        <a:pt x="13386" y="31725"/>
                        <a:pt x="11565" y="33828"/>
                        <a:pt x="9283" y="36725"/>
                      </a:cubicBezTo>
                      <a:cubicBezTo>
                        <a:pt x="4334" y="43033"/>
                        <a:pt x="2359" y="53290"/>
                        <a:pt x="0" y="55726"/>
                      </a:cubicBezTo>
                      <a:cubicBezTo>
                        <a:pt x="12565" y="42828"/>
                        <a:pt x="31207" y="29699"/>
                        <a:pt x="46823" y="20724"/>
                      </a:cubicBezTo>
                      <a:cubicBezTo>
                        <a:pt x="49875" y="18981"/>
                        <a:pt x="53029" y="17237"/>
                        <a:pt x="55336" y="14596"/>
                      </a:cubicBezTo>
                      <a:cubicBezTo>
                        <a:pt x="57619" y="11955"/>
                        <a:pt x="58901" y="8083"/>
                        <a:pt x="57516" y="4852"/>
                      </a:cubicBezTo>
                      <a:cubicBezTo>
                        <a:pt x="56151" y="1674"/>
                        <a:pt x="52541" y="0"/>
                        <a:pt x="4903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828" name="Google Shape;1828;p36"/>
                <p:cNvSpPr/>
                <p:nvPr/>
              </p:nvSpPr>
              <p:spPr>
                <a:xfrm>
                  <a:off x="-1083325" y="3219875"/>
                  <a:ext cx="461350" cy="20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54" h="8139" extrusionOk="0">
                      <a:moveTo>
                        <a:pt x="8731" y="282"/>
                      </a:moveTo>
                      <a:cubicBezTo>
                        <a:pt x="8661" y="282"/>
                        <a:pt x="8587" y="347"/>
                        <a:pt x="8607" y="427"/>
                      </a:cubicBezTo>
                      <a:cubicBezTo>
                        <a:pt x="8607" y="452"/>
                        <a:pt x="8633" y="452"/>
                        <a:pt x="8633" y="478"/>
                      </a:cubicBezTo>
                      <a:cubicBezTo>
                        <a:pt x="8669" y="496"/>
                        <a:pt x="8705" y="514"/>
                        <a:pt x="8741" y="514"/>
                      </a:cubicBezTo>
                      <a:cubicBezTo>
                        <a:pt x="8756" y="514"/>
                        <a:pt x="8771" y="511"/>
                        <a:pt x="8786" y="504"/>
                      </a:cubicBezTo>
                      <a:cubicBezTo>
                        <a:pt x="8889" y="452"/>
                        <a:pt x="8889" y="350"/>
                        <a:pt x="8786" y="298"/>
                      </a:cubicBezTo>
                      <a:cubicBezTo>
                        <a:pt x="8770" y="287"/>
                        <a:pt x="8750" y="282"/>
                        <a:pt x="8731" y="282"/>
                      </a:cubicBezTo>
                      <a:close/>
                      <a:moveTo>
                        <a:pt x="11359" y="1"/>
                      </a:moveTo>
                      <a:cubicBezTo>
                        <a:pt x="11294" y="1"/>
                        <a:pt x="11229" y="21"/>
                        <a:pt x="11171" y="68"/>
                      </a:cubicBezTo>
                      <a:cubicBezTo>
                        <a:pt x="11120" y="119"/>
                        <a:pt x="11094" y="145"/>
                        <a:pt x="11069" y="196"/>
                      </a:cubicBezTo>
                      <a:cubicBezTo>
                        <a:pt x="10992" y="375"/>
                        <a:pt x="11017" y="581"/>
                        <a:pt x="11145" y="709"/>
                      </a:cubicBezTo>
                      <a:cubicBezTo>
                        <a:pt x="11221" y="785"/>
                        <a:pt x="11314" y="819"/>
                        <a:pt x="11405" y="819"/>
                      </a:cubicBezTo>
                      <a:cubicBezTo>
                        <a:pt x="11590" y="819"/>
                        <a:pt x="11769" y="676"/>
                        <a:pt x="11787" y="452"/>
                      </a:cubicBezTo>
                      <a:cubicBezTo>
                        <a:pt x="11806" y="234"/>
                        <a:pt x="11581" y="1"/>
                        <a:pt x="11359" y="1"/>
                      </a:cubicBezTo>
                      <a:close/>
                      <a:moveTo>
                        <a:pt x="14759" y="611"/>
                      </a:moveTo>
                      <a:cubicBezTo>
                        <a:pt x="14635" y="611"/>
                        <a:pt x="14488" y="737"/>
                        <a:pt x="14530" y="863"/>
                      </a:cubicBezTo>
                      <a:cubicBezTo>
                        <a:pt x="14530" y="888"/>
                        <a:pt x="14556" y="914"/>
                        <a:pt x="14556" y="940"/>
                      </a:cubicBezTo>
                      <a:cubicBezTo>
                        <a:pt x="14606" y="989"/>
                        <a:pt x="14666" y="1017"/>
                        <a:pt x="14730" y="1017"/>
                      </a:cubicBezTo>
                      <a:cubicBezTo>
                        <a:pt x="14765" y="1017"/>
                        <a:pt x="14802" y="1009"/>
                        <a:pt x="14838" y="991"/>
                      </a:cubicBezTo>
                      <a:cubicBezTo>
                        <a:pt x="14992" y="914"/>
                        <a:pt x="14992" y="709"/>
                        <a:pt x="14838" y="632"/>
                      </a:cubicBezTo>
                      <a:cubicBezTo>
                        <a:pt x="14814" y="618"/>
                        <a:pt x="14787" y="611"/>
                        <a:pt x="14759" y="611"/>
                      </a:cubicBezTo>
                      <a:close/>
                      <a:moveTo>
                        <a:pt x="7128" y="1616"/>
                      </a:moveTo>
                      <a:cubicBezTo>
                        <a:pt x="7063" y="1616"/>
                        <a:pt x="6998" y="1637"/>
                        <a:pt x="6940" y="1683"/>
                      </a:cubicBezTo>
                      <a:cubicBezTo>
                        <a:pt x="6889" y="1709"/>
                        <a:pt x="6863" y="1760"/>
                        <a:pt x="6838" y="1811"/>
                      </a:cubicBezTo>
                      <a:cubicBezTo>
                        <a:pt x="6761" y="1965"/>
                        <a:pt x="6786" y="2170"/>
                        <a:pt x="6914" y="2324"/>
                      </a:cubicBezTo>
                      <a:cubicBezTo>
                        <a:pt x="6987" y="2389"/>
                        <a:pt x="7075" y="2418"/>
                        <a:pt x="7161" y="2418"/>
                      </a:cubicBezTo>
                      <a:cubicBezTo>
                        <a:pt x="7351" y="2418"/>
                        <a:pt x="7538" y="2279"/>
                        <a:pt x="7556" y="2068"/>
                      </a:cubicBezTo>
                      <a:cubicBezTo>
                        <a:pt x="7575" y="1850"/>
                        <a:pt x="7350" y="1616"/>
                        <a:pt x="7128" y="1616"/>
                      </a:cubicBezTo>
                      <a:close/>
                      <a:moveTo>
                        <a:pt x="4071" y="2071"/>
                      </a:moveTo>
                      <a:cubicBezTo>
                        <a:pt x="3935" y="2071"/>
                        <a:pt x="3797" y="2181"/>
                        <a:pt x="3837" y="2324"/>
                      </a:cubicBezTo>
                      <a:cubicBezTo>
                        <a:pt x="3863" y="2350"/>
                        <a:pt x="3863" y="2376"/>
                        <a:pt x="3889" y="2401"/>
                      </a:cubicBezTo>
                      <a:cubicBezTo>
                        <a:pt x="3938" y="2451"/>
                        <a:pt x="3999" y="2479"/>
                        <a:pt x="4063" y="2479"/>
                      </a:cubicBezTo>
                      <a:cubicBezTo>
                        <a:pt x="4098" y="2479"/>
                        <a:pt x="4134" y="2471"/>
                        <a:pt x="4171" y="2452"/>
                      </a:cubicBezTo>
                      <a:cubicBezTo>
                        <a:pt x="4325" y="2376"/>
                        <a:pt x="4325" y="2170"/>
                        <a:pt x="4171" y="2093"/>
                      </a:cubicBezTo>
                      <a:cubicBezTo>
                        <a:pt x="4140" y="2078"/>
                        <a:pt x="4105" y="2071"/>
                        <a:pt x="4071" y="2071"/>
                      </a:cubicBezTo>
                      <a:close/>
                      <a:moveTo>
                        <a:pt x="13880" y="2168"/>
                      </a:moveTo>
                      <a:cubicBezTo>
                        <a:pt x="13496" y="2168"/>
                        <a:pt x="13071" y="2519"/>
                        <a:pt x="13197" y="2940"/>
                      </a:cubicBezTo>
                      <a:lnTo>
                        <a:pt x="13171" y="2914"/>
                      </a:lnTo>
                      <a:lnTo>
                        <a:pt x="13171" y="2914"/>
                      </a:lnTo>
                      <a:cubicBezTo>
                        <a:pt x="13197" y="3017"/>
                        <a:pt x="13248" y="3068"/>
                        <a:pt x="13299" y="3145"/>
                      </a:cubicBezTo>
                      <a:cubicBezTo>
                        <a:pt x="13438" y="3300"/>
                        <a:pt x="13634" y="3386"/>
                        <a:pt x="13834" y="3386"/>
                      </a:cubicBezTo>
                      <a:cubicBezTo>
                        <a:pt x="13931" y="3386"/>
                        <a:pt x="14028" y="3366"/>
                        <a:pt x="14120" y="3324"/>
                      </a:cubicBezTo>
                      <a:cubicBezTo>
                        <a:pt x="14582" y="3119"/>
                        <a:pt x="14582" y="2452"/>
                        <a:pt x="14120" y="2222"/>
                      </a:cubicBezTo>
                      <a:cubicBezTo>
                        <a:pt x="14046" y="2185"/>
                        <a:pt x="13964" y="2168"/>
                        <a:pt x="13880" y="2168"/>
                      </a:cubicBezTo>
                      <a:close/>
                      <a:moveTo>
                        <a:pt x="11052" y="2873"/>
                      </a:moveTo>
                      <a:cubicBezTo>
                        <a:pt x="10986" y="2873"/>
                        <a:pt x="10922" y="2893"/>
                        <a:pt x="10863" y="2940"/>
                      </a:cubicBezTo>
                      <a:cubicBezTo>
                        <a:pt x="10812" y="2965"/>
                        <a:pt x="10786" y="3017"/>
                        <a:pt x="10761" y="3068"/>
                      </a:cubicBezTo>
                      <a:cubicBezTo>
                        <a:pt x="10658" y="3222"/>
                        <a:pt x="10710" y="3427"/>
                        <a:pt x="10838" y="3581"/>
                      </a:cubicBezTo>
                      <a:cubicBezTo>
                        <a:pt x="10910" y="3645"/>
                        <a:pt x="10998" y="3674"/>
                        <a:pt x="11085" y="3674"/>
                      </a:cubicBezTo>
                      <a:cubicBezTo>
                        <a:pt x="11275" y="3674"/>
                        <a:pt x="11461" y="3535"/>
                        <a:pt x="11479" y="3324"/>
                      </a:cubicBezTo>
                      <a:cubicBezTo>
                        <a:pt x="11499" y="3106"/>
                        <a:pt x="11273" y="2873"/>
                        <a:pt x="11052" y="2873"/>
                      </a:cubicBezTo>
                      <a:close/>
                      <a:moveTo>
                        <a:pt x="16379" y="3486"/>
                      </a:moveTo>
                      <a:cubicBezTo>
                        <a:pt x="16118" y="3486"/>
                        <a:pt x="15832" y="3726"/>
                        <a:pt x="15915" y="4017"/>
                      </a:cubicBezTo>
                      <a:cubicBezTo>
                        <a:pt x="15915" y="4068"/>
                        <a:pt x="15941" y="4119"/>
                        <a:pt x="15992" y="4170"/>
                      </a:cubicBezTo>
                      <a:cubicBezTo>
                        <a:pt x="16098" y="4277"/>
                        <a:pt x="16241" y="4334"/>
                        <a:pt x="16378" y="4334"/>
                      </a:cubicBezTo>
                      <a:cubicBezTo>
                        <a:pt x="16440" y="4334"/>
                        <a:pt x="16500" y="4323"/>
                        <a:pt x="16556" y="4299"/>
                      </a:cubicBezTo>
                      <a:cubicBezTo>
                        <a:pt x="16889" y="4145"/>
                        <a:pt x="16889" y="3683"/>
                        <a:pt x="16556" y="3529"/>
                      </a:cubicBezTo>
                      <a:cubicBezTo>
                        <a:pt x="16502" y="3500"/>
                        <a:pt x="16441" y="3486"/>
                        <a:pt x="16379" y="3486"/>
                      </a:cubicBezTo>
                      <a:close/>
                      <a:moveTo>
                        <a:pt x="4904" y="3922"/>
                      </a:moveTo>
                      <a:cubicBezTo>
                        <a:pt x="4663" y="3922"/>
                        <a:pt x="4396" y="4153"/>
                        <a:pt x="4478" y="4401"/>
                      </a:cubicBezTo>
                      <a:cubicBezTo>
                        <a:pt x="4478" y="4453"/>
                        <a:pt x="4504" y="4504"/>
                        <a:pt x="4555" y="4529"/>
                      </a:cubicBezTo>
                      <a:cubicBezTo>
                        <a:pt x="4644" y="4636"/>
                        <a:pt x="4769" y="4693"/>
                        <a:pt x="4897" y="4693"/>
                      </a:cubicBezTo>
                      <a:cubicBezTo>
                        <a:pt x="4955" y="4693"/>
                        <a:pt x="5013" y="4681"/>
                        <a:pt x="5068" y="4658"/>
                      </a:cubicBezTo>
                      <a:cubicBezTo>
                        <a:pt x="5376" y="4529"/>
                        <a:pt x="5376" y="4094"/>
                        <a:pt x="5068" y="3965"/>
                      </a:cubicBezTo>
                      <a:cubicBezTo>
                        <a:pt x="5018" y="3935"/>
                        <a:pt x="4962" y="3922"/>
                        <a:pt x="4904" y="3922"/>
                      </a:cubicBezTo>
                      <a:close/>
                      <a:moveTo>
                        <a:pt x="9543" y="4424"/>
                      </a:moveTo>
                      <a:cubicBezTo>
                        <a:pt x="9154" y="4424"/>
                        <a:pt x="8716" y="4772"/>
                        <a:pt x="8863" y="5171"/>
                      </a:cubicBezTo>
                      <a:lnTo>
                        <a:pt x="8838" y="5171"/>
                      </a:lnTo>
                      <a:cubicBezTo>
                        <a:pt x="8863" y="5247"/>
                        <a:pt x="8915" y="5324"/>
                        <a:pt x="8966" y="5376"/>
                      </a:cubicBezTo>
                      <a:cubicBezTo>
                        <a:pt x="9111" y="5539"/>
                        <a:pt x="9321" y="5625"/>
                        <a:pt x="9531" y="5625"/>
                      </a:cubicBezTo>
                      <a:cubicBezTo>
                        <a:pt x="9617" y="5625"/>
                        <a:pt x="9704" y="5611"/>
                        <a:pt x="9786" y="5581"/>
                      </a:cubicBezTo>
                      <a:cubicBezTo>
                        <a:pt x="10248" y="5350"/>
                        <a:pt x="10248" y="4709"/>
                        <a:pt x="9786" y="4478"/>
                      </a:cubicBezTo>
                      <a:cubicBezTo>
                        <a:pt x="9712" y="4441"/>
                        <a:pt x="9629" y="4424"/>
                        <a:pt x="9543" y="4424"/>
                      </a:cubicBezTo>
                      <a:close/>
                      <a:moveTo>
                        <a:pt x="803" y="4566"/>
                      </a:moveTo>
                      <a:cubicBezTo>
                        <a:pt x="420" y="4566"/>
                        <a:pt x="1" y="4912"/>
                        <a:pt x="145" y="5324"/>
                      </a:cubicBezTo>
                      <a:lnTo>
                        <a:pt x="119" y="5324"/>
                      </a:lnTo>
                      <a:cubicBezTo>
                        <a:pt x="145" y="5401"/>
                        <a:pt x="196" y="5478"/>
                        <a:pt x="247" y="5530"/>
                      </a:cubicBezTo>
                      <a:cubicBezTo>
                        <a:pt x="393" y="5693"/>
                        <a:pt x="602" y="5779"/>
                        <a:pt x="812" y="5779"/>
                      </a:cubicBezTo>
                      <a:cubicBezTo>
                        <a:pt x="899" y="5779"/>
                        <a:pt x="986" y="5765"/>
                        <a:pt x="1068" y="5735"/>
                      </a:cubicBezTo>
                      <a:cubicBezTo>
                        <a:pt x="1530" y="5504"/>
                        <a:pt x="1530" y="4837"/>
                        <a:pt x="1068" y="4632"/>
                      </a:cubicBezTo>
                      <a:cubicBezTo>
                        <a:pt x="988" y="4587"/>
                        <a:pt x="896" y="4566"/>
                        <a:pt x="803" y="4566"/>
                      </a:cubicBezTo>
                      <a:close/>
                      <a:moveTo>
                        <a:pt x="15597" y="5507"/>
                      </a:moveTo>
                      <a:cubicBezTo>
                        <a:pt x="15474" y="5507"/>
                        <a:pt x="15336" y="5617"/>
                        <a:pt x="15376" y="5760"/>
                      </a:cubicBezTo>
                      <a:cubicBezTo>
                        <a:pt x="15376" y="5786"/>
                        <a:pt x="15402" y="5812"/>
                        <a:pt x="15428" y="5837"/>
                      </a:cubicBezTo>
                      <a:cubicBezTo>
                        <a:pt x="15461" y="5887"/>
                        <a:pt x="15515" y="5915"/>
                        <a:pt x="15577" y="5915"/>
                      </a:cubicBezTo>
                      <a:cubicBezTo>
                        <a:pt x="15612" y="5915"/>
                        <a:pt x="15648" y="5907"/>
                        <a:pt x="15684" y="5889"/>
                      </a:cubicBezTo>
                      <a:cubicBezTo>
                        <a:pt x="15838" y="5812"/>
                        <a:pt x="15838" y="5606"/>
                        <a:pt x="15684" y="5530"/>
                      </a:cubicBezTo>
                      <a:cubicBezTo>
                        <a:pt x="15658" y="5514"/>
                        <a:pt x="15628" y="5507"/>
                        <a:pt x="15597" y="5507"/>
                      </a:cubicBezTo>
                      <a:close/>
                      <a:moveTo>
                        <a:pt x="6804" y="5935"/>
                      </a:moveTo>
                      <a:cubicBezTo>
                        <a:pt x="6729" y="5935"/>
                        <a:pt x="6636" y="6001"/>
                        <a:pt x="6658" y="6068"/>
                      </a:cubicBezTo>
                      <a:cubicBezTo>
                        <a:pt x="6658" y="6094"/>
                        <a:pt x="6684" y="6094"/>
                        <a:pt x="6684" y="6119"/>
                      </a:cubicBezTo>
                      <a:cubicBezTo>
                        <a:pt x="6702" y="6137"/>
                        <a:pt x="6746" y="6156"/>
                        <a:pt x="6788" y="6156"/>
                      </a:cubicBezTo>
                      <a:cubicBezTo>
                        <a:pt x="6805" y="6156"/>
                        <a:pt x="6823" y="6152"/>
                        <a:pt x="6838" y="6145"/>
                      </a:cubicBezTo>
                      <a:cubicBezTo>
                        <a:pt x="6914" y="6119"/>
                        <a:pt x="6914" y="5991"/>
                        <a:pt x="6838" y="5940"/>
                      </a:cubicBezTo>
                      <a:cubicBezTo>
                        <a:pt x="6827" y="5936"/>
                        <a:pt x="6816" y="5935"/>
                        <a:pt x="6804" y="5935"/>
                      </a:cubicBezTo>
                      <a:close/>
                      <a:moveTo>
                        <a:pt x="17748" y="6091"/>
                      </a:moveTo>
                      <a:cubicBezTo>
                        <a:pt x="17360" y="6091"/>
                        <a:pt x="16922" y="6438"/>
                        <a:pt x="17069" y="6837"/>
                      </a:cubicBezTo>
                      <a:lnTo>
                        <a:pt x="17043" y="6837"/>
                      </a:lnTo>
                      <a:cubicBezTo>
                        <a:pt x="17069" y="6914"/>
                        <a:pt x="17120" y="6991"/>
                        <a:pt x="17171" y="7068"/>
                      </a:cubicBezTo>
                      <a:cubicBezTo>
                        <a:pt x="17310" y="7224"/>
                        <a:pt x="17506" y="7309"/>
                        <a:pt x="17706" y="7309"/>
                      </a:cubicBezTo>
                      <a:cubicBezTo>
                        <a:pt x="17803" y="7309"/>
                        <a:pt x="17900" y="7289"/>
                        <a:pt x="17992" y="7248"/>
                      </a:cubicBezTo>
                      <a:cubicBezTo>
                        <a:pt x="18454" y="7042"/>
                        <a:pt x="18454" y="6376"/>
                        <a:pt x="17992" y="6145"/>
                      </a:cubicBezTo>
                      <a:cubicBezTo>
                        <a:pt x="17918" y="6108"/>
                        <a:pt x="17834" y="6091"/>
                        <a:pt x="17748" y="6091"/>
                      </a:cubicBezTo>
                      <a:close/>
                      <a:moveTo>
                        <a:pt x="8075" y="7152"/>
                      </a:moveTo>
                      <a:cubicBezTo>
                        <a:pt x="8008" y="7152"/>
                        <a:pt x="7944" y="7173"/>
                        <a:pt x="7889" y="7222"/>
                      </a:cubicBezTo>
                      <a:lnTo>
                        <a:pt x="7863" y="7222"/>
                      </a:lnTo>
                      <a:cubicBezTo>
                        <a:pt x="7838" y="7248"/>
                        <a:pt x="7812" y="7273"/>
                        <a:pt x="7786" y="7324"/>
                      </a:cubicBezTo>
                      <a:cubicBezTo>
                        <a:pt x="7684" y="7504"/>
                        <a:pt x="7709" y="7709"/>
                        <a:pt x="7838" y="7837"/>
                      </a:cubicBezTo>
                      <a:cubicBezTo>
                        <a:pt x="7923" y="7914"/>
                        <a:pt x="8023" y="7948"/>
                        <a:pt x="8118" y="7948"/>
                      </a:cubicBezTo>
                      <a:cubicBezTo>
                        <a:pt x="8308" y="7948"/>
                        <a:pt x="8479" y="7812"/>
                        <a:pt x="8479" y="7607"/>
                      </a:cubicBezTo>
                      <a:cubicBezTo>
                        <a:pt x="8518" y="7372"/>
                        <a:pt x="8288" y="7152"/>
                        <a:pt x="8075" y="7152"/>
                      </a:cubicBezTo>
                      <a:close/>
                      <a:moveTo>
                        <a:pt x="4203" y="6925"/>
                      </a:moveTo>
                      <a:cubicBezTo>
                        <a:pt x="3813" y="6925"/>
                        <a:pt x="3406" y="7271"/>
                        <a:pt x="3530" y="7683"/>
                      </a:cubicBezTo>
                      <a:cubicBezTo>
                        <a:pt x="3555" y="7760"/>
                        <a:pt x="3607" y="7837"/>
                        <a:pt x="3658" y="7889"/>
                      </a:cubicBezTo>
                      <a:cubicBezTo>
                        <a:pt x="3803" y="8052"/>
                        <a:pt x="4013" y="8138"/>
                        <a:pt x="4223" y="8138"/>
                      </a:cubicBezTo>
                      <a:cubicBezTo>
                        <a:pt x="4309" y="8138"/>
                        <a:pt x="4396" y="8124"/>
                        <a:pt x="4478" y="8094"/>
                      </a:cubicBezTo>
                      <a:cubicBezTo>
                        <a:pt x="4940" y="7863"/>
                        <a:pt x="4940" y="7196"/>
                        <a:pt x="4478" y="6991"/>
                      </a:cubicBezTo>
                      <a:cubicBezTo>
                        <a:pt x="4393" y="6946"/>
                        <a:pt x="4299" y="6925"/>
                        <a:pt x="4203" y="69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829" name="Google Shape;1829;p36"/>
              <p:cNvSpPr/>
              <p:nvPr/>
            </p:nvSpPr>
            <p:spPr>
              <a:xfrm rot="1413719">
                <a:off x="-379186" y="861403"/>
                <a:ext cx="1464476" cy="1377667"/>
              </a:xfrm>
              <a:custGeom>
                <a:avLst/>
                <a:gdLst/>
                <a:ahLst/>
                <a:cxnLst/>
                <a:rect l="l" t="t" r="r" b="b"/>
                <a:pathLst>
                  <a:path w="49727" h="46783" extrusionOk="0">
                    <a:moveTo>
                      <a:pt x="49209" y="0"/>
                    </a:moveTo>
                    <a:cubicBezTo>
                      <a:pt x="49160" y="0"/>
                      <a:pt x="49108" y="11"/>
                      <a:pt x="49055" y="36"/>
                    </a:cubicBezTo>
                    <a:cubicBezTo>
                      <a:pt x="34592" y="8729"/>
                      <a:pt x="14361" y="23807"/>
                      <a:pt x="180" y="46218"/>
                    </a:cubicBezTo>
                    <a:cubicBezTo>
                      <a:pt x="1" y="46449"/>
                      <a:pt x="206" y="46782"/>
                      <a:pt x="488" y="46782"/>
                    </a:cubicBezTo>
                    <a:cubicBezTo>
                      <a:pt x="616" y="46782"/>
                      <a:pt x="744" y="46705"/>
                      <a:pt x="796" y="46603"/>
                    </a:cubicBezTo>
                    <a:cubicBezTo>
                      <a:pt x="14899" y="24320"/>
                      <a:pt x="35028" y="9319"/>
                      <a:pt x="49439" y="677"/>
                    </a:cubicBezTo>
                    <a:cubicBezTo>
                      <a:pt x="49727" y="434"/>
                      <a:pt x="49519" y="0"/>
                      <a:pt x="492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830" name="Google Shape;1830;p36"/>
          <p:cNvGrpSpPr/>
          <p:nvPr/>
        </p:nvGrpSpPr>
        <p:grpSpPr>
          <a:xfrm rot="6549583">
            <a:off x="10758871" y="-257570"/>
            <a:ext cx="2474387" cy="2426515"/>
            <a:chOff x="7928300" y="-514224"/>
            <a:chExt cx="1855805" cy="1819900"/>
          </a:xfrm>
        </p:grpSpPr>
        <p:sp>
          <p:nvSpPr>
            <p:cNvPr id="1831" name="Google Shape;1831;p36"/>
            <p:cNvSpPr/>
            <p:nvPr/>
          </p:nvSpPr>
          <p:spPr>
            <a:xfrm>
              <a:off x="7928300" y="-454883"/>
              <a:ext cx="1760560" cy="1748943"/>
            </a:xfrm>
            <a:custGeom>
              <a:avLst/>
              <a:gdLst/>
              <a:ahLst/>
              <a:cxnLst/>
              <a:rect l="l" t="t" r="r" b="b"/>
              <a:pathLst>
                <a:path w="63046" h="62630" extrusionOk="0">
                  <a:moveTo>
                    <a:pt x="36994" y="0"/>
                  </a:moveTo>
                  <a:lnTo>
                    <a:pt x="1035" y="26386"/>
                  </a:lnTo>
                  <a:cubicBezTo>
                    <a:pt x="168" y="27019"/>
                    <a:pt x="1" y="28220"/>
                    <a:pt x="635" y="29088"/>
                  </a:cubicBezTo>
                  <a:lnTo>
                    <a:pt x="24952" y="62245"/>
                  </a:lnTo>
                  <a:cubicBezTo>
                    <a:pt x="25130" y="62501"/>
                    <a:pt x="25412" y="62629"/>
                    <a:pt x="25702" y="62629"/>
                  </a:cubicBezTo>
                  <a:cubicBezTo>
                    <a:pt x="25904" y="62629"/>
                    <a:pt x="26109" y="62568"/>
                    <a:pt x="26286" y="62445"/>
                  </a:cubicBezTo>
                  <a:lnTo>
                    <a:pt x="63046" y="35492"/>
                  </a:lnTo>
                  <a:lnTo>
                    <a:pt x="3699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32" name="Google Shape;1832;p36"/>
            <p:cNvSpPr/>
            <p:nvPr/>
          </p:nvSpPr>
          <p:spPr>
            <a:xfrm>
              <a:off x="7969294" y="272619"/>
              <a:ext cx="748027" cy="970813"/>
            </a:xfrm>
            <a:custGeom>
              <a:avLst/>
              <a:gdLst/>
              <a:ahLst/>
              <a:cxnLst/>
              <a:rect l="l" t="t" r="r" b="b"/>
              <a:pathLst>
                <a:path w="26787" h="34765" extrusionOk="0">
                  <a:moveTo>
                    <a:pt x="2469" y="0"/>
                  </a:moveTo>
                  <a:lnTo>
                    <a:pt x="568" y="1401"/>
                  </a:lnTo>
                  <a:cubicBezTo>
                    <a:pt x="101" y="1768"/>
                    <a:pt x="1" y="2435"/>
                    <a:pt x="368" y="2902"/>
                  </a:cubicBezTo>
                  <a:lnTo>
                    <a:pt x="23417" y="34358"/>
                  </a:lnTo>
                  <a:cubicBezTo>
                    <a:pt x="23622" y="34624"/>
                    <a:pt x="23939" y="34764"/>
                    <a:pt x="24253" y="34764"/>
                  </a:cubicBezTo>
                  <a:cubicBezTo>
                    <a:pt x="24452" y="34764"/>
                    <a:pt x="24650" y="34708"/>
                    <a:pt x="24818" y="34592"/>
                  </a:cubicBezTo>
                  <a:lnTo>
                    <a:pt x="26786" y="33124"/>
                  </a:lnTo>
                  <a:lnTo>
                    <a:pt x="24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33" name="Google Shape;1833;p36"/>
            <p:cNvSpPr/>
            <p:nvPr/>
          </p:nvSpPr>
          <p:spPr>
            <a:xfrm>
              <a:off x="7974879" y="316378"/>
              <a:ext cx="683744" cy="926887"/>
            </a:xfrm>
            <a:custGeom>
              <a:avLst/>
              <a:gdLst/>
              <a:ahLst/>
              <a:cxnLst/>
              <a:rect l="l" t="t" r="r" b="b"/>
              <a:pathLst>
                <a:path w="24485" h="33192" extrusionOk="0">
                  <a:moveTo>
                    <a:pt x="201" y="1"/>
                  </a:moveTo>
                  <a:cubicBezTo>
                    <a:pt x="134" y="101"/>
                    <a:pt x="68" y="201"/>
                    <a:pt x="1" y="334"/>
                  </a:cubicBezTo>
                  <a:lnTo>
                    <a:pt x="24118" y="33191"/>
                  </a:lnTo>
                  <a:cubicBezTo>
                    <a:pt x="24251" y="33191"/>
                    <a:pt x="24385" y="33158"/>
                    <a:pt x="24485" y="33091"/>
                  </a:cubicBezTo>
                  <a:lnTo>
                    <a:pt x="2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34" name="Google Shape;1834;p36"/>
            <p:cNvSpPr/>
            <p:nvPr/>
          </p:nvSpPr>
          <p:spPr>
            <a:xfrm>
              <a:off x="8024251" y="-514224"/>
              <a:ext cx="1757767" cy="1745368"/>
            </a:xfrm>
            <a:custGeom>
              <a:avLst/>
              <a:gdLst/>
              <a:ahLst/>
              <a:cxnLst/>
              <a:rect l="l" t="t" r="r" b="b"/>
              <a:pathLst>
                <a:path w="62946" h="62502" extrusionOk="0">
                  <a:moveTo>
                    <a:pt x="36883" y="0"/>
                  </a:moveTo>
                  <a:cubicBezTo>
                    <a:pt x="36619" y="0"/>
                    <a:pt x="36354" y="83"/>
                    <a:pt x="36127" y="257"/>
                  </a:cubicBezTo>
                  <a:lnTo>
                    <a:pt x="735" y="26209"/>
                  </a:lnTo>
                  <a:cubicBezTo>
                    <a:pt x="134" y="26643"/>
                    <a:pt x="1" y="27477"/>
                    <a:pt x="434" y="28077"/>
                  </a:cubicBezTo>
                  <a:lnTo>
                    <a:pt x="25686" y="62502"/>
                  </a:lnTo>
                  <a:lnTo>
                    <a:pt x="62412" y="35549"/>
                  </a:lnTo>
                  <a:cubicBezTo>
                    <a:pt x="62846" y="35215"/>
                    <a:pt x="62946" y="34615"/>
                    <a:pt x="62612" y="34215"/>
                  </a:cubicBezTo>
                  <a:lnTo>
                    <a:pt x="37928" y="524"/>
                  </a:lnTo>
                  <a:cubicBezTo>
                    <a:pt x="37668" y="184"/>
                    <a:pt x="37277" y="0"/>
                    <a:pt x="368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35" name="Google Shape;1835;p36"/>
            <p:cNvSpPr/>
            <p:nvPr/>
          </p:nvSpPr>
          <p:spPr>
            <a:xfrm>
              <a:off x="8538436" y="77926"/>
              <a:ext cx="581287" cy="715411"/>
            </a:xfrm>
            <a:custGeom>
              <a:avLst/>
              <a:gdLst/>
              <a:ahLst/>
              <a:cxnLst/>
              <a:rect l="l" t="t" r="r" b="b"/>
              <a:pathLst>
                <a:path w="20816" h="25619" fill="none" extrusionOk="0">
                  <a:moveTo>
                    <a:pt x="18047" y="25619"/>
                  </a:moveTo>
                  <a:lnTo>
                    <a:pt x="1" y="1034"/>
                  </a:lnTo>
                  <a:moveTo>
                    <a:pt x="19448" y="24618"/>
                  </a:moveTo>
                  <a:lnTo>
                    <a:pt x="1369" y="0"/>
                  </a:lnTo>
                  <a:moveTo>
                    <a:pt x="20816" y="23584"/>
                  </a:moveTo>
                  <a:lnTo>
                    <a:pt x="4471" y="1301"/>
                  </a:lnTo>
                </a:path>
              </a:pathLst>
            </a:custGeom>
            <a:solidFill>
              <a:schemeClr val="accent4"/>
            </a:solidFill>
            <a:ln w="19050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36" name="Google Shape;1836;p36"/>
            <p:cNvSpPr/>
            <p:nvPr/>
          </p:nvSpPr>
          <p:spPr>
            <a:xfrm>
              <a:off x="8014952" y="272619"/>
              <a:ext cx="702370" cy="942692"/>
            </a:xfrm>
            <a:custGeom>
              <a:avLst/>
              <a:gdLst/>
              <a:ahLst/>
              <a:cxnLst/>
              <a:rect l="l" t="t" r="r" b="b"/>
              <a:pathLst>
                <a:path w="25152" h="33758" extrusionOk="0">
                  <a:moveTo>
                    <a:pt x="834" y="0"/>
                  </a:moveTo>
                  <a:lnTo>
                    <a:pt x="0" y="634"/>
                  </a:lnTo>
                  <a:lnTo>
                    <a:pt x="24318" y="33758"/>
                  </a:lnTo>
                  <a:lnTo>
                    <a:pt x="25151" y="33124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37" name="Google Shape;1837;p36"/>
            <p:cNvSpPr/>
            <p:nvPr/>
          </p:nvSpPr>
          <p:spPr>
            <a:xfrm>
              <a:off x="8435979" y="1124918"/>
              <a:ext cx="204020" cy="180759"/>
            </a:xfrm>
            <a:custGeom>
              <a:avLst/>
              <a:gdLst/>
              <a:ahLst/>
              <a:cxnLst/>
              <a:rect l="l" t="t" r="r" b="b"/>
              <a:pathLst>
                <a:path w="7306" h="6473" extrusionOk="0">
                  <a:moveTo>
                    <a:pt x="5571" y="1"/>
                  </a:moveTo>
                  <a:lnTo>
                    <a:pt x="1" y="4104"/>
                  </a:lnTo>
                  <a:lnTo>
                    <a:pt x="1535" y="4804"/>
                  </a:lnTo>
                  <a:lnTo>
                    <a:pt x="1769" y="6472"/>
                  </a:lnTo>
                  <a:lnTo>
                    <a:pt x="7306" y="2403"/>
                  </a:lnTo>
                  <a:lnTo>
                    <a:pt x="557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38" name="Google Shape;1838;p36"/>
            <p:cNvSpPr/>
            <p:nvPr/>
          </p:nvSpPr>
          <p:spPr>
            <a:xfrm>
              <a:off x="7991662" y="298701"/>
              <a:ext cx="691200" cy="933393"/>
            </a:xfrm>
            <a:custGeom>
              <a:avLst/>
              <a:gdLst/>
              <a:ahLst/>
              <a:cxnLst/>
              <a:rect l="l" t="t" r="r" b="b"/>
              <a:pathLst>
                <a:path w="24752" h="33425" extrusionOk="0">
                  <a:moveTo>
                    <a:pt x="434" y="0"/>
                  </a:moveTo>
                  <a:lnTo>
                    <a:pt x="0" y="300"/>
                  </a:lnTo>
                  <a:lnTo>
                    <a:pt x="24318" y="33424"/>
                  </a:lnTo>
                  <a:lnTo>
                    <a:pt x="24751" y="33090"/>
                  </a:lnTo>
                  <a:lnTo>
                    <a:pt x="43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39" name="Google Shape;1839;p36"/>
            <p:cNvSpPr/>
            <p:nvPr/>
          </p:nvSpPr>
          <p:spPr>
            <a:xfrm>
              <a:off x="8681179" y="383867"/>
              <a:ext cx="1102926" cy="853276"/>
            </a:xfrm>
            <a:custGeom>
              <a:avLst/>
              <a:gdLst/>
              <a:ahLst/>
              <a:cxnLst/>
              <a:rect l="l" t="t" r="r" b="b"/>
              <a:pathLst>
                <a:path w="39496" h="30556" extrusionOk="0">
                  <a:moveTo>
                    <a:pt x="37528" y="0"/>
                  </a:moveTo>
                  <a:lnTo>
                    <a:pt x="1" y="27520"/>
                  </a:lnTo>
                  <a:lnTo>
                    <a:pt x="2236" y="30556"/>
                  </a:lnTo>
                  <a:lnTo>
                    <a:pt x="38962" y="3603"/>
                  </a:lnTo>
                  <a:cubicBezTo>
                    <a:pt x="39396" y="3269"/>
                    <a:pt x="39496" y="2669"/>
                    <a:pt x="39162" y="2235"/>
                  </a:cubicBezTo>
                  <a:lnTo>
                    <a:pt x="375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840" name="Google Shape;1840;p36"/>
          <p:cNvGrpSpPr/>
          <p:nvPr/>
        </p:nvGrpSpPr>
        <p:grpSpPr>
          <a:xfrm rot="495391">
            <a:off x="10718793" y="1295612"/>
            <a:ext cx="2555449" cy="2750133"/>
            <a:chOff x="-700138" y="3808702"/>
            <a:chExt cx="1916655" cy="2062674"/>
          </a:xfrm>
        </p:grpSpPr>
        <p:sp>
          <p:nvSpPr>
            <p:cNvPr id="1841" name="Google Shape;1841;p36"/>
            <p:cNvSpPr/>
            <p:nvPr/>
          </p:nvSpPr>
          <p:spPr>
            <a:xfrm rot="-1128775">
              <a:off x="-425908" y="4068745"/>
              <a:ext cx="1419635" cy="1616920"/>
            </a:xfrm>
            <a:custGeom>
              <a:avLst/>
              <a:gdLst/>
              <a:ahLst/>
              <a:cxnLst/>
              <a:rect l="l" t="t" r="r" b="b"/>
              <a:pathLst>
                <a:path w="39095" h="44528" extrusionOk="0">
                  <a:moveTo>
                    <a:pt x="26633" y="0"/>
                  </a:moveTo>
                  <a:cubicBezTo>
                    <a:pt x="26552" y="0"/>
                    <a:pt x="26469" y="13"/>
                    <a:pt x="26386" y="38"/>
                  </a:cubicBezTo>
                  <a:lnTo>
                    <a:pt x="0" y="8878"/>
                  </a:lnTo>
                  <a:lnTo>
                    <a:pt x="11575" y="43436"/>
                  </a:lnTo>
                  <a:cubicBezTo>
                    <a:pt x="11787" y="44097"/>
                    <a:pt x="12397" y="44528"/>
                    <a:pt x="13057" y="44528"/>
                  </a:cubicBezTo>
                  <a:cubicBezTo>
                    <a:pt x="13229" y="44528"/>
                    <a:pt x="13404" y="44499"/>
                    <a:pt x="13577" y="44437"/>
                  </a:cubicBezTo>
                  <a:lnTo>
                    <a:pt x="38494" y="36097"/>
                  </a:lnTo>
                  <a:cubicBezTo>
                    <a:pt x="38861" y="35964"/>
                    <a:pt x="39095" y="35530"/>
                    <a:pt x="38961" y="35130"/>
                  </a:cubicBezTo>
                  <a:lnTo>
                    <a:pt x="27386" y="538"/>
                  </a:lnTo>
                  <a:cubicBezTo>
                    <a:pt x="27279" y="215"/>
                    <a:pt x="26975" y="0"/>
                    <a:pt x="266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42" name="Google Shape;1842;p36"/>
            <p:cNvSpPr/>
            <p:nvPr/>
          </p:nvSpPr>
          <p:spPr>
            <a:xfrm rot="-1128775">
              <a:off x="-474625" y="3993204"/>
              <a:ext cx="1414805" cy="1633006"/>
            </a:xfrm>
            <a:custGeom>
              <a:avLst/>
              <a:gdLst/>
              <a:ahLst/>
              <a:cxnLst/>
              <a:rect l="l" t="t" r="r" b="b"/>
              <a:pathLst>
                <a:path w="38962" h="44971" extrusionOk="0">
                  <a:moveTo>
                    <a:pt x="26500" y="0"/>
                  </a:moveTo>
                  <a:cubicBezTo>
                    <a:pt x="26418" y="0"/>
                    <a:pt x="26335" y="12"/>
                    <a:pt x="26252" y="38"/>
                  </a:cubicBezTo>
                  <a:lnTo>
                    <a:pt x="867" y="8544"/>
                  </a:lnTo>
                  <a:cubicBezTo>
                    <a:pt x="300" y="8744"/>
                    <a:pt x="0" y="9345"/>
                    <a:pt x="200" y="9912"/>
                  </a:cubicBezTo>
                  <a:lnTo>
                    <a:pt x="11942" y="44970"/>
                  </a:lnTo>
                  <a:lnTo>
                    <a:pt x="38327" y="36131"/>
                  </a:lnTo>
                  <a:cubicBezTo>
                    <a:pt x="38761" y="35997"/>
                    <a:pt x="38961" y="35563"/>
                    <a:pt x="38828" y="35163"/>
                  </a:cubicBezTo>
                  <a:lnTo>
                    <a:pt x="27253" y="538"/>
                  </a:lnTo>
                  <a:cubicBezTo>
                    <a:pt x="27145" y="215"/>
                    <a:pt x="26841" y="0"/>
                    <a:pt x="265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43" name="Google Shape;1843;p36"/>
            <p:cNvSpPr/>
            <p:nvPr/>
          </p:nvSpPr>
          <p:spPr>
            <a:xfrm rot="-1128775">
              <a:off x="411142" y="5063464"/>
              <a:ext cx="300449" cy="167182"/>
            </a:xfrm>
            <a:custGeom>
              <a:avLst/>
              <a:gdLst/>
              <a:ahLst/>
              <a:cxnLst/>
              <a:rect l="l" t="t" r="r" b="b"/>
              <a:pathLst>
                <a:path w="8274" h="4604" fill="none" extrusionOk="0">
                  <a:moveTo>
                    <a:pt x="835" y="1935"/>
                  </a:moveTo>
                  <a:lnTo>
                    <a:pt x="6539" y="0"/>
                  </a:lnTo>
                  <a:moveTo>
                    <a:pt x="1" y="3202"/>
                  </a:moveTo>
                  <a:lnTo>
                    <a:pt x="7973" y="534"/>
                  </a:lnTo>
                  <a:moveTo>
                    <a:pt x="335" y="4103"/>
                  </a:moveTo>
                  <a:lnTo>
                    <a:pt x="8274" y="1435"/>
                  </a:lnTo>
                  <a:moveTo>
                    <a:pt x="1736" y="4603"/>
                  </a:moveTo>
                  <a:lnTo>
                    <a:pt x="7440" y="2702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44" name="Google Shape;1844;p36"/>
            <p:cNvSpPr/>
            <p:nvPr/>
          </p:nvSpPr>
          <p:spPr>
            <a:xfrm rot="-1128775">
              <a:off x="206184" y="5200882"/>
              <a:ext cx="918160" cy="352049"/>
            </a:xfrm>
            <a:custGeom>
              <a:avLst/>
              <a:gdLst/>
              <a:ahLst/>
              <a:cxnLst/>
              <a:rect l="l" t="t" r="r" b="b"/>
              <a:pathLst>
                <a:path w="25285" h="9695" extrusionOk="0">
                  <a:moveTo>
                    <a:pt x="24884" y="1"/>
                  </a:moveTo>
                  <a:lnTo>
                    <a:pt x="0" y="8340"/>
                  </a:lnTo>
                  <a:lnTo>
                    <a:pt x="267" y="9107"/>
                  </a:lnTo>
                  <a:cubicBezTo>
                    <a:pt x="371" y="9473"/>
                    <a:pt x="700" y="9695"/>
                    <a:pt x="1061" y="9695"/>
                  </a:cubicBezTo>
                  <a:cubicBezTo>
                    <a:pt x="1162" y="9695"/>
                    <a:pt x="1266" y="9678"/>
                    <a:pt x="1368" y="9641"/>
                  </a:cubicBezTo>
                  <a:lnTo>
                    <a:pt x="24618" y="1869"/>
                  </a:lnTo>
                  <a:cubicBezTo>
                    <a:pt x="25051" y="1736"/>
                    <a:pt x="25285" y="1235"/>
                    <a:pt x="25151" y="835"/>
                  </a:cubicBezTo>
                  <a:lnTo>
                    <a:pt x="2488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45" name="Google Shape;1845;p36"/>
            <p:cNvSpPr/>
            <p:nvPr/>
          </p:nvSpPr>
          <p:spPr>
            <a:xfrm rot="-1128775">
              <a:off x="-404925" y="4413984"/>
              <a:ext cx="539022" cy="1345775"/>
            </a:xfrm>
            <a:custGeom>
              <a:avLst/>
              <a:gdLst/>
              <a:ahLst/>
              <a:cxnLst/>
              <a:rect l="l" t="t" r="r" b="b"/>
              <a:pathLst>
                <a:path w="14844" h="37061" extrusionOk="0">
                  <a:moveTo>
                    <a:pt x="2769" y="0"/>
                  </a:moveTo>
                  <a:lnTo>
                    <a:pt x="867" y="634"/>
                  </a:lnTo>
                  <a:cubicBezTo>
                    <a:pt x="300" y="834"/>
                    <a:pt x="0" y="1435"/>
                    <a:pt x="200" y="2002"/>
                  </a:cubicBezTo>
                  <a:lnTo>
                    <a:pt x="11942" y="37060"/>
                  </a:lnTo>
                  <a:lnTo>
                    <a:pt x="14844" y="36093"/>
                  </a:lnTo>
                  <a:lnTo>
                    <a:pt x="27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46" name="Google Shape;1846;p36"/>
            <p:cNvSpPr/>
            <p:nvPr/>
          </p:nvSpPr>
          <p:spPr>
            <a:xfrm rot="-1128775">
              <a:off x="-276077" y="4234377"/>
              <a:ext cx="661395" cy="495483"/>
            </a:xfrm>
            <a:custGeom>
              <a:avLst/>
              <a:gdLst/>
              <a:ahLst/>
              <a:cxnLst/>
              <a:rect l="l" t="t" r="r" b="b"/>
              <a:pathLst>
                <a:path w="18214" h="13645" fill="none" extrusionOk="0">
                  <a:moveTo>
                    <a:pt x="18214" y="7373"/>
                  </a:moveTo>
                  <a:lnTo>
                    <a:pt x="16045" y="935"/>
                  </a:lnTo>
                  <a:cubicBezTo>
                    <a:pt x="15278" y="1202"/>
                    <a:pt x="14444" y="802"/>
                    <a:pt x="14177" y="1"/>
                  </a:cubicBezTo>
                  <a:lnTo>
                    <a:pt x="935" y="4437"/>
                  </a:lnTo>
                  <a:cubicBezTo>
                    <a:pt x="1201" y="5205"/>
                    <a:pt x="801" y="6039"/>
                    <a:pt x="1" y="6305"/>
                  </a:cubicBezTo>
                  <a:lnTo>
                    <a:pt x="2169" y="12743"/>
                  </a:lnTo>
                  <a:cubicBezTo>
                    <a:pt x="2936" y="12477"/>
                    <a:pt x="3770" y="12877"/>
                    <a:pt x="4037" y="13644"/>
                  </a:cubicBezTo>
                  <a:lnTo>
                    <a:pt x="17280" y="9241"/>
                  </a:lnTo>
                  <a:cubicBezTo>
                    <a:pt x="17013" y="8440"/>
                    <a:pt x="17413" y="7606"/>
                    <a:pt x="18214" y="7373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47" name="Google Shape;1847;p36"/>
            <p:cNvSpPr/>
            <p:nvPr/>
          </p:nvSpPr>
          <p:spPr>
            <a:xfrm rot="-1128775">
              <a:off x="201603" y="5203043"/>
              <a:ext cx="909699" cy="322237"/>
            </a:xfrm>
            <a:custGeom>
              <a:avLst/>
              <a:gdLst/>
              <a:ahLst/>
              <a:cxnLst/>
              <a:rect l="l" t="t" r="r" b="b"/>
              <a:pathLst>
                <a:path w="25052" h="8874" extrusionOk="0">
                  <a:moveTo>
                    <a:pt x="24884" y="1"/>
                  </a:moveTo>
                  <a:lnTo>
                    <a:pt x="0" y="8340"/>
                  </a:lnTo>
                  <a:lnTo>
                    <a:pt x="200" y="8874"/>
                  </a:lnTo>
                  <a:lnTo>
                    <a:pt x="25051" y="568"/>
                  </a:lnTo>
                  <a:lnTo>
                    <a:pt x="2488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48" name="Google Shape;1848;p36"/>
            <p:cNvSpPr/>
            <p:nvPr/>
          </p:nvSpPr>
          <p:spPr>
            <a:xfrm rot="-1128775">
              <a:off x="222822" y="5233880"/>
              <a:ext cx="902437" cy="311343"/>
            </a:xfrm>
            <a:custGeom>
              <a:avLst/>
              <a:gdLst/>
              <a:ahLst/>
              <a:cxnLst/>
              <a:rect l="l" t="t" r="r" b="b"/>
              <a:pathLst>
                <a:path w="24852" h="8574" extrusionOk="0">
                  <a:moveTo>
                    <a:pt x="24852" y="0"/>
                  </a:moveTo>
                  <a:lnTo>
                    <a:pt x="1" y="8340"/>
                  </a:lnTo>
                  <a:cubicBezTo>
                    <a:pt x="34" y="8406"/>
                    <a:pt x="134" y="8506"/>
                    <a:pt x="201" y="8573"/>
                  </a:cubicBezTo>
                  <a:lnTo>
                    <a:pt x="24818" y="334"/>
                  </a:lnTo>
                  <a:cubicBezTo>
                    <a:pt x="24852" y="200"/>
                    <a:pt x="24852" y="100"/>
                    <a:pt x="248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49" name="Google Shape;1849;p36"/>
            <p:cNvSpPr/>
            <p:nvPr/>
          </p:nvSpPr>
          <p:spPr>
            <a:xfrm rot="-1128775">
              <a:off x="421575" y="5546080"/>
              <a:ext cx="96954" cy="205964"/>
            </a:xfrm>
            <a:custGeom>
              <a:avLst/>
              <a:gdLst/>
              <a:ahLst/>
              <a:cxnLst/>
              <a:rect l="l" t="t" r="r" b="b"/>
              <a:pathLst>
                <a:path w="2670" h="5672" extrusionOk="0">
                  <a:moveTo>
                    <a:pt x="901" y="1"/>
                  </a:moveTo>
                  <a:lnTo>
                    <a:pt x="1" y="301"/>
                  </a:lnTo>
                  <a:lnTo>
                    <a:pt x="1769" y="5672"/>
                  </a:lnTo>
                  <a:lnTo>
                    <a:pt x="2002" y="4871"/>
                  </a:lnTo>
                  <a:lnTo>
                    <a:pt x="2669" y="5371"/>
                  </a:lnTo>
                  <a:lnTo>
                    <a:pt x="90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850" name="Google Shape;1850;p36"/>
          <p:cNvGrpSpPr/>
          <p:nvPr/>
        </p:nvGrpSpPr>
        <p:grpSpPr>
          <a:xfrm rot="1625577">
            <a:off x="-979486" y="4642620"/>
            <a:ext cx="2414459" cy="2495501"/>
            <a:chOff x="334100" y="971800"/>
            <a:chExt cx="1810984" cy="1871771"/>
          </a:xfrm>
        </p:grpSpPr>
        <p:sp>
          <p:nvSpPr>
            <p:cNvPr id="1851" name="Google Shape;1851;p36"/>
            <p:cNvSpPr/>
            <p:nvPr/>
          </p:nvSpPr>
          <p:spPr>
            <a:xfrm>
              <a:off x="341909" y="971800"/>
              <a:ext cx="1803175" cy="1871771"/>
            </a:xfrm>
            <a:custGeom>
              <a:avLst/>
              <a:gdLst/>
              <a:ahLst/>
              <a:cxnLst/>
              <a:rect l="l" t="t" r="r" b="b"/>
              <a:pathLst>
                <a:path w="88903" h="92285" extrusionOk="0">
                  <a:moveTo>
                    <a:pt x="44583" y="1"/>
                  </a:moveTo>
                  <a:cubicBezTo>
                    <a:pt x="44328" y="1"/>
                    <a:pt x="44071" y="83"/>
                    <a:pt x="43849" y="252"/>
                  </a:cubicBezTo>
                  <a:lnTo>
                    <a:pt x="0" y="33408"/>
                  </a:lnTo>
                  <a:lnTo>
                    <a:pt x="43131" y="91437"/>
                  </a:lnTo>
                  <a:cubicBezTo>
                    <a:pt x="43514" y="91989"/>
                    <a:pt x="44136" y="92284"/>
                    <a:pt x="44766" y="92284"/>
                  </a:cubicBezTo>
                  <a:cubicBezTo>
                    <a:pt x="45190" y="92284"/>
                    <a:pt x="45617" y="92151"/>
                    <a:pt x="45977" y="91873"/>
                  </a:cubicBezTo>
                  <a:lnTo>
                    <a:pt x="88261" y="59204"/>
                  </a:lnTo>
                  <a:cubicBezTo>
                    <a:pt x="88800" y="58794"/>
                    <a:pt x="88903" y="58050"/>
                    <a:pt x="88492" y="57512"/>
                  </a:cubicBezTo>
                  <a:lnTo>
                    <a:pt x="45541" y="483"/>
                  </a:lnTo>
                  <a:cubicBezTo>
                    <a:pt x="45300" y="167"/>
                    <a:pt x="44944" y="1"/>
                    <a:pt x="445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52" name="Google Shape;1852;p36"/>
            <p:cNvSpPr/>
            <p:nvPr/>
          </p:nvSpPr>
          <p:spPr>
            <a:xfrm>
              <a:off x="336189" y="976911"/>
              <a:ext cx="1795894" cy="1820273"/>
            </a:xfrm>
            <a:custGeom>
              <a:avLst/>
              <a:gdLst/>
              <a:ahLst/>
              <a:cxnLst/>
              <a:rect l="l" t="t" r="r" b="b"/>
              <a:pathLst>
                <a:path w="88544" h="89746" extrusionOk="0">
                  <a:moveTo>
                    <a:pt x="44131" y="0"/>
                  </a:moveTo>
                  <a:lnTo>
                    <a:pt x="0" y="33258"/>
                  </a:lnTo>
                  <a:lnTo>
                    <a:pt x="46208" y="89415"/>
                  </a:lnTo>
                  <a:cubicBezTo>
                    <a:pt x="46378" y="89632"/>
                    <a:pt x="46632" y="89746"/>
                    <a:pt x="46886" y="89746"/>
                  </a:cubicBezTo>
                  <a:cubicBezTo>
                    <a:pt x="47053" y="89746"/>
                    <a:pt x="47219" y="89697"/>
                    <a:pt x="47362" y="89595"/>
                  </a:cubicBezTo>
                  <a:lnTo>
                    <a:pt x="88543" y="58952"/>
                  </a:lnTo>
                  <a:lnTo>
                    <a:pt x="4413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853" name="Google Shape;1853;p36"/>
            <p:cNvGrpSpPr/>
            <p:nvPr/>
          </p:nvGrpSpPr>
          <p:grpSpPr>
            <a:xfrm>
              <a:off x="1214129" y="978980"/>
              <a:ext cx="913828" cy="1211839"/>
              <a:chOff x="1214129" y="978980"/>
              <a:chExt cx="913828" cy="1211839"/>
            </a:xfrm>
          </p:grpSpPr>
          <p:sp>
            <p:nvSpPr>
              <p:cNvPr id="1854" name="Google Shape;1854;p36"/>
              <p:cNvSpPr/>
              <p:nvPr/>
            </p:nvSpPr>
            <p:spPr>
              <a:xfrm>
                <a:off x="1222973" y="978980"/>
                <a:ext cx="904985" cy="1199365"/>
              </a:xfrm>
              <a:custGeom>
                <a:avLst/>
                <a:gdLst/>
                <a:ahLst/>
                <a:cxnLst/>
                <a:rect l="l" t="t" r="r" b="b"/>
                <a:pathLst>
                  <a:path w="44619" h="59133" extrusionOk="0">
                    <a:moveTo>
                      <a:pt x="206" y="1"/>
                    </a:moveTo>
                    <a:lnTo>
                      <a:pt x="1" y="129"/>
                    </a:lnTo>
                    <a:lnTo>
                      <a:pt x="44439" y="59132"/>
                    </a:lnTo>
                    <a:lnTo>
                      <a:pt x="44618" y="58978"/>
                    </a:lnTo>
                    <a:lnTo>
                      <a:pt x="20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55" name="Google Shape;1855;p36"/>
              <p:cNvSpPr/>
              <p:nvPr/>
            </p:nvSpPr>
            <p:spPr>
              <a:xfrm>
                <a:off x="1214129" y="991475"/>
                <a:ext cx="904985" cy="1199345"/>
              </a:xfrm>
              <a:custGeom>
                <a:avLst/>
                <a:gdLst/>
                <a:ahLst/>
                <a:cxnLst/>
                <a:rect l="l" t="t" r="r" b="b"/>
                <a:pathLst>
                  <a:path w="44619" h="59132" extrusionOk="0">
                    <a:moveTo>
                      <a:pt x="206" y="0"/>
                    </a:moveTo>
                    <a:lnTo>
                      <a:pt x="1" y="154"/>
                    </a:lnTo>
                    <a:lnTo>
                      <a:pt x="44439" y="59132"/>
                    </a:lnTo>
                    <a:lnTo>
                      <a:pt x="44618" y="59003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856" name="Google Shape;1856;p36"/>
            <p:cNvSpPr/>
            <p:nvPr/>
          </p:nvSpPr>
          <p:spPr>
            <a:xfrm>
              <a:off x="334100" y="1004578"/>
              <a:ext cx="1741293" cy="1810882"/>
            </a:xfrm>
            <a:custGeom>
              <a:avLst/>
              <a:gdLst/>
              <a:ahLst/>
              <a:cxnLst/>
              <a:rect l="l" t="t" r="r" b="b"/>
              <a:pathLst>
                <a:path w="85852" h="89283" extrusionOk="0">
                  <a:moveTo>
                    <a:pt x="42828" y="0"/>
                  </a:moveTo>
                  <a:cubicBezTo>
                    <a:pt x="42573" y="0"/>
                    <a:pt x="42317" y="82"/>
                    <a:pt x="42106" y="252"/>
                  </a:cubicBezTo>
                  <a:lnTo>
                    <a:pt x="1" y="31946"/>
                  </a:lnTo>
                  <a:lnTo>
                    <a:pt x="43131" y="89282"/>
                  </a:lnTo>
                  <a:lnTo>
                    <a:pt x="85210" y="57588"/>
                  </a:lnTo>
                  <a:cubicBezTo>
                    <a:pt x="85749" y="57178"/>
                    <a:pt x="85851" y="56409"/>
                    <a:pt x="85441" y="55870"/>
                  </a:cubicBezTo>
                  <a:lnTo>
                    <a:pt x="43798" y="482"/>
                  </a:lnTo>
                  <a:cubicBezTo>
                    <a:pt x="43557" y="166"/>
                    <a:pt x="43192" y="0"/>
                    <a:pt x="428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57" name="Google Shape;1857;p36"/>
            <p:cNvSpPr/>
            <p:nvPr/>
          </p:nvSpPr>
          <p:spPr>
            <a:xfrm>
              <a:off x="373105" y="1605205"/>
              <a:ext cx="899265" cy="1180097"/>
            </a:xfrm>
            <a:custGeom>
              <a:avLst/>
              <a:gdLst/>
              <a:ahLst/>
              <a:cxnLst/>
              <a:rect l="l" t="t" r="r" b="b"/>
              <a:pathLst>
                <a:path w="44337" h="58183" extrusionOk="0">
                  <a:moveTo>
                    <a:pt x="1155" y="0"/>
                  </a:moveTo>
                  <a:lnTo>
                    <a:pt x="1" y="872"/>
                  </a:lnTo>
                  <a:lnTo>
                    <a:pt x="43157" y="58183"/>
                  </a:lnTo>
                  <a:lnTo>
                    <a:pt x="44337" y="57311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58" name="Google Shape;1858;p36"/>
            <p:cNvSpPr/>
            <p:nvPr/>
          </p:nvSpPr>
          <p:spPr>
            <a:xfrm>
              <a:off x="762685" y="1424197"/>
              <a:ext cx="916931" cy="993396"/>
            </a:xfrm>
            <a:custGeom>
              <a:avLst/>
              <a:gdLst/>
              <a:ahLst/>
              <a:cxnLst/>
              <a:rect l="l" t="t" r="r" b="b"/>
              <a:pathLst>
                <a:path w="45208" h="48978" extrusionOk="0">
                  <a:moveTo>
                    <a:pt x="19206" y="1"/>
                  </a:moveTo>
                  <a:lnTo>
                    <a:pt x="0" y="14463"/>
                  </a:lnTo>
                  <a:lnTo>
                    <a:pt x="26001" y="48978"/>
                  </a:lnTo>
                  <a:lnTo>
                    <a:pt x="45208" y="34515"/>
                  </a:lnTo>
                  <a:lnTo>
                    <a:pt x="192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859" name="Google Shape;1859;p36"/>
          <p:cNvGrpSpPr/>
          <p:nvPr/>
        </p:nvGrpSpPr>
        <p:grpSpPr>
          <a:xfrm rot="-6973059">
            <a:off x="9888624" y="4955219"/>
            <a:ext cx="2156433" cy="3288100"/>
            <a:chOff x="7518282" y="2373612"/>
            <a:chExt cx="1544209" cy="2355088"/>
          </a:xfrm>
        </p:grpSpPr>
        <p:sp>
          <p:nvSpPr>
            <p:cNvPr id="1860" name="Google Shape;1860;p36"/>
            <p:cNvSpPr/>
            <p:nvPr/>
          </p:nvSpPr>
          <p:spPr>
            <a:xfrm rot="718822">
              <a:off x="7689615" y="3249120"/>
              <a:ext cx="1111866" cy="1379201"/>
            </a:xfrm>
            <a:custGeom>
              <a:avLst/>
              <a:gdLst/>
              <a:ahLst/>
              <a:cxnLst/>
              <a:rect l="l" t="t" r="r" b="b"/>
              <a:pathLst>
                <a:path w="48158" h="59737" extrusionOk="0">
                  <a:moveTo>
                    <a:pt x="39340" y="1"/>
                  </a:moveTo>
                  <a:cubicBezTo>
                    <a:pt x="38303" y="1"/>
                    <a:pt x="37263" y="153"/>
                    <a:pt x="36285" y="451"/>
                  </a:cubicBezTo>
                  <a:cubicBezTo>
                    <a:pt x="32695" y="1579"/>
                    <a:pt x="29823" y="4272"/>
                    <a:pt x="27259" y="7016"/>
                  </a:cubicBezTo>
                  <a:cubicBezTo>
                    <a:pt x="20361" y="14401"/>
                    <a:pt x="14874" y="22940"/>
                    <a:pt x="10489" y="32043"/>
                  </a:cubicBezTo>
                  <a:cubicBezTo>
                    <a:pt x="8976" y="35197"/>
                    <a:pt x="7591" y="37427"/>
                    <a:pt x="5873" y="40505"/>
                  </a:cubicBezTo>
                  <a:cubicBezTo>
                    <a:pt x="2185" y="47138"/>
                    <a:pt x="1874" y="57072"/>
                    <a:pt x="8" y="59727"/>
                  </a:cubicBezTo>
                  <a:lnTo>
                    <a:pt x="8" y="59727"/>
                  </a:lnTo>
                  <a:cubicBezTo>
                    <a:pt x="9880" y="45729"/>
                    <a:pt x="25415" y="30630"/>
                    <a:pt x="38721" y="19888"/>
                  </a:cubicBezTo>
                  <a:cubicBezTo>
                    <a:pt x="41311" y="17811"/>
                    <a:pt x="44029" y="15708"/>
                    <a:pt x="45773" y="12888"/>
                  </a:cubicBezTo>
                  <a:cubicBezTo>
                    <a:pt x="47542" y="10041"/>
                    <a:pt x="48157" y="6246"/>
                    <a:pt x="46388" y="3426"/>
                  </a:cubicBezTo>
                  <a:cubicBezTo>
                    <a:pt x="44910" y="1106"/>
                    <a:pt x="42136" y="1"/>
                    <a:pt x="39340" y="1"/>
                  </a:cubicBezTo>
                  <a:close/>
                  <a:moveTo>
                    <a:pt x="8" y="59727"/>
                  </a:moveTo>
                  <a:lnTo>
                    <a:pt x="8" y="59727"/>
                  </a:lnTo>
                  <a:cubicBezTo>
                    <a:pt x="5" y="59730"/>
                    <a:pt x="3" y="59733"/>
                    <a:pt x="1" y="59736"/>
                  </a:cubicBezTo>
                  <a:lnTo>
                    <a:pt x="1" y="59736"/>
                  </a:lnTo>
                  <a:cubicBezTo>
                    <a:pt x="3" y="59733"/>
                    <a:pt x="5" y="59730"/>
                    <a:pt x="8" y="597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61" name="Google Shape;1861;p36"/>
            <p:cNvSpPr/>
            <p:nvPr/>
          </p:nvSpPr>
          <p:spPr>
            <a:xfrm rot="718822">
              <a:off x="7649292" y="3211149"/>
              <a:ext cx="1111843" cy="1378947"/>
            </a:xfrm>
            <a:custGeom>
              <a:avLst/>
              <a:gdLst/>
              <a:ahLst/>
              <a:cxnLst/>
              <a:rect l="l" t="t" r="r" b="b"/>
              <a:pathLst>
                <a:path w="48157" h="59726" extrusionOk="0">
                  <a:moveTo>
                    <a:pt x="39365" y="0"/>
                  </a:moveTo>
                  <a:cubicBezTo>
                    <a:pt x="38317" y="0"/>
                    <a:pt x="37267" y="157"/>
                    <a:pt x="36285" y="466"/>
                  </a:cubicBezTo>
                  <a:cubicBezTo>
                    <a:pt x="32695" y="1569"/>
                    <a:pt x="29823" y="4261"/>
                    <a:pt x="27258" y="7005"/>
                  </a:cubicBezTo>
                  <a:cubicBezTo>
                    <a:pt x="20361" y="14390"/>
                    <a:pt x="14873" y="22929"/>
                    <a:pt x="10488" y="32032"/>
                  </a:cubicBezTo>
                  <a:cubicBezTo>
                    <a:pt x="8975" y="35186"/>
                    <a:pt x="7591" y="37417"/>
                    <a:pt x="5873" y="40494"/>
                  </a:cubicBezTo>
                  <a:cubicBezTo>
                    <a:pt x="2180" y="47161"/>
                    <a:pt x="1872" y="57085"/>
                    <a:pt x="1" y="59726"/>
                  </a:cubicBezTo>
                  <a:lnTo>
                    <a:pt x="1" y="59726"/>
                  </a:lnTo>
                  <a:cubicBezTo>
                    <a:pt x="9873" y="45751"/>
                    <a:pt x="25412" y="30622"/>
                    <a:pt x="38721" y="19878"/>
                  </a:cubicBezTo>
                  <a:cubicBezTo>
                    <a:pt x="41310" y="17801"/>
                    <a:pt x="44029" y="15698"/>
                    <a:pt x="45772" y="12877"/>
                  </a:cubicBezTo>
                  <a:cubicBezTo>
                    <a:pt x="47542" y="10031"/>
                    <a:pt x="48157" y="6236"/>
                    <a:pt x="46362" y="3415"/>
                  </a:cubicBezTo>
                  <a:cubicBezTo>
                    <a:pt x="44909" y="1106"/>
                    <a:pt x="42145" y="0"/>
                    <a:pt x="393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62" name="Google Shape;1862;p36"/>
            <p:cNvSpPr/>
            <p:nvPr/>
          </p:nvSpPr>
          <p:spPr>
            <a:xfrm rot="718822">
              <a:off x="8428587" y="3328473"/>
              <a:ext cx="409048" cy="200495"/>
            </a:xfrm>
            <a:custGeom>
              <a:avLst/>
              <a:gdLst/>
              <a:ahLst/>
              <a:cxnLst/>
              <a:rect l="l" t="t" r="r" b="b"/>
              <a:pathLst>
                <a:path w="17717" h="8684" extrusionOk="0">
                  <a:moveTo>
                    <a:pt x="13244" y="85"/>
                  </a:moveTo>
                  <a:cubicBezTo>
                    <a:pt x="13109" y="85"/>
                    <a:pt x="12983" y="218"/>
                    <a:pt x="13050" y="351"/>
                  </a:cubicBezTo>
                  <a:cubicBezTo>
                    <a:pt x="13050" y="377"/>
                    <a:pt x="13075" y="403"/>
                    <a:pt x="13101" y="428"/>
                  </a:cubicBezTo>
                  <a:cubicBezTo>
                    <a:pt x="13139" y="454"/>
                    <a:pt x="13184" y="467"/>
                    <a:pt x="13229" y="467"/>
                  </a:cubicBezTo>
                  <a:cubicBezTo>
                    <a:pt x="13274" y="467"/>
                    <a:pt x="13319" y="454"/>
                    <a:pt x="13357" y="428"/>
                  </a:cubicBezTo>
                  <a:cubicBezTo>
                    <a:pt x="13511" y="351"/>
                    <a:pt x="13460" y="146"/>
                    <a:pt x="13306" y="95"/>
                  </a:cubicBezTo>
                  <a:cubicBezTo>
                    <a:pt x="13285" y="88"/>
                    <a:pt x="13264" y="85"/>
                    <a:pt x="13244" y="85"/>
                  </a:cubicBezTo>
                  <a:close/>
                  <a:moveTo>
                    <a:pt x="9983" y="0"/>
                  </a:moveTo>
                  <a:cubicBezTo>
                    <a:pt x="9903" y="0"/>
                    <a:pt x="9827" y="28"/>
                    <a:pt x="9767" y="95"/>
                  </a:cubicBezTo>
                  <a:cubicBezTo>
                    <a:pt x="9742" y="121"/>
                    <a:pt x="9716" y="172"/>
                    <a:pt x="9690" y="223"/>
                  </a:cubicBezTo>
                  <a:cubicBezTo>
                    <a:pt x="9639" y="403"/>
                    <a:pt x="9690" y="582"/>
                    <a:pt x="9844" y="685"/>
                  </a:cubicBezTo>
                  <a:cubicBezTo>
                    <a:pt x="9910" y="731"/>
                    <a:pt x="9982" y="752"/>
                    <a:pt x="10050" y="752"/>
                  </a:cubicBezTo>
                  <a:cubicBezTo>
                    <a:pt x="10249" y="752"/>
                    <a:pt x="10428" y="580"/>
                    <a:pt x="10408" y="351"/>
                  </a:cubicBezTo>
                  <a:cubicBezTo>
                    <a:pt x="10390" y="169"/>
                    <a:pt x="10178" y="0"/>
                    <a:pt x="9983" y="0"/>
                  </a:cubicBezTo>
                  <a:close/>
                  <a:moveTo>
                    <a:pt x="7556" y="654"/>
                  </a:moveTo>
                  <a:cubicBezTo>
                    <a:pt x="7486" y="654"/>
                    <a:pt x="7412" y="721"/>
                    <a:pt x="7434" y="787"/>
                  </a:cubicBezTo>
                  <a:lnTo>
                    <a:pt x="7434" y="813"/>
                  </a:lnTo>
                  <a:cubicBezTo>
                    <a:pt x="7460" y="839"/>
                    <a:pt x="7460" y="839"/>
                    <a:pt x="7460" y="839"/>
                  </a:cubicBezTo>
                  <a:cubicBezTo>
                    <a:pt x="7485" y="864"/>
                    <a:pt x="7517" y="877"/>
                    <a:pt x="7546" y="877"/>
                  </a:cubicBezTo>
                  <a:cubicBezTo>
                    <a:pt x="7575" y="877"/>
                    <a:pt x="7601" y="864"/>
                    <a:pt x="7613" y="839"/>
                  </a:cubicBezTo>
                  <a:cubicBezTo>
                    <a:pt x="7690" y="787"/>
                    <a:pt x="7690" y="685"/>
                    <a:pt x="7588" y="659"/>
                  </a:cubicBezTo>
                  <a:cubicBezTo>
                    <a:pt x="7578" y="656"/>
                    <a:pt x="7567" y="654"/>
                    <a:pt x="7556" y="654"/>
                  </a:cubicBezTo>
                  <a:close/>
                  <a:moveTo>
                    <a:pt x="12799" y="1638"/>
                  </a:moveTo>
                  <a:cubicBezTo>
                    <a:pt x="12396" y="1638"/>
                    <a:pt x="11973" y="2067"/>
                    <a:pt x="12178" y="2454"/>
                  </a:cubicBezTo>
                  <a:lnTo>
                    <a:pt x="12152" y="2454"/>
                  </a:lnTo>
                  <a:cubicBezTo>
                    <a:pt x="12203" y="2531"/>
                    <a:pt x="12255" y="2582"/>
                    <a:pt x="12306" y="2634"/>
                  </a:cubicBezTo>
                  <a:cubicBezTo>
                    <a:pt x="12435" y="2734"/>
                    <a:pt x="12595" y="2786"/>
                    <a:pt x="12756" y="2786"/>
                  </a:cubicBezTo>
                  <a:cubicBezTo>
                    <a:pt x="12885" y="2786"/>
                    <a:pt x="13013" y="2753"/>
                    <a:pt x="13127" y="2685"/>
                  </a:cubicBezTo>
                  <a:cubicBezTo>
                    <a:pt x="13511" y="2403"/>
                    <a:pt x="13409" y="1787"/>
                    <a:pt x="12947" y="1659"/>
                  </a:cubicBezTo>
                  <a:cubicBezTo>
                    <a:pt x="12899" y="1645"/>
                    <a:pt x="12849" y="1638"/>
                    <a:pt x="12799" y="1638"/>
                  </a:cubicBezTo>
                  <a:close/>
                  <a:moveTo>
                    <a:pt x="6278" y="2155"/>
                  </a:moveTo>
                  <a:cubicBezTo>
                    <a:pt x="6196" y="2155"/>
                    <a:pt x="6115" y="2183"/>
                    <a:pt x="6049" y="2249"/>
                  </a:cubicBezTo>
                  <a:lnTo>
                    <a:pt x="6075" y="2249"/>
                  </a:lnTo>
                  <a:cubicBezTo>
                    <a:pt x="6049" y="2275"/>
                    <a:pt x="6024" y="2326"/>
                    <a:pt x="5998" y="2377"/>
                  </a:cubicBezTo>
                  <a:cubicBezTo>
                    <a:pt x="5947" y="2557"/>
                    <a:pt x="5998" y="2736"/>
                    <a:pt x="6152" y="2839"/>
                  </a:cubicBezTo>
                  <a:cubicBezTo>
                    <a:pt x="6212" y="2886"/>
                    <a:pt x="6279" y="2906"/>
                    <a:pt x="6345" y="2906"/>
                  </a:cubicBezTo>
                  <a:cubicBezTo>
                    <a:pt x="6532" y="2906"/>
                    <a:pt x="6709" y="2740"/>
                    <a:pt x="6690" y="2531"/>
                  </a:cubicBezTo>
                  <a:cubicBezTo>
                    <a:pt x="6690" y="2330"/>
                    <a:pt x="6481" y="2155"/>
                    <a:pt x="6278" y="2155"/>
                  </a:cubicBezTo>
                  <a:close/>
                  <a:moveTo>
                    <a:pt x="15296" y="2488"/>
                  </a:moveTo>
                  <a:cubicBezTo>
                    <a:pt x="15012" y="2488"/>
                    <a:pt x="14712" y="2798"/>
                    <a:pt x="14870" y="3070"/>
                  </a:cubicBezTo>
                  <a:cubicBezTo>
                    <a:pt x="14896" y="3121"/>
                    <a:pt x="14922" y="3146"/>
                    <a:pt x="14947" y="3198"/>
                  </a:cubicBezTo>
                  <a:cubicBezTo>
                    <a:pt x="15046" y="3268"/>
                    <a:pt x="15152" y="3308"/>
                    <a:pt x="15258" y="3308"/>
                  </a:cubicBezTo>
                  <a:cubicBezTo>
                    <a:pt x="15344" y="3308"/>
                    <a:pt x="15430" y="3281"/>
                    <a:pt x="15511" y="3223"/>
                  </a:cubicBezTo>
                  <a:cubicBezTo>
                    <a:pt x="15793" y="3044"/>
                    <a:pt x="15716" y="2608"/>
                    <a:pt x="15409" y="2505"/>
                  </a:cubicBezTo>
                  <a:cubicBezTo>
                    <a:pt x="15372" y="2493"/>
                    <a:pt x="15334" y="2488"/>
                    <a:pt x="15296" y="2488"/>
                  </a:cubicBezTo>
                  <a:close/>
                  <a:moveTo>
                    <a:pt x="3455" y="3035"/>
                  </a:moveTo>
                  <a:cubicBezTo>
                    <a:pt x="3318" y="3035"/>
                    <a:pt x="3186" y="3190"/>
                    <a:pt x="3254" y="3326"/>
                  </a:cubicBezTo>
                  <a:cubicBezTo>
                    <a:pt x="3254" y="3352"/>
                    <a:pt x="3280" y="3352"/>
                    <a:pt x="3306" y="3377"/>
                  </a:cubicBezTo>
                  <a:cubicBezTo>
                    <a:pt x="3348" y="3420"/>
                    <a:pt x="3398" y="3439"/>
                    <a:pt x="3447" y="3439"/>
                  </a:cubicBezTo>
                  <a:cubicBezTo>
                    <a:pt x="3488" y="3439"/>
                    <a:pt x="3527" y="3426"/>
                    <a:pt x="3562" y="3403"/>
                  </a:cubicBezTo>
                  <a:cubicBezTo>
                    <a:pt x="3690" y="3300"/>
                    <a:pt x="3665" y="3095"/>
                    <a:pt x="3511" y="3044"/>
                  </a:cubicBezTo>
                  <a:cubicBezTo>
                    <a:pt x="3492" y="3038"/>
                    <a:pt x="3474" y="3035"/>
                    <a:pt x="3455" y="3035"/>
                  </a:cubicBezTo>
                  <a:close/>
                  <a:moveTo>
                    <a:pt x="10101" y="2744"/>
                  </a:moveTo>
                  <a:cubicBezTo>
                    <a:pt x="10028" y="2744"/>
                    <a:pt x="9956" y="2766"/>
                    <a:pt x="9894" y="2817"/>
                  </a:cubicBezTo>
                  <a:lnTo>
                    <a:pt x="9894" y="2817"/>
                  </a:lnTo>
                  <a:cubicBezTo>
                    <a:pt x="9894" y="2816"/>
                    <a:pt x="9895" y="2815"/>
                    <a:pt x="9896" y="2813"/>
                  </a:cubicBezTo>
                  <a:lnTo>
                    <a:pt x="9896" y="2813"/>
                  </a:lnTo>
                  <a:lnTo>
                    <a:pt x="9870" y="2839"/>
                  </a:lnTo>
                  <a:cubicBezTo>
                    <a:pt x="9878" y="2831"/>
                    <a:pt x="9886" y="2824"/>
                    <a:pt x="9894" y="2817"/>
                  </a:cubicBezTo>
                  <a:lnTo>
                    <a:pt x="9894" y="2817"/>
                  </a:lnTo>
                  <a:cubicBezTo>
                    <a:pt x="9869" y="2867"/>
                    <a:pt x="9844" y="2916"/>
                    <a:pt x="9819" y="2941"/>
                  </a:cubicBezTo>
                  <a:cubicBezTo>
                    <a:pt x="9767" y="3121"/>
                    <a:pt x="9819" y="3300"/>
                    <a:pt x="9973" y="3429"/>
                  </a:cubicBezTo>
                  <a:cubicBezTo>
                    <a:pt x="10030" y="3467"/>
                    <a:pt x="10094" y="3485"/>
                    <a:pt x="10158" y="3485"/>
                  </a:cubicBezTo>
                  <a:cubicBezTo>
                    <a:pt x="10348" y="3485"/>
                    <a:pt x="10530" y="3326"/>
                    <a:pt x="10511" y="3095"/>
                  </a:cubicBezTo>
                  <a:cubicBezTo>
                    <a:pt x="10511" y="2913"/>
                    <a:pt x="10304" y="2744"/>
                    <a:pt x="10101" y="2744"/>
                  </a:cubicBezTo>
                  <a:close/>
                  <a:moveTo>
                    <a:pt x="14770" y="4548"/>
                  </a:moveTo>
                  <a:cubicBezTo>
                    <a:pt x="14646" y="4548"/>
                    <a:pt x="14495" y="4700"/>
                    <a:pt x="14563" y="4813"/>
                  </a:cubicBezTo>
                  <a:cubicBezTo>
                    <a:pt x="14588" y="4839"/>
                    <a:pt x="14588" y="4865"/>
                    <a:pt x="14614" y="4890"/>
                  </a:cubicBezTo>
                  <a:cubicBezTo>
                    <a:pt x="14661" y="4922"/>
                    <a:pt x="14719" y="4944"/>
                    <a:pt x="14780" y="4944"/>
                  </a:cubicBezTo>
                  <a:cubicBezTo>
                    <a:pt x="14818" y="4944"/>
                    <a:pt x="14857" y="4935"/>
                    <a:pt x="14896" y="4916"/>
                  </a:cubicBezTo>
                  <a:cubicBezTo>
                    <a:pt x="15024" y="4813"/>
                    <a:pt x="14998" y="4608"/>
                    <a:pt x="14819" y="4557"/>
                  </a:cubicBezTo>
                  <a:cubicBezTo>
                    <a:pt x="14804" y="4551"/>
                    <a:pt x="14787" y="4548"/>
                    <a:pt x="14770" y="4548"/>
                  </a:cubicBezTo>
                  <a:close/>
                  <a:moveTo>
                    <a:pt x="4573" y="4622"/>
                  </a:moveTo>
                  <a:cubicBezTo>
                    <a:pt x="4312" y="4622"/>
                    <a:pt x="4040" y="4894"/>
                    <a:pt x="4177" y="5147"/>
                  </a:cubicBezTo>
                  <a:cubicBezTo>
                    <a:pt x="4203" y="5172"/>
                    <a:pt x="4229" y="5224"/>
                    <a:pt x="4254" y="5249"/>
                  </a:cubicBezTo>
                  <a:cubicBezTo>
                    <a:pt x="4344" y="5324"/>
                    <a:pt x="4451" y="5364"/>
                    <a:pt x="4555" y="5364"/>
                  </a:cubicBezTo>
                  <a:cubicBezTo>
                    <a:pt x="4630" y="5364"/>
                    <a:pt x="4703" y="5343"/>
                    <a:pt x="4767" y="5300"/>
                  </a:cubicBezTo>
                  <a:cubicBezTo>
                    <a:pt x="5024" y="5121"/>
                    <a:pt x="4972" y="4711"/>
                    <a:pt x="4665" y="4634"/>
                  </a:cubicBezTo>
                  <a:cubicBezTo>
                    <a:pt x="4635" y="4626"/>
                    <a:pt x="4604" y="4622"/>
                    <a:pt x="4573" y="4622"/>
                  </a:cubicBezTo>
                  <a:close/>
                  <a:moveTo>
                    <a:pt x="8987" y="4400"/>
                  </a:moveTo>
                  <a:cubicBezTo>
                    <a:pt x="8604" y="4400"/>
                    <a:pt x="8182" y="4821"/>
                    <a:pt x="8383" y="5224"/>
                  </a:cubicBezTo>
                  <a:cubicBezTo>
                    <a:pt x="8408" y="5275"/>
                    <a:pt x="8460" y="5352"/>
                    <a:pt x="8537" y="5403"/>
                  </a:cubicBezTo>
                  <a:cubicBezTo>
                    <a:pt x="8665" y="5503"/>
                    <a:pt x="8818" y="5555"/>
                    <a:pt x="8972" y="5555"/>
                  </a:cubicBezTo>
                  <a:cubicBezTo>
                    <a:pt x="9094" y="5555"/>
                    <a:pt x="9218" y="5522"/>
                    <a:pt x="9331" y="5454"/>
                  </a:cubicBezTo>
                  <a:cubicBezTo>
                    <a:pt x="9716" y="5172"/>
                    <a:pt x="9614" y="4557"/>
                    <a:pt x="9152" y="4429"/>
                  </a:cubicBezTo>
                  <a:cubicBezTo>
                    <a:pt x="9099" y="4409"/>
                    <a:pt x="9044" y="4400"/>
                    <a:pt x="8987" y="4400"/>
                  </a:cubicBezTo>
                  <a:close/>
                  <a:moveTo>
                    <a:pt x="16985" y="4741"/>
                  </a:moveTo>
                  <a:cubicBezTo>
                    <a:pt x="16596" y="4741"/>
                    <a:pt x="16152" y="5169"/>
                    <a:pt x="16358" y="5557"/>
                  </a:cubicBezTo>
                  <a:cubicBezTo>
                    <a:pt x="16409" y="5634"/>
                    <a:pt x="16460" y="5685"/>
                    <a:pt x="16511" y="5736"/>
                  </a:cubicBezTo>
                  <a:cubicBezTo>
                    <a:pt x="16640" y="5836"/>
                    <a:pt x="16793" y="5889"/>
                    <a:pt x="16947" y="5889"/>
                  </a:cubicBezTo>
                  <a:cubicBezTo>
                    <a:pt x="17069" y="5889"/>
                    <a:pt x="17193" y="5856"/>
                    <a:pt x="17306" y="5788"/>
                  </a:cubicBezTo>
                  <a:cubicBezTo>
                    <a:pt x="17717" y="5506"/>
                    <a:pt x="17614" y="4890"/>
                    <a:pt x="17127" y="4762"/>
                  </a:cubicBezTo>
                  <a:cubicBezTo>
                    <a:pt x="17081" y="4748"/>
                    <a:pt x="17034" y="4741"/>
                    <a:pt x="16985" y="4741"/>
                  </a:cubicBezTo>
                  <a:close/>
                  <a:moveTo>
                    <a:pt x="6587" y="6245"/>
                  </a:moveTo>
                  <a:cubicBezTo>
                    <a:pt x="6511" y="6245"/>
                    <a:pt x="6414" y="6334"/>
                    <a:pt x="6460" y="6403"/>
                  </a:cubicBezTo>
                  <a:cubicBezTo>
                    <a:pt x="6460" y="6429"/>
                    <a:pt x="6485" y="6429"/>
                    <a:pt x="6485" y="6454"/>
                  </a:cubicBezTo>
                  <a:cubicBezTo>
                    <a:pt x="6511" y="6467"/>
                    <a:pt x="6536" y="6474"/>
                    <a:pt x="6562" y="6474"/>
                  </a:cubicBezTo>
                  <a:cubicBezTo>
                    <a:pt x="6588" y="6474"/>
                    <a:pt x="6613" y="6467"/>
                    <a:pt x="6639" y="6454"/>
                  </a:cubicBezTo>
                  <a:cubicBezTo>
                    <a:pt x="6716" y="6403"/>
                    <a:pt x="6690" y="6275"/>
                    <a:pt x="6613" y="6249"/>
                  </a:cubicBezTo>
                  <a:cubicBezTo>
                    <a:pt x="6605" y="6246"/>
                    <a:pt x="6596" y="6245"/>
                    <a:pt x="6587" y="6245"/>
                  </a:cubicBezTo>
                  <a:close/>
                  <a:moveTo>
                    <a:pt x="813" y="5837"/>
                  </a:moveTo>
                  <a:cubicBezTo>
                    <a:pt x="428" y="5837"/>
                    <a:pt x="1" y="6278"/>
                    <a:pt x="203" y="6659"/>
                  </a:cubicBezTo>
                  <a:cubicBezTo>
                    <a:pt x="228" y="6711"/>
                    <a:pt x="280" y="6788"/>
                    <a:pt x="357" y="6839"/>
                  </a:cubicBezTo>
                  <a:cubicBezTo>
                    <a:pt x="485" y="6939"/>
                    <a:pt x="638" y="6991"/>
                    <a:pt x="792" y="6991"/>
                  </a:cubicBezTo>
                  <a:cubicBezTo>
                    <a:pt x="915" y="6991"/>
                    <a:pt x="1038" y="6958"/>
                    <a:pt x="1152" y="6890"/>
                  </a:cubicBezTo>
                  <a:cubicBezTo>
                    <a:pt x="1536" y="6608"/>
                    <a:pt x="1434" y="5993"/>
                    <a:pt x="972" y="5865"/>
                  </a:cubicBezTo>
                  <a:cubicBezTo>
                    <a:pt x="921" y="5845"/>
                    <a:pt x="868" y="5837"/>
                    <a:pt x="813" y="5837"/>
                  </a:cubicBezTo>
                  <a:close/>
                  <a:moveTo>
                    <a:pt x="8010" y="7201"/>
                  </a:moveTo>
                  <a:cubicBezTo>
                    <a:pt x="7933" y="7201"/>
                    <a:pt x="7856" y="7225"/>
                    <a:pt x="7791" y="7279"/>
                  </a:cubicBezTo>
                  <a:lnTo>
                    <a:pt x="7791" y="7279"/>
                  </a:lnTo>
                  <a:cubicBezTo>
                    <a:pt x="7792" y="7278"/>
                    <a:pt x="7792" y="7276"/>
                    <a:pt x="7793" y="7275"/>
                  </a:cubicBezTo>
                  <a:lnTo>
                    <a:pt x="7793" y="7275"/>
                  </a:lnTo>
                  <a:lnTo>
                    <a:pt x="7767" y="7301"/>
                  </a:lnTo>
                  <a:cubicBezTo>
                    <a:pt x="7775" y="7293"/>
                    <a:pt x="7783" y="7286"/>
                    <a:pt x="7791" y="7279"/>
                  </a:cubicBezTo>
                  <a:lnTo>
                    <a:pt x="7791" y="7279"/>
                  </a:lnTo>
                  <a:cubicBezTo>
                    <a:pt x="7766" y="7328"/>
                    <a:pt x="7741" y="7353"/>
                    <a:pt x="7716" y="7403"/>
                  </a:cubicBezTo>
                  <a:cubicBezTo>
                    <a:pt x="7665" y="7583"/>
                    <a:pt x="7716" y="7762"/>
                    <a:pt x="7870" y="7890"/>
                  </a:cubicBezTo>
                  <a:cubicBezTo>
                    <a:pt x="7928" y="7929"/>
                    <a:pt x="7992" y="7946"/>
                    <a:pt x="8055" y="7946"/>
                  </a:cubicBezTo>
                  <a:cubicBezTo>
                    <a:pt x="8245" y="7946"/>
                    <a:pt x="8428" y="7788"/>
                    <a:pt x="8408" y="7557"/>
                  </a:cubicBezTo>
                  <a:cubicBezTo>
                    <a:pt x="8408" y="7360"/>
                    <a:pt x="8209" y="7201"/>
                    <a:pt x="8010" y="7201"/>
                  </a:cubicBezTo>
                  <a:close/>
                  <a:moveTo>
                    <a:pt x="4446" y="7536"/>
                  </a:moveTo>
                  <a:cubicBezTo>
                    <a:pt x="4057" y="7536"/>
                    <a:pt x="3613" y="7964"/>
                    <a:pt x="3818" y="8352"/>
                  </a:cubicBezTo>
                  <a:cubicBezTo>
                    <a:pt x="3844" y="8429"/>
                    <a:pt x="3895" y="8480"/>
                    <a:pt x="3972" y="8531"/>
                  </a:cubicBezTo>
                  <a:cubicBezTo>
                    <a:pt x="4087" y="8631"/>
                    <a:pt x="4241" y="8684"/>
                    <a:pt x="4399" y="8684"/>
                  </a:cubicBezTo>
                  <a:cubicBezTo>
                    <a:pt x="4525" y="8684"/>
                    <a:pt x="4654" y="8651"/>
                    <a:pt x="4767" y="8583"/>
                  </a:cubicBezTo>
                  <a:cubicBezTo>
                    <a:pt x="5152" y="8301"/>
                    <a:pt x="5049" y="7685"/>
                    <a:pt x="4588" y="7557"/>
                  </a:cubicBezTo>
                  <a:cubicBezTo>
                    <a:pt x="4542" y="7543"/>
                    <a:pt x="4495" y="7536"/>
                    <a:pt x="4446" y="75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63" name="Google Shape;1863;p36"/>
            <p:cNvSpPr/>
            <p:nvPr/>
          </p:nvSpPr>
          <p:spPr>
            <a:xfrm rot="718822">
              <a:off x="7632882" y="3365539"/>
              <a:ext cx="918528" cy="1181592"/>
            </a:xfrm>
            <a:custGeom>
              <a:avLst/>
              <a:gdLst/>
              <a:ahLst/>
              <a:cxnLst/>
              <a:rect l="l" t="t" r="r" b="b"/>
              <a:pathLst>
                <a:path w="39784" h="51178" extrusionOk="0">
                  <a:moveTo>
                    <a:pt x="39268" y="0"/>
                  </a:moveTo>
                  <a:cubicBezTo>
                    <a:pt x="39198" y="0"/>
                    <a:pt x="39125" y="22"/>
                    <a:pt x="39054" y="72"/>
                  </a:cubicBezTo>
                  <a:cubicBezTo>
                    <a:pt x="26772" y="10380"/>
                    <a:pt x="10053" y="27535"/>
                    <a:pt x="104" y="50665"/>
                  </a:cubicBezTo>
                  <a:cubicBezTo>
                    <a:pt x="1" y="50895"/>
                    <a:pt x="180" y="51152"/>
                    <a:pt x="437" y="51177"/>
                  </a:cubicBezTo>
                  <a:cubicBezTo>
                    <a:pt x="565" y="51177"/>
                    <a:pt x="668" y="51075"/>
                    <a:pt x="719" y="50972"/>
                  </a:cubicBezTo>
                  <a:cubicBezTo>
                    <a:pt x="10668" y="27945"/>
                    <a:pt x="27310" y="10868"/>
                    <a:pt x="39516" y="611"/>
                  </a:cubicBezTo>
                  <a:cubicBezTo>
                    <a:pt x="39784" y="363"/>
                    <a:pt x="39555" y="0"/>
                    <a:pt x="39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64" name="Google Shape;1864;p36"/>
            <p:cNvSpPr/>
            <p:nvPr/>
          </p:nvSpPr>
          <p:spPr>
            <a:xfrm rot="718822">
              <a:off x="8009603" y="2528280"/>
              <a:ext cx="906430" cy="1506230"/>
            </a:xfrm>
            <a:custGeom>
              <a:avLst/>
              <a:gdLst/>
              <a:ahLst/>
              <a:cxnLst/>
              <a:rect l="l" t="t" r="r" b="b"/>
              <a:pathLst>
                <a:path w="39260" h="65239" extrusionOk="0">
                  <a:moveTo>
                    <a:pt x="31193" y="1"/>
                  </a:moveTo>
                  <a:cubicBezTo>
                    <a:pt x="29629" y="1"/>
                    <a:pt x="28036" y="370"/>
                    <a:pt x="26643" y="1056"/>
                  </a:cubicBezTo>
                  <a:cubicBezTo>
                    <a:pt x="23259" y="2722"/>
                    <a:pt x="20848" y="5825"/>
                    <a:pt x="18746" y="8953"/>
                  </a:cubicBezTo>
                  <a:lnTo>
                    <a:pt x="18746" y="8928"/>
                  </a:lnTo>
                  <a:cubicBezTo>
                    <a:pt x="13079" y="17313"/>
                    <a:pt x="9001" y="26595"/>
                    <a:pt x="6078" y="36263"/>
                  </a:cubicBezTo>
                  <a:cubicBezTo>
                    <a:pt x="5078" y="39622"/>
                    <a:pt x="4027" y="42058"/>
                    <a:pt x="2822" y="45340"/>
                  </a:cubicBezTo>
                  <a:cubicBezTo>
                    <a:pt x="214" y="52473"/>
                    <a:pt x="1430" y="62307"/>
                    <a:pt x="14" y="65213"/>
                  </a:cubicBezTo>
                  <a:lnTo>
                    <a:pt x="14" y="65213"/>
                  </a:lnTo>
                  <a:cubicBezTo>
                    <a:pt x="7580" y="49885"/>
                    <a:pt x="20598" y="32563"/>
                    <a:pt x="32080" y="19877"/>
                  </a:cubicBezTo>
                  <a:cubicBezTo>
                    <a:pt x="34310" y="17415"/>
                    <a:pt x="36644" y="14928"/>
                    <a:pt x="37952" y="11851"/>
                  </a:cubicBezTo>
                  <a:cubicBezTo>
                    <a:pt x="39234" y="8800"/>
                    <a:pt x="39259" y="4928"/>
                    <a:pt x="37054" y="2415"/>
                  </a:cubicBezTo>
                  <a:cubicBezTo>
                    <a:pt x="35606" y="755"/>
                    <a:pt x="33429" y="1"/>
                    <a:pt x="31193" y="1"/>
                  </a:cubicBezTo>
                  <a:close/>
                  <a:moveTo>
                    <a:pt x="14" y="65213"/>
                  </a:moveTo>
                  <a:lnTo>
                    <a:pt x="14" y="65213"/>
                  </a:lnTo>
                  <a:cubicBezTo>
                    <a:pt x="10" y="65221"/>
                    <a:pt x="5" y="65230"/>
                    <a:pt x="1" y="65239"/>
                  </a:cubicBezTo>
                  <a:cubicBezTo>
                    <a:pt x="5" y="65230"/>
                    <a:pt x="10" y="65221"/>
                    <a:pt x="14" y="652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65" name="Google Shape;1865;p36"/>
            <p:cNvSpPr/>
            <p:nvPr/>
          </p:nvSpPr>
          <p:spPr>
            <a:xfrm rot="718822">
              <a:off x="8025575" y="2445523"/>
              <a:ext cx="854321" cy="1538669"/>
            </a:xfrm>
            <a:custGeom>
              <a:avLst/>
              <a:gdLst/>
              <a:ahLst/>
              <a:cxnLst/>
              <a:rect l="l" t="t" r="r" b="b"/>
              <a:pathLst>
                <a:path w="37003" h="66644" extrusionOk="0">
                  <a:moveTo>
                    <a:pt x="29021" y="0"/>
                  </a:moveTo>
                  <a:cubicBezTo>
                    <a:pt x="27307" y="0"/>
                    <a:pt x="25551" y="457"/>
                    <a:pt x="24053" y="1281"/>
                  </a:cubicBezTo>
                  <a:cubicBezTo>
                    <a:pt x="20745" y="3128"/>
                    <a:pt x="18489" y="6333"/>
                    <a:pt x="16514" y="9538"/>
                  </a:cubicBezTo>
                  <a:lnTo>
                    <a:pt x="16514" y="9513"/>
                  </a:lnTo>
                  <a:cubicBezTo>
                    <a:pt x="11232" y="18154"/>
                    <a:pt x="7591" y="27616"/>
                    <a:pt x="5129" y="37411"/>
                  </a:cubicBezTo>
                  <a:cubicBezTo>
                    <a:pt x="4257" y="40796"/>
                    <a:pt x="3360" y="43284"/>
                    <a:pt x="2308" y="46617"/>
                  </a:cubicBezTo>
                  <a:cubicBezTo>
                    <a:pt x="1" y="53874"/>
                    <a:pt x="1693" y="63669"/>
                    <a:pt x="411" y="66644"/>
                  </a:cubicBezTo>
                  <a:lnTo>
                    <a:pt x="411" y="66644"/>
                  </a:lnTo>
                  <a:cubicBezTo>
                    <a:pt x="7257" y="50951"/>
                    <a:pt x="19437" y="33052"/>
                    <a:pt x="30335" y="19846"/>
                  </a:cubicBezTo>
                  <a:cubicBezTo>
                    <a:pt x="32464" y="17257"/>
                    <a:pt x="34695" y="14692"/>
                    <a:pt x="35849" y="11564"/>
                  </a:cubicBezTo>
                  <a:cubicBezTo>
                    <a:pt x="37002" y="8436"/>
                    <a:pt x="36823" y="4564"/>
                    <a:pt x="34515" y="2153"/>
                  </a:cubicBezTo>
                  <a:cubicBezTo>
                    <a:pt x="33098" y="666"/>
                    <a:pt x="31091" y="0"/>
                    <a:pt x="290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66" name="Google Shape;1866;p36"/>
            <p:cNvSpPr/>
            <p:nvPr/>
          </p:nvSpPr>
          <p:spPr>
            <a:xfrm rot="718822">
              <a:off x="8557141" y="2511476"/>
              <a:ext cx="353037" cy="279917"/>
            </a:xfrm>
            <a:custGeom>
              <a:avLst/>
              <a:gdLst/>
              <a:ahLst/>
              <a:cxnLst/>
              <a:rect l="l" t="t" r="r" b="b"/>
              <a:pathLst>
                <a:path w="15291" h="12124" extrusionOk="0">
                  <a:moveTo>
                    <a:pt x="8935" y="0"/>
                  </a:moveTo>
                  <a:cubicBezTo>
                    <a:pt x="8915" y="0"/>
                    <a:pt x="8895" y="3"/>
                    <a:pt x="8873" y="9"/>
                  </a:cubicBezTo>
                  <a:cubicBezTo>
                    <a:pt x="8745" y="35"/>
                    <a:pt x="8642" y="265"/>
                    <a:pt x="8770" y="368"/>
                  </a:cubicBezTo>
                  <a:cubicBezTo>
                    <a:pt x="8796" y="368"/>
                    <a:pt x="8822" y="368"/>
                    <a:pt x="8847" y="394"/>
                  </a:cubicBezTo>
                  <a:cubicBezTo>
                    <a:pt x="8950" y="394"/>
                    <a:pt x="9053" y="368"/>
                    <a:pt x="9104" y="265"/>
                  </a:cubicBezTo>
                  <a:cubicBezTo>
                    <a:pt x="9172" y="153"/>
                    <a:pt x="9080" y="0"/>
                    <a:pt x="8935" y="0"/>
                  </a:cubicBezTo>
                  <a:close/>
                  <a:moveTo>
                    <a:pt x="11916" y="1183"/>
                  </a:moveTo>
                  <a:cubicBezTo>
                    <a:pt x="11893" y="1183"/>
                    <a:pt x="11871" y="1185"/>
                    <a:pt x="11848" y="1189"/>
                  </a:cubicBezTo>
                  <a:cubicBezTo>
                    <a:pt x="11565" y="1240"/>
                    <a:pt x="11360" y="1753"/>
                    <a:pt x="11642" y="1932"/>
                  </a:cubicBezTo>
                  <a:cubicBezTo>
                    <a:pt x="11694" y="1958"/>
                    <a:pt x="11745" y="1983"/>
                    <a:pt x="11796" y="2009"/>
                  </a:cubicBezTo>
                  <a:cubicBezTo>
                    <a:pt x="11822" y="2012"/>
                    <a:pt x="11848" y="2014"/>
                    <a:pt x="11873" y="2014"/>
                  </a:cubicBezTo>
                  <a:cubicBezTo>
                    <a:pt x="12051" y="2014"/>
                    <a:pt x="12219" y="1935"/>
                    <a:pt x="12309" y="1778"/>
                  </a:cubicBezTo>
                  <a:cubicBezTo>
                    <a:pt x="12452" y="1492"/>
                    <a:pt x="12218" y="1183"/>
                    <a:pt x="11916" y="1183"/>
                  </a:cubicBezTo>
                  <a:close/>
                  <a:moveTo>
                    <a:pt x="6093" y="1486"/>
                  </a:moveTo>
                  <a:cubicBezTo>
                    <a:pt x="5938" y="1486"/>
                    <a:pt x="5786" y="1562"/>
                    <a:pt x="5745" y="1727"/>
                  </a:cubicBezTo>
                  <a:cubicBezTo>
                    <a:pt x="5745" y="1778"/>
                    <a:pt x="5745" y="1804"/>
                    <a:pt x="5745" y="1855"/>
                  </a:cubicBezTo>
                  <a:cubicBezTo>
                    <a:pt x="5770" y="2035"/>
                    <a:pt x="5924" y="2189"/>
                    <a:pt x="6104" y="2214"/>
                  </a:cubicBezTo>
                  <a:cubicBezTo>
                    <a:pt x="6114" y="2215"/>
                    <a:pt x="6124" y="2216"/>
                    <a:pt x="6134" y="2216"/>
                  </a:cubicBezTo>
                  <a:cubicBezTo>
                    <a:pt x="6400" y="2216"/>
                    <a:pt x="6585" y="1897"/>
                    <a:pt x="6437" y="1650"/>
                  </a:cubicBezTo>
                  <a:cubicBezTo>
                    <a:pt x="6366" y="1543"/>
                    <a:pt x="6228" y="1486"/>
                    <a:pt x="6093" y="1486"/>
                  </a:cubicBezTo>
                  <a:close/>
                  <a:moveTo>
                    <a:pt x="9380" y="1591"/>
                  </a:moveTo>
                  <a:cubicBezTo>
                    <a:pt x="9348" y="1591"/>
                    <a:pt x="9316" y="1593"/>
                    <a:pt x="9283" y="1599"/>
                  </a:cubicBezTo>
                  <a:cubicBezTo>
                    <a:pt x="8847" y="1676"/>
                    <a:pt x="8565" y="2394"/>
                    <a:pt x="8976" y="2676"/>
                  </a:cubicBezTo>
                  <a:cubicBezTo>
                    <a:pt x="9027" y="2701"/>
                    <a:pt x="9104" y="2753"/>
                    <a:pt x="9181" y="2753"/>
                  </a:cubicBezTo>
                  <a:cubicBezTo>
                    <a:pt x="9222" y="2760"/>
                    <a:pt x="9265" y="2764"/>
                    <a:pt x="9307" y="2764"/>
                  </a:cubicBezTo>
                  <a:cubicBezTo>
                    <a:pt x="9550" y="2764"/>
                    <a:pt x="9793" y="2642"/>
                    <a:pt x="9924" y="2445"/>
                  </a:cubicBezTo>
                  <a:cubicBezTo>
                    <a:pt x="10115" y="2040"/>
                    <a:pt x="9796" y="1591"/>
                    <a:pt x="9380" y="1591"/>
                  </a:cubicBezTo>
                  <a:close/>
                  <a:moveTo>
                    <a:pt x="4129" y="3189"/>
                  </a:moveTo>
                  <a:cubicBezTo>
                    <a:pt x="4052" y="3214"/>
                    <a:pt x="4001" y="3343"/>
                    <a:pt x="4078" y="3394"/>
                  </a:cubicBezTo>
                  <a:lnTo>
                    <a:pt x="4078" y="3419"/>
                  </a:lnTo>
                  <a:lnTo>
                    <a:pt x="4104" y="3419"/>
                  </a:lnTo>
                  <a:cubicBezTo>
                    <a:pt x="4155" y="3419"/>
                    <a:pt x="4232" y="3394"/>
                    <a:pt x="4257" y="3343"/>
                  </a:cubicBezTo>
                  <a:cubicBezTo>
                    <a:pt x="4283" y="3266"/>
                    <a:pt x="4206" y="3189"/>
                    <a:pt x="4129" y="3189"/>
                  </a:cubicBezTo>
                  <a:close/>
                  <a:moveTo>
                    <a:pt x="14587" y="2354"/>
                  </a:moveTo>
                  <a:cubicBezTo>
                    <a:pt x="14547" y="2354"/>
                    <a:pt x="14505" y="2359"/>
                    <a:pt x="14463" y="2368"/>
                  </a:cubicBezTo>
                  <a:cubicBezTo>
                    <a:pt x="14027" y="2445"/>
                    <a:pt x="13745" y="3137"/>
                    <a:pt x="14155" y="3419"/>
                  </a:cubicBezTo>
                  <a:lnTo>
                    <a:pt x="14130" y="3419"/>
                  </a:lnTo>
                  <a:cubicBezTo>
                    <a:pt x="14207" y="3471"/>
                    <a:pt x="14284" y="3496"/>
                    <a:pt x="14360" y="3496"/>
                  </a:cubicBezTo>
                  <a:cubicBezTo>
                    <a:pt x="14415" y="3511"/>
                    <a:pt x="14471" y="3519"/>
                    <a:pt x="14527" y="3519"/>
                  </a:cubicBezTo>
                  <a:cubicBezTo>
                    <a:pt x="14756" y="3519"/>
                    <a:pt x="14980" y="3395"/>
                    <a:pt x="15104" y="3189"/>
                  </a:cubicBezTo>
                  <a:cubicBezTo>
                    <a:pt x="15290" y="2793"/>
                    <a:pt x="14990" y="2354"/>
                    <a:pt x="14587" y="2354"/>
                  </a:cubicBezTo>
                  <a:close/>
                  <a:moveTo>
                    <a:pt x="12388" y="3205"/>
                  </a:moveTo>
                  <a:cubicBezTo>
                    <a:pt x="12371" y="3205"/>
                    <a:pt x="12353" y="3208"/>
                    <a:pt x="12335" y="3214"/>
                  </a:cubicBezTo>
                  <a:cubicBezTo>
                    <a:pt x="12181" y="3240"/>
                    <a:pt x="12078" y="3471"/>
                    <a:pt x="12232" y="3573"/>
                  </a:cubicBezTo>
                  <a:cubicBezTo>
                    <a:pt x="12258" y="3573"/>
                    <a:pt x="12283" y="3599"/>
                    <a:pt x="12309" y="3599"/>
                  </a:cubicBezTo>
                  <a:cubicBezTo>
                    <a:pt x="12323" y="3604"/>
                    <a:pt x="12337" y="3606"/>
                    <a:pt x="12352" y="3606"/>
                  </a:cubicBezTo>
                  <a:cubicBezTo>
                    <a:pt x="12421" y="3606"/>
                    <a:pt x="12498" y="3560"/>
                    <a:pt x="12540" y="3496"/>
                  </a:cubicBezTo>
                  <a:cubicBezTo>
                    <a:pt x="12608" y="3361"/>
                    <a:pt x="12516" y="3205"/>
                    <a:pt x="12388" y="3205"/>
                  </a:cubicBezTo>
                  <a:close/>
                  <a:moveTo>
                    <a:pt x="7478" y="3842"/>
                  </a:moveTo>
                  <a:cubicBezTo>
                    <a:pt x="7323" y="3842"/>
                    <a:pt x="7170" y="3912"/>
                    <a:pt x="7129" y="4061"/>
                  </a:cubicBezTo>
                  <a:lnTo>
                    <a:pt x="7155" y="4061"/>
                  </a:lnTo>
                  <a:cubicBezTo>
                    <a:pt x="7155" y="4112"/>
                    <a:pt x="7155" y="4163"/>
                    <a:pt x="7155" y="4214"/>
                  </a:cubicBezTo>
                  <a:cubicBezTo>
                    <a:pt x="7181" y="4394"/>
                    <a:pt x="7334" y="4522"/>
                    <a:pt x="7514" y="4573"/>
                  </a:cubicBezTo>
                  <a:cubicBezTo>
                    <a:pt x="7796" y="4573"/>
                    <a:pt x="7976" y="4240"/>
                    <a:pt x="7822" y="4009"/>
                  </a:cubicBezTo>
                  <a:cubicBezTo>
                    <a:pt x="7761" y="3900"/>
                    <a:pt x="7619" y="3842"/>
                    <a:pt x="7478" y="3842"/>
                  </a:cubicBezTo>
                  <a:close/>
                  <a:moveTo>
                    <a:pt x="3853" y="5099"/>
                  </a:moveTo>
                  <a:cubicBezTo>
                    <a:pt x="3701" y="5099"/>
                    <a:pt x="3554" y="5169"/>
                    <a:pt x="3514" y="5317"/>
                  </a:cubicBezTo>
                  <a:cubicBezTo>
                    <a:pt x="3514" y="5368"/>
                    <a:pt x="3514" y="5420"/>
                    <a:pt x="3514" y="5471"/>
                  </a:cubicBezTo>
                  <a:cubicBezTo>
                    <a:pt x="3539" y="5650"/>
                    <a:pt x="3693" y="5804"/>
                    <a:pt x="3873" y="5830"/>
                  </a:cubicBezTo>
                  <a:cubicBezTo>
                    <a:pt x="4155" y="5830"/>
                    <a:pt x="4360" y="5522"/>
                    <a:pt x="4206" y="5266"/>
                  </a:cubicBezTo>
                  <a:cubicBezTo>
                    <a:pt x="4133" y="5156"/>
                    <a:pt x="3991" y="5099"/>
                    <a:pt x="3853" y="5099"/>
                  </a:cubicBezTo>
                  <a:close/>
                  <a:moveTo>
                    <a:pt x="7382" y="5816"/>
                  </a:moveTo>
                  <a:cubicBezTo>
                    <a:pt x="7341" y="5816"/>
                    <a:pt x="7300" y="5820"/>
                    <a:pt x="7258" y="5830"/>
                  </a:cubicBezTo>
                  <a:cubicBezTo>
                    <a:pt x="6822" y="5907"/>
                    <a:pt x="6540" y="6625"/>
                    <a:pt x="6924" y="6907"/>
                  </a:cubicBezTo>
                  <a:lnTo>
                    <a:pt x="6950" y="6907"/>
                  </a:lnTo>
                  <a:cubicBezTo>
                    <a:pt x="7001" y="6932"/>
                    <a:pt x="7078" y="6958"/>
                    <a:pt x="7155" y="6984"/>
                  </a:cubicBezTo>
                  <a:cubicBezTo>
                    <a:pt x="7196" y="6991"/>
                    <a:pt x="7238" y="6995"/>
                    <a:pt x="7280" y="6995"/>
                  </a:cubicBezTo>
                  <a:cubicBezTo>
                    <a:pt x="7524" y="6995"/>
                    <a:pt x="7767" y="6869"/>
                    <a:pt x="7899" y="6650"/>
                  </a:cubicBezTo>
                  <a:cubicBezTo>
                    <a:pt x="8085" y="6254"/>
                    <a:pt x="7785" y="5816"/>
                    <a:pt x="7382" y="5816"/>
                  </a:cubicBezTo>
                  <a:close/>
                  <a:moveTo>
                    <a:pt x="1704" y="7231"/>
                  </a:moveTo>
                  <a:cubicBezTo>
                    <a:pt x="1684" y="7231"/>
                    <a:pt x="1663" y="7234"/>
                    <a:pt x="1642" y="7240"/>
                  </a:cubicBezTo>
                  <a:cubicBezTo>
                    <a:pt x="1514" y="7266"/>
                    <a:pt x="1411" y="7497"/>
                    <a:pt x="1539" y="7599"/>
                  </a:cubicBezTo>
                  <a:cubicBezTo>
                    <a:pt x="1565" y="7599"/>
                    <a:pt x="1591" y="7625"/>
                    <a:pt x="1616" y="7625"/>
                  </a:cubicBezTo>
                  <a:cubicBezTo>
                    <a:pt x="1634" y="7629"/>
                    <a:pt x="1653" y="7631"/>
                    <a:pt x="1670" y="7631"/>
                  </a:cubicBezTo>
                  <a:cubicBezTo>
                    <a:pt x="1754" y="7631"/>
                    <a:pt x="1830" y="7586"/>
                    <a:pt x="1873" y="7522"/>
                  </a:cubicBezTo>
                  <a:cubicBezTo>
                    <a:pt x="1940" y="7387"/>
                    <a:pt x="1849" y="7231"/>
                    <a:pt x="1704" y="7231"/>
                  </a:cubicBezTo>
                  <a:close/>
                  <a:moveTo>
                    <a:pt x="5899" y="8599"/>
                  </a:moveTo>
                  <a:cubicBezTo>
                    <a:pt x="5822" y="8599"/>
                    <a:pt x="5770" y="8753"/>
                    <a:pt x="5847" y="8804"/>
                  </a:cubicBezTo>
                  <a:cubicBezTo>
                    <a:pt x="5847" y="8804"/>
                    <a:pt x="5873" y="8804"/>
                    <a:pt x="5873" y="8830"/>
                  </a:cubicBezTo>
                  <a:cubicBezTo>
                    <a:pt x="5924" y="8830"/>
                    <a:pt x="6001" y="8804"/>
                    <a:pt x="6027" y="8753"/>
                  </a:cubicBezTo>
                  <a:cubicBezTo>
                    <a:pt x="6052" y="8676"/>
                    <a:pt x="5975" y="8599"/>
                    <a:pt x="5899" y="8599"/>
                  </a:cubicBezTo>
                  <a:close/>
                  <a:moveTo>
                    <a:pt x="3453" y="8132"/>
                  </a:moveTo>
                  <a:cubicBezTo>
                    <a:pt x="3431" y="8132"/>
                    <a:pt x="3408" y="8134"/>
                    <a:pt x="3386" y="8138"/>
                  </a:cubicBezTo>
                  <a:cubicBezTo>
                    <a:pt x="3103" y="8189"/>
                    <a:pt x="2924" y="8651"/>
                    <a:pt x="3206" y="8830"/>
                  </a:cubicBezTo>
                  <a:cubicBezTo>
                    <a:pt x="3232" y="8856"/>
                    <a:pt x="3283" y="8856"/>
                    <a:pt x="3334" y="8881"/>
                  </a:cubicBezTo>
                  <a:cubicBezTo>
                    <a:pt x="3357" y="8885"/>
                    <a:pt x="3380" y="8886"/>
                    <a:pt x="3403" y="8886"/>
                  </a:cubicBezTo>
                  <a:cubicBezTo>
                    <a:pt x="3558" y="8886"/>
                    <a:pt x="3706" y="8810"/>
                    <a:pt x="3796" y="8676"/>
                  </a:cubicBezTo>
                  <a:cubicBezTo>
                    <a:pt x="3915" y="8415"/>
                    <a:pt x="3726" y="8132"/>
                    <a:pt x="3453" y="8132"/>
                  </a:cubicBezTo>
                  <a:close/>
                  <a:moveTo>
                    <a:pt x="7730" y="8742"/>
                  </a:moveTo>
                  <a:cubicBezTo>
                    <a:pt x="7579" y="8742"/>
                    <a:pt x="7427" y="8819"/>
                    <a:pt x="7386" y="8984"/>
                  </a:cubicBezTo>
                  <a:cubicBezTo>
                    <a:pt x="7386" y="9010"/>
                    <a:pt x="7386" y="9061"/>
                    <a:pt x="7386" y="9112"/>
                  </a:cubicBezTo>
                  <a:cubicBezTo>
                    <a:pt x="7437" y="9292"/>
                    <a:pt x="7565" y="9445"/>
                    <a:pt x="7745" y="9471"/>
                  </a:cubicBezTo>
                  <a:cubicBezTo>
                    <a:pt x="8027" y="9471"/>
                    <a:pt x="8232" y="9163"/>
                    <a:pt x="8052" y="8907"/>
                  </a:cubicBezTo>
                  <a:cubicBezTo>
                    <a:pt x="7993" y="8800"/>
                    <a:pt x="7862" y="8742"/>
                    <a:pt x="7730" y="8742"/>
                  </a:cubicBezTo>
                  <a:close/>
                  <a:moveTo>
                    <a:pt x="4824" y="10739"/>
                  </a:moveTo>
                  <a:cubicBezTo>
                    <a:pt x="4782" y="10739"/>
                    <a:pt x="4738" y="10744"/>
                    <a:pt x="4693" y="10753"/>
                  </a:cubicBezTo>
                  <a:cubicBezTo>
                    <a:pt x="4257" y="10830"/>
                    <a:pt x="4001" y="11522"/>
                    <a:pt x="4411" y="11805"/>
                  </a:cubicBezTo>
                  <a:lnTo>
                    <a:pt x="4386" y="11805"/>
                  </a:lnTo>
                  <a:cubicBezTo>
                    <a:pt x="4463" y="11856"/>
                    <a:pt x="4539" y="11881"/>
                    <a:pt x="4616" y="11907"/>
                  </a:cubicBezTo>
                  <a:cubicBezTo>
                    <a:pt x="4658" y="11915"/>
                    <a:pt x="4699" y="11918"/>
                    <a:pt x="4739" y="11918"/>
                  </a:cubicBezTo>
                  <a:cubicBezTo>
                    <a:pt x="4978" y="11918"/>
                    <a:pt x="5203" y="11793"/>
                    <a:pt x="5334" y="11574"/>
                  </a:cubicBezTo>
                  <a:cubicBezTo>
                    <a:pt x="5544" y="11178"/>
                    <a:pt x="5246" y="10739"/>
                    <a:pt x="4824" y="10739"/>
                  </a:cubicBezTo>
                  <a:close/>
                  <a:moveTo>
                    <a:pt x="816" y="10950"/>
                  </a:moveTo>
                  <a:cubicBezTo>
                    <a:pt x="784" y="10950"/>
                    <a:pt x="751" y="10953"/>
                    <a:pt x="719" y="10958"/>
                  </a:cubicBezTo>
                  <a:cubicBezTo>
                    <a:pt x="283" y="11035"/>
                    <a:pt x="1" y="11753"/>
                    <a:pt x="411" y="12035"/>
                  </a:cubicBezTo>
                  <a:cubicBezTo>
                    <a:pt x="462" y="12061"/>
                    <a:pt x="539" y="12087"/>
                    <a:pt x="616" y="12112"/>
                  </a:cubicBezTo>
                  <a:cubicBezTo>
                    <a:pt x="658" y="12120"/>
                    <a:pt x="700" y="12123"/>
                    <a:pt x="742" y="12123"/>
                  </a:cubicBezTo>
                  <a:cubicBezTo>
                    <a:pt x="986" y="12123"/>
                    <a:pt x="1229" y="12001"/>
                    <a:pt x="1360" y="11805"/>
                  </a:cubicBezTo>
                  <a:cubicBezTo>
                    <a:pt x="1550" y="11400"/>
                    <a:pt x="1232" y="10950"/>
                    <a:pt x="816" y="1095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67" name="Google Shape;1867;p36"/>
            <p:cNvSpPr/>
            <p:nvPr/>
          </p:nvSpPr>
          <p:spPr>
            <a:xfrm rot="718822">
              <a:off x="8018037" y="2549860"/>
              <a:ext cx="697670" cy="1395916"/>
            </a:xfrm>
            <a:custGeom>
              <a:avLst/>
              <a:gdLst/>
              <a:ahLst/>
              <a:cxnLst/>
              <a:rect l="l" t="t" r="r" b="b"/>
              <a:pathLst>
                <a:path w="30218" h="60461" extrusionOk="0">
                  <a:moveTo>
                    <a:pt x="29718" y="1"/>
                  </a:moveTo>
                  <a:cubicBezTo>
                    <a:pt x="29628" y="1"/>
                    <a:pt x="29537" y="37"/>
                    <a:pt x="29464" y="124"/>
                  </a:cubicBezTo>
                  <a:cubicBezTo>
                    <a:pt x="15053" y="18330"/>
                    <a:pt x="4052" y="40716"/>
                    <a:pt x="52" y="60025"/>
                  </a:cubicBezTo>
                  <a:cubicBezTo>
                    <a:pt x="1" y="60230"/>
                    <a:pt x="129" y="60409"/>
                    <a:pt x="334" y="60461"/>
                  </a:cubicBezTo>
                  <a:lnTo>
                    <a:pt x="411" y="60461"/>
                  </a:lnTo>
                  <a:cubicBezTo>
                    <a:pt x="565" y="60461"/>
                    <a:pt x="719" y="60333"/>
                    <a:pt x="744" y="60179"/>
                  </a:cubicBezTo>
                  <a:cubicBezTo>
                    <a:pt x="4745" y="40947"/>
                    <a:pt x="15668" y="18689"/>
                    <a:pt x="30028" y="560"/>
                  </a:cubicBezTo>
                  <a:cubicBezTo>
                    <a:pt x="30218" y="294"/>
                    <a:pt x="29972" y="1"/>
                    <a:pt x="297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308395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75466" y="-36433"/>
            <a:ext cx="12342935" cy="700533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2" name="Google Shape;62;p3"/>
          <p:cNvGrpSpPr/>
          <p:nvPr/>
        </p:nvGrpSpPr>
        <p:grpSpPr>
          <a:xfrm rot="5170076">
            <a:off x="10330203" y="5272232"/>
            <a:ext cx="2436828" cy="2564984"/>
            <a:chOff x="1526600" y="450800"/>
            <a:chExt cx="4540675" cy="4779475"/>
          </a:xfrm>
        </p:grpSpPr>
        <p:sp>
          <p:nvSpPr>
            <p:cNvPr id="63" name="Google Shape;63;p3"/>
            <p:cNvSpPr/>
            <p:nvPr/>
          </p:nvSpPr>
          <p:spPr>
            <a:xfrm>
              <a:off x="1610100" y="473575"/>
              <a:ext cx="4457175" cy="4689450"/>
            </a:xfrm>
            <a:custGeom>
              <a:avLst/>
              <a:gdLst/>
              <a:ahLst/>
              <a:cxnLst/>
              <a:rect l="l" t="t" r="r" b="b"/>
              <a:pathLst>
                <a:path w="178287" h="187578" extrusionOk="0">
                  <a:moveTo>
                    <a:pt x="95602" y="1"/>
                  </a:moveTo>
                  <a:cubicBezTo>
                    <a:pt x="95141" y="1"/>
                    <a:pt x="94676" y="129"/>
                    <a:pt x="94258" y="394"/>
                  </a:cubicBezTo>
                  <a:lnTo>
                    <a:pt x="0" y="63859"/>
                  </a:lnTo>
                  <a:lnTo>
                    <a:pt x="79645" y="185257"/>
                  </a:lnTo>
                  <a:cubicBezTo>
                    <a:pt x="80631" y="186769"/>
                    <a:pt x="82280" y="187578"/>
                    <a:pt x="83965" y="187578"/>
                  </a:cubicBezTo>
                  <a:cubicBezTo>
                    <a:pt x="84955" y="187578"/>
                    <a:pt x="85959" y="187298"/>
                    <a:pt x="86847" y="186719"/>
                  </a:cubicBezTo>
                  <a:lnTo>
                    <a:pt x="176826" y="126176"/>
                  </a:lnTo>
                  <a:cubicBezTo>
                    <a:pt x="177974" y="125393"/>
                    <a:pt x="178287" y="123880"/>
                    <a:pt x="177504" y="122732"/>
                  </a:cubicBezTo>
                  <a:lnTo>
                    <a:pt x="97703" y="1125"/>
                  </a:lnTo>
                  <a:cubicBezTo>
                    <a:pt x="97205" y="394"/>
                    <a:pt x="96410" y="1"/>
                    <a:pt x="95602" y="1"/>
                  </a:cubicBezTo>
                  <a:close/>
                </a:path>
              </a:pathLst>
            </a:custGeom>
            <a:solidFill>
              <a:srgbClr val="119B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1616625" y="450800"/>
              <a:ext cx="4391950" cy="4645025"/>
            </a:xfrm>
            <a:custGeom>
              <a:avLst/>
              <a:gdLst/>
              <a:ahLst/>
              <a:cxnLst/>
              <a:rect l="l" t="t" r="r" b="b"/>
              <a:pathLst>
                <a:path w="175678" h="185801" extrusionOk="0">
                  <a:moveTo>
                    <a:pt x="93162" y="0"/>
                  </a:moveTo>
                  <a:lnTo>
                    <a:pt x="0" y="61587"/>
                  </a:lnTo>
                  <a:lnTo>
                    <a:pt x="80323" y="184028"/>
                  </a:lnTo>
                  <a:cubicBezTo>
                    <a:pt x="81085" y="185187"/>
                    <a:pt x="82329" y="185800"/>
                    <a:pt x="83604" y="185800"/>
                  </a:cubicBezTo>
                  <a:cubicBezTo>
                    <a:pt x="84339" y="185800"/>
                    <a:pt x="85083" y="185597"/>
                    <a:pt x="85751" y="185177"/>
                  </a:cubicBezTo>
                  <a:lnTo>
                    <a:pt x="175677" y="125782"/>
                  </a:lnTo>
                  <a:lnTo>
                    <a:pt x="9316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3931325" y="462525"/>
              <a:ext cx="2064200" cy="3145900"/>
            </a:xfrm>
            <a:custGeom>
              <a:avLst/>
              <a:gdLst/>
              <a:ahLst/>
              <a:cxnLst/>
              <a:rect l="l" t="t" r="r" b="b"/>
              <a:pathLst>
                <a:path w="82568" h="125836" fill="none" extrusionOk="0">
                  <a:moveTo>
                    <a:pt x="0" y="1"/>
                  </a:moveTo>
                  <a:lnTo>
                    <a:pt x="82567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3898700" y="482100"/>
              <a:ext cx="2065500" cy="3145900"/>
            </a:xfrm>
            <a:custGeom>
              <a:avLst/>
              <a:gdLst/>
              <a:ahLst/>
              <a:cxnLst/>
              <a:rect l="l" t="t" r="r" b="b"/>
              <a:pathLst>
                <a:path w="82620" h="125836" fill="none" extrusionOk="0">
                  <a:moveTo>
                    <a:pt x="1" y="1"/>
                  </a:moveTo>
                  <a:lnTo>
                    <a:pt x="82620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3742125" y="4138150"/>
              <a:ext cx="842925" cy="1092125"/>
            </a:xfrm>
            <a:custGeom>
              <a:avLst/>
              <a:gdLst/>
              <a:ahLst/>
              <a:cxnLst/>
              <a:rect l="l" t="t" r="r" b="b"/>
              <a:pathLst>
                <a:path w="33717" h="43685" extrusionOk="0">
                  <a:moveTo>
                    <a:pt x="9604" y="0"/>
                  </a:moveTo>
                  <a:lnTo>
                    <a:pt x="1" y="6159"/>
                  </a:lnTo>
                  <a:lnTo>
                    <a:pt x="24113" y="43685"/>
                  </a:lnTo>
                  <a:lnTo>
                    <a:pt x="25679" y="35595"/>
                  </a:lnTo>
                  <a:lnTo>
                    <a:pt x="33716" y="37526"/>
                  </a:lnTo>
                  <a:lnTo>
                    <a:pt x="96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1526600" y="464775"/>
              <a:ext cx="4343675" cy="4627200"/>
            </a:xfrm>
            <a:custGeom>
              <a:avLst/>
              <a:gdLst/>
              <a:ahLst/>
              <a:cxnLst/>
              <a:rect l="l" t="t" r="r" b="b"/>
              <a:pathLst>
                <a:path w="173747" h="185088" extrusionOk="0">
                  <a:moveTo>
                    <a:pt x="91115" y="1"/>
                  </a:moveTo>
                  <a:cubicBezTo>
                    <a:pt x="90634" y="1"/>
                    <a:pt x="90147" y="140"/>
                    <a:pt x="89718" y="433"/>
                  </a:cubicBezTo>
                  <a:lnTo>
                    <a:pt x="0" y="59357"/>
                  </a:lnTo>
                  <a:lnTo>
                    <a:pt x="82515" y="185087"/>
                  </a:lnTo>
                  <a:lnTo>
                    <a:pt x="172285" y="126163"/>
                  </a:lnTo>
                  <a:cubicBezTo>
                    <a:pt x="173433" y="125380"/>
                    <a:pt x="173746" y="123866"/>
                    <a:pt x="172963" y="122718"/>
                  </a:cubicBezTo>
                  <a:lnTo>
                    <a:pt x="93162" y="1111"/>
                  </a:lnTo>
                  <a:cubicBezTo>
                    <a:pt x="92705" y="392"/>
                    <a:pt x="91920" y="1"/>
                    <a:pt x="91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1636200" y="1843000"/>
              <a:ext cx="2130750" cy="3199400"/>
            </a:xfrm>
            <a:custGeom>
              <a:avLst/>
              <a:gdLst/>
              <a:ahLst/>
              <a:cxnLst/>
              <a:rect l="l" t="t" r="r" b="b"/>
              <a:pathLst>
                <a:path w="85230" h="127976" extrusionOk="0">
                  <a:moveTo>
                    <a:pt x="2506" y="1"/>
                  </a:moveTo>
                  <a:lnTo>
                    <a:pt x="0" y="1619"/>
                  </a:lnTo>
                  <a:lnTo>
                    <a:pt x="82724" y="127975"/>
                  </a:lnTo>
                  <a:lnTo>
                    <a:pt x="85229" y="126357"/>
                  </a:lnTo>
                  <a:lnTo>
                    <a:pt x="25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" name="Google Shape;70;p3"/>
            <p:cNvSpPr/>
            <p:nvPr/>
          </p:nvSpPr>
          <p:spPr>
            <a:xfrm>
              <a:off x="2647400" y="1567700"/>
              <a:ext cx="2116400" cy="2399550"/>
            </a:xfrm>
            <a:custGeom>
              <a:avLst/>
              <a:gdLst/>
              <a:ahLst/>
              <a:cxnLst/>
              <a:rect l="l" t="t" r="r" b="b"/>
              <a:pathLst>
                <a:path w="84656" h="95982" fill="none" extrusionOk="0">
                  <a:moveTo>
                    <a:pt x="82777" y="71347"/>
                  </a:moveTo>
                  <a:cubicBezTo>
                    <a:pt x="82777" y="69937"/>
                    <a:pt x="83507" y="68633"/>
                    <a:pt x="84656" y="67850"/>
                  </a:cubicBezTo>
                  <a:lnTo>
                    <a:pt x="40919" y="1201"/>
                  </a:lnTo>
                  <a:cubicBezTo>
                    <a:pt x="38988" y="2453"/>
                    <a:pt x="36431" y="1932"/>
                    <a:pt x="35178" y="0"/>
                  </a:cubicBezTo>
                  <a:lnTo>
                    <a:pt x="1149" y="22286"/>
                  </a:lnTo>
                  <a:cubicBezTo>
                    <a:pt x="2454" y="24217"/>
                    <a:pt x="1932" y="26827"/>
                    <a:pt x="1" y="28080"/>
                  </a:cubicBezTo>
                  <a:lnTo>
                    <a:pt x="43737" y="94729"/>
                  </a:lnTo>
                  <a:cubicBezTo>
                    <a:pt x="45668" y="93476"/>
                    <a:pt x="48226" y="94050"/>
                    <a:pt x="49478" y="95981"/>
                  </a:cubicBezTo>
                  <a:lnTo>
                    <a:pt x="83455" y="73643"/>
                  </a:lnTo>
                  <a:cubicBezTo>
                    <a:pt x="82985" y="72965"/>
                    <a:pt x="82777" y="72182"/>
                    <a:pt x="82777" y="71347"/>
                  </a:cubicBezTo>
                  <a:close/>
                </a:path>
              </a:pathLst>
            </a:custGeom>
            <a:solidFill>
              <a:schemeClr val="lt1"/>
            </a:solidFill>
            <a:ln w="14350" cap="flat" cmpd="sng">
              <a:solidFill>
                <a:schemeClr val="lt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1" name="Google Shape;71;p3"/>
          <p:cNvGrpSpPr/>
          <p:nvPr/>
        </p:nvGrpSpPr>
        <p:grpSpPr>
          <a:xfrm rot="-400487" flipH="1">
            <a:off x="56691" y="-91127"/>
            <a:ext cx="3042492" cy="2387332"/>
            <a:chOff x="-2415600" y="2986400"/>
            <a:chExt cx="1943075" cy="1524659"/>
          </a:xfrm>
        </p:grpSpPr>
        <p:sp>
          <p:nvSpPr>
            <p:cNvPr id="72" name="Google Shape;72;p3"/>
            <p:cNvSpPr/>
            <p:nvPr/>
          </p:nvSpPr>
          <p:spPr>
            <a:xfrm>
              <a:off x="-2415600" y="2986400"/>
              <a:ext cx="1117375" cy="1251275"/>
            </a:xfrm>
            <a:custGeom>
              <a:avLst/>
              <a:gdLst/>
              <a:ahLst/>
              <a:cxnLst/>
              <a:rect l="l" t="t" r="r" b="b"/>
              <a:pathLst>
                <a:path w="44695" h="50051" extrusionOk="0">
                  <a:moveTo>
                    <a:pt x="11387" y="1"/>
                  </a:moveTo>
                  <a:cubicBezTo>
                    <a:pt x="10743" y="1"/>
                    <a:pt x="10152" y="449"/>
                    <a:pt x="10001" y="1099"/>
                  </a:cubicBezTo>
                  <a:lnTo>
                    <a:pt x="180" y="41127"/>
                  </a:lnTo>
                  <a:cubicBezTo>
                    <a:pt x="0" y="41896"/>
                    <a:pt x="462" y="42665"/>
                    <a:pt x="1257" y="42871"/>
                  </a:cubicBezTo>
                  <a:lnTo>
                    <a:pt x="33617" y="50051"/>
                  </a:lnTo>
                  <a:lnTo>
                    <a:pt x="44695" y="8433"/>
                  </a:lnTo>
                  <a:lnTo>
                    <a:pt x="11744" y="48"/>
                  </a:lnTo>
                  <a:cubicBezTo>
                    <a:pt x="11625" y="16"/>
                    <a:pt x="11505" y="1"/>
                    <a:pt x="113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-1586075" y="3188225"/>
              <a:ext cx="1113550" cy="1279575"/>
            </a:xfrm>
            <a:custGeom>
              <a:avLst/>
              <a:gdLst/>
              <a:ahLst/>
              <a:cxnLst/>
              <a:rect l="l" t="t" r="r" b="b"/>
              <a:pathLst>
                <a:path w="44542" h="51183" extrusionOk="0">
                  <a:moveTo>
                    <a:pt x="10411" y="1"/>
                  </a:moveTo>
                  <a:lnTo>
                    <a:pt x="0" y="41772"/>
                  </a:lnTo>
                  <a:lnTo>
                    <a:pt x="31797" y="51132"/>
                  </a:lnTo>
                  <a:cubicBezTo>
                    <a:pt x="31925" y="51166"/>
                    <a:pt x="32054" y="51182"/>
                    <a:pt x="32181" y="51182"/>
                  </a:cubicBezTo>
                  <a:cubicBezTo>
                    <a:pt x="32815" y="51182"/>
                    <a:pt x="33395" y="50773"/>
                    <a:pt x="33566" y="50132"/>
                  </a:cubicBezTo>
                  <a:lnTo>
                    <a:pt x="44336" y="10360"/>
                  </a:lnTo>
                  <a:cubicBezTo>
                    <a:pt x="44541" y="9591"/>
                    <a:pt x="44080" y="8796"/>
                    <a:pt x="43310" y="8591"/>
                  </a:cubicBezTo>
                  <a:lnTo>
                    <a:pt x="1041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-2402775" y="2994000"/>
              <a:ext cx="1133400" cy="1217400"/>
            </a:xfrm>
            <a:custGeom>
              <a:avLst/>
              <a:gdLst/>
              <a:ahLst/>
              <a:cxnLst/>
              <a:rect l="l" t="t" r="r" b="b"/>
              <a:pathLst>
                <a:path w="45336" h="48696" extrusionOk="0">
                  <a:moveTo>
                    <a:pt x="12283" y="0"/>
                  </a:moveTo>
                  <a:lnTo>
                    <a:pt x="0" y="41900"/>
                  </a:lnTo>
                  <a:lnTo>
                    <a:pt x="19104" y="42131"/>
                  </a:lnTo>
                  <a:cubicBezTo>
                    <a:pt x="23976" y="42823"/>
                    <a:pt x="28540" y="44874"/>
                    <a:pt x="32309" y="48054"/>
                  </a:cubicBezTo>
                  <a:lnTo>
                    <a:pt x="33053" y="48695"/>
                  </a:lnTo>
                  <a:lnTo>
                    <a:pt x="45336" y="6770"/>
                  </a:lnTo>
                  <a:lnTo>
                    <a:pt x="44567" y="6129"/>
                  </a:lnTo>
                  <a:cubicBezTo>
                    <a:pt x="40797" y="2975"/>
                    <a:pt x="36233" y="923"/>
                    <a:pt x="31361" y="231"/>
                  </a:cubicBezTo>
                  <a:lnTo>
                    <a:pt x="122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-2351263" y="3014809"/>
              <a:ext cx="1085975" cy="1231500"/>
            </a:xfrm>
            <a:custGeom>
              <a:avLst/>
              <a:gdLst/>
              <a:ahLst/>
              <a:cxnLst/>
              <a:rect l="l" t="t" r="r" b="b"/>
              <a:pathLst>
                <a:path w="43439" h="49260" extrusionOk="0">
                  <a:moveTo>
                    <a:pt x="12258" y="0"/>
                  </a:moveTo>
                  <a:lnTo>
                    <a:pt x="1" y="41925"/>
                  </a:lnTo>
                  <a:lnTo>
                    <a:pt x="17207" y="42695"/>
                  </a:lnTo>
                  <a:cubicBezTo>
                    <a:pt x="22079" y="43387"/>
                    <a:pt x="26643" y="45438"/>
                    <a:pt x="30412" y="48618"/>
                  </a:cubicBezTo>
                  <a:lnTo>
                    <a:pt x="31156" y="49259"/>
                  </a:lnTo>
                  <a:lnTo>
                    <a:pt x="43439" y="7334"/>
                  </a:lnTo>
                  <a:lnTo>
                    <a:pt x="42670" y="6693"/>
                  </a:lnTo>
                  <a:cubicBezTo>
                    <a:pt x="38900" y="3539"/>
                    <a:pt x="34336" y="1487"/>
                    <a:pt x="29464" y="769"/>
                  </a:cubicBezTo>
                  <a:lnTo>
                    <a:pt x="12258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-1573663" y="3188659"/>
              <a:ext cx="1070600" cy="1322400"/>
            </a:xfrm>
            <a:custGeom>
              <a:avLst/>
              <a:gdLst/>
              <a:ahLst/>
              <a:cxnLst/>
              <a:rect l="l" t="t" r="r" b="b"/>
              <a:pathLst>
                <a:path w="42824" h="52896" extrusionOk="0">
                  <a:moveTo>
                    <a:pt x="17135" y="1"/>
                  </a:moveTo>
                  <a:cubicBezTo>
                    <a:pt x="15803" y="1"/>
                    <a:pt x="14490" y="86"/>
                    <a:pt x="13232" y="252"/>
                  </a:cubicBezTo>
                  <a:lnTo>
                    <a:pt x="12258" y="380"/>
                  </a:lnTo>
                  <a:lnTo>
                    <a:pt x="1" y="42280"/>
                  </a:lnTo>
                  <a:lnTo>
                    <a:pt x="975" y="42151"/>
                  </a:lnTo>
                  <a:cubicBezTo>
                    <a:pt x="2113" y="42002"/>
                    <a:pt x="3255" y="41927"/>
                    <a:pt x="4394" y="41927"/>
                  </a:cubicBezTo>
                  <a:cubicBezTo>
                    <a:pt x="8133" y="41927"/>
                    <a:pt x="11844" y="42727"/>
                    <a:pt x="15284" y="44280"/>
                  </a:cubicBezTo>
                  <a:lnTo>
                    <a:pt x="30208" y="52895"/>
                  </a:lnTo>
                  <a:lnTo>
                    <a:pt x="42824" y="9124"/>
                  </a:lnTo>
                  <a:lnTo>
                    <a:pt x="28284" y="2226"/>
                  </a:lnTo>
                  <a:cubicBezTo>
                    <a:pt x="24955" y="704"/>
                    <a:pt x="20963" y="1"/>
                    <a:pt x="1713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77" name="Google Shape;77;p3"/>
            <p:cNvGrpSpPr/>
            <p:nvPr/>
          </p:nvGrpSpPr>
          <p:grpSpPr>
            <a:xfrm>
              <a:off x="-2218800" y="3088875"/>
              <a:ext cx="1598825" cy="1190475"/>
              <a:chOff x="-2218800" y="3088875"/>
              <a:chExt cx="1598825" cy="1190475"/>
            </a:xfrm>
          </p:grpSpPr>
          <p:sp>
            <p:nvSpPr>
              <p:cNvPr id="78" name="Google Shape;78;p3"/>
              <p:cNvSpPr/>
              <p:nvPr/>
            </p:nvSpPr>
            <p:spPr>
              <a:xfrm>
                <a:off x="-2218800" y="3088875"/>
                <a:ext cx="841100" cy="985325"/>
              </a:xfrm>
              <a:custGeom>
                <a:avLst/>
                <a:gdLst/>
                <a:ahLst/>
                <a:cxnLst/>
                <a:rect l="l" t="t" r="r" b="b"/>
                <a:pathLst>
                  <a:path w="33644" h="39413" extrusionOk="0">
                    <a:moveTo>
                      <a:pt x="9539" y="0"/>
                    </a:moveTo>
                    <a:lnTo>
                      <a:pt x="9462" y="667"/>
                    </a:lnTo>
                    <a:lnTo>
                      <a:pt x="22412" y="2385"/>
                    </a:lnTo>
                    <a:cubicBezTo>
                      <a:pt x="26027" y="3077"/>
                      <a:pt x="29489" y="4436"/>
                      <a:pt x="32643" y="6360"/>
                    </a:cubicBezTo>
                    <a:lnTo>
                      <a:pt x="33284" y="6744"/>
                    </a:lnTo>
                    <a:lnTo>
                      <a:pt x="33643" y="6154"/>
                    </a:lnTo>
                    <a:lnTo>
                      <a:pt x="33002" y="5770"/>
                    </a:lnTo>
                    <a:cubicBezTo>
                      <a:pt x="29797" y="3795"/>
                      <a:pt x="26233" y="2411"/>
                      <a:pt x="22540" y="1693"/>
                    </a:cubicBezTo>
                    <a:lnTo>
                      <a:pt x="9539" y="0"/>
                    </a:lnTo>
                    <a:close/>
                    <a:moveTo>
                      <a:pt x="8668" y="2385"/>
                    </a:moveTo>
                    <a:lnTo>
                      <a:pt x="8591" y="3052"/>
                    </a:lnTo>
                    <a:lnTo>
                      <a:pt x="21540" y="4770"/>
                    </a:lnTo>
                    <a:cubicBezTo>
                      <a:pt x="25156" y="5462"/>
                      <a:pt x="28617" y="6821"/>
                      <a:pt x="31771" y="8744"/>
                    </a:cubicBezTo>
                    <a:lnTo>
                      <a:pt x="32387" y="9129"/>
                    </a:lnTo>
                    <a:lnTo>
                      <a:pt x="32771" y="8565"/>
                    </a:lnTo>
                    <a:lnTo>
                      <a:pt x="32130" y="8180"/>
                    </a:lnTo>
                    <a:cubicBezTo>
                      <a:pt x="28899" y="6206"/>
                      <a:pt x="25361" y="4821"/>
                      <a:pt x="21668" y="4103"/>
                    </a:cubicBezTo>
                    <a:lnTo>
                      <a:pt x="8668" y="2385"/>
                    </a:lnTo>
                    <a:close/>
                    <a:moveTo>
                      <a:pt x="7796" y="4795"/>
                    </a:moveTo>
                    <a:lnTo>
                      <a:pt x="7719" y="5488"/>
                    </a:lnTo>
                    <a:lnTo>
                      <a:pt x="20668" y="7180"/>
                    </a:lnTo>
                    <a:cubicBezTo>
                      <a:pt x="24284" y="7898"/>
                      <a:pt x="27746" y="9232"/>
                      <a:pt x="30900" y="11180"/>
                    </a:cubicBezTo>
                    <a:lnTo>
                      <a:pt x="31515" y="11565"/>
                    </a:lnTo>
                    <a:lnTo>
                      <a:pt x="31874" y="10975"/>
                    </a:lnTo>
                    <a:lnTo>
                      <a:pt x="31259" y="10591"/>
                    </a:lnTo>
                    <a:cubicBezTo>
                      <a:pt x="28028" y="8616"/>
                      <a:pt x="24489" y="7231"/>
                      <a:pt x="20796" y="6513"/>
                    </a:cubicBezTo>
                    <a:lnTo>
                      <a:pt x="7796" y="4795"/>
                    </a:lnTo>
                    <a:close/>
                    <a:moveTo>
                      <a:pt x="6873" y="9206"/>
                    </a:moveTo>
                    <a:lnTo>
                      <a:pt x="6770" y="9873"/>
                    </a:lnTo>
                    <a:lnTo>
                      <a:pt x="19745" y="11591"/>
                    </a:lnTo>
                    <a:cubicBezTo>
                      <a:pt x="23361" y="12283"/>
                      <a:pt x="26822" y="13642"/>
                      <a:pt x="29976" y="15565"/>
                    </a:cubicBezTo>
                    <a:lnTo>
                      <a:pt x="30592" y="15950"/>
                    </a:lnTo>
                    <a:lnTo>
                      <a:pt x="30951" y="15386"/>
                    </a:lnTo>
                    <a:lnTo>
                      <a:pt x="30335" y="15001"/>
                    </a:lnTo>
                    <a:cubicBezTo>
                      <a:pt x="27104" y="13027"/>
                      <a:pt x="23566" y="11642"/>
                      <a:pt x="19848" y="10924"/>
                    </a:cubicBezTo>
                    <a:lnTo>
                      <a:pt x="6873" y="9206"/>
                    </a:lnTo>
                    <a:close/>
                    <a:moveTo>
                      <a:pt x="5975" y="11616"/>
                    </a:moveTo>
                    <a:lnTo>
                      <a:pt x="5898" y="12283"/>
                    </a:lnTo>
                    <a:lnTo>
                      <a:pt x="18848" y="14001"/>
                    </a:lnTo>
                    <a:cubicBezTo>
                      <a:pt x="22463" y="14693"/>
                      <a:pt x="25925" y="16052"/>
                      <a:pt x="29079" y="17976"/>
                    </a:cubicBezTo>
                    <a:lnTo>
                      <a:pt x="29694" y="18360"/>
                    </a:lnTo>
                    <a:lnTo>
                      <a:pt x="30079" y="17796"/>
                    </a:lnTo>
                    <a:lnTo>
                      <a:pt x="29438" y="17411"/>
                    </a:lnTo>
                    <a:cubicBezTo>
                      <a:pt x="26207" y="15437"/>
                      <a:pt x="22668" y="14052"/>
                      <a:pt x="18976" y="13334"/>
                    </a:cubicBezTo>
                    <a:lnTo>
                      <a:pt x="5975" y="11616"/>
                    </a:lnTo>
                    <a:close/>
                    <a:moveTo>
                      <a:pt x="5078" y="14027"/>
                    </a:moveTo>
                    <a:lnTo>
                      <a:pt x="5001" y="14693"/>
                    </a:lnTo>
                    <a:lnTo>
                      <a:pt x="17950" y="16411"/>
                    </a:lnTo>
                    <a:cubicBezTo>
                      <a:pt x="21566" y="17104"/>
                      <a:pt x="25027" y="18463"/>
                      <a:pt x="28181" y="20386"/>
                    </a:cubicBezTo>
                    <a:lnTo>
                      <a:pt x="28797" y="20796"/>
                    </a:lnTo>
                    <a:lnTo>
                      <a:pt x="29181" y="20206"/>
                    </a:lnTo>
                    <a:lnTo>
                      <a:pt x="28566" y="19822"/>
                    </a:lnTo>
                    <a:cubicBezTo>
                      <a:pt x="25335" y="17847"/>
                      <a:pt x="21796" y="16463"/>
                      <a:pt x="18104" y="15745"/>
                    </a:cubicBezTo>
                    <a:lnTo>
                      <a:pt x="5078" y="14027"/>
                    </a:lnTo>
                    <a:close/>
                    <a:moveTo>
                      <a:pt x="4078" y="19053"/>
                    </a:moveTo>
                    <a:lnTo>
                      <a:pt x="4001" y="19719"/>
                    </a:lnTo>
                    <a:lnTo>
                      <a:pt x="16950" y="21437"/>
                    </a:lnTo>
                    <a:cubicBezTo>
                      <a:pt x="20591" y="22130"/>
                      <a:pt x="24053" y="23489"/>
                      <a:pt x="27207" y="25412"/>
                    </a:cubicBezTo>
                    <a:lnTo>
                      <a:pt x="27822" y="25797"/>
                    </a:lnTo>
                    <a:lnTo>
                      <a:pt x="28181" y="25232"/>
                    </a:lnTo>
                    <a:lnTo>
                      <a:pt x="27566" y="24822"/>
                    </a:lnTo>
                    <a:cubicBezTo>
                      <a:pt x="24335" y="22848"/>
                      <a:pt x="20796" y="21463"/>
                      <a:pt x="17104" y="20745"/>
                    </a:cubicBezTo>
                    <a:lnTo>
                      <a:pt x="4078" y="19053"/>
                    </a:lnTo>
                    <a:close/>
                    <a:moveTo>
                      <a:pt x="3231" y="21463"/>
                    </a:moveTo>
                    <a:lnTo>
                      <a:pt x="3129" y="22130"/>
                    </a:lnTo>
                    <a:lnTo>
                      <a:pt x="16078" y="23848"/>
                    </a:lnTo>
                    <a:cubicBezTo>
                      <a:pt x="19899" y="24617"/>
                      <a:pt x="24438" y="26668"/>
                      <a:pt x="26310" y="27848"/>
                    </a:cubicBezTo>
                    <a:lnTo>
                      <a:pt x="26925" y="28233"/>
                    </a:lnTo>
                    <a:lnTo>
                      <a:pt x="27310" y="27643"/>
                    </a:lnTo>
                    <a:lnTo>
                      <a:pt x="26669" y="27258"/>
                    </a:lnTo>
                    <a:cubicBezTo>
                      <a:pt x="24745" y="26053"/>
                      <a:pt x="20104" y="23925"/>
                      <a:pt x="16206" y="23155"/>
                    </a:cubicBezTo>
                    <a:lnTo>
                      <a:pt x="3231" y="21463"/>
                    </a:lnTo>
                    <a:close/>
                    <a:moveTo>
                      <a:pt x="2334" y="23848"/>
                    </a:moveTo>
                    <a:lnTo>
                      <a:pt x="2231" y="24514"/>
                    </a:lnTo>
                    <a:lnTo>
                      <a:pt x="15206" y="26232"/>
                    </a:lnTo>
                    <a:cubicBezTo>
                      <a:pt x="18925" y="26976"/>
                      <a:pt x="24540" y="29669"/>
                      <a:pt x="25438" y="30233"/>
                    </a:cubicBezTo>
                    <a:lnTo>
                      <a:pt x="26053" y="30617"/>
                    </a:lnTo>
                    <a:lnTo>
                      <a:pt x="26412" y="30053"/>
                    </a:lnTo>
                    <a:lnTo>
                      <a:pt x="25797" y="29669"/>
                    </a:lnTo>
                    <a:cubicBezTo>
                      <a:pt x="24848" y="29079"/>
                      <a:pt x="19207" y="26335"/>
                      <a:pt x="15335" y="25566"/>
                    </a:cubicBezTo>
                    <a:lnTo>
                      <a:pt x="2334" y="23848"/>
                    </a:lnTo>
                    <a:close/>
                    <a:moveTo>
                      <a:pt x="1283" y="27592"/>
                    </a:moveTo>
                    <a:lnTo>
                      <a:pt x="1180" y="28284"/>
                    </a:lnTo>
                    <a:lnTo>
                      <a:pt x="14155" y="29976"/>
                    </a:lnTo>
                    <a:cubicBezTo>
                      <a:pt x="17771" y="30694"/>
                      <a:pt x="21232" y="32053"/>
                      <a:pt x="24361" y="33976"/>
                    </a:cubicBezTo>
                    <a:lnTo>
                      <a:pt x="25002" y="34361"/>
                    </a:lnTo>
                    <a:lnTo>
                      <a:pt x="25361" y="33797"/>
                    </a:lnTo>
                    <a:lnTo>
                      <a:pt x="24745" y="33387"/>
                    </a:lnTo>
                    <a:cubicBezTo>
                      <a:pt x="21514" y="31412"/>
                      <a:pt x="17976" y="30028"/>
                      <a:pt x="14258" y="29310"/>
                    </a:cubicBezTo>
                    <a:lnTo>
                      <a:pt x="1283" y="27592"/>
                    </a:lnTo>
                    <a:close/>
                    <a:moveTo>
                      <a:pt x="693" y="30156"/>
                    </a:moveTo>
                    <a:lnTo>
                      <a:pt x="590" y="30822"/>
                    </a:lnTo>
                    <a:lnTo>
                      <a:pt x="13565" y="32541"/>
                    </a:lnTo>
                    <a:cubicBezTo>
                      <a:pt x="17181" y="33233"/>
                      <a:pt x="20643" y="34592"/>
                      <a:pt x="23797" y="36515"/>
                    </a:cubicBezTo>
                    <a:lnTo>
                      <a:pt x="24412" y="36900"/>
                    </a:lnTo>
                    <a:lnTo>
                      <a:pt x="24771" y="36310"/>
                    </a:lnTo>
                    <a:lnTo>
                      <a:pt x="24130" y="35925"/>
                    </a:lnTo>
                    <a:cubicBezTo>
                      <a:pt x="20925" y="33951"/>
                      <a:pt x="17386" y="32566"/>
                      <a:pt x="13668" y="31874"/>
                    </a:cubicBezTo>
                    <a:lnTo>
                      <a:pt x="693" y="30156"/>
                    </a:lnTo>
                    <a:close/>
                    <a:moveTo>
                      <a:pt x="103" y="32643"/>
                    </a:moveTo>
                    <a:lnTo>
                      <a:pt x="0" y="33335"/>
                    </a:lnTo>
                    <a:lnTo>
                      <a:pt x="12975" y="35053"/>
                    </a:lnTo>
                    <a:cubicBezTo>
                      <a:pt x="16591" y="35746"/>
                      <a:pt x="20053" y="37105"/>
                      <a:pt x="23207" y="39028"/>
                    </a:cubicBezTo>
                    <a:lnTo>
                      <a:pt x="23848" y="39413"/>
                    </a:lnTo>
                    <a:lnTo>
                      <a:pt x="24181" y="38823"/>
                    </a:lnTo>
                    <a:lnTo>
                      <a:pt x="23540" y="38438"/>
                    </a:lnTo>
                    <a:cubicBezTo>
                      <a:pt x="20335" y="36464"/>
                      <a:pt x="16796" y="35079"/>
                      <a:pt x="13104" y="34361"/>
                    </a:cubicBezTo>
                    <a:lnTo>
                      <a:pt x="103" y="3264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-1461075" y="3283625"/>
                <a:ext cx="841100" cy="995725"/>
              </a:xfrm>
              <a:custGeom>
                <a:avLst/>
                <a:gdLst/>
                <a:ahLst/>
                <a:cxnLst/>
                <a:rect l="l" t="t" r="r" b="b"/>
                <a:pathLst>
                  <a:path w="33644" h="39829" extrusionOk="0">
                    <a:moveTo>
                      <a:pt x="11739" y="1"/>
                    </a:moveTo>
                    <a:cubicBezTo>
                      <a:pt x="10432" y="1"/>
                      <a:pt x="9481" y="31"/>
                      <a:pt x="9386" y="31"/>
                    </a:cubicBezTo>
                    <a:lnTo>
                      <a:pt x="9386" y="698"/>
                    </a:lnTo>
                    <a:cubicBezTo>
                      <a:pt x="9406" y="698"/>
                      <a:pt x="10284" y="673"/>
                      <a:pt x="11526" y="673"/>
                    </a:cubicBezTo>
                    <a:cubicBezTo>
                      <a:pt x="13388" y="673"/>
                      <a:pt x="16068" y="729"/>
                      <a:pt x="17899" y="1006"/>
                    </a:cubicBezTo>
                    <a:cubicBezTo>
                      <a:pt x="22643" y="1775"/>
                      <a:pt x="29618" y="4878"/>
                      <a:pt x="32618" y="6750"/>
                    </a:cubicBezTo>
                    <a:lnTo>
                      <a:pt x="33259" y="7134"/>
                    </a:lnTo>
                    <a:lnTo>
                      <a:pt x="33644" y="6570"/>
                    </a:lnTo>
                    <a:lnTo>
                      <a:pt x="33028" y="6185"/>
                    </a:lnTo>
                    <a:cubicBezTo>
                      <a:pt x="29977" y="4288"/>
                      <a:pt x="22874" y="1108"/>
                      <a:pt x="18053" y="365"/>
                    </a:cubicBezTo>
                    <a:cubicBezTo>
                      <a:pt x="16198" y="63"/>
                      <a:pt x="13606" y="1"/>
                      <a:pt x="11739" y="1"/>
                    </a:cubicBezTo>
                    <a:close/>
                    <a:moveTo>
                      <a:pt x="8770" y="2801"/>
                    </a:moveTo>
                    <a:lnTo>
                      <a:pt x="8770" y="3493"/>
                    </a:lnTo>
                    <a:cubicBezTo>
                      <a:pt x="8847" y="3493"/>
                      <a:pt x="16130" y="3519"/>
                      <a:pt x="19258" y="4288"/>
                    </a:cubicBezTo>
                    <a:cubicBezTo>
                      <a:pt x="22976" y="5211"/>
                      <a:pt x="28489" y="7134"/>
                      <a:pt x="31746" y="9160"/>
                    </a:cubicBezTo>
                    <a:lnTo>
                      <a:pt x="32387" y="9545"/>
                    </a:lnTo>
                    <a:lnTo>
                      <a:pt x="32746" y="8980"/>
                    </a:lnTo>
                    <a:lnTo>
                      <a:pt x="32105" y="8570"/>
                    </a:lnTo>
                    <a:cubicBezTo>
                      <a:pt x="28797" y="6519"/>
                      <a:pt x="23207" y="4570"/>
                      <a:pt x="19412" y="3621"/>
                    </a:cubicBezTo>
                    <a:cubicBezTo>
                      <a:pt x="16207" y="2852"/>
                      <a:pt x="9078" y="2801"/>
                      <a:pt x="8770" y="2801"/>
                    </a:cubicBezTo>
                    <a:close/>
                    <a:moveTo>
                      <a:pt x="8129" y="5570"/>
                    </a:moveTo>
                    <a:lnTo>
                      <a:pt x="8129" y="6262"/>
                    </a:lnTo>
                    <a:cubicBezTo>
                      <a:pt x="8232" y="6262"/>
                      <a:pt x="17412" y="6467"/>
                      <a:pt x="20592" y="7570"/>
                    </a:cubicBezTo>
                    <a:cubicBezTo>
                      <a:pt x="21463" y="7878"/>
                      <a:pt x="22361" y="8160"/>
                      <a:pt x="23233" y="8442"/>
                    </a:cubicBezTo>
                    <a:cubicBezTo>
                      <a:pt x="25976" y="9314"/>
                      <a:pt x="28592" y="10160"/>
                      <a:pt x="30874" y="11570"/>
                    </a:cubicBezTo>
                    <a:lnTo>
                      <a:pt x="31490" y="11955"/>
                    </a:lnTo>
                    <a:lnTo>
                      <a:pt x="31849" y="11391"/>
                    </a:lnTo>
                    <a:lnTo>
                      <a:pt x="31208" y="11006"/>
                    </a:lnTo>
                    <a:cubicBezTo>
                      <a:pt x="28874" y="9519"/>
                      <a:pt x="26079" y="8647"/>
                      <a:pt x="23412" y="7801"/>
                    </a:cubicBezTo>
                    <a:cubicBezTo>
                      <a:pt x="22540" y="7519"/>
                      <a:pt x="21669" y="7237"/>
                      <a:pt x="20797" y="6929"/>
                    </a:cubicBezTo>
                    <a:cubicBezTo>
                      <a:pt x="17540" y="5801"/>
                      <a:pt x="8514" y="5570"/>
                      <a:pt x="8129" y="5570"/>
                    </a:cubicBezTo>
                    <a:close/>
                    <a:moveTo>
                      <a:pt x="6822" y="9596"/>
                    </a:moveTo>
                    <a:lnTo>
                      <a:pt x="6745" y="10263"/>
                    </a:lnTo>
                    <a:lnTo>
                      <a:pt x="19694" y="11981"/>
                    </a:lnTo>
                    <a:cubicBezTo>
                      <a:pt x="23310" y="12699"/>
                      <a:pt x="26771" y="14032"/>
                      <a:pt x="29925" y="15981"/>
                    </a:cubicBezTo>
                    <a:lnTo>
                      <a:pt x="30566" y="16365"/>
                    </a:lnTo>
                    <a:lnTo>
                      <a:pt x="30925" y="15776"/>
                    </a:lnTo>
                    <a:lnTo>
                      <a:pt x="30284" y="15391"/>
                    </a:lnTo>
                    <a:cubicBezTo>
                      <a:pt x="27079" y="13417"/>
                      <a:pt x="23515" y="12032"/>
                      <a:pt x="19822" y="11314"/>
                    </a:cubicBezTo>
                    <a:lnTo>
                      <a:pt x="6822" y="9596"/>
                    </a:lnTo>
                    <a:close/>
                    <a:moveTo>
                      <a:pt x="5950" y="12006"/>
                    </a:moveTo>
                    <a:lnTo>
                      <a:pt x="5847" y="12673"/>
                    </a:lnTo>
                    <a:lnTo>
                      <a:pt x="18822" y="14391"/>
                    </a:lnTo>
                    <a:cubicBezTo>
                      <a:pt x="22438" y="15109"/>
                      <a:pt x="25900" y="16442"/>
                      <a:pt x="29054" y="18391"/>
                    </a:cubicBezTo>
                    <a:lnTo>
                      <a:pt x="29669" y="18776"/>
                    </a:lnTo>
                    <a:lnTo>
                      <a:pt x="30054" y="18186"/>
                    </a:lnTo>
                    <a:lnTo>
                      <a:pt x="29413" y="17801"/>
                    </a:lnTo>
                    <a:cubicBezTo>
                      <a:pt x="26182" y="15827"/>
                      <a:pt x="22643" y="14442"/>
                      <a:pt x="18925" y="13724"/>
                    </a:cubicBezTo>
                    <a:lnTo>
                      <a:pt x="5950" y="12006"/>
                    </a:lnTo>
                    <a:close/>
                    <a:moveTo>
                      <a:pt x="5052" y="14417"/>
                    </a:moveTo>
                    <a:lnTo>
                      <a:pt x="4975" y="15109"/>
                    </a:lnTo>
                    <a:lnTo>
                      <a:pt x="17925" y="16801"/>
                    </a:lnTo>
                    <a:cubicBezTo>
                      <a:pt x="21540" y="17519"/>
                      <a:pt x="25028" y="18853"/>
                      <a:pt x="28156" y="20802"/>
                    </a:cubicBezTo>
                    <a:lnTo>
                      <a:pt x="28797" y="21186"/>
                    </a:lnTo>
                    <a:lnTo>
                      <a:pt x="29156" y="20596"/>
                    </a:lnTo>
                    <a:lnTo>
                      <a:pt x="28515" y="20212"/>
                    </a:lnTo>
                    <a:cubicBezTo>
                      <a:pt x="25310" y="18237"/>
                      <a:pt x="21745" y="16853"/>
                      <a:pt x="18053" y="16135"/>
                    </a:cubicBezTo>
                    <a:lnTo>
                      <a:pt x="5052" y="14417"/>
                    </a:lnTo>
                    <a:close/>
                    <a:moveTo>
                      <a:pt x="4078" y="19443"/>
                    </a:moveTo>
                    <a:lnTo>
                      <a:pt x="4001" y="20109"/>
                    </a:lnTo>
                    <a:lnTo>
                      <a:pt x="16950" y="21827"/>
                    </a:lnTo>
                    <a:cubicBezTo>
                      <a:pt x="20566" y="22545"/>
                      <a:pt x="24028" y="23879"/>
                      <a:pt x="27182" y="25827"/>
                    </a:cubicBezTo>
                    <a:lnTo>
                      <a:pt x="27823" y="26212"/>
                    </a:lnTo>
                    <a:lnTo>
                      <a:pt x="28156" y="25622"/>
                    </a:lnTo>
                    <a:lnTo>
                      <a:pt x="27541" y="25238"/>
                    </a:lnTo>
                    <a:cubicBezTo>
                      <a:pt x="24310" y="23263"/>
                      <a:pt x="20771" y="21879"/>
                      <a:pt x="17079" y="21161"/>
                    </a:cubicBezTo>
                    <a:lnTo>
                      <a:pt x="4078" y="19443"/>
                    </a:lnTo>
                    <a:close/>
                    <a:moveTo>
                      <a:pt x="3180" y="21853"/>
                    </a:moveTo>
                    <a:lnTo>
                      <a:pt x="3103" y="22520"/>
                    </a:lnTo>
                    <a:lnTo>
                      <a:pt x="16053" y="24238"/>
                    </a:lnTo>
                    <a:cubicBezTo>
                      <a:pt x="19874" y="24981"/>
                      <a:pt x="24438" y="27058"/>
                      <a:pt x="26284" y="28212"/>
                    </a:cubicBezTo>
                    <a:lnTo>
                      <a:pt x="26925" y="28623"/>
                    </a:lnTo>
                    <a:lnTo>
                      <a:pt x="27284" y="28033"/>
                    </a:lnTo>
                    <a:lnTo>
                      <a:pt x="26643" y="27648"/>
                    </a:lnTo>
                    <a:cubicBezTo>
                      <a:pt x="24720" y="26443"/>
                      <a:pt x="20079" y="24340"/>
                      <a:pt x="16181" y="23571"/>
                    </a:cubicBezTo>
                    <a:lnTo>
                      <a:pt x="3180" y="21853"/>
                    </a:lnTo>
                    <a:close/>
                    <a:moveTo>
                      <a:pt x="2309" y="24263"/>
                    </a:moveTo>
                    <a:lnTo>
                      <a:pt x="2232" y="24930"/>
                    </a:lnTo>
                    <a:lnTo>
                      <a:pt x="15181" y="26648"/>
                    </a:lnTo>
                    <a:cubicBezTo>
                      <a:pt x="18925" y="27392"/>
                      <a:pt x="24515" y="30084"/>
                      <a:pt x="25412" y="30623"/>
                    </a:cubicBezTo>
                    <a:lnTo>
                      <a:pt x="26053" y="31007"/>
                    </a:lnTo>
                    <a:lnTo>
                      <a:pt x="26387" y="30443"/>
                    </a:lnTo>
                    <a:lnTo>
                      <a:pt x="25771" y="30058"/>
                    </a:lnTo>
                    <a:cubicBezTo>
                      <a:pt x="24823" y="29469"/>
                      <a:pt x="19181" y="26751"/>
                      <a:pt x="15309" y="25981"/>
                    </a:cubicBezTo>
                    <a:lnTo>
                      <a:pt x="2309" y="24263"/>
                    </a:lnTo>
                    <a:close/>
                    <a:moveTo>
                      <a:pt x="1257" y="28007"/>
                    </a:moveTo>
                    <a:lnTo>
                      <a:pt x="1180" y="28674"/>
                    </a:lnTo>
                    <a:lnTo>
                      <a:pt x="14130" y="30392"/>
                    </a:lnTo>
                    <a:cubicBezTo>
                      <a:pt x="17745" y="31110"/>
                      <a:pt x="21207" y="32443"/>
                      <a:pt x="24361" y="34392"/>
                    </a:cubicBezTo>
                    <a:lnTo>
                      <a:pt x="24976" y="34777"/>
                    </a:lnTo>
                    <a:lnTo>
                      <a:pt x="25335" y="34187"/>
                    </a:lnTo>
                    <a:lnTo>
                      <a:pt x="24720" y="33802"/>
                    </a:lnTo>
                    <a:cubicBezTo>
                      <a:pt x="21489" y="31828"/>
                      <a:pt x="17950" y="30443"/>
                      <a:pt x="14258" y="29725"/>
                    </a:cubicBezTo>
                    <a:lnTo>
                      <a:pt x="1257" y="28007"/>
                    </a:lnTo>
                    <a:close/>
                    <a:moveTo>
                      <a:pt x="667" y="30520"/>
                    </a:moveTo>
                    <a:lnTo>
                      <a:pt x="591" y="31212"/>
                    </a:lnTo>
                    <a:lnTo>
                      <a:pt x="13566" y="32905"/>
                    </a:lnTo>
                    <a:cubicBezTo>
                      <a:pt x="17155" y="33623"/>
                      <a:pt x="20617" y="34982"/>
                      <a:pt x="23771" y="36905"/>
                    </a:cubicBezTo>
                    <a:lnTo>
                      <a:pt x="24412" y="37290"/>
                    </a:lnTo>
                    <a:lnTo>
                      <a:pt x="24746" y="36726"/>
                    </a:lnTo>
                    <a:lnTo>
                      <a:pt x="24130" y="36315"/>
                    </a:lnTo>
                    <a:cubicBezTo>
                      <a:pt x="20899" y="34341"/>
                      <a:pt x="17361" y="32956"/>
                      <a:pt x="13668" y="32238"/>
                    </a:cubicBezTo>
                    <a:lnTo>
                      <a:pt x="667" y="30520"/>
                    </a:lnTo>
                    <a:close/>
                    <a:moveTo>
                      <a:pt x="103" y="33059"/>
                    </a:moveTo>
                    <a:lnTo>
                      <a:pt x="1" y="33725"/>
                    </a:lnTo>
                    <a:lnTo>
                      <a:pt x="12950" y="35443"/>
                    </a:lnTo>
                    <a:cubicBezTo>
                      <a:pt x="16566" y="36136"/>
                      <a:pt x="20027" y="37495"/>
                      <a:pt x="23181" y="39418"/>
                    </a:cubicBezTo>
                    <a:lnTo>
                      <a:pt x="23797" y="39828"/>
                    </a:lnTo>
                    <a:lnTo>
                      <a:pt x="24156" y="39238"/>
                    </a:lnTo>
                    <a:lnTo>
                      <a:pt x="23515" y="38854"/>
                    </a:lnTo>
                    <a:cubicBezTo>
                      <a:pt x="20310" y="36879"/>
                      <a:pt x="16745" y="35495"/>
                      <a:pt x="13053" y="34777"/>
                    </a:cubicBezTo>
                    <a:lnTo>
                      <a:pt x="103" y="3305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80" name="Google Shape;80;p3"/>
          <p:cNvGrpSpPr/>
          <p:nvPr/>
        </p:nvGrpSpPr>
        <p:grpSpPr>
          <a:xfrm rot="-135829">
            <a:off x="-725854" y="-333649"/>
            <a:ext cx="2414599" cy="2495645"/>
            <a:chOff x="334100" y="971800"/>
            <a:chExt cx="1810984" cy="1871771"/>
          </a:xfrm>
        </p:grpSpPr>
        <p:sp>
          <p:nvSpPr>
            <p:cNvPr id="81" name="Google Shape;81;p3"/>
            <p:cNvSpPr/>
            <p:nvPr/>
          </p:nvSpPr>
          <p:spPr>
            <a:xfrm>
              <a:off x="341909" y="971800"/>
              <a:ext cx="1803175" cy="1871771"/>
            </a:xfrm>
            <a:custGeom>
              <a:avLst/>
              <a:gdLst/>
              <a:ahLst/>
              <a:cxnLst/>
              <a:rect l="l" t="t" r="r" b="b"/>
              <a:pathLst>
                <a:path w="88903" h="92285" extrusionOk="0">
                  <a:moveTo>
                    <a:pt x="44583" y="1"/>
                  </a:moveTo>
                  <a:cubicBezTo>
                    <a:pt x="44328" y="1"/>
                    <a:pt x="44071" y="83"/>
                    <a:pt x="43849" y="252"/>
                  </a:cubicBezTo>
                  <a:lnTo>
                    <a:pt x="0" y="33408"/>
                  </a:lnTo>
                  <a:lnTo>
                    <a:pt x="43131" y="91437"/>
                  </a:lnTo>
                  <a:cubicBezTo>
                    <a:pt x="43514" y="91989"/>
                    <a:pt x="44136" y="92284"/>
                    <a:pt x="44766" y="92284"/>
                  </a:cubicBezTo>
                  <a:cubicBezTo>
                    <a:pt x="45190" y="92284"/>
                    <a:pt x="45617" y="92151"/>
                    <a:pt x="45977" y="91873"/>
                  </a:cubicBezTo>
                  <a:lnTo>
                    <a:pt x="88261" y="59204"/>
                  </a:lnTo>
                  <a:cubicBezTo>
                    <a:pt x="88800" y="58794"/>
                    <a:pt x="88903" y="58050"/>
                    <a:pt x="88492" y="57512"/>
                  </a:cubicBezTo>
                  <a:lnTo>
                    <a:pt x="45541" y="483"/>
                  </a:lnTo>
                  <a:cubicBezTo>
                    <a:pt x="45300" y="167"/>
                    <a:pt x="44944" y="1"/>
                    <a:pt x="445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336189" y="976911"/>
              <a:ext cx="1795894" cy="1820273"/>
            </a:xfrm>
            <a:custGeom>
              <a:avLst/>
              <a:gdLst/>
              <a:ahLst/>
              <a:cxnLst/>
              <a:rect l="l" t="t" r="r" b="b"/>
              <a:pathLst>
                <a:path w="88544" h="89746" extrusionOk="0">
                  <a:moveTo>
                    <a:pt x="44131" y="0"/>
                  </a:moveTo>
                  <a:lnTo>
                    <a:pt x="0" y="33258"/>
                  </a:lnTo>
                  <a:lnTo>
                    <a:pt x="46208" y="89415"/>
                  </a:lnTo>
                  <a:cubicBezTo>
                    <a:pt x="46378" y="89632"/>
                    <a:pt x="46632" y="89746"/>
                    <a:pt x="46886" y="89746"/>
                  </a:cubicBezTo>
                  <a:cubicBezTo>
                    <a:pt x="47053" y="89746"/>
                    <a:pt x="47219" y="89697"/>
                    <a:pt x="47362" y="89595"/>
                  </a:cubicBezTo>
                  <a:lnTo>
                    <a:pt x="88543" y="58952"/>
                  </a:lnTo>
                  <a:lnTo>
                    <a:pt x="4413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83" name="Google Shape;83;p3"/>
            <p:cNvGrpSpPr/>
            <p:nvPr/>
          </p:nvGrpSpPr>
          <p:grpSpPr>
            <a:xfrm>
              <a:off x="1214129" y="978980"/>
              <a:ext cx="913828" cy="1211839"/>
              <a:chOff x="1214129" y="978980"/>
              <a:chExt cx="913828" cy="1211839"/>
            </a:xfrm>
          </p:grpSpPr>
          <p:sp>
            <p:nvSpPr>
              <p:cNvPr id="84" name="Google Shape;84;p3"/>
              <p:cNvSpPr/>
              <p:nvPr/>
            </p:nvSpPr>
            <p:spPr>
              <a:xfrm>
                <a:off x="1222973" y="978980"/>
                <a:ext cx="904985" cy="1199365"/>
              </a:xfrm>
              <a:custGeom>
                <a:avLst/>
                <a:gdLst/>
                <a:ahLst/>
                <a:cxnLst/>
                <a:rect l="l" t="t" r="r" b="b"/>
                <a:pathLst>
                  <a:path w="44619" h="59133" extrusionOk="0">
                    <a:moveTo>
                      <a:pt x="206" y="1"/>
                    </a:moveTo>
                    <a:lnTo>
                      <a:pt x="1" y="129"/>
                    </a:lnTo>
                    <a:lnTo>
                      <a:pt x="44439" y="59132"/>
                    </a:lnTo>
                    <a:lnTo>
                      <a:pt x="44618" y="58978"/>
                    </a:lnTo>
                    <a:lnTo>
                      <a:pt x="20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5" name="Google Shape;85;p3"/>
              <p:cNvSpPr/>
              <p:nvPr/>
            </p:nvSpPr>
            <p:spPr>
              <a:xfrm>
                <a:off x="1214129" y="991475"/>
                <a:ext cx="904985" cy="1199345"/>
              </a:xfrm>
              <a:custGeom>
                <a:avLst/>
                <a:gdLst/>
                <a:ahLst/>
                <a:cxnLst/>
                <a:rect l="l" t="t" r="r" b="b"/>
                <a:pathLst>
                  <a:path w="44619" h="59132" extrusionOk="0">
                    <a:moveTo>
                      <a:pt x="206" y="0"/>
                    </a:moveTo>
                    <a:lnTo>
                      <a:pt x="1" y="154"/>
                    </a:lnTo>
                    <a:lnTo>
                      <a:pt x="44439" y="59132"/>
                    </a:lnTo>
                    <a:lnTo>
                      <a:pt x="44618" y="59003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86" name="Google Shape;86;p3"/>
            <p:cNvSpPr/>
            <p:nvPr/>
          </p:nvSpPr>
          <p:spPr>
            <a:xfrm>
              <a:off x="334100" y="1004578"/>
              <a:ext cx="1741293" cy="1810882"/>
            </a:xfrm>
            <a:custGeom>
              <a:avLst/>
              <a:gdLst/>
              <a:ahLst/>
              <a:cxnLst/>
              <a:rect l="l" t="t" r="r" b="b"/>
              <a:pathLst>
                <a:path w="85852" h="89283" extrusionOk="0">
                  <a:moveTo>
                    <a:pt x="42828" y="0"/>
                  </a:moveTo>
                  <a:cubicBezTo>
                    <a:pt x="42573" y="0"/>
                    <a:pt x="42317" y="82"/>
                    <a:pt x="42106" y="252"/>
                  </a:cubicBezTo>
                  <a:lnTo>
                    <a:pt x="1" y="31946"/>
                  </a:lnTo>
                  <a:lnTo>
                    <a:pt x="43131" y="89282"/>
                  </a:lnTo>
                  <a:lnTo>
                    <a:pt x="85210" y="57588"/>
                  </a:lnTo>
                  <a:cubicBezTo>
                    <a:pt x="85749" y="57178"/>
                    <a:pt x="85851" y="56409"/>
                    <a:pt x="85441" y="55870"/>
                  </a:cubicBezTo>
                  <a:lnTo>
                    <a:pt x="43798" y="482"/>
                  </a:lnTo>
                  <a:cubicBezTo>
                    <a:pt x="43557" y="166"/>
                    <a:pt x="43192" y="0"/>
                    <a:pt x="428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373105" y="1605205"/>
              <a:ext cx="899265" cy="1180097"/>
            </a:xfrm>
            <a:custGeom>
              <a:avLst/>
              <a:gdLst/>
              <a:ahLst/>
              <a:cxnLst/>
              <a:rect l="l" t="t" r="r" b="b"/>
              <a:pathLst>
                <a:path w="44337" h="58183" extrusionOk="0">
                  <a:moveTo>
                    <a:pt x="1155" y="0"/>
                  </a:moveTo>
                  <a:lnTo>
                    <a:pt x="1" y="872"/>
                  </a:lnTo>
                  <a:lnTo>
                    <a:pt x="43157" y="58183"/>
                  </a:lnTo>
                  <a:lnTo>
                    <a:pt x="44337" y="57311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762685" y="1424197"/>
              <a:ext cx="916931" cy="993396"/>
            </a:xfrm>
            <a:custGeom>
              <a:avLst/>
              <a:gdLst/>
              <a:ahLst/>
              <a:cxnLst/>
              <a:rect l="l" t="t" r="r" b="b"/>
              <a:pathLst>
                <a:path w="45208" h="48978" extrusionOk="0">
                  <a:moveTo>
                    <a:pt x="19206" y="1"/>
                  </a:moveTo>
                  <a:lnTo>
                    <a:pt x="0" y="14463"/>
                  </a:lnTo>
                  <a:lnTo>
                    <a:pt x="26001" y="48978"/>
                  </a:lnTo>
                  <a:lnTo>
                    <a:pt x="45208" y="34515"/>
                  </a:lnTo>
                  <a:lnTo>
                    <a:pt x="192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89" name="Google Shape;89;p3"/>
          <p:cNvGrpSpPr/>
          <p:nvPr/>
        </p:nvGrpSpPr>
        <p:grpSpPr>
          <a:xfrm>
            <a:off x="9646865" y="-958199"/>
            <a:ext cx="4041419" cy="3976396"/>
            <a:chOff x="7235149" y="-718650"/>
            <a:chExt cx="3031064" cy="2982297"/>
          </a:xfrm>
        </p:grpSpPr>
        <p:grpSp>
          <p:nvGrpSpPr>
            <p:cNvPr id="90" name="Google Shape;90;p3"/>
            <p:cNvGrpSpPr/>
            <p:nvPr/>
          </p:nvGrpSpPr>
          <p:grpSpPr>
            <a:xfrm rot="-4962260" flipH="1">
              <a:off x="7958573" y="-653239"/>
              <a:ext cx="596905" cy="1865484"/>
              <a:chOff x="-1858600" y="2385325"/>
              <a:chExt cx="523125" cy="1635025"/>
            </a:xfrm>
          </p:grpSpPr>
          <p:sp>
            <p:nvSpPr>
              <p:cNvPr id="91" name="Google Shape;91;p3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2" name="Google Shape;92;p3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3" name="Google Shape;93;p3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4" name="Google Shape;94;p3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95" name="Google Shape;95;p3"/>
            <p:cNvGrpSpPr/>
            <p:nvPr/>
          </p:nvGrpSpPr>
          <p:grpSpPr>
            <a:xfrm rot="-4962260" flipH="1">
              <a:off x="7743302" y="-357136"/>
              <a:ext cx="1178407" cy="2061785"/>
              <a:chOff x="-1779100" y="2408800"/>
              <a:chExt cx="1032750" cy="1807075"/>
            </a:xfrm>
          </p:grpSpPr>
          <p:sp>
            <p:nvSpPr>
              <p:cNvPr id="96" name="Google Shape;96;p3"/>
              <p:cNvSpPr/>
              <p:nvPr/>
            </p:nvSpPr>
            <p:spPr>
              <a:xfrm>
                <a:off x="-1779100" y="2498825"/>
                <a:ext cx="1032750" cy="1717050"/>
              </a:xfrm>
              <a:custGeom>
                <a:avLst/>
                <a:gdLst/>
                <a:ahLst/>
                <a:cxnLst/>
                <a:rect l="l" t="t" r="r" b="b"/>
                <a:pathLst>
                  <a:path w="41310" h="68682" extrusionOk="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7" name="Google Shape;97;p3"/>
              <p:cNvSpPr/>
              <p:nvPr/>
            </p:nvSpPr>
            <p:spPr>
              <a:xfrm>
                <a:off x="-1776550" y="2408800"/>
                <a:ext cx="973150" cy="1753225"/>
              </a:xfrm>
              <a:custGeom>
                <a:avLst/>
                <a:gdLst/>
                <a:ahLst/>
                <a:cxnLst/>
                <a:rect l="l" t="t" r="r" b="b"/>
                <a:pathLst>
                  <a:path w="38926" h="70129" extrusionOk="0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8" name="Google Shape;98;p3"/>
              <p:cNvSpPr/>
              <p:nvPr/>
            </p:nvSpPr>
            <p:spPr>
              <a:xfrm>
                <a:off x="-1311125" y="2430900"/>
                <a:ext cx="402150" cy="319125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2765" extrusionOk="0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9" name="Google Shape;99;p3"/>
              <p:cNvSpPr/>
              <p:nvPr/>
            </p:nvSpPr>
            <p:spPr>
              <a:xfrm>
                <a:off x="-1775275" y="2546100"/>
                <a:ext cx="795475" cy="1591550"/>
              </a:xfrm>
              <a:custGeom>
                <a:avLst/>
                <a:gdLst/>
                <a:ahLst/>
                <a:cxnLst/>
                <a:rect l="l" t="t" r="r" b="b"/>
                <a:pathLst>
                  <a:path w="31819" h="63662" extrusionOk="0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00" name="Google Shape;100;p3"/>
            <p:cNvGrpSpPr/>
            <p:nvPr/>
          </p:nvGrpSpPr>
          <p:grpSpPr>
            <a:xfrm rot="-3828478" flipH="1">
              <a:off x="7664496" y="-324322"/>
              <a:ext cx="2244432" cy="2193641"/>
              <a:chOff x="-623774" y="407959"/>
              <a:chExt cx="2317309" cy="2264556"/>
            </a:xfrm>
          </p:grpSpPr>
          <p:grpSp>
            <p:nvGrpSpPr>
              <p:cNvPr id="101" name="Google Shape;101;p3"/>
              <p:cNvGrpSpPr/>
              <p:nvPr/>
            </p:nvGrpSpPr>
            <p:grpSpPr>
              <a:xfrm rot="1413719">
                <a:off x="-360763" y="695549"/>
                <a:ext cx="1791287" cy="1689375"/>
                <a:chOff x="-2055400" y="3174000"/>
                <a:chExt cx="1520600" cy="1434200"/>
              </a:xfrm>
            </p:grpSpPr>
            <p:sp>
              <p:nvSpPr>
                <p:cNvPr id="102" name="Google Shape;102;p3"/>
                <p:cNvSpPr/>
                <p:nvPr/>
              </p:nvSpPr>
              <p:spPr>
                <a:xfrm>
                  <a:off x="-2007975" y="3215025"/>
                  <a:ext cx="147317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27" h="55727" extrusionOk="0">
                      <a:moveTo>
                        <a:pt x="49062" y="0"/>
                      </a:moveTo>
                      <a:cubicBezTo>
                        <a:pt x="48551" y="0"/>
                        <a:pt x="48041" y="36"/>
                        <a:pt x="47542" y="108"/>
                      </a:cubicBezTo>
                      <a:cubicBezTo>
                        <a:pt x="43618" y="698"/>
                        <a:pt x="40182" y="3005"/>
                        <a:pt x="37054" y="5441"/>
                      </a:cubicBezTo>
                      <a:cubicBezTo>
                        <a:pt x="28669" y="11980"/>
                        <a:pt x="21566" y="19955"/>
                        <a:pt x="15489" y="28674"/>
                      </a:cubicBezTo>
                      <a:cubicBezTo>
                        <a:pt x="13386" y="31725"/>
                        <a:pt x="11591" y="33828"/>
                        <a:pt x="9309" y="36725"/>
                      </a:cubicBezTo>
                      <a:cubicBezTo>
                        <a:pt x="4366" y="43026"/>
                        <a:pt x="2390" y="53266"/>
                        <a:pt x="9" y="55718"/>
                      </a:cubicBezTo>
                      <a:lnTo>
                        <a:pt x="9" y="55718"/>
                      </a:lnTo>
                      <a:cubicBezTo>
                        <a:pt x="12574" y="42822"/>
                        <a:pt x="31237" y="29697"/>
                        <a:pt x="46849" y="20724"/>
                      </a:cubicBezTo>
                      <a:cubicBezTo>
                        <a:pt x="49901" y="18981"/>
                        <a:pt x="53055" y="17237"/>
                        <a:pt x="55363" y="14596"/>
                      </a:cubicBezTo>
                      <a:cubicBezTo>
                        <a:pt x="57645" y="11955"/>
                        <a:pt x="58927" y="8083"/>
                        <a:pt x="57542" y="4852"/>
                      </a:cubicBezTo>
                      <a:cubicBezTo>
                        <a:pt x="56177" y="1674"/>
                        <a:pt x="52567" y="0"/>
                        <a:pt x="49062" y="0"/>
                      </a:cubicBezTo>
                      <a:close/>
                      <a:moveTo>
                        <a:pt x="9" y="55718"/>
                      </a:moveTo>
                      <a:lnTo>
                        <a:pt x="9" y="55718"/>
                      </a:lnTo>
                      <a:cubicBezTo>
                        <a:pt x="6" y="55720"/>
                        <a:pt x="4" y="55723"/>
                        <a:pt x="1" y="55726"/>
                      </a:cubicBezTo>
                      <a:cubicBezTo>
                        <a:pt x="4" y="55723"/>
                        <a:pt x="6" y="55720"/>
                        <a:pt x="9" y="5571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3" name="Google Shape;103;p3"/>
                <p:cNvSpPr/>
                <p:nvPr/>
              </p:nvSpPr>
              <p:spPr>
                <a:xfrm>
                  <a:off x="-2055400" y="3174000"/>
                  <a:ext cx="147252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01" h="55727" extrusionOk="0">
                      <a:moveTo>
                        <a:pt x="49036" y="0"/>
                      </a:moveTo>
                      <a:cubicBezTo>
                        <a:pt x="48525" y="0"/>
                        <a:pt x="48015" y="36"/>
                        <a:pt x="47516" y="108"/>
                      </a:cubicBezTo>
                      <a:cubicBezTo>
                        <a:pt x="43592" y="697"/>
                        <a:pt x="40156" y="3005"/>
                        <a:pt x="37028" y="5441"/>
                      </a:cubicBezTo>
                      <a:lnTo>
                        <a:pt x="37053" y="5441"/>
                      </a:lnTo>
                      <a:cubicBezTo>
                        <a:pt x="28643" y="11980"/>
                        <a:pt x="21540" y="19955"/>
                        <a:pt x="15488" y="28673"/>
                      </a:cubicBezTo>
                      <a:cubicBezTo>
                        <a:pt x="13386" y="31725"/>
                        <a:pt x="11565" y="33828"/>
                        <a:pt x="9283" y="36725"/>
                      </a:cubicBezTo>
                      <a:cubicBezTo>
                        <a:pt x="4334" y="43033"/>
                        <a:pt x="2359" y="53290"/>
                        <a:pt x="0" y="55726"/>
                      </a:cubicBezTo>
                      <a:cubicBezTo>
                        <a:pt x="12565" y="42828"/>
                        <a:pt x="31207" y="29699"/>
                        <a:pt x="46823" y="20724"/>
                      </a:cubicBezTo>
                      <a:cubicBezTo>
                        <a:pt x="49875" y="18981"/>
                        <a:pt x="53029" y="17237"/>
                        <a:pt x="55336" y="14596"/>
                      </a:cubicBezTo>
                      <a:cubicBezTo>
                        <a:pt x="57619" y="11955"/>
                        <a:pt x="58901" y="8083"/>
                        <a:pt x="57516" y="4852"/>
                      </a:cubicBezTo>
                      <a:cubicBezTo>
                        <a:pt x="56151" y="1674"/>
                        <a:pt x="52541" y="0"/>
                        <a:pt x="4903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4" name="Google Shape;104;p3"/>
                <p:cNvSpPr/>
                <p:nvPr/>
              </p:nvSpPr>
              <p:spPr>
                <a:xfrm>
                  <a:off x="-1083325" y="3219875"/>
                  <a:ext cx="461350" cy="20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54" h="8139" extrusionOk="0">
                      <a:moveTo>
                        <a:pt x="8731" y="282"/>
                      </a:moveTo>
                      <a:cubicBezTo>
                        <a:pt x="8661" y="282"/>
                        <a:pt x="8587" y="347"/>
                        <a:pt x="8607" y="427"/>
                      </a:cubicBezTo>
                      <a:cubicBezTo>
                        <a:pt x="8607" y="452"/>
                        <a:pt x="8633" y="452"/>
                        <a:pt x="8633" y="478"/>
                      </a:cubicBezTo>
                      <a:cubicBezTo>
                        <a:pt x="8669" y="496"/>
                        <a:pt x="8705" y="514"/>
                        <a:pt x="8741" y="514"/>
                      </a:cubicBezTo>
                      <a:cubicBezTo>
                        <a:pt x="8756" y="514"/>
                        <a:pt x="8771" y="511"/>
                        <a:pt x="8786" y="504"/>
                      </a:cubicBezTo>
                      <a:cubicBezTo>
                        <a:pt x="8889" y="452"/>
                        <a:pt x="8889" y="350"/>
                        <a:pt x="8786" y="298"/>
                      </a:cubicBezTo>
                      <a:cubicBezTo>
                        <a:pt x="8770" y="287"/>
                        <a:pt x="8750" y="282"/>
                        <a:pt x="8731" y="282"/>
                      </a:cubicBezTo>
                      <a:close/>
                      <a:moveTo>
                        <a:pt x="11359" y="1"/>
                      </a:moveTo>
                      <a:cubicBezTo>
                        <a:pt x="11294" y="1"/>
                        <a:pt x="11229" y="21"/>
                        <a:pt x="11171" y="68"/>
                      </a:cubicBezTo>
                      <a:cubicBezTo>
                        <a:pt x="11120" y="119"/>
                        <a:pt x="11094" y="145"/>
                        <a:pt x="11069" y="196"/>
                      </a:cubicBezTo>
                      <a:cubicBezTo>
                        <a:pt x="10992" y="375"/>
                        <a:pt x="11017" y="581"/>
                        <a:pt x="11145" y="709"/>
                      </a:cubicBezTo>
                      <a:cubicBezTo>
                        <a:pt x="11221" y="785"/>
                        <a:pt x="11314" y="819"/>
                        <a:pt x="11405" y="819"/>
                      </a:cubicBezTo>
                      <a:cubicBezTo>
                        <a:pt x="11590" y="819"/>
                        <a:pt x="11769" y="676"/>
                        <a:pt x="11787" y="452"/>
                      </a:cubicBezTo>
                      <a:cubicBezTo>
                        <a:pt x="11806" y="234"/>
                        <a:pt x="11581" y="1"/>
                        <a:pt x="11359" y="1"/>
                      </a:cubicBezTo>
                      <a:close/>
                      <a:moveTo>
                        <a:pt x="14759" y="611"/>
                      </a:moveTo>
                      <a:cubicBezTo>
                        <a:pt x="14635" y="611"/>
                        <a:pt x="14488" y="737"/>
                        <a:pt x="14530" y="863"/>
                      </a:cubicBezTo>
                      <a:cubicBezTo>
                        <a:pt x="14530" y="888"/>
                        <a:pt x="14556" y="914"/>
                        <a:pt x="14556" y="940"/>
                      </a:cubicBezTo>
                      <a:cubicBezTo>
                        <a:pt x="14606" y="989"/>
                        <a:pt x="14666" y="1017"/>
                        <a:pt x="14730" y="1017"/>
                      </a:cubicBezTo>
                      <a:cubicBezTo>
                        <a:pt x="14765" y="1017"/>
                        <a:pt x="14802" y="1009"/>
                        <a:pt x="14838" y="991"/>
                      </a:cubicBezTo>
                      <a:cubicBezTo>
                        <a:pt x="14992" y="914"/>
                        <a:pt x="14992" y="709"/>
                        <a:pt x="14838" y="632"/>
                      </a:cubicBezTo>
                      <a:cubicBezTo>
                        <a:pt x="14814" y="618"/>
                        <a:pt x="14787" y="611"/>
                        <a:pt x="14759" y="611"/>
                      </a:cubicBezTo>
                      <a:close/>
                      <a:moveTo>
                        <a:pt x="7128" y="1616"/>
                      </a:moveTo>
                      <a:cubicBezTo>
                        <a:pt x="7063" y="1616"/>
                        <a:pt x="6998" y="1637"/>
                        <a:pt x="6940" y="1683"/>
                      </a:cubicBezTo>
                      <a:cubicBezTo>
                        <a:pt x="6889" y="1709"/>
                        <a:pt x="6863" y="1760"/>
                        <a:pt x="6838" y="1811"/>
                      </a:cubicBezTo>
                      <a:cubicBezTo>
                        <a:pt x="6761" y="1965"/>
                        <a:pt x="6786" y="2170"/>
                        <a:pt x="6914" y="2324"/>
                      </a:cubicBezTo>
                      <a:cubicBezTo>
                        <a:pt x="6987" y="2389"/>
                        <a:pt x="7075" y="2418"/>
                        <a:pt x="7161" y="2418"/>
                      </a:cubicBezTo>
                      <a:cubicBezTo>
                        <a:pt x="7351" y="2418"/>
                        <a:pt x="7538" y="2279"/>
                        <a:pt x="7556" y="2068"/>
                      </a:cubicBezTo>
                      <a:cubicBezTo>
                        <a:pt x="7575" y="1850"/>
                        <a:pt x="7350" y="1616"/>
                        <a:pt x="7128" y="1616"/>
                      </a:cubicBezTo>
                      <a:close/>
                      <a:moveTo>
                        <a:pt x="4071" y="2071"/>
                      </a:moveTo>
                      <a:cubicBezTo>
                        <a:pt x="3935" y="2071"/>
                        <a:pt x="3797" y="2181"/>
                        <a:pt x="3837" y="2324"/>
                      </a:cubicBezTo>
                      <a:cubicBezTo>
                        <a:pt x="3863" y="2350"/>
                        <a:pt x="3863" y="2376"/>
                        <a:pt x="3889" y="2401"/>
                      </a:cubicBezTo>
                      <a:cubicBezTo>
                        <a:pt x="3938" y="2451"/>
                        <a:pt x="3999" y="2479"/>
                        <a:pt x="4063" y="2479"/>
                      </a:cubicBezTo>
                      <a:cubicBezTo>
                        <a:pt x="4098" y="2479"/>
                        <a:pt x="4134" y="2471"/>
                        <a:pt x="4171" y="2452"/>
                      </a:cubicBezTo>
                      <a:cubicBezTo>
                        <a:pt x="4325" y="2376"/>
                        <a:pt x="4325" y="2170"/>
                        <a:pt x="4171" y="2093"/>
                      </a:cubicBezTo>
                      <a:cubicBezTo>
                        <a:pt x="4140" y="2078"/>
                        <a:pt x="4105" y="2071"/>
                        <a:pt x="4071" y="2071"/>
                      </a:cubicBezTo>
                      <a:close/>
                      <a:moveTo>
                        <a:pt x="13880" y="2168"/>
                      </a:moveTo>
                      <a:cubicBezTo>
                        <a:pt x="13496" y="2168"/>
                        <a:pt x="13071" y="2519"/>
                        <a:pt x="13197" y="2940"/>
                      </a:cubicBezTo>
                      <a:lnTo>
                        <a:pt x="13171" y="2914"/>
                      </a:lnTo>
                      <a:lnTo>
                        <a:pt x="13171" y="2914"/>
                      </a:lnTo>
                      <a:cubicBezTo>
                        <a:pt x="13197" y="3017"/>
                        <a:pt x="13248" y="3068"/>
                        <a:pt x="13299" y="3145"/>
                      </a:cubicBezTo>
                      <a:cubicBezTo>
                        <a:pt x="13438" y="3300"/>
                        <a:pt x="13634" y="3386"/>
                        <a:pt x="13834" y="3386"/>
                      </a:cubicBezTo>
                      <a:cubicBezTo>
                        <a:pt x="13931" y="3386"/>
                        <a:pt x="14028" y="3366"/>
                        <a:pt x="14120" y="3324"/>
                      </a:cubicBezTo>
                      <a:cubicBezTo>
                        <a:pt x="14582" y="3119"/>
                        <a:pt x="14582" y="2452"/>
                        <a:pt x="14120" y="2222"/>
                      </a:cubicBezTo>
                      <a:cubicBezTo>
                        <a:pt x="14046" y="2185"/>
                        <a:pt x="13964" y="2168"/>
                        <a:pt x="13880" y="2168"/>
                      </a:cubicBezTo>
                      <a:close/>
                      <a:moveTo>
                        <a:pt x="11052" y="2873"/>
                      </a:moveTo>
                      <a:cubicBezTo>
                        <a:pt x="10986" y="2873"/>
                        <a:pt x="10922" y="2893"/>
                        <a:pt x="10863" y="2940"/>
                      </a:cubicBezTo>
                      <a:cubicBezTo>
                        <a:pt x="10812" y="2965"/>
                        <a:pt x="10786" y="3017"/>
                        <a:pt x="10761" y="3068"/>
                      </a:cubicBezTo>
                      <a:cubicBezTo>
                        <a:pt x="10658" y="3222"/>
                        <a:pt x="10710" y="3427"/>
                        <a:pt x="10838" y="3581"/>
                      </a:cubicBezTo>
                      <a:cubicBezTo>
                        <a:pt x="10910" y="3645"/>
                        <a:pt x="10998" y="3674"/>
                        <a:pt x="11085" y="3674"/>
                      </a:cubicBezTo>
                      <a:cubicBezTo>
                        <a:pt x="11275" y="3674"/>
                        <a:pt x="11461" y="3535"/>
                        <a:pt x="11479" y="3324"/>
                      </a:cubicBezTo>
                      <a:cubicBezTo>
                        <a:pt x="11499" y="3106"/>
                        <a:pt x="11273" y="2873"/>
                        <a:pt x="11052" y="2873"/>
                      </a:cubicBezTo>
                      <a:close/>
                      <a:moveTo>
                        <a:pt x="16379" y="3486"/>
                      </a:moveTo>
                      <a:cubicBezTo>
                        <a:pt x="16118" y="3486"/>
                        <a:pt x="15832" y="3726"/>
                        <a:pt x="15915" y="4017"/>
                      </a:cubicBezTo>
                      <a:cubicBezTo>
                        <a:pt x="15915" y="4068"/>
                        <a:pt x="15941" y="4119"/>
                        <a:pt x="15992" y="4170"/>
                      </a:cubicBezTo>
                      <a:cubicBezTo>
                        <a:pt x="16098" y="4277"/>
                        <a:pt x="16241" y="4334"/>
                        <a:pt x="16378" y="4334"/>
                      </a:cubicBezTo>
                      <a:cubicBezTo>
                        <a:pt x="16440" y="4334"/>
                        <a:pt x="16500" y="4323"/>
                        <a:pt x="16556" y="4299"/>
                      </a:cubicBezTo>
                      <a:cubicBezTo>
                        <a:pt x="16889" y="4145"/>
                        <a:pt x="16889" y="3683"/>
                        <a:pt x="16556" y="3529"/>
                      </a:cubicBezTo>
                      <a:cubicBezTo>
                        <a:pt x="16502" y="3500"/>
                        <a:pt x="16441" y="3486"/>
                        <a:pt x="16379" y="3486"/>
                      </a:cubicBezTo>
                      <a:close/>
                      <a:moveTo>
                        <a:pt x="4904" y="3922"/>
                      </a:moveTo>
                      <a:cubicBezTo>
                        <a:pt x="4663" y="3922"/>
                        <a:pt x="4396" y="4153"/>
                        <a:pt x="4478" y="4401"/>
                      </a:cubicBezTo>
                      <a:cubicBezTo>
                        <a:pt x="4478" y="4453"/>
                        <a:pt x="4504" y="4504"/>
                        <a:pt x="4555" y="4529"/>
                      </a:cubicBezTo>
                      <a:cubicBezTo>
                        <a:pt x="4644" y="4636"/>
                        <a:pt x="4769" y="4693"/>
                        <a:pt x="4897" y="4693"/>
                      </a:cubicBezTo>
                      <a:cubicBezTo>
                        <a:pt x="4955" y="4693"/>
                        <a:pt x="5013" y="4681"/>
                        <a:pt x="5068" y="4658"/>
                      </a:cubicBezTo>
                      <a:cubicBezTo>
                        <a:pt x="5376" y="4529"/>
                        <a:pt x="5376" y="4094"/>
                        <a:pt x="5068" y="3965"/>
                      </a:cubicBezTo>
                      <a:cubicBezTo>
                        <a:pt x="5018" y="3935"/>
                        <a:pt x="4962" y="3922"/>
                        <a:pt x="4904" y="3922"/>
                      </a:cubicBezTo>
                      <a:close/>
                      <a:moveTo>
                        <a:pt x="9543" y="4424"/>
                      </a:moveTo>
                      <a:cubicBezTo>
                        <a:pt x="9154" y="4424"/>
                        <a:pt x="8716" y="4772"/>
                        <a:pt x="8863" y="5171"/>
                      </a:cubicBezTo>
                      <a:lnTo>
                        <a:pt x="8838" y="5171"/>
                      </a:lnTo>
                      <a:cubicBezTo>
                        <a:pt x="8863" y="5247"/>
                        <a:pt x="8915" y="5324"/>
                        <a:pt x="8966" y="5376"/>
                      </a:cubicBezTo>
                      <a:cubicBezTo>
                        <a:pt x="9111" y="5539"/>
                        <a:pt x="9321" y="5625"/>
                        <a:pt x="9531" y="5625"/>
                      </a:cubicBezTo>
                      <a:cubicBezTo>
                        <a:pt x="9617" y="5625"/>
                        <a:pt x="9704" y="5611"/>
                        <a:pt x="9786" y="5581"/>
                      </a:cubicBezTo>
                      <a:cubicBezTo>
                        <a:pt x="10248" y="5350"/>
                        <a:pt x="10248" y="4709"/>
                        <a:pt x="9786" y="4478"/>
                      </a:cubicBezTo>
                      <a:cubicBezTo>
                        <a:pt x="9712" y="4441"/>
                        <a:pt x="9629" y="4424"/>
                        <a:pt x="9543" y="4424"/>
                      </a:cubicBezTo>
                      <a:close/>
                      <a:moveTo>
                        <a:pt x="803" y="4566"/>
                      </a:moveTo>
                      <a:cubicBezTo>
                        <a:pt x="420" y="4566"/>
                        <a:pt x="1" y="4912"/>
                        <a:pt x="145" y="5324"/>
                      </a:cubicBezTo>
                      <a:lnTo>
                        <a:pt x="119" y="5324"/>
                      </a:lnTo>
                      <a:cubicBezTo>
                        <a:pt x="145" y="5401"/>
                        <a:pt x="196" y="5478"/>
                        <a:pt x="247" y="5530"/>
                      </a:cubicBezTo>
                      <a:cubicBezTo>
                        <a:pt x="393" y="5693"/>
                        <a:pt x="602" y="5779"/>
                        <a:pt x="812" y="5779"/>
                      </a:cubicBezTo>
                      <a:cubicBezTo>
                        <a:pt x="899" y="5779"/>
                        <a:pt x="986" y="5765"/>
                        <a:pt x="1068" y="5735"/>
                      </a:cubicBezTo>
                      <a:cubicBezTo>
                        <a:pt x="1530" y="5504"/>
                        <a:pt x="1530" y="4837"/>
                        <a:pt x="1068" y="4632"/>
                      </a:cubicBezTo>
                      <a:cubicBezTo>
                        <a:pt x="988" y="4587"/>
                        <a:pt x="896" y="4566"/>
                        <a:pt x="803" y="4566"/>
                      </a:cubicBezTo>
                      <a:close/>
                      <a:moveTo>
                        <a:pt x="15597" y="5507"/>
                      </a:moveTo>
                      <a:cubicBezTo>
                        <a:pt x="15474" y="5507"/>
                        <a:pt x="15336" y="5617"/>
                        <a:pt x="15376" y="5760"/>
                      </a:cubicBezTo>
                      <a:cubicBezTo>
                        <a:pt x="15376" y="5786"/>
                        <a:pt x="15402" y="5812"/>
                        <a:pt x="15428" y="5837"/>
                      </a:cubicBezTo>
                      <a:cubicBezTo>
                        <a:pt x="15461" y="5887"/>
                        <a:pt x="15515" y="5915"/>
                        <a:pt x="15577" y="5915"/>
                      </a:cubicBezTo>
                      <a:cubicBezTo>
                        <a:pt x="15612" y="5915"/>
                        <a:pt x="15648" y="5907"/>
                        <a:pt x="15684" y="5889"/>
                      </a:cubicBezTo>
                      <a:cubicBezTo>
                        <a:pt x="15838" y="5812"/>
                        <a:pt x="15838" y="5606"/>
                        <a:pt x="15684" y="5530"/>
                      </a:cubicBezTo>
                      <a:cubicBezTo>
                        <a:pt x="15658" y="5514"/>
                        <a:pt x="15628" y="5507"/>
                        <a:pt x="15597" y="5507"/>
                      </a:cubicBezTo>
                      <a:close/>
                      <a:moveTo>
                        <a:pt x="6804" y="5935"/>
                      </a:moveTo>
                      <a:cubicBezTo>
                        <a:pt x="6729" y="5935"/>
                        <a:pt x="6636" y="6001"/>
                        <a:pt x="6658" y="6068"/>
                      </a:cubicBezTo>
                      <a:cubicBezTo>
                        <a:pt x="6658" y="6094"/>
                        <a:pt x="6684" y="6094"/>
                        <a:pt x="6684" y="6119"/>
                      </a:cubicBezTo>
                      <a:cubicBezTo>
                        <a:pt x="6702" y="6137"/>
                        <a:pt x="6746" y="6156"/>
                        <a:pt x="6788" y="6156"/>
                      </a:cubicBezTo>
                      <a:cubicBezTo>
                        <a:pt x="6805" y="6156"/>
                        <a:pt x="6823" y="6152"/>
                        <a:pt x="6838" y="6145"/>
                      </a:cubicBezTo>
                      <a:cubicBezTo>
                        <a:pt x="6914" y="6119"/>
                        <a:pt x="6914" y="5991"/>
                        <a:pt x="6838" y="5940"/>
                      </a:cubicBezTo>
                      <a:cubicBezTo>
                        <a:pt x="6827" y="5936"/>
                        <a:pt x="6816" y="5935"/>
                        <a:pt x="6804" y="5935"/>
                      </a:cubicBezTo>
                      <a:close/>
                      <a:moveTo>
                        <a:pt x="17748" y="6091"/>
                      </a:moveTo>
                      <a:cubicBezTo>
                        <a:pt x="17360" y="6091"/>
                        <a:pt x="16922" y="6438"/>
                        <a:pt x="17069" y="6837"/>
                      </a:cubicBezTo>
                      <a:lnTo>
                        <a:pt x="17043" y="6837"/>
                      </a:lnTo>
                      <a:cubicBezTo>
                        <a:pt x="17069" y="6914"/>
                        <a:pt x="17120" y="6991"/>
                        <a:pt x="17171" y="7068"/>
                      </a:cubicBezTo>
                      <a:cubicBezTo>
                        <a:pt x="17310" y="7224"/>
                        <a:pt x="17506" y="7309"/>
                        <a:pt x="17706" y="7309"/>
                      </a:cubicBezTo>
                      <a:cubicBezTo>
                        <a:pt x="17803" y="7309"/>
                        <a:pt x="17900" y="7289"/>
                        <a:pt x="17992" y="7248"/>
                      </a:cubicBezTo>
                      <a:cubicBezTo>
                        <a:pt x="18454" y="7042"/>
                        <a:pt x="18454" y="6376"/>
                        <a:pt x="17992" y="6145"/>
                      </a:cubicBezTo>
                      <a:cubicBezTo>
                        <a:pt x="17918" y="6108"/>
                        <a:pt x="17834" y="6091"/>
                        <a:pt x="17748" y="6091"/>
                      </a:cubicBezTo>
                      <a:close/>
                      <a:moveTo>
                        <a:pt x="8075" y="7152"/>
                      </a:moveTo>
                      <a:cubicBezTo>
                        <a:pt x="8008" y="7152"/>
                        <a:pt x="7944" y="7173"/>
                        <a:pt x="7889" y="7222"/>
                      </a:cubicBezTo>
                      <a:lnTo>
                        <a:pt x="7863" y="7222"/>
                      </a:lnTo>
                      <a:cubicBezTo>
                        <a:pt x="7838" y="7248"/>
                        <a:pt x="7812" y="7273"/>
                        <a:pt x="7786" y="7324"/>
                      </a:cubicBezTo>
                      <a:cubicBezTo>
                        <a:pt x="7684" y="7504"/>
                        <a:pt x="7709" y="7709"/>
                        <a:pt x="7838" y="7837"/>
                      </a:cubicBezTo>
                      <a:cubicBezTo>
                        <a:pt x="7923" y="7914"/>
                        <a:pt x="8023" y="7948"/>
                        <a:pt x="8118" y="7948"/>
                      </a:cubicBezTo>
                      <a:cubicBezTo>
                        <a:pt x="8308" y="7948"/>
                        <a:pt x="8479" y="7812"/>
                        <a:pt x="8479" y="7607"/>
                      </a:cubicBezTo>
                      <a:cubicBezTo>
                        <a:pt x="8518" y="7372"/>
                        <a:pt x="8288" y="7152"/>
                        <a:pt x="8075" y="7152"/>
                      </a:cubicBezTo>
                      <a:close/>
                      <a:moveTo>
                        <a:pt x="4203" y="6925"/>
                      </a:moveTo>
                      <a:cubicBezTo>
                        <a:pt x="3813" y="6925"/>
                        <a:pt x="3406" y="7271"/>
                        <a:pt x="3530" y="7683"/>
                      </a:cubicBezTo>
                      <a:cubicBezTo>
                        <a:pt x="3555" y="7760"/>
                        <a:pt x="3607" y="7837"/>
                        <a:pt x="3658" y="7889"/>
                      </a:cubicBezTo>
                      <a:cubicBezTo>
                        <a:pt x="3803" y="8052"/>
                        <a:pt x="4013" y="8138"/>
                        <a:pt x="4223" y="8138"/>
                      </a:cubicBezTo>
                      <a:cubicBezTo>
                        <a:pt x="4309" y="8138"/>
                        <a:pt x="4396" y="8124"/>
                        <a:pt x="4478" y="8094"/>
                      </a:cubicBezTo>
                      <a:cubicBezTo>
                        <a:pt x="4940" y="7863"/>
                        <a:pt x="4940" y="7196"/>
                        <a:pt x="4478" y="6991"/>
                      </a:cubicBezTo>
                      <a:cubicBezTo>
                        <a:pt x="4393" y="6946"/>
                        <a:pt x="4299" y="6925"/>
                        <a:pt x="4203" y="69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05" name="Google Shape;105;p3"/>
              <p:cNvSpPr/>
              <p:nvPr/>
            </p:nvSpPr>
            <p:spPr>
              <a:xfrm rot="1413719">
                <a:off x="-379186" y="861403"/>
                <a:ext cx="1464476" cy="1377667"/>
              </a:xfrm>
              <a:custGeom>
                <a:avLst/>
                <a:gdLst/>
                <a:ahLst/>
                <a:cxnLst/>
                <a:rect l="l" t="t" r="r" b="b"/>
                <a:pathLst>
                  <a:path w="49727" h="46783" extrusionOk="0">
                    <a:moveTo>
                      <a:pt x="49209" y="0"/>
                    </a:moveTo>
                    <a:cubicBezTo>
                      <a:pt x="49160" y="0"/>
                      <a:pt x="49108" y="11"/>
                      <a:pt x="49055" y="36"/>
                    </a:cubicBezTo>
                    <a:cubicBezTo>
                      <a:pt x="34592" y="8729"/>
                      <a:pt x="14361" y="23807"/>
                      <a:pt x="180" y="46218"/>
                    </a:cubicBezTo>
                    <a:cubicBezTo>
                      <a:pt x="1" y="46449"/>
                      <a:pt x="206" y="46782"/>
                      <a:pt x="488" y="46782"/>
                    </a:cubicBezTo>
                    <a:cubicBezTo>
                      <a:pt x="616" y="46782"/>
                      <a:pt x="744" y="46705"/>
                      <a:pt x="796" y="46603"/>
                    </a:cubicBezTo>
                    <a:cubicBezTo>
                      <a:pt x="14899" y="24320"/>
                      <a:pt x="35028" y="9319"/>
                      <a:pt x="49439" y="677"/>
                    </a:cubicBezTo>
                    <a:cubicBezTo>
                      <a:pt x="49727" y="434"/>
                      <a:pt x="49519" y="0"/>
                      <a:pt x="492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06" name="Google Shape;106;p3"/>
          <p:cNvGrpSpPr/>
          <p:nvPr/>
        </p:nvGrpSpPr>
        <p:grpSpPr>
          <a:xfrm>
            <a:off x="-1166469" y="4882643"/>
            <a:ext cx="2725737" cy="2106780"/>
            <a:chOff x="-874852" y="3661982"/>
            <a:chExt cx="2044303" cy="1580085"/>
          </a:xfrm>
        </p:grpSpPr>
        <p:grpSp>
          <p:nvGrpSpPr>
            <p:cNvPr id="107" name="Google Shape;107;p3"/>
            <p:cNvGrpSpPr/>
            <p:nvPr/>
          </p:nvGrpSpPr>
          <p:grpSpPr>
            <a:xfrm rot="5249857" flipH="1">
              <a:off x="48808" y="4095917"/>
              <a:ext cx="537972" cy="1681428"/>
              <a:chOff x="-1858600" y="2385325"/>
              <a:chExt cx="523125" cy="1635025"/>
            </a:xfrm>
          </p:grpSpPr>
          <p:sp>
            <p:nvSpPr>
              <p:cNvPr id="108" name="Google Shape;108;p3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9" name="Google Shape;109;p3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0" name="Google Shape;110;p3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1" name="Google Shape;111;p3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12" name="Google Shape;112;p3"/>
            <p:cNvGrpSpPr/>
            <p:nvPr/>
          </p:nvGrpSpPr>
          <p:grpSpPr>
            <a:xfrm rot="5249857" flipH="1">
              <a:off x="-340747" y="3668895"/>
              <a:ext cx="1062060" cy="1858361"/>
              <a:chOff x="-1779100" y="2408800"/>
              <a:chExt cx="1032750" cy="1807075"/>
            </a:xfrm>
          </p:grpSpPr>
          <p:sp>
            <p:nvSpPr>
              <p:cNvPr id="113" name="Google Shape;113;p3"/>
              <p:cNvSpPr/>
              <p:nvPr/>
            </p:nvSpPr>
            <p:spPr>
              <a:xfrm>
                <a:off x="-1779100" y="2498825"/>
                <a:ext cx="1032750" cy="1717050"/>
              </a:xfrm>
              <a:custGeom>
                <a:avLst/>
                <a:gdLst/>
                <a:ahLst/>
                <a:cxnLst/>
                <a:rect l="l" t="t" r="r" b="b"/>
                <a:pathLst>
                  <a:path w="41310" h="68682" extrusionOk="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4" name="Google Shape;114;p3"/>
              <p:cNvSpPr/>
              <p:nvPr/>
            </p:nvSpPr>
            <p:spPr>
              <a:xfrm>
                <a:off x="-1776550" y="2408800"/>
                <a:ext cx="973150" cy="1753225"/>
              </a:xfrm>
              <a:custGeom>
                <a:avLst/>
                <a:gdLst/>
                <a:ahLst/>
                <a:cxnLst/>
                <a:rect l="l" t="t" r="r" b="b"/>
                <a:pathLst>
                  <a:path w="38926" h="70129" extrusionOk="0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5" name="Google Shape;115;p3"/>
              <p:cNvSpPr/>
              <p:nvPr/>
            </p:nvSpPr>
            <p:spPr>
              <a:xfrm>
                <a:off x="-1311125" y="2430900"/>
                <a:ext cx="402150" cy="319125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2765" extrusionOk="0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6" name="Google Shape;116;p3"/>
              <p:cNvSpPr/>
              <p:nvPr/>
            </p:nvSpPr>
            <p:spPr>
              <a:xfrm>
                <a:off x="-1775275" y="2546100"/>
                <a:ext cx="795475" cy="1591550"/>
              </a:xfrm>
              <a:custGeom>
                <a:avLst/>
                <a:gdLst/>
                <a:ahLst/>
                <a:cxnLst/>
                <a:rect l="l" t="t" r="r" b="b"/>
                <a:pathLst>
                  <a:path w="31819" h="63662" extrusionOk="0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17" name="Google Shape;117;p3"/>
            <p:cNvGrpSpPr/>
            <p:nvPr/>
          </p:nvGrpSpPr>
          <p:grpSpPr>
            <a:xfrm rot="2700000" flipH="1">
              <a:off x="-365668" y="3606652"/>
              <a:ext cx="531184" cy="1660213"/>
              <a:chOff x="-1858600" y="2385325"/>
              <a:chExt cx="523125" cy="1635025"/>
            </a:xfrm>
          </p:grpSpPr>
          <p:sp>
            <p:nvSpPr>
              <p:cNvPr id="118" name="Google Shape;118;p3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9" name="Google Shape;119;p3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0" name="Google Shape;120;p3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1" name="Google Shape;121;p3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122" name="Google Shape;122;p3"/>
          <p:cNvSpPr txBox="1">
            <a:spLocks noGrp="1"/>
          </p:cNvSpPr>
          <p:nvPr>
            <p:ph type="title"/>
          </p:nvPr>
        </p:nvSpPr>
        <p:spPr>
          <a:xfrm>
            <a:off x="2679000" y="3267333"/>
            <a:ext cx="6834000" cy="96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23" name="Google Shape;123;p3"/>
          <p:cNvSpPr txBox="1">
            <a:spLocks noGrp="1"/>
          </p:cNvSpPr>
          <p:nvPr>
            <p:ph type="title" idx="2" hasCustomPrompt="1"/>
          </p:nvPr>
        </p:nvSpPr>
        <p:spPr>
          <a:xfrm>
            <a:off x="5516600" y="1038600"/>
            <a:ext cx="1158800" cy="96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900"/>
              <a:buNone/>
              <a:defRPr sz="6667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900"/>
              <a:buNone/>
              <a:defRPr sz="6533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900"/>
              <a:buNone/>
              <a:defRPr sz="6533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900"/>
              <a:buNone/>
              <a:defRPr sz="6533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900"/>
              <a:buNone/>
              <a:defRPr sz="6533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900"/>
              <a:buNone/>
              <a:defRPr sz="6533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900"/>
              <a:buNone/>
              <a:defRPr sz="6533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900"/>
              <a:buNone/>
              <a:defRPr sz="6533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900"/>
              <a:buNone/>
              <a:defRPr sz="6533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4" name="Google Shape;124;p3"/>
          <p:cNvSpPr txBox="1">
            <a:spLocks noGrp="1"/>
          </p:cNvSpPr>
          <p:nvPr>
            <p:ph type="subTitle" idx="1"/>
          </p:nvPr>
        </p:nvSpPr>
        <p:spPr>
          <a:xfrm>
            <a:off x="4102400" y="4230133"/>
            <a:ext cx="3987200" cy="78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155741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75466" y="-36433"/>
            <a:ext cx="12342935" cy="700533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7" name="Google Shape;127;p4"/>
          <p:cNvGrpSpPr/>
          <p:nvPr/>
        </p:nvGrpSpPr>
        <p:grpSpPr>
          <a:xfrm>
            <a:off x="945525" y="1516400"/>
            <a:ext cx="10301600" cy="4728400"/>
            <a:chOff x="709144" y="1137300"/>
            <a:chExt cx="7726200" cy="3546300"/>
          </a:xfrm>
        </p:grpSpPr>
        <p:sp>
          <p:nvSpPr>
            <p:cNvPr id="128" name="Google Shape;128;p4"/>
            <p:cNvSpPr/>
            <p:nvPr/>
          </p:nvSpPr>
          <p:spPr>
            <a:xfrm>
              <a:off x="785344" y="1213500"/>
              <a:ext cx="7650000" cy="3470100"/>
            </a:xfrm>
            <a:prstGeom prst="roundRect">
              <a:avLst>
                <a:gd name="adj" fmla="val 8345"/>
              </a:avLst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709144" y="1137300"/>
              <a:ext cx="7650000" cy="3470100"/>
            </a:xfrm>
            <a:prstGeom prst="roundRect">
              <a:avLst>
                <a:gd name="adj" fmla="val 8345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30" name="Google Shape;130;p4"/>
          <p:cNvSpPr txBox="1">
            <a:spLocks noGrp="1"/>
          </p:cNvSpPr>
          <p:nvPr>
            <p:ph type="body" idx="1"/>
          </p:nvPr>
        </p:nvSpPr>
        <p:spPr>
          <a:xfrm>
            <a:off x="1145817" y="1634251"/>
            <a:ext cx="9900800" cy="45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●"/>
              <a:defRPr sz="1600"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131" name="Google Shape;131;p4"/>
          <p:cNvGrpSpPr/>
          <p:nvPr/>
        </p:nvGrpSpPr>
        <p:grpSpPr>
          <a:xfrm rot="755454" flipH="1">
            <a:off x="10291469" y="-824257"/>
            <a:ext cx="2876292" cy="3550625"/>
            <a:chOff x="-623774" y="-350900"/>
            <a:chExt cx="2449210" cy="3023416"/>
          </a:xfrm>
        </p:grpSpPr>
        <p:grpSp>
          <p:nvGrpSpPr>
            <p:cNvPr id="132" name="Google Shape;132;p4"/>
            <p:cNvGrpSpPr/>
            <p:nvPr/>
          </p:nvGrpSpPr>
          <p:grpSpPr>
            <a:xfrm rot="1413719">
              <a:off x="224827" y="-308028"/>
              <a:ext cx="616248" cy="1925931"/>
              <a:chOff x="-1858600" y="2385325"/>
              <a:chExt cx="523125" cy="1635025"/>
            </a:xfrm>
          </p:grpSpPr>
          <p:sp>
            <p:nvSpPr>
              <p:cNvPr id="133" name="Google Shape;133;p4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4" name="Google Shape;134;p4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5" name="Google Shape;135;p4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6" name="Google Shape;136;p4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37" name="Google Shape;137;p4"/>
            <p:cNvGrpSpPr/>
            <p:nvPr/>
          </p:nvGrpSpPr>
          <p:grpSpPr>
            <a:xfrm rot="1413719">
              <a:off x="234082" y="-133704"/>
              <a:ext cx="1216593" cy="2128592"/>
              <a:chOff x="-1779100" y="2408800"/>
              <a:chExt cx="1032750" cy="1807075"/>
            </a:xfrm>
          </p:grpSpPr>
          <p:sp>
            <p:nvSpPr>
              <p:cNvPr id="138" name="Google Shape;138;p4"/>
              <p:cNvSpPr/>
              <p:nvPr/>
            </p:nvSpPr>
            <p:spPr>
              <a:xfrm>
                <a:off x="-1779100" y="2498825"/>
                <a:ext cx="1032750" cy="1717050"/>
              </a:xfrm>
              <a:custGeom>
                <a:avLst/>
                <a:gdLst/>
                <a:ahLst/>
                <a:cxnLst/>
                <a:rect l="l" t="t" r="r" b="b"/>
                <a:pathLst>
                  <a:path w="41310" h="68682" extrusionOk="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9" name="Google Shape;139;p4"/>
              <p:cNvSpPr/>
              <p:nvPr/>
            </p:nvSpPr>
            <p:spPr>
              <a:xfrm>
                <a:off x="-1776550" y="2408800"/>
                <a:ext cx="973150" cy="1753225"/>
              </a:xfrm>
              <a:custGeom>
                <a:avLst/>
                <a:gdLst/>
                <a:ahLst/>
                <a:cxnLst/>
                <a:rect l="l" t="t" r="r" b="b"/>
                <a:pathLst>
                  <a:path w="38926" h="70129" extrusionOk="0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0" name="Google Shape;140;p4"/>
              <p:cNvSpPr/>
              <p:nvPr/>
            </p:nvSpPr>
            <p:spPr>
              <a:xfrm>
                <a:off x="-1311125" y="2430900"/>
                <a:ext cx="402150" cy="319125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2765" extrusionOk="0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1" name="Google Shape;141;p4"/>
              <p:cNvSpPr/>
              <p:nvPr/>
            </p:nvSpPr>
            <p:spPr>
              <a:xfrm>
                <a:off x="-1775275" y="2546100"/>
                <a:ext cx="795475" cy="1591550"/>
              </a:xfrm>
              <a:custGeom>
                <a:avLst/>
                <a:gdLst/>
                <a:ahLst/>
                <a:cxnLst/>
                <a:rect l="l" t="t" r="r" b="b"/>
                <a:pathLst>
                  <a:path w="31819" h="63662" extrusionOk="0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42" name="Google Shape;142;p4"/>
            <p:cNvGrpSpPr/>
            <p:nvPr/>
          </p:nvGrpSpPr>
          <p:grpSpPr>
            <a:xfrm>
              <a:off x="-623774" y="407959"/>
              <a:ext cx="2317309" cy="2264556"/>
              <a:chOff x="-623774" y="407959"/>
              <a:chExt cx="2317309" cy="2264556"/>
            </a:xfrm>
          </p:grpSpPr>
          <p:grpSp>
            <p:nvGrpSpPr>
              <p:cNvPr id="143" name="Google Shape;143;p4"/>
              <p:cNvGrpSpPr/>
              <p:nvPr/>
            </p:nvGrpSpPr>
            <p:grpSpPr>
              <a:xfrm rot="1413719">
                <a:off x="-360763" y="695549"/>
                <a:ext cx="1791287" cy="1689375"/>
                <a:chOff x="-2055400" y="3174000"/>
                <a:chExt cx="1520600" cy="1434200"/>
              </a:xfrm>
            </p:grpSpPr>
            <p:sp>
              <p:nvSpPr>
                <p:cNvPr id="144" name="Google Shape;144;p4"/>
                <p:cNvSpPr/>
                <p:nvPr/>
              </p:nvSpPr>
              <p:spPr>
                <a:xfrm>
                  <a:off x="-2007975" y="3215025"/>
                  <a:ext cx="147317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27" h="55727" extrusionOk="0">
                      <a:moveTo>
                        <a:pt x="49062" y="0"/>
                      </a:moveTo>
                      <a:cubicBezTo>
                        <a:pt x="48551" y="0"/>
                        <a:pt x="48041" y="36"/>
                        <a:pt x="47542" y="108"/>
                      </a:cubicBezTo>
                      <a:cubicBezTo>
                        <a:pt x="43618" y="698"/>
                        <a:pt x="40182" y="3005"/>
                        <a:pt x="37054" y="5441"/>
                      </a:cubicBezTo>
                      <a:cubicBezTo>
                        <a:pt x="28669" y="11980"/>
                        <a:pt x="21566" y="19955"/>
                        <a:pt x="15489" y="28674"/>
                      </a:cubicBezTo>
                      <a:cubicBezTo>
                        <a:pt x="13386" y="31725"/>
                        <a:pt x="11591" y="33828"/>
                        <a:pt x="9309" y="36725"/>
                      </a:cubicBezTo>
                      <a:cubicBezTo>
                        <a:pt x="4366" y="43026"/>
                        <a:pt x="2390" y="53266"/>
                        <a:pt x="9" y="55718"/>
                      </a:cubicBezTo>
                      <a:lnTo>
                        <a:pt x="9" y="55718"/>
                      </a:lnTo>
                      <a:cubicBezTo>
                        <a:pt x="12574" y="42822"/>
                        <a:pt x="31237" y="29697"/>
                        <a:pt x="46849" y="20724"/>
                      </a:cubicBezTo>
                      <a:cubicBezTo>
                        <a:pt x="49901" y="18981"/>
                        <a:pt x="53055" y="17237"/>
                        <a:pt x="55363" y="14596"/>
                      </a:cubicBezTo>
                      <a:cubicBezTo>
                        <a:pt x="57645" y="11955"/>
                        <a:pt x="58927" y="8083"/>
                        <a:pt x="57542" y="4852"/>
                      </a:cubicBezTo>
                      <a:cubicBezTo>
                        <a:pt x="56177" y="1674"/>
                        <a:pt x="52567" y="0"/>
                        <a:pt x="49062" y="0"/>
                      </a:cubicBezTo>
                      <a:close/>
                      <a:moveTo>
                        <a:pt x="9" y="55718"/>
                      </a:moveTo>
                      <a:lnTo>
                        <a:pt x="9" y="55718"/>
                      </a:lnTo>
                      <a:cubicBezTo>
                        <a:pt x="6" y="55720"/>
                        <a:pt x="4" y="55723"/>
                        <a:pt x="1" y="55726"/>
                      </a:cubicBezTo>
                      <a:cubicBezTo>
                        <a:pt x="4" y="55723"/>
                        <a:pt x="6" y="55720"/>
                        <a:pt x="9" y="5571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45" name="Google Shape;145;p4"/>
                <p:cNvSpPr/>
                <p:nvPr/>
              </p:nvSpPr>
              <p:spPr>
                <a:xfrm>
                  <a:off x="-2055400" y="3174000"/>
                  <a:ext cx="147252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01" h="55727" extrusionOk="0">
                      <a:moveTo>
                        <a:pt x="49036" y="0"/>
                      </a:moveTo>
                      <a:cubicBezTo>
                        <a:pt x="48525" y="0"/>
                        <a:pt x="48015" y="36"/>
                        <a:pt x="47516" y="108"/>
                      </a:cubicBezTo>
                      <a:cubicBezTo>
                        <a:pt x="43592" y="697"/>
                        <a:pt x="40156" y="3005"/>
                        <a:pt x="37028" y="5441"/>
                      </a:cubicBezTo>
                      <a:lnTo>
                        <a:pt x="37053" y="5441"/>
                      </a:lnTo>
                      <a:cubicBezTo>
                        <a:pt x="28643" y="11980"/>
                        <a:pt x="21540" y="19955"/>
                        <a:pt x="15488" y="28673"/>
                      </a:cubicBezTo>
                      <a:cubicBezTo>
                        <a:pt x="13386" y="31725"/>
                        <a:pt x="11565" y="33828"/>
                        <a:pt x="9283" y="36725"/>
                      </a:cubicBezTo>
                      <a:cubicBezTo>
                        <a:pt x="4334" y="43033"/>
                        <a:pt x="2359" y="53290"/>
                        <a:pt x="0" y="55726"/>
                      </a:cubicBezTo>
                      <a:cubicBezTo>
                        <a:pt x="12565" y="42828"/>
                        <a:pt x="31207" y="29699"/>
                        <a:pt x="46823" y="20724"/>
                      </a:cubicBezTo>
                      <a:cubicBezTo>
                        <a:pt x="49875" y="18981"/>
                        <a:pt x="53029" y="17237"/>
                        <a:pt x="55336" y="14596"/>
                      </a:cubicBezTo>
                      <a:cubicBezTo>
                        <a:pt x="57619" y="11955"/>
                        <a:pt x="58901" y="8083"/>
                        <a:pt x="57516" y="4852"/>
                      </a:cubicBezTo>
                      <a:cubicBezTo>
                        <a:pt x="56151" y="1674"/>
                        <a:pt x="52541" y="0"/>
                        <a:pt x="4903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46" name="Google Shape;146;p4"/>
                <p:cNvSpPr/>
                <p:nvPr/>
              </p:nvSpPr>
              <p:spPr>
                <a:xfrm>
                  <a:off x="-1083325" y="3219875"/>
                  <a:ext cx="461350" cy="20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54" h="8139" extrusionOk="0">
                      <a:moveTo>
                        <a:pt x="8731" y="282"/>
                      </a:moveTo>
                      <a:cubicBezTo>
                        <a:pt x="8661" y="282"/>
                        <a:pt x="8587" y="347"/>
                        <a:pt x="8607" y="427"/>
                      </a:cubicBezTo>
                      <a:cubicBezTo>
                        <a:pt x="8607" y="452"/>
                        <a:pt x="8633" y="452"/>
                        <a:pt x="8633" y="478"/>
                      </a:cubicBezTo>
                      <a:cubicBezTo>
                        <a:pt x="8669" y="496"/>
                        <a:pt x="8705" y="514"/>
                        <a:pt x="8741" y="514"/>
                      </a:cubicBezTo>
                      <a:cubicBezTo>
                        <a:pt x="8756" y="514"/>
                        <a:pt x="8771" y="511"/>
                        <a:pt x="8786" y="504"/>
                      </a:cubicBezTo>
                      <a:cubicBezTo>
                        <a:pt x="8889" y="452"/>
                        <a:pt x="8889" y="350"/>
                        <a:pt x="8786" y="298"/>
                      </a:cubicBezTo>
                      <a:cubicBezTo>
                        <a:pt x="8770" y="287"/>
                        <a:pt x="8750" y="282"/>
                        <a:pt x="8731" y="282"/>
                      </a:cubicBezTo>
                      <a:close/>
                      <a:moveTo>
                        <a:pt x="11359" y="1"/>
                      </a:moveTo>
                      <a:cubicBezTo>
                        <a:pt x="11294" y="1"/>
                        <a:pt x="11229" y="21"/>
                        <a:pt x="11171" y="68"/>
                      </a:cubicBezTo>
                      <a:cubicBezTo>
                        <a:pt x="11120" y="119"/>
                        <a:pt x="11094" y="145"/>
                        <a:pt x="11069" y="196"/>
                      </a:cubicBezTo>
                      <a:cubicBezTo>
                        <a:pt x="10992" y="375"/>
                        <a:pt x="11017" y="581"/>
                        <a:pt x="11145" y="709"/>
                      </a:cubicBezTo>
                      <a:cubicBezTo>
                        <a:pt x="11221" y="785"/>
                        <a:pt x="11314" y="819"/>
                        <a:pt x="11405" y="819"/>
                      </a:cubicBezTo>
                      <a:cubicBezTo>
                        <a:pt x="11590" y="819"/>
                        <a:pt x="11769" y="676"/>
                        <a:pt x="11787" y="452"/>
                      </a:cubicBezTo>
                      <a:cubicBezTo>
                        <a:pt x="11806" y="234"/>
                        <a:pt x="11581" y="1"/>
                        <a:pt x="11359" y="1"/>
                      </a:cubicBezTo>
                      <a:close/>
                      <a:moveTo>
                        <a:pt x="14759" y="611"/>
                      </a:moveTo>
                      <a:cubicBezTo>
                        <a:pt x="14635" y="611"/>
                        <a:pt x="14488" y="737"/>
                        <a:pt x="14530" y="863"/>
                      </a:cubicBezTo>
                      <a:cubicBezTo>
                        <a:pt x="14530" y="888"/>
                        <a:pt x="14556" y="914"/>
                        <a:pt x="14556" y="940"/>
                      </a:cubicBezTo>
                      <a:cubicBezTo>
                        <a:pt x="14606" y="989"/>
                        <a:pt x="14666" y="1017"/>
                        <a:pt x="14730" y="1017"/>
                      </a:cubicBezTo>
                      <a:cubicBezTo>
                        <a:pt x="14765" y="1017"/>
                        <a:pt x="14802" y="1009"/>
                        <a:pt x="14838" y="991"/>
                      </a:cubicBezTo>
                      <a:cubicBezTo>
                        <a:pt x="14992" y="914"/>
                        <a:pt x="14992" y="709"/>
                        <a:pt x="14838" y="632"/>
                      </a:cubicBezTo>
                      <a:cubicBezTo>
                        <a:pt x="14814" y="618"/>
                        <a:pt x="14787" y="611"/>
                        <a:pt x="14759" y="611"/>
                      </a:cubicBezTo>
                      <a:close/>
                      <a:moveTo>
                        <a:pt x="7128" y="1616"/>
                      </a:moveTo>
                      <a:cubicBezTo>
                        <a:pt x="7063" y="1616"/>
                        <a:pt x="6998" y="1637"/>
                        <a:pt x="6940" y="1683"/>
                      </a:cubicBezTo>
                      <a:cubicBezTo>
                        <a:pt x="6889" y="1709"/>
                        <a:pt x="6863" y="1760"/>
                        <a:pt x="6838" y="1811"/>
                      </a:cubicBezTo>
                      <a:cubicBezTo>
                        <a:pt x="6761" y="1965"/>
                        <a:pt x="6786" y="2170"/>
                        <a:pt x="6914" y="2324"/>
                      </a:cubicBezTo>
                      <a:cubicBezTo>
                        <a:pt x="6987" y="2389"/>
                        <a:pt x="7075" y="2418"/>
                        <a:pt x="7161" y="2418"/>
                      </a:cubicBezTo>
                      <a:cubicBezTo>
                        <a:pt x="7351" y="2418"/>
                        <a:pt x="7538" y="2279"/>
                        <a:pt x="7556" y="2068"/>
                      </a:cubicBezTo>
                      <a:cubicBezTo>
                        <a:pt x="7575" y="1850"/>
                        <a:pt x="7350" y="1616"/>
                        <a:pt x="7128" y="1616"/>
                      </a:cubicBezTo>
                      <a:close/>
                      <a:moveTo>
                        <a:pt x="4071" y="2071"/>
                      </a:moveTo>
                      <a:cubicBezTo>
                        <a:pt x="3935" y="2071"/>
                        <a:pt x="3797" y="2181"/>
                        <a:pt x="3837" y="2324"/>
                      </a:cubicBezTo>
                      <a:cubicBezTo>
                        <a:pt x="3863" y="2350"/>
                        <a:pt x="3863" y="2376"/>
                        <a:pt x="3889" y="2401"/>
                      </a:cubicBezTo>
                      <a:cubicBezTo>
                        <a:pt x="3938" y="2451"/>
                        <a:pt x="3999" y="2479"/>
                        <a:pt x="4063" y="2479"/>
                      </a:cubicBezTo>
                      <a:cubicBezTo>
                        <a:pt x="4098" y="2479"/>
                        <a:pt x="4134" y="2471"/>
                        <a:pt x="4171" y="2452"/>
                      </a:cubicBezTo>
                      <a:cubicBezTo>
                        <a:pt x="4325" y="2376"/>
                        <a:pt x="4325" y="2170"/>
                        <a:pt x="4171" y="2093"/>
                      </a:cubicBezTo>
                      <a:cubicBezTo>
                        <a:pt x="4140" y="2078"/>
                        <a:pt x="4105" y="2071"/>
                        <a:pt x="4071" y="2071"/>
                      </a:cubicBezTo>
                      <a:close/>
                      <a:moveTo>
                        <a:pt x="13880" y="2168"/>
                      </a:moveTo>
                      <a:cubicBezTo>
                        <a:pt x="13496" y="2168"/>
                        <a:pt x="13071" y="2519"/>
                        <a:pt x="13197" y="2940"/>
                      </a:cubicBezTo>
                      <a:lnTo>
                        <a:pt x="13171" y="2914"/>
                      </a:lnTo>
                      <a:lnTo>
                        <a:pt x="13171" y="2914"/>
                      </a:lnTo>
                      <a:cubicBezTo>
                        <a:pt x="13197" y="3017"/>
                        <a:pt x="13248" y="3068"/>
                        <a:pt x="13299" y="3145"/>
                      </a:cubicBezTo>
                      <a:cubicBezTo>
                        <a:pt x="13438" y="3300"/>
                        <a:pt x="13634" y="3386"/>
                        <a:pt x="13834" y="3386"/>
                      </a:cubicBezTo>
                      <a:cubicBezTo>
                        <a:pt x="13931" y="3386"/>
                        <a:pt x="14028" y="3366"/>
                        <a:pt x="14120" y="3324"/>
                      </a:cubicBezTo>
                      <a:cubicBezTo>
                        <a:pt x="14582" y="3119"/>
                        <a:pt x="14582" y="2452"/>
                        <a:pt x="14120" y="2222"/>
                      </a:cubicBezTo>
                      <a:cubicBezTo>
                        <a:pt x="14046" y="2185"/>
                        <a:pt x="13964" y="2168"/>
                        <a:pt x="13880" y="2168"/>
                      </a:cubicBezTo>
                      <a:close/>
                      <a:moveTo>
                        <a:pt x="11052" y="2873"/>
                      </a:moveTo>
                      <a:cubicBezTo>
                        <a:pt x="10986" y="2873"/>
                        <a:pt x="10922" y="2893"/>
                        <a:pt x="10863" y="2940"/>
                      </a:cubicBezTo>
                      <a:cubicBezTo>
                        <a:pt x="10812" y="2965"/>
                        <a:pt x="10786" y="3017"/>
                        <a:pt x="10761" y="3068"/>
                      </a:cubicBezTo>
                      <a:cubicBezTo>
                        <a:pt x="10658" y="3222"/>
                        <a:pt x="10710" y="3427"/>
                        <a:pt x="10838" y="3581"/>
                      </a:cubicBezTo>
                      <a:cubicBezTo>
                        <a:pt x="10910" y="3645"/>
                        <a:pt x="10998" y="3674"/>
                        <a:pt x="11085" y="3674"/>
                      </a:cubicBezTo>
                      <a:cubicBezTo>
                        <a:pt x="11275" y="3674"/>
                        <a:pt x="11461" y="3535"/>
                        <a:pt x="11479" y="3324"/>
                      </a:cubicBezTo>
                      <a:cubicBezTo>
                        <a:pt x="11499" y="3106"/>
                        <a:pt x="11273" y="2873"/>
                        <a:pt x="11052" y="2873"/>
                      </a:cubicBezTo>
                      <a:close/>
                      <a:moveTo>
                        <a:pt x="16379" y="3486"/>
                      </a:moveTo>
                      <a:cubicBezTo>
                        <a:pt x="16118" y="3486"/>
                        <a:pt x="15832" y="3726"/>
                        <a:pt x="15915" y="4017"/>
                      </a:cubicBezTo>
                      <a:cubicBezTo>
                        <a:pt x="15915" y="4068"/>
                        <a:pt x="15941" y="4119"/>
                        <a:pt x="15992" y="4170"/>
                      </a:cubicBezTo>
                      <a:cubicBezTo>
                        <a:pt x="16098" y="4277"/>
                        <a:pt x="16241" y="4334"/>
                        <a:pt x="16378" y="4334"/>
                      </a:cubicBezTo>
                      <a:cubicBezTo>
                        <a:pt x="16440" y="4334"/>
                        <a:pt x="16500" y="4323"/>
                        <a:pt x="16556" y="4299"/>
                      </a:cubicBezTo>
                      <a:cubicBezTo>
                        <a:pt x="16889" y="4145"/>
                        <a:pt x="16889" y="3683"/>
                        <a:pt x="16556" y="3529"/>
                      </a:cubicBezTo>
                      <a:cubicBezTo>
                        <a:pt x="16502" y="3500"/>
                        <a:pt x="16441" y="3486"/>
                        <a:pt x="16379" y="3486"/>
                      </a:cubicBezTo>
                      <a:close/>
                      <a:moveTo>
                        <a:pt x="4904" y="3922"/>
                      </a:moveTo>
                      <a:cubicBezTo>
                        <a:pt x="4663" y="3922"/>
                        <a:pt x="4396" y="4153"/>
                        <a:pt x="4478" y="4401"/>
                      </a:cubicBezTo>
                      <a:cubicBezTo>
                        <a:pt x="4478" y="4453"/>
                        <a:pt x="4504" y="4504"/>
                        <a:pt x="4555" y="4529"/>
                      </a:cubicBezTo>
                      <a:cubicBezTo>
                        <a:pt x="4644" y="4636"/>
                        <a:pt x="4769" y="4693"/>
                        <a:pt x="4897" y="4693"/>
                      </a:cubicBezTo>
                      <a:cubicBezTo>
                        <a:pt x="4955" y="4693"/>
                        <a:pt x="5013" y="4681"/>
                        <a:pt x="5068" y="4658"/>
                      </a:cubicBezTo>
                      <a:cubicBezTo>
                        <a:pt x="5376" y="4529"/>
                        <a:pt x="5376" y="4094"/>
                        <a:pt x="5068" y="3965"/>
                      </a:cubicBezTo>
                      <a:cubicBezTo>
                        <a:pt x="5018" y="3935"/>
                        <a:pt x="4962" y="3922"/>
                        <a:pt x="4904" y="3922"/>
                      </a:cubicBezTo>
                      <a:close/>
                      <a:moveTo>
                        <a:pt x="9543" y="4424"/>
                      </a:moveTo>
                      <a:cubicBezTo>
                        <a:pt x="9154" y="4424"/>
                        <a:pt x="8716" y="4772"/>
                        <a:pt x="8863" y="5171"/>
                      </a:cubicBezTo>
                      <a:lnTo>
                        <a:pt x="8838" y="5171"/>
                      </a:lnTo>
                      <a:cubicBezTo>
                        <a:pt x="8863" y="5247"/>
                        <a:pt x="8915" y="5324"/>
                        <a:pt x="8966" y="5376"/>
                      </a:cubicBezTo>
                      <a:cubicBezTo>
                        <a:pt x="9111" y="5539"/>
                        <a:pt x="9321" y="5625"/>
                        <a:pt x="9531" y="5625"/>
                      </a:cubicBezTo>
                      <a:cubicBezTo>
                        <a:pt x="9617" y="5625"/>
                        <a:pt x="9704" y="5611"/>
                        <a:pt x="9786" y="5581"/>
                      </a:cubicBezTo>
                      <a:cubicBezTo>
                        <a:pt x="10248" y="5350"/>
                        <a:pt x="10248" y="4709"/>
                        <a:pt x="9786" y="4478"/>
                      </a:cubicBezTo>
                      <a:cubicBezTo>
                        <a:pt x="9712" y="4441"/>
                        <a:pt x="9629" y="4424"/>
                        <a:pt x="9543" y="4424"/>
                      </a:cubicBezTo>
                      <a:close/>
                      <a:moveTo>
                        <a:pt x="803" y="4566"/>
                      </a:moveTo>
                      <a:cubicBezTo>
                        <a:pt x="420" y="4566"/>
                        <a:pt x="1" y="4912"/>
                        <a:pt x="145" y="5324"/>
                      </a:cubicBezTo>
                      <a:lnTo>
                        <a:pt x="119" y="5324"/>
                      </a:lnTo>
                      <a:cubicBezTo>
                        <a:pt x="145" y="5401"/>
                        <a:pt x="196" y="5478"/>
                        <a:pt x="247" y="5530"/>
                      </a:cubicBezTo>
                      <a:cubicBezTo>
                        <a:pt x="393" y="5693"/>
                        <a:pt x="602" y="5779"/>
                        <a:pt x="812" y="5779"/>
                      </a:cubicBezTo>
                      <a:cubicBezTo>
                        <a:pt x="899" y="5779"/>
                        <a:pt x="986" y="5765"/>
                        <a:pt x="1068" y="5735"/>
                      </a:cubicBezTo>
                      <a:cubicBezTo>
                        <a:pt x="1530" y="5504"/>
                        <a:pt x="1530" y="4837"/>
                        <a:pt x="1068" y="4632"/>
                      </a:cubicBezTo>
                      <a:cubicBezTo>
                        <a:pt x="988" y="4587"/>
                        <a:pt x="896" y="4566"/>
                        <a:pt x="803" y="4566"/>
                      </a:cubicBezTo>
                      <a:close/>
                      <a:moveTo>
                        <a:pt x="15597" y="5507"/>
                      </a:moveTo>
                      <a:cubicBezTo>
                        <a:pt x="15474" y="5507"/>
                        <a:pt x="15336" y="5617"/>
                        <a:pt x="15376" y="5760"/>
                      </a:cubicBezTo>
                      <a:cubicBezTo>
                        <a:pt x="15376" y="5786"/>
                        <a:pt x="15402" y="5812"/>
                        <a:pt x="15428" y="5837"/>
                      </a:cubicBezTo>
                      <a:cubicBezTo>
                        <a:pt x="15461" y="5887"/>
                        <a:pt x="15515" y="5915"/>
                        <a:pt x="15577" y="5915"/>
                      </a:cubicBezTo>
                      <a:cubicBezTo>
                        <a:pt x="15612" y="5915"/>
                        <a:pt x="15648" y="5907"/>
                        <a:pt x="15684" y="5889"/>
                      </a:cubicBezTo>
                      <a:cubicBezTo>
                        <a:pt x="15838" y="5812"/>
                        <a:pt x="15838" y="5606"/>
                        <a:pt x="15684" y="5530"/>
                      </a:cubicBezTo>
                      <a:cubicBezTo>
                        <a:pt x="15658" y="5514"/>
                        <a:pt x="15628" y="5507"/>
                        <a:pt x="15597" y="5507"/>
                      </a:cubicBezTo>
                      <a:close/>
                      <a:moveTo>
                        <a:pt x="6804" y="5935"/>
                      </a:moveTo>
                      <a:cubicBezTo>
                        <a:pt x="6729" y="5935"/>
                        <a:pt x="6636" y="6001"/>
                        <a:pt x="6658" y="6068"/>
                      </a:cubicBezTo>
                      <a:cubicBezTo>
                        <a:pt x="6658" y="6094"/>
                        <a:pt x="6684" y="6094"/>
                        <a:pt x="6684" y="6119"/>
                      </a:cubicBezTo>
                      <a:cubicBezTo>
                        <a:pt x="6702" y="6137"/>
                        <a:pt x="6746" y="6156"/>
                        <a:pt x="6788" y="6156"/>
                      </a:cubicBezTo>
                      <a:cubicBezTo>
                        <a:pt x="6805" y="6156"/>
                        <a:pt x="6823" y="6152"/>
                        <a:pt x="6838" y="6145"/>
                      </a:cubicBezTo>
                      <a:cubicBezTo>
                        <a:pt x="6914" y="6119"/>
                        <a:pt x="6914" y="5991"/>
                        <a:pt x="6838" y="5940"/>
                      </a:cubicBezTo>
                      <a:cubicBezTo>
                        <a:pt x="6827" y="5936"/>
                        <a:pt x="6816" y="5935"/>
                        <a:pt x="6804" y="5935"/>
                      </a:cubicBezTo>
                      <a:close/>
                      <a:moveTo>
                        <a:pt x="17748" y="6091"/>
                      </a:moveTo>
                      <a:cubicBezTo>
                        <a:pt x="17360" y="6091"/>
                        <a:pt x="16922" y="6438"/>
                        <a:pt x="17069" y="6837"/>
                      </a:cubicBezTo>
                      <a:lnTo>
                        <a:pt x="17043" y="6837"/>
                      </a:lnTo>
                      <a:cubicBezTo>
                        <a:pt x="17069" y="6914"/>
                        <a:pt x="17120" y="6991"/>
                        <a:pt x="17171" y="7068"/>
                      </a:cubicBezTo>
                      <a:cubicBezTo>
                        <a:pt x="17310" y="7224"/>
                        <a:pt x="17506" y="7309"/>
                        <a:pt x="17706" y="7309"/>
                      </a:cubicBezTo>
                      <a:cubicBezTo>
                        <a:pt x="17803" y="7309"/>
                        <a:pt x="17900" y="7289"/>
                        <a:pt x="17992" y="7248"/>
                      </a:cubicBezTo>
                      <a:cubicBezTo>
                        <a:pt x="18454" y="7042"/>
                        <a:pt x="18454" y="6376"/>
                        <a:pt x="17992" y="6145"/>
                      </a:cubicBezTo>
                      <a:cubicBezTo>
                        <a:pt x="17918" y="6108"/>
                        <a:pt x="17834" y="6091"/>
                        <a:pt x="17748" y="6091"/>
                      </a:cubicBezTo>
                      <a:close/>
                      <a:moveTo>
                        <a:pt x="8075" y="7152"/>
                      </a:moveTo>
                      <a:cubicBezTo>
                        <a:pt x="8008" y="7152"/>
                        <a:pt x="7944" y="7173"/>
                        <a:pt x="7889" y="7222"/>
                      </a:cubicBezTo>
                      <a:lnTo>
                        <a:pt x="7863" y="7222"/>
                      </a:lnTo>
                      <a:cubicBezTo>
                        <a:pt x="7838" y="7248"/>
                        <a:pt x="7812" y="7273"/>
                        <a:pt x="7786" y="7324"/>
                      </a:cubicBezTo>
                      <a:cubicBezTo>
                        <a:pt x="7684" y="7504"/>
                        <a:pt x="7709" y="7709"/>
                        <a:pt x="7838" y="7837"/>
                      </a:cubicBezTo>
                      <a:cubicBezTo>
                        <a:pt x="7923" y="7914"/>
                        <a:pt x="8023" y="7948"/>
                        <a:pt x="8118" y="7948"/>
                      </a:cubicBezTo>
                      <a:cubicBezTo>
                        <a:pt x="8308" y="7948"/>
                        <a:pt x="8479" y="7812"/>
                        <a:pt x="8479" y="7607"/>
                      </a:cubicBezTo>
                      <a:cubicBezTo>
                        <a:pt x="8518" y="7372"/>
                        <a:pt x="8288" y="7152"/>
                        <a:pt x="8075" y="7152"/>
                      </a:cubicBezTo>
                      <a:close/>
                      <a:moveTo>
                        <a:pt x="4203" y="6925"/>
                      </a:moveTo>
                      <a:cubicBezTo>
                        <a:pt x="3813" y="6925"/>
                        <a:pt x="3406" y="7271"/>
                        <a:pt x="3530" y="7683"/>
                      </a:cubicBezTo>
                      <a:cubicBezTo>
                        <a:pt x="3555" y="7760"/>
                        <a:pt x="3607" y="7837"/>
                        <a:pt x="3658" y="7889"/>
                      </a:cubicBezTo>
                      <a:cubicBezTo>
                        <a:pt x="3803" y="8052"/>
                        <a:pt x="4013" y="8138"/>
                        <a:pt x="4223" y="8138"/>
                      </a:cubicBezTo>
                      <a:cubicBezTo>
                        <a:pt x="4309" y="8138"/>
                        <a:pt x="4396" y="8124"/>
                        <a:pt x="4478" y="8094"/>
                      </a:cubicBezTo>
                      <a:cubicBezTo>
                        <a:pt x="4940" y="7863"/>
                        <a:pt x="4940" y="7196"/>
                        <a:pt x="4478" y="6991"/>
                      </a:cubicBezTo>
                      <a:cubicBezTo>
                        <a:pt x="4393" y="6946"/>
                        <a:pt x="4299" y="6925"/>
                        <a:pt x="4203" y="69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47" name="Google Shape;147;p4"/>
              <p:cNvSpPr/>
              <p:nvPr/>
            </p:nvSpPr>
            <p:spPr>
              <a:xfrm rot="1413719">
                <a:off x="-379186" y="861403"/>
                <a:ext cx="1464476" cy="1377667"/>
              </a:xfrm>
              <a:custGeom>
                <a:avLst/>
                <a:gdLst/>
                <a:ahLst/>
                <a:cxnLst/>
                <a:rect l="l" t="t" r="r" b="b"/>
                <a:pathLst>
                  <a:path w="49727" h="46783" extrusionOk="0">
                    <a:moveTo>
                      <a:pt x="49209" y="0"/>
                    </a:moveTo>
                    <a:cubicBezTo>
                      <a:pt x="49160" y="0"/>
                      <a:pt x="49108" y="11"/>
                      <a:pt x="49055" y="36"/>
                    </a:cubicBezTo>
                    <a:cubicBezTo>
                      <a:pt x="34592" y="8729"/>
                      <a:pt x="14361" y="23807"/>
                      <a:pt x="180" y="46218"/>
                    </a:cubicBezTo>
                    <a:cubicBezTo>
                      <a:pt x="1" y="46449"/>
                      <a:pt x="206" y="46782"/>
                      <a:pt x="488" y="46782"/>
                    </a:cubicBezTo>
                    <a:cubicBezTo>
                      <a:pt x="616" y="46782"/>
                      <a:pt x="744" y="46705"/>
                      <a:pt x="796" y="46603"/>
                    </a:cubicBezTo>
                    <a:cubicBezTo>
                      <a:pt x="14899" y="24320"/>
                      <a:pt x="35028" y="9319"/>
                      <a:pt x="49439" y="677"/>
                    </a:cubicBezTo>
                    <a:cubicBezTo>
                      <a:pt x="49727" y="434"/>
                      <a:pt x="49519" y="0"/>
                      <a:pt x="492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148" name="Google Shape;148;p4"/>
          <p:cNvSpPr txBox="1">
            <a:spLocks noGrp="1"/>
          </p:cNvSpPr>
          <p:nvPr>
            <p:ph type="title"/>
          </p:nvPr>
        </p:nvSpPr>
        <p:spPr>
          <a:xfrm>
            <a:off x="1145833" y="762767"/>
            <a:ext cx="6989600" cy="540800"/>
          </a:xfrm>
          <a:prstGeom prst="rect">
            <a:avLst/>
          </a:prstGeom>
          <a:effectLst>
            <a:outerShdw dist="28575" dir="192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08106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75466" y="-36433"/>
            <a:ext cx="12342935" cy="700533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5" name="Google Shape;195;p6"/>
          <p:cNvGrpSpPr/>
          <p:nvPr/>
        </p:nvGrpSpPr>
        <p:grpSpPr>
          <a:xfrm rot="-899955" flipH="1">
            <a:off x="-895785" y="-873924"/>
            <a:ext cx="2437540" cy="2565733"/>
            <a:chOff x="1526600" y="450800"/>
            <a:chExt cx="4540675" cy="4779475"/>
          </a:xfrm>
        </p:grpSpPr>
        <p:sp>
          <p:nvSpPr>
            <p:cNvPr id="196" name="Google Shape;196;p6"/>
            <p:cNvSpPr/>
            <p:nvPr/>
          </p:nvSpPr>
          <p:spPr>
            <a:xfrm>
              <a:off x="1610100" y="473575"/>
              <a:ext cx="4457175" cy="4689450"/>
            </a:xfrm>
            <a:custGeom>
              <a:avLst/>
              <a:gdLst/>
              <a:ahLst/>
              <a:cxnLst/>
              <a:rect l="l" t="t" r="r" b="b"/>
              <a:pathLst>
                <a:path w="178287" h="187578" extrusionOk="0">
                  <a:moveTo>
                    <a:pt x="95602" y="1"/>
                  </a:moveTo>
                  <a:cubicBezTo>
                    <a:pt x="95141" y="1"/>
                    <a:pt x="94676" y="129"/>
                    <a:pt x="94258" y="394"/>
                  </a:cubicBezTo>
                  <a:lnTo>
                    <a:pt x="0" y="63859"/>
                  </a:lnTo>
                  <a:lnTo>
                    <a:pt x="79645" y="185257"/>
                  </a:lnTo>
                  <a:cubicBezTo>
                    <a:pt x="80631" y="186769"/>
                    <a:pt x="82280" y="187578"/>
                    <a:pt x="83965" y="187578"/>
                  </a:cubicBezTo>
                  <a:cubicBezTo>
                    <a:pt x="84955" y="187578"/>
                    <a:pt x="85959" y="187298"/>
                    <a:pt x="86847" y="186719"/>
                  </a:cubicBezTo>
                  <a:lnTo>
                    <a:pt x="176826" y="126176"/>
                  </a:lnTo>
                  <a:cubicBezTo>
                    <a:pt x="177974" y="125393"/>
                    <a:pt x="178287" y="123880"/>
                    <a:pt x="177504" y="122732"/>
                  </a:cubicBezTo>
                  <a:lnTo>
                    <a:pt x="97703" y="1125"/>
                  </a:lnTo>
                  <a:cubicBezTo>
                    <a:pt x="97205" y="394"/>
                    <a:pt x="96410" y="1"/>
                    <a:pt x="95602" y="1"/>
                  </a:cubicBezTo>
                  <a:close/>
                </a:path>
              </a:pathLst>
            </a:custGeom>
            <a:solidFill>
              <a:srgbClr val="119B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7" name="Google Shape;197;p6"/>
            <p:cNvSpPr/>
            <p:nvPr/>
          </p:nvSpPr>
          <p:spPr>
            <a:xfrm>
              <a:off x="1616625" y="450800"/>
              <a:ext cx="4391950" cy="4645025"/>
            </a:xfrm>
            <a:custGeom>
              <a:avLst/>
              <a:gdLst/>
              <a:ahLst/>
              <a:cxnLst/>
              <a:rect l="l" t="t" r="r" b="b"/>
              <a:pathLst>
                <a:path w="175678" h="185801" extrusionOk="0">
                  <a:moveTo>
                    <a:pt x="93162" y="0"/>
                  </a:moveTo>
                  <a:lnTo>
                    <a:pt x="0" y="61587"/>
                  </a:lnTo>
                  <a:lnTo>
                    <a:pt x="80323" y="184028"/>
                  </a:lnTo>
                  <a:cubicBezTo>
                    <a:pt x="81085" y="185187"/>
                    <a:pt x="82329" y="185800"/>
                    <a:pt x="83604" y="185800"/>
                  </a:cubicBezTo>
                  <a:cubicBezTo>
                    <a:pt x="84339" y="185800"/>
                    <a:pt x="85083" y="185597"/>
                    <a:pt x="85751" y="185177"/>
                  </a:cubicBezTo>
                  <a:lnTo>
                    <a:pt x="175677" y="125782"/>
                  </a:lnTo>
                  <a:lnTo>
                    <a:pt x="9316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8" name="Google Shape;198;p6"/>
            <p:cNvSpPr/>
            <p:nvPr/>
          </p:nvSpPr>
          <p:spPr>
            <a:xfrm>
              <a:off x="3931325" y="462525"/>
              <a:ext cx="2064200" cy="3145900"/>
            </a:xfrm>
            <a:custGeom>
              <a:avLst/>
              <a:gdLst/>
              <a:ahLst/>
              <a:cxnLst/>
              <a:rect l="l" t="t" r="r" b="b"/>
              <a:pathLst>
                <a:path w="82568" h="125836" fill="none" extrusionOk="0">
                  <a:moveTo>
                    <a:pt x="0" y="1"/>
                  </a:moveTo>
                  <a:lnTo>
                    <a:pt x="82567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9" name="Google Shape;199;p6"/>
            <p:cNvSpPr/>
            <p:nvPr/>
          </p:nvSpPr>
          <p:spPr>
            <a:xfrm>
              <a:off x="3898700" y="482100"/>
              <a:ext cx="2065500" cy="3145900"/>
            </a:xfrm>
            <a:custGeom>
              <a:avLst/>
              <a:gdLst/>
              <a:ahLst/>
              <a:cxnLst/>
              <a:rect l="l" t="t" r="r" b="b"/>
              <a:pathLst>
                <a:path w="82620" h="125836" fill="none" extrusionOk="0">
                  <a:moveTo>
                    <a:pt x="1" y="1"/>
                  </a:moveTo>
                  <a:lnTo>
                    <a:pt x="82620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0" name="Google Shape;200;p6"/>
            <p:cNvSpPr/>
            <p:nvPr/>
          </p:nvSpPr>
          <p:spPr>
            <a:xfrm>
              <a:off x="3742125" y="4138150"/>
              <a:ext cx="842925" cy="1092125"/>
            </a:xfrm>
            <a:custGeom>
              <a:avLst/>
              <a:gdLst/>
              <a:ahLst/>
              <a:cxnLst/>
              <a:rect l="l" t="t" r="r" b="b"/>
              <a:pathLst>
                <a:path w="33717" h="43685" extrusionOk="0">
                  <a:moveTo>
                    <a:pt x="9604" y="0"/>
                  </a:moveTo>
                  <a:lnTo>
                    <a:pt x="1" y="6159"/>
                  </a:lnTo>
                  <a:lnTo>
                    <a:pt x="24113" y="43685"/>
                  </a:lnTo>
                  <a:lnTo>
                    <a:pt x="25679" y="35595"/>
                  </a:lnTo>
                  <a:lnTo>
                    <a:pt x="33716" y="37526"/>
                  </a:lnTo>
                  <a:lnTo>
                    <a:pt x="96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1" name="Google Shape;201;p6"/>
            <p:cNvSpPr/>
            <p:nvPr/>
          </p:nvSpPr>
          <p:spPr>
            <a:xfrm>
              <a:off x="1526600" y="464775"/>
              <a:ext cx="4343675" cy="4627200"/>
            </a:xfrm>
            <a:custGeom>
              <a:avLst/>
              <a:gdLst/>
              <a:ahLst/>
              <a:cxnLst/>
              <a:rect l="l" t="t" r="r" b="b"/>
              <a:pathLst>
                <a:path w="173747" h="185088" extrusionOk="0">
                  <a:moveTo>
                    <a:pt x="91115" y="1"/>
                  </a:moveTo>
                  <a:cubicBezTo>
                    <a:pt x="90634" y="1"/>
                    <a:pt x="90147" y="140"/>
                    <a:pt x="89718" y="433"/>
                  </a:cubicBezTo>
                  <a:lnTo>
                    <a:pt x="0" y="59357"/>
                  </a:lnTo>
                  <a:lnTo>
                    <a:pt x="82515" y="185087"/>
                  </a:lnTo>
                  <a:lnTo>
                    <a:pt x="172285" y="126163"/>
                  </a:lnTo>
                  <a:cubicBezTo>
                    <a:pt x="173433" y="125380"/>
                    <a:pt x="173746" y="123866"/>
                    <a:pt x="172963" y="122718"/>
                  </a:cubicBezTo>
                  <a:lnTo>
                    <a:pt x="93162" y="1111"/>
                  </a:lnTo>
                  <a:cubicBezTo>
                    <a:pt x="92705" y="392"/>
                    <a:pt x="91920" y="1"/>
                    <a:pt x="91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2" name="Google Shape;202;p6"/>
            <p:cNvSpPr/>
            <p:nvPr/>
          </p:nvSpPr>
          <p:spPr>
            <a:xfrm>
              <a:off x="1636200" y="1843000"/>
              <a:ext cx="2130750" cy="3199400"/>
            </a:xfrm>
            <a:custGeom>
              <a:avLst/>
              <a:gdLst/>
              <a:ahLst/>
              <a:cxnLst/>
              <a:rect l="l" t="t" r="r" b="b"/>
              <a:pathLst>
                <a:path w="85230" h="127976" extrusionOk="0">
                  <a:moveTo>
                    <a:pt x="2506" y="1"/>
                  </a:moveTo>
                  <a:lnTo>
                    <a:pt x="0" y="1619"/>
                  </a:lnTo>
                  <a:lnTo>
                    <a:pt x="82724" y="127975"/>
                  </a:lnTo>
                  <a:lnTo>
                    <a:pt x="85229" y="126357"/>
                  </a:lnTo>
                  <a:lnTo>
                    <a:pt x="25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3" name="Google Shape;203;p6"/>
            <p:cNvSpPr/>
            <p:nvPr/>
          </p:nvSpPr>
          <p:spPr>
            <a:xfrm>
              <a:off x="2647400" y="1567700"/>
              <a:ext cx="2116400" cy="2399550"/>
            </a:xfrm>
            <a:custGeom>
              <a:avLst/>
              <a:gdLst/>
              <a:ahLst/>
              <a:cxnLst/>
              <a:rect l="l" t="t" r="r" b="b"/>
              <a:pathLst>
                <a:path w="84656" h="95982" fill="none" extrusionOk="0">
                  <a:moveTo>
                    <a:pt x="82777" y="71347"/>
                  </a:moveTo>
                  <a:cubicBezTo>
                    <a:pt x="82777" y="69937"/>
                    <a:pt x="83507" y="68633"/>
                    <a:pt x="84656" y="67850"/>
                  </a:cubicBezTo>
                  <a:lnTo>
                    <a:pt x="40919" y="1201"/>
                  </a:lnTo>
                  <a:cubicBezTo>
                    <a:pt x="38988" y="2453"/>
                    <a:pt x="36431" y="1932"/>
                    <a:pt x="35178" y="0"/>
                  </a:cubicBezTo>
                  <a:lnTo>
                    <a:pt x="1149" y="22286"/>
                  </a:lnTo>
                  <a:cubicBezTo>
                    <a:pt x="2454" y="24217"/>
                    <a:pt x="1932" y="26827"/>
                    <a:pt x="1" y="28080"/>
                  </a:cubicBezTo>
                  <a:lnTo>
                    <a:pt x="43737" y="94729"/>
                  </a:lnTo>
                  <a:cubicBezTo>
                    <a:pt x="45668" y="93476"/>
                    <a:pt x="48226" y="94050"/>
                    <a:pt x="49478" y="95981"/>
                  </a:cubicBezTo>
                  <a:lnTo>
                    <a:pt x="83455" y="73643"/>
                  </a:lnTo>
                  <a:cubicBezTo>
                    <a:pt x="82985" y="72965"/>
                    <a:pt x="82777" y="72182"/>
                    <a:pt x="82777" y="71347"/>
                  </a:cubicBezTo>
                  <a:close/>
                </a:path>
              </a:pathLst>
            </a:custGeom>
            <a:solidFill>
              <a:schemeClr val="lt1"/>
            </a:solidFill>
            <a:ln w="14350" cap="flat" cmpd="sng">
              <a:solidFill>
                <a:schemeClr val="lt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04" name="Google Shape;204;p6"/>
          <p:cNvGrpSpPr/>
          <p:nvPr/>
        </p:nvGrpSpPr>
        <p:grpSpPr>
          <a:xfrm rot="-2141843" flipH="1">
            <a:off x="10746293" y="-1027778"/>
            <a:ext cx="2284055" cy="3482995"/>
            <a:chOff x="7518282" y="2373612"/>
            <a:chExt cx="1544209" cy="2355088"/>
          </a:xfrm>
        </p:grpSpPr>
        <p:sp>
          <p:nvSpPr>
            <p:cNvPr id="205" name="Google Shape;205;p6"/>
            <p:cNvSpPr/>
            <p:nvPr/>
          </p:nvSpPr>
          <p:spPr>
            <a:xfrm rot="718822">
              <a:off x="7689615" y="3249120"/>
              <a:ext cx="1111866" cy="1379201"/>
            </a:xfrm>
            <a:custGeom>
              <a:avLst/>
              <a:gdLst/>
              <a:ahLst/>
              <a:cxnLst/>
              <a:rect l="l" t="t" r="r" b="b"/>
              <a:pathLst>
                <a:path w="48158" h="59737" extrusionOk="0">
                  <a:moveTo>
                    <a:pt x="39340" y="1"/>
                  </a:moveTo>
                  <a:cubicBezTo>
                    <a:pt x="38303" y="1"/>
                    <a:pt x="37263" y="153"/>
                    <a:pt x="36285" y="451"/>
                  </a:cubicBezTo>
                  <a:cubicBezTo>
                    <a:pt x="32695" y="1579"/>
                    <a:pt x="29823" y="4272"/>
                    <a:pt x="27259" y="7016"/>
                  </a:cubicBezTo>
                  <a:cubicBezTo>
                    <a:pt x="20361" y="14401"/>
                    <a:pt x="14874" y="22940"/>
                    <a:pt x="10489" y="32043"/>
                  </a:cubicBezTo>
                  <a:cubicBezTo>
                    <a:pt x="8976" y="35197"/>
                    <a:pt x="7591" y="37427"/>
                    <a:pt x="5873" y="40505"/>
                  </a:cubicBezTo>
                  <a:cubicBezTo>
                    <a:pt x="2185" y="47138"/>
                    <a:pt x="1874" y="57072"/>
                    <a:pt x="8" y="59727"/>
                  </a:cubicBezTo>
                  <a:lnTo>
                    <a:pt x="8" y="59727"/>
                  </a:lnTo>
                  <a:cubicBezTo>
                    <a:pt x="9880" y="45729"/>
                    <a:pt x="25415" y="30630"/>
                    <a:pt x="38721" y="19888"/>
                  </a:cubicBezTo>
                  <a:cubicBezTo>
                    <a:pt x="41311" y="17811"/>
                    <a:pt x="44029" y="15708"/>
                    <a:pt x="45773" y="12888"/>
                  </a:cubicBezTo>
                  <a:cubicBezTo>
                    <a:pt x="47542" y="10041"/>
                    <a:pt x="48157" y="6246"/>
                    <a:pt x="46388" y="3426"/>
                  </a:cubicBezTo>
                  <a:cubicBezTo>
                    <a:pt x="44910" y="1106"/>
                    <a:pt x="42136" y="1"/>
                    <a:pt x="39340" y="1"/>
                  </a:cubicBezTo>
                  <a:close/>
                  <a:moveTo>
                    <a:pt x="8" y="59727"/>
                  </a:moveTo>
                  <a:lnTo>
                    <a:pt x="8" y="59727"/>
                  </a:lnTo>
                  <a:cubicBezTo>
                    <a:pt x="5" y="59730"/>
                    <a:pt x="3" y="59733"/>
                    <a:pt x="1" y="59736"/>
                  </a:cubicBezTo>
                  <a:lnTo>
                    <a:pt x="1" y="59736"/>
                  </a:lnTo>
                  <a:cubicBezTo>
                    <a:pt x="3" y="59733"/>
                    <a:pt x="5" y="59730"/>
                    <a:pt x="8" y="597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6" name="Google Shape;206;p6"/>
            <p:cNvSpPr/>
            <p:nvPr/>
          </p:nvSpPr>
          <p:spPr>
            <a:xfrm rot="718822">
              <a:off x="7649292" y="3211149"/>
              <a:ext cx="1111843" cy="1378947"/>
            </a:xfrm>
            <a:custGeom>
              <a:avLst/>
              <a:gdLst/>
              <a:ahLst/>
              <a:cxnLst/>
              <a:rect l="l" t="t" r="r" b="b"/>
              <a:pathLst>
                <a:path w="48157" h="59726" extrusionOk="0">
                  <a:moveTo>
                    <a:pt x="39365" y="0"/>
                  </a:moveTo>
                  <a:cubicBezTo>
                    <a:pt x="38317" y="0"/>
                    <a:pt x="37267" y="157"/>
                    <a:pt x="36285" y="466"/>
                  </a:cubicBezTo>
                  <a:cubicBezTo>
                    <a:pt x="32695" y="1569"/>
                    <a:pt x="29823" y="4261"/>
                    <a:pt x="27258" y="7005"/>
                  </a:cubicBezTo>
                  <a:cubicBezTo>
                    <a:pt x="20361" y="14390"/>
                    <a:pt x="14873" y="22929"/>
                    <a:pt x="10488" y="32032"/>
                  </a:cubicBezTo>
                  <a:cubicBezTo>
                    <a:pt x="8975" y="35186"/>
                    <a:pt x="7591" y="37417"/>
                    <a:pt x="5873" y="40494"/>
                  </a:cubicBezTo>
                  <a:cubicBezTo>
                    <a:pt x="2180" y="47161"/>
                    <a:pt x="1872" y="57085"/>
                    <a:pt x="1" y="59726"/>
                  </a:cubicBezTo>
                  <a:lnTo>
                    <a:pt x="1" y="59726"/>
                  </a:lnTo>
                  <a:cubicBezTo>
                    <a:pt x="9873" y="45751"/>
                    <a:pt x="25412" y="30622"/>
                    <a:pt x="38721" y="19878"/>
                  </a:cubicBezTo>
                  <a:cubicBezTo>
                    <a:pt x="41310" y="17801"/>
                    <a:pt x="44029" y="15698"/>
                    <a:pt x="45772" y="12877"/>
                  </a:cubicBezTo>
                  <a:cubicBezTo>
                    <a:pt x="47542" y="10031"/>
                    <a:pt x="48157" y="6236"/>
                    <a:pt x="46362" y="3415"/>
                  </a:cubicBezTo>
                  <a:cubicBezTo>
                    <a:pt x="44909" y="1106"/>
                    <a:pt x="42145" y="0"/>
                    <a:pt x="393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7" name="Google Shape;207;p6"/>
            <p:cNvSpPr/>
            <p:nvPr/>
          </p:nvSpPr>
          <p:spPr>
            <a:xfrm rot="718822">
              <a:off x="8428587" y="3328473"/>
              <a:ext cx="409048" cy="200495"/>
            </a:xfrm>
            <a:custGeom>
              <a:avLst/>
              <a:gdLst/>
              <a:ahLst/>
              <a:cxnLst/>
              <a:rect l="l" t="t" r="r" b="b"/>
              <a:pathLst>
                <a:path w="17717" h="8684" extrusionOk="0">
                  <a:moveTo>
                    <a:pt x="13244" y="85"/>
                  </a:moveTo>
                  <a:cubicBezTo>
                    <a:pt x="13109" y="85"/>
                    <a:pt x="12983" y="218"/>
                    <a:pt x="13050" y="351"/>
                  </a:cubicBezTo>
                  <a:cubicBezTo>
                    <a:pt x="13050" y="377"/>
                    <a:pt x="13075" y="403"/>
                    <a:pt x="13101" y="428"/>
                  </a:cubicBezTo>
                  <a:cubicBezTo>
                    <a:pt x="13139" y="454"/>
                    <a:pt x="13184" y="467"/>
                    <a:pt x="13229" y="467"/>
                  </a:cubicBezTo>
                  <a:cubicBezTo>
                    <a:pt x="13274" y="467"/>
                    <a:pt x="13319" y="454"/>
                    <a:pt x="13357" y="428"/>
                  </a:cubicBezTo>
                  <a:cubicBezTo>
                    <a:pt x="13511" y="351"/>
                    <a:pt x="13460" y="146"/>
                    <a:pt x="13306" y="95"/>
                  </a:cubicBezTo>
                  <a:cubicBezTo>
                    <a:pt x="13285" y="88"/>
                    <a:pt x="13264" y="85"/>
                    <a:pt x="13244" y="85"/>
                  </a:cubicBezTo>
                  <a:close/>
                  <a:moveTo>
                    <a:pt x="9983" y="0"/>
                  </a:moveTo>
                  <a:cubicBezTo>
                    <a:pt x="9903" y="0"/>
                    <a:pt x="9827" y="28"/>
                    <a:pt x="9767" y="95"/>
                  </a:cubicBezTo>
                  <a:cubicBezTo>
                    <a:pt x="9742" y="121"/>
                    <a:pt x="9716" y="172"/>
                    <a:pt x="9690" y="223"/>
                  </a:cubicBezTo>
                  <a:cubicBezTo>
                    <a:pt x="9639" y="403"/>
                    <a:pt x="9690" y="582"/>
                    <a:pt x="9844" y="685"/>
                  </a:cubicBezTo>
                  <a:cubicBezTo>
                    <a:pt x="9910" y="731"/>
                    <a:pt x="9982" y="752"/>
                    <a:pt x="10050" y="752"/>
                  </a:cubicBezTo>
                  <a:cubicBezTo>
                    <a:pt x="10249" y="752"/>
                    <a:pt x="10428" y="580"/>
                    <a:pt x="10408" y="351"/>
                  </a:cubicBezTo>
                  <a:cubicBezTo>
                    <a:pt x="10390" y="169"/>
                    <a:pt x="10178" y="0"/>
                    <a:pt x="9983" y="0"/>
                  </a:cubicBezTo>
                  <a:close/>
                  <a:moveTo>
                    <a:pt x="7556" y="654"/>
                  </a:moveTo>
                  <a:cubicBezTo>
                    <a:pt x="7486" y="654"/>
                    <a:pt x="7412" y="721"/>
                    <a:pt x="7434" y="787"/>
                  </a:cubicBezTo>
                  <a:lnTo>
                    <a:pt x="7434" y="813"/>
                  </a:lnTo>
                  <a:cubicBezTo>
                    <a:pt x="7460" y="839"/>
                    <a:pt x="7460" y="839"/>
                    <a:pt x="7460" y="839"/>
                  </a:cubicBezTo>
                  <a:cubicBezTo>
                    <a:pt x="7485" y="864"/>
                    <a:pt x="7517" y="877"/>
                    <a:pt x="7546" y="877"/>
                  </a:cubicBezTo>
                  <a:cubicBezTo>
                    <a:pt x="7575" y="877"/>
                    <a:pt x="7601" y="864"/>
                    <a:pt x="7613" y="839"/>
                  </a:cubicBezTo>
                  <a:cubicBezTo>
                    <a:pt x="7690" y="787"/>
                    <a:pt x="7690" y="685"/>
                    <a:pt x="7588" y="659"/>
                  </a:cubicBezTo>
                  <a:cubicBezTo>
                    <a:pt x="7578" y="656"/>
                    <a:pt x="7567" y="654"/>
                    <a:pt x="7556" y="654"/>
                  </a:cubicBezTo>
                  <a:close/>
                  <a:moveTo>
                    <a:pt x="12799" y="1638"/>
                  </a:moveTo>
                  <a:cubicBezTo>
                    <a:pt x="12396" y="1638"/>
                    <a:pt x="11973" y="2067"/>
                    <a:pt x="12178" y="2454"/>
                  </a:cubicBezTo>
                  <a:lnTo>
                    <a:pt x="12152" y="2454"/>
                  </a:lnTo>
                  <a:cubicBezTo>
                    <a:pt x="12203" y="2531"/>
                    <a:pt x="12255" y="2582"/>
                    <a:pt x="12306" y="2634"/>
                  </a:cubicBezTo>
                  <a:cubicBezTo>
                    <a:pt x="12435" y="2734"/>
                    <a:pt x="12595" y="2786"/>
                    <a:pt x="12756" y="2786"/>
                  </a:cubicBezTo>
                  <a:cubicBezTo>
                    <a:pt x="12885" y="2786"/>
                    <a:pt x="13013" y="2753"/>
                    <a:pt x="13127" y="2685"/>
                  </a:cubicBezTo>
                  <a:cubicBezTo>
                    <a:pt x="13511" y="2403"/>
                    <a:pt x="13409" y="1787"/>
                    <a:pt x="12947" y="1659"/>
                  </a:cubicBezTo>
                  <a:cubicBezTo>
                    <a:pt x="12899" y="1645"/>
                    <a:pt x="12849" y="1638"/>
                    <a:pt x="12799" y="1638"/>
                  </a:cubicBezTo>
                  <a:close/>
                  <a:moveTo>
                    <a:pt x="6278" y="2155"/>
                  </a:moveTo>
                  <a:cubicBezTo>
                    <a:pt x="6196" y="2155"/>
                    <a:pt x="6115" y="2183"/>
                    <a:pt x="6049" y="2249"/>
                  </a:cubicBezTo>
                  <a:lnTo>
                    <a:pt x="6075" y="2249"/>
                  </a:lnTo>
                  <a:cubicBezTo>
                    <a:pt x="6049" y="2275"/>
                    <a:pt x="6024" y="2326"/>
                    <a:pt x="5998" y="2377"/>
                  </a:cubicBezTo>
                  <a:cubicBezTo>
                    <a:pt x="5947" y="2557"/>
                    <a:pt x="5998" y="2736"/>
                    <a:pt x="6152" y="2839"/>
                  </a:cubicBezTo>
                  <a:cubicBezTo>
                    <a:pt x="6212" y="2886"/>
                    <a:pt x="6279" y="2906"/>
                    <a:pt x="6345" y="2906"/>
                  </a:cubicBezTo>
                  <a:cubicBezTo>
                    <a:pt x="6532" y="2906"/>
                    <a:pt x="6709" y="2740"/>
                    <a:pt x="6690" y="2531"/>
                  </a:cubicBezTo>
                  <a:cubicBezTo>
                    <a:pt x="6690" y="2330"/>
                    <a:pt x="6481" y="2155"/>
                    <a:pt x="6278" y="2155"/>
                  </a:cubicBezTo>
                  <a:close/>
                  <a:moveTo>
                    <a:pt x="15296" y="2488"/>
                  </a:moveTo>
                  <a:cubicBezTo>
                    <a:pt x="15012" y="2488"/>
                    <a:pt x="14712" y="2798"/>
                    <a:pt x="14870" y="3070"/>
                  </a:cubicBezTo>
                  <a:cubicBezTo>
                    <a:pt x="14896" y="3121"/>
                    <a:pt x="14922" y="3146"/>
                    <a:pt x="14947" y="3198"/>
                  </a:cubicBezTo>
                  <a:cubicBezTo>
                    <a:pt x="15046" y="3268"/>
                    <a:pt x="15152" y="3308"/>
                    <a:pt x="15258" y="3308"/>
                  </a:cubicBezTo>
                  <a:cubicBezTo>
                    <a:pt x="15344" y="3308"/>
                    <a:pt x="15430" y="3281"/>
                    <a:pt x="15511" y="3223"/>
                  </a:cubicBezTo>
                  <a:cubicBezTo>
                    <a:pt x="15793" y="3044"/>
                    <a:pt x="15716" y="2608"/>
                    <a:pt x="15409" y="2505"/>
                  </a:cubicBezTo>
                  <a:cubicBezTo>
                    <a:pt x="15372" y="2493"/>
                    <a:pt x="15334" y="2488"/>
                    <a:pt x="15296" y="2488"/>
                  </a:cubicBezTo>
                  <a:close/>
                  <a:moveTo>
                    <a:pt x="3455" y="3035"/>
                  </a:moveTo>
                  <a:cubicBezTo>
                    <a:pt x="3318" y="3035"/>
                    <a:pt x="3186" y="3190"/>
                    <a:pt x="3254" y="3326"/>
                  </a:cubicBezTo>
                  <a:cubicBezTo>
                    <a:pt x="3254" y="3352"/>
                    <a:pt x="3280" y="3352"/>
                    <a:pt x="3306" y="3377"/>
                  </a:cubicBezTo>
                  <a:cubicBezTo>
                    <a:pt x="3348" y="3420"/>
                    <a:pt x="3398" y="3439"/>
                    <a:pt x="3447" y="3439"/>
                  </a:cubicBezTo>
                  <a:cubicBezTo>
                    <a:pt x="3488" y="3439"/>
                    <a:pt x="3527" y="3426"/>
                    <a:pt x="3562" y="3403"/>
                  </a:cubicBezTo>
                  <a:cubicBezTo>
                    <a:pt x="3690" y="3300"/>
                    <a:pt x="3665" y="3095"/>
                    <a:pt x="3511" y="3044"/>
                  </a:cubicBezTo>
                  <a:cubicBezTo>
                    <a:pt x="3492" y="3038"/>
                    <a:pt x="3474" y="3035"/>
                    <a:pt x="3455" y="3035"/>
                  </a:cubicBezTo>
                  <a:close/>
                  <a:moveTo>
                    <a:pt x="10101" y="2744"/>
                  </a:moveTo>
                  <a:cubicBezTo>
                    <a:pt x="10028" y="2744"/>
                    <a:pt x="9956" y="2766"/>
                    <a:pt x="9894" y="2817"/>
                  </a:cubicBezTo>
                  <a:lnTo>
                    <a:pt x="9894" y="2817"/>
                  </a:lnTo>
                  <a:cubicBezTo>
                    <a:pt x="9894" y="2816"/>
                    <a:pt x="9895" y="2815"/>
                    <a:pt x="9896" y="2813"/>
                  </a:cubicBezTo>
                  <a:lnTo>
                    <a:pt x="9896" y="2813"/>
                  </a:lnTo>
                  <a:lnTo>
                    <a:pt x="9870" y="2839"/>
                  </a:lnTo>
                  <a:cubicBezTo>
                    <a:pt x="9878" y="2831"/>
                    <a:pt x="9886" y="2824"/>
                    <a:pt x="9894" y="2817"/>
                  </a:cubicBezTo>
                  <a:lnTo>
                    <a:pt x="9894" y="2817"/>
                  </a:lnTo>
                  <a:cubicBezTo>
                    <a:pt x="9869" y="2867"/>
                    <a:pt x="9844" y="2916"/>
                    <a:pt x="9819" y="2941"/>
                  </a:cubicBezTo>
                  <a:cubicBezTo>
                    <a:pt x="9767" y="3121"/>
                    <a:pt x="9819" y="3300"/>
                    <a:pt x="9973" y="3429"/>
                  </a:cubicBezTo>
                  <a:cubicBezTo>
                    <a:pt x="10030" y="3467"/>
                    <a:pt x="10094" y="3485"/>
                    <a:pt x="10158" y="3485"/>
                  </a:cubicBezTo>
                  <a:cubicBezTo>
                    <a:pt x="10348" y="3485"/>
                    <a:pt x="10530" y="3326"/>
                    <a:pt x="10511" y="3095"/>
                  </a:cubicBezTo>
                  <a:cubicBezTo>
                    <a:pt x="10511" y="2913"/>
                    <a:pt x="10304" y="2744"/>
                    <a:pt x="10101" y="2744"/>
                  </a:cubicBezTo>
                  <a:close/>
                  <a:moveTo>
                    <a:pt x="14770" y="4548"/>
                  </a:moveTo>
                  <a:cubicBezTo>
                    <a:pt x="14646" y="4548"/>
                    <a:pt x="14495" y="4700"/>
                    <a:pt x="14563" y="4813"/>
                  </a:cubicBezTo>
                  <a:cubicBezTo>
                    <a:pt x="14588" y="4839"/>
                    <a:pt x="14588" y="4865"/>
                    <a:pt x="14614" y="4890"/>
                  </a:cubicBezTo>
                  <a:cubicBezTo>
                    <a:pt x="14661" y="4922"/>
                    <a:pt x="14719" y="4944"/>
                    <a:pt x="14780" y="4944"/>
                  </a:cubicBezTo>
                  <a:cubicBezTo>
                    <a:pt x="14818" y="4944"/>
                    <a:pt x="14857" y="4935"/>
                    <a:pt x="14896" y="4916"/>
                  </a:cubicBezTo>
                  <a:cubicBezTo>
                    <a:pt x="15024" y="4813"/>
                    <a:pt x="14998" y="4608"/>
                    <a:pt x="14819" y="4557"/>
                  </a:cubicBezTo>
                  <a:cubicBezTo>
                    <a:pt x="14804" y="4551"/>
                    <a:pt x="14787" y="4548"/>
                    <a:pt x="14770" y="4548"/>
                  </a:cubicBezTo>
                  <a:close/>
                  <a:moveTo>
                    <a:pt x="4573" y="4622"/>
                  </a:moveTo>
                  <a:cubicBezTo>
                    <a:pt x="4312" y="4622"/>
                    <a:pt x="4040" y="4894"/>
                    <a:pt x="4177" y="5147"/>
                  </a:cubicBezTo>
                  <a:cubicBezTo>
                    <a:pt x="4203" y="5172"/>
                    <a:pt x="4229" y="5224"/>
                    <a:pt x="4254" y="5249"/>
                  </a:cubicBezTo>
                  <a:cubicBezTo>
                    <a:pt x="4344" y="5324"/>
                    <a:pt x="4451" y="5364"/>
                    <a:pt x="4555" y="5364"/>
                  </a:cubicBezTo>
                  <a:cubicBezTo>
                    <a:pt x="4630" y="5364"/>
                    <a:pt x="4703" y="5343"/>
                    <a:pt x="4767" y="5300"/>
                  </a:cubicBezTo>
                  <a:cubicBezTo>
                    <a:pt x="5024" y="5121"/>
                    <a:pt x="4972" y="4711"/>
                    <a:pt x="4665" y="4634"/>
                  </a:cubicBezTo>
                  <a:cubicBezTo>
                    <a:pt x="4635" y="4626"/>
                    <a:pt x="4604" y="4622"/>
                    <a:pt x="4573" y="4622"/>
                  </a:cubicBezTo>
                  <a:close/>
                  <a:moveTo>
                    <a:pt x="8987" y="4400"/>
                  </a:moveTo>
                  <a:cubicBezTo>
                    <a:pt x="8604" y="4400"/>
                    <a:pt x="8182" y="4821"/>
                    <a:pt x="8383" y="5224"/>
                  </a:cubicBezTo>
                  <a:cubicBezTo>
                    <a:pt x="8408" y="5275"/>
                    <a:pt x="8460" y="5352"/>
                    <a:pt x="8537" y="5403"/>
                  </a:cubicBezTo>
                  <a:cubicBezTo>
                    <a:pt x="8665" y="5503"/>
                    <a:pt x="8818" y="5555"/>
                    <a:pt x="8972" y="5555"/>
                  </a:cubicBezTo>
                  <a:cubicBezTo>
                    <a:pt x="9094" y="5555"/>
                    <a:pt x="9218" y="5522"/>
                    <a:pt x="9331" y="5454"/>
                  </a:cubicBezTo>
                  <a:cubicBezTo>
                    <a:pt x="9716" y="5172"/>
                    <a:pt x="9614" y="4557"/>
                    <a:pt x="9152" y="4429"/>
                  </a:cubicBezTo>
                  <a:cubicBezTo>
                    <a:pt x="9099" y="4409"/>
                    <a:pt x="9044" y="4400"/>
                    <a:pt x="8987" y="4400"/>
                  </a:cubicBezTo>
                  <a:close/>
                  <a:moveTo>
                    <a:pt x="16985" y="4741"/>
                  </a:moveTo>
                  <a:cubicBezTo>
                    <a:pt x="16596" y="4741"/>
                    <a:pt x="16152" y="5169"/>
                    <a:pt x="16358" y="5557"/>
                  </a:cubicBezTo>
                  <a:cubicBezTo>
                    <a:pt x="16409" y="5634"/>
                    <a:pt x="16460" y="5685"/>
                    <a:pt x="16511" y="5736"/>
                  </a:cubicBezTo>
                  <a:cubicBezTo>
                    <a:pt x="16640" y="5836"/>
                    <a:pt x="16793" y="5889"/>
                    <a:pt x="16947" y="5889"/>
                  </a:cubicBezTo>
                  <a:cubicBezTo>
                    <a:pt x="17069" y="5889"/>
                    <a:pt x="17193" y="5856"/>
                    <a:pt x="17306" y="5788"/>
                  </a:cubicBezTo>
                  <a:cubicBezTo>
                    <a:pt x="17717" y="5506"/>
                    <a:pt x="17614" y="4890"/>
                    <a:pt x="17127" y="4762"/>
                  </a:cubicBezTo>
                  <a:cubicBezTo>
                    <a:pt x="17081" y="4748"/>
                    <a:pt x="17034" y="4741"/>
                    <a:pt x="16985" y="4741"/>
                  </a:cubicBezTo>
                  <a:close/>
                  <a:moveTo>
                    <a:pt x="6587" y="6245"/>
                  </a:moveTo>
                  <a:cubicBezTo>
                    <a:pt x="6511" y="6245"/>
                    <a:pt x="6414" y="6334"/>
                    <a:pt x="6460" y="6403"/>
                  </a:cubicBezTo>
                  <a:cubicBezTo>
                    <a:pt x="6460" y="6429"/>
                    <a:pt x="6485" y="6429"/>
                    <a:pt x="6485" y="6454"/>
                  </a:cubicBezTo>
                  <a:cubicBezTo>
                    <a:pt x="6511" y="6467"/>
                    <a:pt x="6536" y="6474"/>
                    <a:pt x="6562" y="6474"/>
                  </a:cubicBezTo>
                  <a:cubicBezTo>
                    <a:pt x="6588" y="6474"/>
                    <a:pt x="6613" y="6467"/>
                    <a:pt x="6639" y="6454"/>
                  </a:cubicBezTo>
                  <a:cubicBezTo>
                    <a:pt x="6716" y="6403"/>
                    <a:pt x="6690" y="6275"/>
                    <a:pt x="6613" y="6249"/>
                  </a:cubicBezTo>
                  <a:cubicBezTo>
                    <a:pt x="6605" y="6246"/>
                    <a:pt x="6596" y="6245"/>
                    <a:pt x="6587" y="6245"/>
                  </a:cubicBezTo>
                  <a:close/>
                  <a:moveTo>
                    <a:pt x="813" y="5837"/>
                  </a:moveTo>
                  <a:cubicBezTo>
                    <a:pt x="428" y="5837"/>
                    <a:pt x="1" y="6278"/>
                    <a:pt x="203" y="6659"/>
                  </a:cubicBezTo>
                  <a:cubicBezTo>
                    <a:pt x="228" y="6711"/>
                    <a:pt x="280" y="6788"/>
                    <a:pt x="357" y="6839"/>
                  </a:cubicBezTo>
                  <a:cubicBezTo>
                    <a:pt x="485" y="6939"/>
                    <a:pt x="638" y="6991"/>
                    <a:pt x="792" y="6991"/>
                  </a:cubicBezTo>
                  <a:cubicBezTo>
                    <a:pt x="915" y="6991"/>
                    <a:pt x="1038" y="6958"/>
                    <a:pt x="1152" y="6890"/>
                  </a:cubicBezTo>
                  <a:cubicBezTo>
                    <a:pt x="1536" y="6608"/>
                    <a:pt x="1434" y="5993"/>
                    <a:pt x="972" y="5865"/>
                  </a:cubicBezTo>
                  <a:cubicBezTo>
                    <a:pt x="921" y="5845"/>
                    <a:pt x="868" y="5837"/>
                    <a:pt x="813" y="5837"/>
                  </a:cubicBezTo>
                  <a:close/>
                  <a:moveTo>
                    <a:pt x="8010" y="7201"/>
                  </a:moveTo>
                  <a:cubicBezTo>
                    <a:pt x="7933" y="7201"/>
                    <a:pt x="7856" y="7225"/>
                    <a:pt x="7791" y="7279"/>
                  </a:cubicBezTo>
                  <a:lnTo>
                    <a:pt x="7791" y="7279"/>
                  </a:lnTo>
                  <a:cubicBezTo>
                    <a:pt x="7792" y="7278"/>
                    <a:pt x="7792" y="7276"/>
                    <a:pt x="7793" y="7275"/>
                  </a:cubicBezTo>
                  <a:lnTo>
                    <a:pt x="7793" y="7275"/>
                  </a:lnTo>
                  <a:lnTo>
                    <a:pt x="7767" y="7301"/>
                  </a:lnTo>
                  <a:cubicBezTo>
                    <a:pt x="7775" y="7293"/>
                    <a:pt x="7783" y="7286"/>
                    <a:pt x="7791" y="7279"/>
                  </a:cubicBezTo>
                  <a:lnTo>
                    <a:pt x="7791" y="7279"/>
                  </a:lnTo>
                  <a:cubicBezTo>
                    <a:pt x="7766" y="7328"/>
                    <a:pt x="7741" y="7353"/>
                    <a:pt x="7716" y="7403"/>
                  </a:cubicBezTo>
                  <a:cubicBezTo>
                    <a:pt x="7665" y="7583"/>
                    <a:pt x="7716" y="7762"/>
                    <a:pt x="7870" y="7890"/>
                  </a:cubicBezTo>
                  <a:cubicBezTo>
                    <a:pt x="7928" y="7929"/>
                    <a:pt x="7992" y="7946"/>
                    <a:pt x="8055" y="7946"/>
                  </a:cubicBezTo>
                  <a:cubicBezTo>
                    <a:pt x="8245" y="7946"/>
                    <a:pt x="8428" y="7788"/>
                    <a:pt x="8408" y="7557"/>
                  </a:cubicBezTo>
                  <a:cubicBezTo>
                    <a:pt x="8408" y="7360"/>
                    <a:pt x="8209" y="7201"/>
                    <a:pt x="8010" y="7201"/>
                  </a:cubicBezTo>
                  <a:close/>
                  <a:moveTo>
                    <a:pt x="4446" y="7536"/>
                  </a:moveTo>
                  <a:cubicBezTo>
                    <a:pt x="4057" y="7536"/>
                    <a:pt x="3613" y="7964"/>
                    <a:pt x="3818" y="8352"/>
                  </a:cubicBezTo>
                  <a:cubicBezTo>
                    <a:pt x="3844" y="8429"/>
                    <a:pt x="3895" y="8480"/>
                    <a:pt x="3972" y="8531"/>
                  </a:cubicBezTo>
                  <a:cubicBezTo>
                    <a:pt x="4087" y="8631"/>
                    <a:pt x="4241" y="8684"/>
                    <a:pt x="4399" y="8684"/>
                  </a:cubicBezTo>
                  <a:cubicBezTo>
                    <a:pt x="4525" y="8684"/>
                    <a:pt x="4654" y="8651"/>
                    <a:pt x="4767" y="8583"/>
                  </a:cubicBezTo>
                  <a:cubicBezTo>
                    <a:pt x="5152" y="8301"/>
                    <a:pt x="5049" y="7685"/>
                    <a:pt x="4588" y="7557"/>
                  </a:cubicBezTo>
                  <a:cubicBezTo>
                    <a:pt x="4542" y="7543"/>
                    <a:pt x="4495" y="7536"/>
                    <a:pt x="4446" y="75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8" name="Google Shape;208;p6"/>
            <p:cNvSpPr/>
            <p:nvPr/>
          </p:nvSpPr>
          <p:spPr>
            <a:xfrm rot="718822">
              <a:off x="7632882" y="3365539"/>
              <a:ext cx="918528" cy="1181592"/>
            </a:xfrm>
            <a:custGeom>
              <a:avLst/>
              <a:gdLst/>
              <a:ahLst/>
              <a:cxnLst/>
              <a:rect l="l" t="t" r="r" b="b"/>
              <a:pathLst>
                <a:path w="39784" h="51178" extrusionOk="0">
                  <a:moveTo>
                    <a:pt x="39268" y="0"/>
                  </a:moveTo>
                  <a:cubicBezTo>
                    <a:pt x="39198" y="0"/>
                    <a:pt x="39125" y="22"/>
                    <a:pt x="39054" y="72"/>
                  </a:cubicBezTo>
                  <a:cubicBezTo>
                    <a:pt x="26772" y="10380"/>
                    <a:pt x="10053" y="27535"/>
                    <a:pt x="104" y="50665"/>
                  </a:cubicBezTo>
                  <a:cubicBezTo>
                    <a:pt x="1" y="50895"/>
                    <a:pt x="180" y="51152"/>
                    <a:pt x="437" y="51177"/>
                  </a:cubicBezTo>
                  <a:cubicBezTo>
                    <a:pt x="565" y="51177"/>
                    <a:pt x="668" y="51075"/>
                    <a:pt x="719" y="50972"/>
                  </a:cubicBezTo>
                  <a:cubicBezTo>
                    <a:pt x="10668" y="27945"/>
                    <a:pt x="27310" y="10868"/>
                    <a:pt x="39516" y="611"/>
                  </a:cubicBezTo>
                  <a:cubicBezTo>
                    <a:pt x="39784" y="363"/>
                    <a:pt x="39555" y="0"/>
                    <a:pt x="39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9" name="Google Shape;209;p6"/>
            <p:cNvSpPr/>
            <p:nvPr/>
          </p:nvSpPr>
          <p:spPr>
            <a:xfrm rot="718822">
              <a:off x="8009603" y="2528280"/>
              <a:ext cx="906430" cy="1506230"/>
            </a:xfrm>
            <a:custGeom>
              <a:avLst/>
              <a:gdLst/>
              <a:ahLst/>
              <a:cxnLst/>
              <a:rect l="l" t="t" r="r" b="b"/>
              <a:pathLst>
                <a:path w="39260" h="65239" extrusionOk="0">
                  <a:moveTo>
                    <a:pt x="31193" y="1"/>
                  </a:moveTo>
                  <a:cubicBezTo>
                    <a:pt x="29629" y="1"/>
                    <a:pt x="28036" y="370"/>
                    <a:pt x="26643" y="1056"/>
                  </a:cubicBezTo>
                  <a:cubicBezTo>
                    <a:pt x="23259" y="2722"/>
                    <a:pt x="20848" y="5825"/>
                    <a:pt x="18746" y="8953"/>
                  </a:cubicBezTo>
                  <a:lnTo>
                    <a:pt x="18746" y="8928"/>
                  </a:lnTo>
                  <a:cubicBezTo>
                    <a:pt x="13079" y="17313"/>
                    <a:pt x="9001" y="26595"/>
                    <a:pt x="6078" y="36263"/>
                  </a:cubicBezTo>
                  <a:cubicBezTo>
                    <a:pt x="5078" y="39622"/>
                    <a:pt x="4027" y="42058"/>
                    <a:pt x="2822" y="45340"/>
                  </a:cubicBezTo>
                  <a:cubicBezTo>
                    <a:pt x="214" y="52473"/>
                    <a:pt x="1430" y="62307"/>
                    <a:pt x="14" y="65213"/>
                  </a:cubicBezTo>
                  <a:lnTo>
                    <a:pt x="14" y="65213"/>
                  </a:lnTo>
                  <a:cubicBezTo>
                    <a:pt x="7580" y="49885"/>
                    <a:pt x="20598" y="32563"/>
                    <a:pt x="32080" y="19877"/>
                  </a:cubicBezTo>
                  <a:cubicBezTo>
                    <a:pt x="34310" y="17415"/>
                    <a:pt x="36644" y="14928"/>
                    <a:pt x="37952" y="11851"/>
                  </a:cubicBezTo>
                  <a:cubicBezTo>
                    <a:pt x="39234" y="8800"/>
                    <a:pt x="39259" y="4928"/>
                    <a:pt x="37054" y="2415"/>
                  </a:cubicBezTo>
                  <a:cubicBezTo>
                    <a:pt x="35606" y="755"/>
                    <a:pt x="33429" y="1"/>
                    <a:pt x="31193" y="1"/>
                  </a:cubicBezTo>
                  <a:close/>
                  <a:moveTo>
                    <a:pt x="14" y="65213"/>
                  </a:moveTo>
                  <a:lnTo>
                    <a:pt x="14" y="65213"/>
                  </a:lnTo>
                  <a:cubicBezTo>
                    <a:pt x="10" y="65221"/>
                    <a:pt x="5" y="65230"/>
                    <a:pt x="1" y="65239"/>
                  </a:cubicBezTo>
                  <a:cubicBezTo>
                    <a:pt x="5" y="65230"/>
                    <a:pt x="10" y="65221"/>
                    <a:pt x="14" y="652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0" name="Google Shape;210;p6"/>
            <p:cNvSpPr/>
            <p:nvPr/>
          </p:nvSpPr>
          <p:spPr>
            <a:xfrm rot="718822">
              <a:off x="8025575" y="2445523"/>
              <a:ext cx="854321" cy="1538669"/>
            </a:xfrm>
            <a:custGeom>
              <a:avLst/>
              <a:gdLst/>
              <a:ahLst/>
              <a:cxnLst/>
              <a:rect l="l" t="t" r="r" b="b"/>
              <a:pathLst>
                <a:path w="37003" h="66644" extrusionOk="0">
                  <a:moveTo>
                    <a:pt x="29021" y="0"/>
                  </a:moveTo>
                  <a:cubicBezTo>
                    <a:pt x="27307" y="0"/>
                    <a:pt x="25551" y="457"/>
                    <a:pt x="24053" y="1281"/>
                  </a:cubicBezTo>
                  <a:cubicBezTo>
                    <a:pt x="20745" y="3128"/>
                    <a:pt x="18489" y="6333"/>
                    <a:pt x="16514" y="9538"/>
                  </a:cubicBezTo>
                  <a:lnTo>
                    <a:pt x="16514" y="9513"/>
                  </a:lnTo>
                  <a:cubicBezTo>
                    <a:pt x="11232" y="18154"/>
                    <a:pt x="7591" y="27616"/>
                    <a:pt x="5129" y="37411"/>
                  </a:cubicBezTo>
                  <a:cubicBezTo>
                    <a:pt x="4257" y="40796"/>
                    <a:pt x="3360" y="43284"/>
                    <a:pt x="2308" y="46617"/>
                  </a:cubicBezTo>
                  <a:cubicBezTo>
                    <a:pt x="1" y="53874"/>
                    <a:pt x="1693" y="63669"/>
                    <a:pt x="411" y="66644"/>
                  </a:cubicBezTo>
                  <a:lnTo>
                    <a:pt x="411" y="66644"/>
                  </a:lnTo>
                  <a:cubicBezTo>
                    <a:pt x="7257" y="50951"/>
                    <a:pt x="19437" y="33052"/>
                    <a:pt x="30335" y="19846"/>
                  </a:cubicBezTo>
                  <a:cubicBezTo>
                    <a:pt x="32464" y="17257"/>
                    <a:pt x="34695" y="14692"/>
                    <a:pt x="35849" y="11564"/>
                  </a:cubicBezTo>
                  <a:cubicBezTo>
                    <a:pt x="37002" y="8436"/>
                    <a:pt x="36823" y="4564"/>
                    <a:pt x="34515" y="2153"/>
                  </a:cubicBezTo>
                  <a:cubicBezTo>
                    <a:pt x="33098" y="666"/>
                    <a:pt x="31091" y="0"/>
                    <a:pt x="290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1" name="Google Shape;211;p6"/>
            <p:cNvSpPr/>
            <p:nvPr/>
          </p:nvSpPr>
          <p:spPr>
            <a:xfrm rot="718822">
              <a:off x="8557141" y="2511476"/>
              <a:ext cx="353037" cy="279917"/>
            </a:xfrm>
            <a:custGeom>
              <a:avLst/>
              <a:gdLst/>
              <a:ahLst/>
              <a:cxnLst/>
              <a:rect l="l" t="t" r="r" b="b"/>
              <a:pathLst>
                <a:path w="15291" h="12124" extrusionOk="0">
                  <a:moveTo>
                    <a:pt x="8935" y="0"/>
                  </a:moveTo>
                  <a:cubicBezTo>
                    <a:pt x="8915" y="0"/>
                    <a:pt x="8895" y="3"/>
                    <a:pt x="8873" y="9"/>
                  </a:cubicBezTo>
                  <a:cubicBezTo>
                    <a:pt x="8745" y="35"/>
                    <a:pt x="8642" y="265"/>
                    <a:pt x="8770" y="368"/>
                  </a:cubicBezTo>
                  <a:cubicBezTo>
                    <a:pt x="8796" y="368"/>
                    <a:pt x="8822" y="368"/>
                    <a:pt x="8847" y="394"/>
                  </a:cubicBezTo>
                  <a:cubicBezTo>
                    <a:pt x="8950" y="394"/>
                    <a:pt x="9053" y="368"/>
                    <a:pt x="9104" y="265"/>
                  </a:cubicBezTo>
                  <a:cubicBezTo>
                    <a:pt x="9172" y="153"/>
                    <a:pt x="9080" y="0"/>
                    <a:pt x="8935" y="0"/>
                  </a:cubicBezTo>
                  <a:close/>
                  <a:moveTo>
                    <a:pt x="11916" y="1183"/>
                  </a:moveTo>
                  <a:cubicBezTo>
                    <a:pt x="11893" y="1183"/>
                    <a:pt x="11871" y="1185"/>
                    <a:pt x="11848" y="1189"/>
                  </a:cubicBezTo>
                  <a:cubicBezTo>
                    <a:pt x="11565" y="1240"/>
                    <a:pt x="11360" y="1753"/>
                    <a:pt x="11642" y="1932"/>
                  </a:cubicBezTo>
                  <a:cubicBezTo>
                    <a:pt x="11694" y="1958"/>
                    <a:pt x="11745" y="1983"/>
                    <a:pt x="11796" y="2009"/>
                  </a:cubicBezTo>
                  <a:cubicBezTo>
                    <a:pt x="11822" y="2012"/>
                    <a:pt x="11848" y="2014"/>
                    <a:pt x="11873" y="2014"/>
                  </a:cubicBezTo>
                  <a:cubicBezTo>
                    <a:pt x="12051" y="2014"/>
                    <a:pt x="12219" y="1935"/>
                    <a:pt x="12309" y="1778"/>
                  </a:cubicBezTo>
                  <a:cubicBezTo>
                    <a:pt x="12452" y="1492"/>
                    <a:pt x="12218" y="1183"/>
                    <a:pt x="11916" y="1183"/>
                  </a:cubicBezTo>
                  <a:close/>
                  <a:moveTo>
                    <a:pt x="6093" y="1486"/>
                  </a:moveTo>
                  <a:cubicBezTo>
                    <a:pt x="5938" y="1486"/>
                    <a:pt x="5786" y="1562"/>
                    <a:pt x="5745" y="1727"/>
                  </a:cubicBezTo>
                  <a:cubicBezTo>
                    <a:pt x="5745" y="1778"/>
                    <a:pt x="5745" y="1804"/>
                    <a:pt x="5745" y="1855"/>
                  </a:cubicBezTo>
                  <a:cubicBezTo>
                    <a:pt x="5770" y="2035"/>
                    <a:pt x="5924" y="2189"/>
                    <a:pt x="6104" y="2214"/>
                  </a:cubicBezTo>
                  <a:cubicBezTo>
                    <a:pt x="6114" y="2215"/>
                    <a:pt x="6124" y="2216"/>
                    <a:pt x="6134" y="2216"/>
                  </a:cubicBezTo>
                  <a:cubicBezTo>
                    <a:pt x="6400" y="2216"/>
                    <a:pt x="6585" y="1897"/>
                    <a:pt x="6437" y="1650"/>
                  </a:cubicBezTo>
                  <a:cubicBezTo>
                    <a:pt x="6366" y="1543"/>
                    <a:pt x="6228" y="1486"/>
                    <a:pt x="6093" y="1486"/>
                  </a:cubicBezTo>
                  <a:close/>
                  <a:moveTo>
                    <a:pt x="9380" y="1591"/>
                  </a:moveTo>
                  <a:cubicBezTo>
                    <a:pt x="9348" y="1591"/>
                    <a:pt x="9316" y="1593"/>
                    <a:pt x="9283" y="1599"/>
                  </a:cubicBezTo>
                  <a:cubicBezTo>
                    <a:pt x="8847" y="1676"/>
                    <a:pt x="8565" y="2394"/>
                    <a:pt x="8976" y="2676"/>
                  </a:cubicBezTo>
                  <a:cubicBezTo>
                    <a:pt x="9027" y="2701"/>
                    <a:pt x="9104" y="2753"/>
                    <a:pt x="9181" y="2753"/>
                  </a:cubicBezTo>
                  <a:cubicBezTo>
                    <a:pt x="9222" y="2760"/>
                    <a:pt x="9265" y="2764"/>
                    <a:pt x="9307" y="2764"/>
                  </a:cubicBezTo>
                  <a:cubicBezTo>
                    <a:pt x="9550" y="2764"/>
                    <a:pt x="9793" y="2642"/>
                    <a:pt x="9924" y="2445"/>
                  </a:cubicBezTo>
                  <a:cubicBezTo>
                    <a:pt x="10115" y="2040"/>
                    <a:pt x="9796" y="1591"/>
                    <a:pt x="9380" y="1591"/>
                  </a:cubicBezTo>
                  <a:close/>
                  <a:moveTo>
                    <a:pt x="4129" y="3189"/>
                  </a:moveTo>
                  <a:cubicBezTo>
                    <a:pt x="4052" y="3214"/>
                    <a:pt x="4001" y="3343"/>
                    <a:pt x="4078" y="3394"/>
                  </a:cubicBezTo>
                  <a:lnTo>
                    <a:pt x="4078" y="3419"/>
                  </a:lnTo>
                  <a:lnTo>
                    <a:pt x="4104" y="3419"/>
                  </a:lnTo>
                  <a:cubicBezTo>
                    <a:pt x="4155" y="3419"/>
                    <a:pt x="4232" y="3394"/>
                    <a:pt x="4257" y="3343"/>
                  </a:cubicBezTo>
                  <a:cubicBezTo>
                    <a:pt x="4283" y="3266"/>
                    <a:pt x="4206" y="3189"/>
                    <a:pt x="4129" y="3189"/>
                  </a:cubicBezTo>
                  <a:close/>
                  <a:moveTo>
                    <a:pt x="14587" y="2354"/>
                  </a:moveTo>
                  <a:cubicBezTo>
                    <a:pt x="14547" y="2354"/>
                    <a:pt x="14505" y="2359"/>
                    <a:pt x="14463" y="2368"/>
                  </a:cubicBezTo>
                  <a:cubicBezTo>
                    <a:pt x="14027" y="2445"/>
                    <a:pt x="13745" y="3137"/>
                    <a:pt x="14155" y="3419"/>
                  </a:cubicBezTo>
                  <a:lnTo>
                    <a:pt x="14130" y="3419"/>
                  </a:lnTo>
                  <a:cubicBezTo>
                    <a:pt x="14207" y="3471"/>
                    <a:pt x="14284" y="3496"/>
                    <a:pt x="14360" y="3496"/>
                  </a:cubicBezTo>
                  <a:cubicBezTo>
                    <a:pt x="14415" y="3511"/>
                    <a:pt x="14471" y="3519"/>
                    <a:pt x="14527" y="3519"/>
                  </a:cubicBezTo>
                  <a:cubicBezTo>
                    <a:pt x="14756" y="3519"/>
                    <a:pt x="14980" y="3395"/>
                    <a:pt x="15104" y="3189"/>
                  </a:cubicBezTo>
                  <a:cubicBezTo>
                    <a:pt x="15290" y="2793"/>
                    <a:pt x="14990" y="2354"/>
                    <a:pt x="14587" y="2354"/>
                  </a:cubicBezTo>
                  <a:close/>
                  <a:moveTo>
                    <a:pt x="12388" y="3205"/>
                  </a:moveTo>
                  <a:cubicBezTo>
                    <a:pt x="12371" y="3205"/>
                    <a:pt x="12353" y="3208"/>
                    <a:pt x="12335" y="3214"/>
                  </a:cubicBezTo>
                  <a:cubicBezTo>
                    <a:pt x="12181" y="3240"/>
                    <a:pt x="12078" y="3471"/>
                    <a:pt x="12232" y="3573"/>
                  </a:cubicBezTo>
                  <a:cubicBezTo>
                    <a:pt x="12258" y="3573"/>
                    <a:pt x="12283" y="3599"/>
                    <a:pt x="12309" y="3599"/>
                  </a:cubicBezTo>
                  <a:cubicBezTo>
                    <a:pt x="12323" y="3604"/>
                    <a:pt x="12337" y="3606"/>
                    <a:pt x="12352" y="3606"/>
                  </a:cubicBezTo>
                  <a:cubicBezTo>
                    <a:pt x="12421" y="3606"/>
                    <a:pt x="12498" y="3560"/>
                    <a:pt x="12540" y="3496"/>
                  </a:cubicBezTo>
                  <a:cubicBezTo>
                    <a:pt x="12608" y="3361"/>
                    <a:pt x="12516" y="3205"/>
                    <a:pt x="12388" y="3205"/>
                  </a:cubicBezTo>
                  <a:close/>
                  <a:moveTo>
                    <a:pt x="7478" y="3842"/>
                  </a:moveTo>
                  <a:cubicBezTo>
                    <a:pt x="7323" y="3842"/>
                    <a:pt x="7170" y="3912"/>
                    <a:pt x="7129" y="4061"/>
                  </a:cubicBezTo>
                  <a:lnTo>
                    <a:pt x="7155" y="4061"/>
                  </a:lnTo>
                  <a:cubicBezTo>
                    <a:pt x="7155" y="4112"/>
                    <a:pt x="7155" y="4163"/>
                    <a:pt x="7155" y="4214"/>
                  </a:cubicBezTo>
                  <a:cubicBezTo>
                    <a:pt x="7181" y="4394"/>
                    <a:pt x="7334" y="4522"/>
                    <a:pt x="7514" y="4573"/>
                  </a:cubicBezTo>
                  <a:cubicBezTo>
                    <a:pt x="7796" y="4573"/>
                    <a:pt x="7976" y="4240"/>
                    <a:pt x="7822" y="4009"/>
                  </a:cubicBezTo>
                  <a:cubicBezTo>
                    <a:pt x="7761" y="3900"/>
                    <a:pt x="7619" y="3842"/>
                    <a:pt x="7478" y="3842"/>
                  </a:cubicBezTo>
                  <a:close/>
                  <a:moveTo>
                    <a:pt x="3853" y="5099"/>
                  </a:moveTo>
                  <a:cubicBezTo>
                    <a:pt x="3701" y="5099"/>
                    <a:pt x="3554" y="5169"/>
                    <a:pt x="3514" y="5317"/>
                  </a:cubicBezTo>
                  <a:cubicBezTo>
                    <a:pt x="3514" y="5368"/>
                    <a:pt x="3514" y="5420"/>
                    <a:pt x="3514" y="5471"/>
                  </a:cubicBezTo>
                  <a:cubicBezTo>
                    <a:pt x="3539" y="5650"/>
                    <a:pt x="3693" y="5804"/>
                    <a:pt x="3873" y="5830"/>
                  </a:cubicBezTo>
                  <a:cubicBezTo>
                    <a:pt x="4155" y="5830"/>
                    <a:pt x="4360" y="5522"/>
                    <a:pt x="4206" y="5266"/>
                  </a:cubicBezTo>
                  <a:cubicBezTo>
                    <a:pt x="4133" y="5156"/>
                    <a:pt x="3991" y="5099"/>
                    <a:pt x="3853" y="5099"/>
                  </a:cubicBezTo>
                  <a:close/>
                  <a:moveTo>
                    <a:pt x="7382" y="5816"/>
                  </a:moveTo>
                  <a:cubicBezTo>
                    <a:pt x="7341" y="5816"/>
                    <a:pt x="7300" y="5820"/>
                    <a:pt x="7258" y="5830"/>
                  </a:cubicBezTo>
                  <a:cubicBezTo>
                    <a:pt x="6822" y="5907"/>
                    <a:pt x="6540" y="6625"/>
                    <a:pt x="6924" y="6907"/>
                  </a:cubicBezTo>
                  <a:lnTo>
                    <a:pt x="6950" y="6907"/>
                  </a:lnTo>
                  <a:cubicBezTo>
                    <a:pt x="7001" y="6932"/>
                    <a:pt x="7078" y="6958"/>
                    <a:pt x="7155" y="6984"/>
                  </a:cubicBezTo>
                  <a:cubicBezTo>
                    <a:pt x="7196" y="6991"/>
                    <a:pt x="7238" y="6995"/>
                    <a:pt x="7280" y="6995"/>
                  </a:cubicBezTo>
                  <a:cubicBezTo>
                    <a:pt x="7524" y="6995"/>
                    <a:pt x="7767" y="6869"/>
                    <a:pt x="7899" y="6650"/>
                  </a:cubicBezTo>
                  <a:cubicBezTo>
                    <a:pt x="8085" y="6254"/>
                    <a:pt x="7785" y="5816"/>
                    <a:pt x="7382" y="5816"/>
                  </a:cubicBezTo>
                  <a:close/>
                  <a:moveTo>
                    <a:pt x="1704" y="7231"/>
                  </a:moveTo>
                  <a:cubicBezTo>
                    <a:pt x="1684" y="7231"/>
                    <a:pt x="1663" y="7234"/>
                    <a:pt x="1642" y="7240"/>
                  </a:cubicBezTo>
                  <a:cubicBezTo>
                    <a:pt x="1514" y="7266"/>
                    <a:pt x="1411" y="7497"/>
                    <a:pt x="1539" y="7599"/>
                  </a:cubicBezTo>
                  <a:cubicBezTo>
                    <a:pt x="1565" y="7599"/>
                    <a:pt x="1591" y="7625"/>
                    <a:pt x="1616" y="7625"/>
                  </a:cubicBezTo>
                  <a:cubicBezTo>
                    <a:pt x="1634" y="7629"/>
                    <a:pt x="1653" y="7631"/>
                    <a:pt x="1670" y="7631"/>
                  </a:cubicBezTo>
                  <a:cubicBezTo>
                    <a:pt x="1754" y="7631"/>
                    <a:pt x="1830" y="7586"/>
                    <a:pt x="1873" y="7522"/>
                  </a:cubicBezTo>
                  <a:cubicBezTo>
                    <a:pt x="1940" y="7387"/>
                    <a:pt x="1849" y="7231"/>
                    <a:pt x="1704" y="7231"/>
                  </a:cubicBezTo>
                  <a:close/>
                  <a:moveTo>
                    <a:pt x="5899" y="8599"/>
                  </a:moveTo>
                  <a:cubicBezTo>
                    <a:pt x="5822" y="8599"/>
                    <a:pt x="5770" y="8753"/>
                    <a:pt x="5847" y="8804"/>
                  </a:cubicBezTo>
                  <a:cubicBezTo>
                    <a:pt x="5847" y="8804"/>
                    <a:pt x="5873" y="8804"/>
                    <a:pt x="5873" y="8830"/>
                  </a:cubicBezTo>
                  <a:cubicBezTo>
                    <a:pt x="5924" y="8830"/>
                    <a:pt x="6001" y="8804"/>
                    <a:pt x="6027" y="8753"/>
                  </a:cubicBezTo>
                  <a:cubicBezTo>
                    <a:pt x="6052" y="8676"/>
                    <a:pt x="5975" y="8599"/>
                    <a:pt x="5899" y="8599"/>
                  </a:cubicBezTo>
                  <a:close/>
                  <a:moveTo>
                    <a:pt x="3453" y="8132"/>
                  </a:moveTo>
                  <a:cubicBezTo>
                    <a:pt x="3431" y="8132"/>
                    <a:pt x="3408" y="8134"/>
                    <a:pt x="3386" y="8138"/>
                  </a:cubicBezTo>
                  <a:cubicBezTo>
                    <a:pt x="3103" y="8189"/>
                    <a:pt x="2924" y="8651"/>
                    <a:pt x="3206" y="8830"/>
                  </a:cubicBezTo>
                  <a:cubicBezTo>
                    <a:pt x="3232" y="8856"/>
                    <a:pt x="3283" y="8856"/>
                    <a:pt x="3334" y="8881"/>
                  </a:cubicBezTo>
                  <a:cubicBezTo>
                    <a:pt x="3357" y="8885"/>
                    <a:pt x="3380" y="8886"/>
                    <a:pt x="3403" y="8886"/>
                  </a:cubicBezTo>
                  <a:cubicBezTo>
                    <a:pt x="3558" y="8886"/>
                    <a:pt x="3706" y="8810"/>
                    <a:pt x="3796" y="8676"/>
                  </a:cubicBezTo>
                  <a:cubicBezTo>
                    <a:pt x="3915" y="8415"/>
                    <a:pt x="3726" y="8132"/>
                    <a:pt x="3453" y="8132"/>
                  </a:cubicBezTo>
                  <a:close/>
                  <a:moveTo>
                    <a:pt x="7730" y="8742"/>
                  </a:moveTo>
                  <a:cubicBezTo>
                    <a:pt x="7579" y="8742"/>
                    <a:pt x="7427" y="8819"/>
                    <a:pt x="7386" y="8984"/>
                  </a:cubicBezTo>
                  <a:cubicBezTo>
                    <a:pt x="7386" y="9010"/>
                    <a:pt x="7386" y="9061"/>
                    <a:pt x="7386" y="9112"/>
                  </a:cubicBezTo>
                  <a:cubicBezTo>
                    <a:pt x="7437" y="9292"/>
                    <a:pt x="7565" y="9445"/>
                    <a:pt x="7745" y="9471"/>
                  </a:cubicBezTo>
                  <a:cubicBezTo>
                    <a:pt x="8027" y="9471"/>
                    <a:pt x="8232" y="9163"/>
                    <a:pt x="8052" y="8907"/>
                  </a:cubicBezTo>
                  <a:cubicBezTo>
                    <a:pt x="7993" y="8800"/>
                    <a:pt x="7862" y="8742"/>
                    <a:pt x="7730" y="8742"/>
                  </a:cubicBezTo>
                  <a:close/>
                  <a:moveTo>
                    <a:pt x="4824" y="10739"/>
                  </a:moveTo>
                  <a:cubicBezTo>
                    <a:pt x="4782" y="10739"/>
                    <a:pt x="4738" y="10744"/>
                    <a:pt x="4693" y="10753"/>
                  </a:cubicBezTo>
                  <a:cubicBezTo>
                    <a:pt x="4257" y="10830"/>
                    <a:pt x="4001" y="11522"/>
                    <a:pt x="4411" y="11805"/>
                  </a:cubicBezTo>
                  <a:lnTo>
                    <a:pt x="4386" y="11805"/>
                  </a:lnTo>
                  <a:cubicBezTo>
                    <a:pt x="4463" y="11856"/>
                    <a:pt x="4539" y="11881"/>
                    <a:pt x="4616" y="11907"/>
                  </a:cubicBezTo>
                  <a:cubicBezTo>
                    <a:pt x="4658" y="11915"/>
                    <a:pt x="4699" y="11918"/>
                    <a:pt x="4739" y="11918"/>
                  </a:cubicBezTo>
                  <a:cubicBezTo>
                    <a:pt x="4978" y="11918"/>
                    <a:pt x="5203" y="11793"/>
                    <a:pt x="5334" y="11574"/>
                  </a:cubicBezTo>
                  <a:cubicBezTo>
                    <a:pt x="5544" y="11178"/>
                    <a:pt x="5246" y="10739"/>
                    <a:pt x="4824" y="10739"/>
                  </a:cubicBezTo>
                  <a:close/>
                  <a:moveTo>
                    <a:pt x="816" y="10950"/>
                  </a:moveTo>
                  <a:cubicBezTo>
                    <a:pt x="784" y="10950"/>
                    <a:pt x="751" y="10953"/>
                    <a:pt x="719" y="10958"/>
                  </a:cubicBezTo>
                  <a:cubicBezTo>
                    <a:pt x="283" y="11035"/>
                    <a:pt x="1" y="11753"/>
                    <a:pt x="411" y="12035"/>
                  </a:cubicBezTo>
                  <a:cubicBezTo>
                    <a:pt x="462" y="12061"/>
                    <a:pt x="539" y="12087"/>
                    <a:pt x="616" y="12112"/>
                  </a:cubicBezTo>
                  <a:cubicBezTo>
                    <a:pt x="658" y="12120"/>
                    <a:pt x="700" y="12123"/>
                    <a:pt x="742" y="12123"/>
                  </a:cubicBezTo>
                  <a:cubicBezTo>
                    <a:pt x="986" y="12123"/>
                    <a:pt x="1229" y="12001"/>
                    <a:pt x="1360" y="11805"/>
                  </a:cubicBezTo>
                  <a:cubicBezTo>
                    <a:pt x="1550" y="11400"/>
                    <a:pt x="1232" y="10950"/>
                    <a:pt x="816" y="1095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2" name="Google Shape;212;p6"/>
            <p:cNvSpPr/>
            <p:nvPr/>
          </p:nvSpPr>
          <p:spPr>
            <a:xfrm rot="718822">
              <a:off x="8018037" y="2549860"/>
              <a:ext cx="697670" cy="1395916"/>
            </a:xfrm>
            <a:custGeom>
              <a:avLst/>
              <a:gdLst/>
              <a:ahLst/>
              <a:cxnLst/>
              <a:rect l="l" t="t" r="r" b="b"/>
              <a:pathLst>
                <a:path w="30218" h="60461" extrusionOk="0">
                  <a:moveTo>
                    <a:pt x="29718" y="1"/>
                  </a:moveTo>
                  <a:cubicBezTo>
                    <a:pt x="29628" y="1"/>
                    <a:pt x="29537" y="37"/>
                    <a:pt x="29464" y="124"/>
                  </a:cubicBezTo>
                  <a:cubicBezTo>
                    <a:pt x="15053" y="18330"/>
                    <a:pt x="4052" y="40716"/>
                    <a:pt x="52" y="60025"/>
                  </a:cubicBezTo>
                  <a:cubicBezTo>
                    <a:pt x="1" y="60230"/>
                    <a:pt x="129" y="60409"/>
                    <a:pt x="334" y="60461"/>
                  </a:cubicBezTo>
                  <a:lnTo>
                    <a:pt x="411" y="60461"/>
                  </a:lnTo>
                  <a:cubicBezTo>
                    <a:pt x="565" y="60461"/>
                    <a:pt x="719" y="60333"/>
                    <a:pt x="744" y="60179"/>
                  </a:cubicBezTo>
                  <a:cubicBezTo>
                    <a:pt x="4745" y="40947"/>
                    <a:pt x="15668" y="18689"/>
                    <a:pt x="30028" y="560"/>
                  </a:cubicBezTo>
                  <a:cubicBezTo>
                    <a:pt x="30218" y="294"/>
                    <a:pt x="29972" y="1"/>
                    <a:pt x="297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13" name="Google Shape;213;p6"/>
          <p:cNvSpPr txBox="1">
            <a:spLocks noGrp="1"/>
          </p:cNvSpPr>
          <p:nvPr>
            <p:ph type="title"/>
          </p:nvPr>
        </p:nvSpPr>
        <p:spPr>
          <a:xfrm>
            <a:off x="2642200" y="778467"/>
            <a:ext cx="6907600" cy="540800"/>
          </a:xfrm>
          <a:prstGeom prst="rect">
            <a:avLst/>
          </a:prstGeom>
          <a:effectLst>
            <a:outerShdw dist="28575" dir="192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grpSp>
        <p:nvGrpSpPr>
          <p:cNvPr id="214" name="Google Shape;214;p6"/>
          <p:cNvGrpSpPr/>
          <p:nvPr/>
        </p:nvGrpSpPr>
        <p:grpSpPr>
          <a:xfrm>
            <a:off x="945533" y="1672986"/>
            <a:ext cx="10301600" cy="4571417"/>
            <a:chOff x="709144" y="1137300"/>
            <a:chExt cx="7726200" cy="3546300"/>
          </a:xfrm>
        </p:grpSpPr>
        <p:sp>
          <p:nvSpPr>
            <p:cNvPr id="215" name="Google Shape;215;p6"/>
            <p:cNvSpPr/>
            <p:nvPr/>
          </p:nvSpPr>
          <p:spPr>
            <a:xfrm>
              <a:off x="785344" y="1213500"/>
              <a:ext cx="7650000" cy="3470100"/>
            </a:xfrm>
            <a:prstGeom prst="roundRect">
              <a:avLst>
                <a:gd name="adj" fmla="val 8345"/>
              </a:avLst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6" name="Google Shape;216;p6"/>
            <p:cNvSpPr/>
            <p:nvPr/>
          </p:nvSpPr>
          <p:spPr>
            <a:xfrm>
              <a:off x="709144" y="1137300"/>
              <a:ext cx="7650000" cy="3470100"/>
            </a:xfrm>
            <a:prstGeom prst="roundRect">
              <a:avLst>
                <a:gd name="adj" fmla="val 8345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504967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44995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" name="Google Shape;563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75466" y="-36433"/>
            <a:ext cx="12342935" cy="700533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64" name="Google Shape;564;p13"/>
          <p:cNvGrpSpPr/>
          <p:nvPr/>
        </p:nvGrpSpPr>
        <p:grpSpPr>
          <a:xfrm>
            <a:off x="-933517" y="5078269"/>
            <a:ext cx="2555540" cy="2750232"/>
            <a:chOff x="-700138" y="3808702"/>
            <a:chExt cx="1916655" cy="2062674"/>
          </a:xfrm>
        </p:grpSpPr>
        <p:sp>
          <p:nvSpPr>
            <p:cNvPr id="565" name="Google Shape;565;p13"/>
            <p:cNvSpPr/>
            <p:nvPr/>
          </p:nvSpPr>
          <p:spPr>
            <a:xfrm rot="-1128775">
              <a:off x="-425908" y="4068745"/>
              <a:ext cx="1419635" cy="1616920"/>
            </a:xfrm>
            <a:custGeom>
              <a:avLst/>
              <a:gdLst/>
              <a:ahLst/>
              <a:cxnLst/>
              <a:rect l="l" t="t" r="r" b="b"/>
              <a:pathLst>
                <a:path w="39095" h="44528" extrusionOk="0">
                  <a:moveTo>
                    <a:pt x="26633" y="0"/>
                  </a:moveTo>
                  <a:cubicBezTo>
                    <a:pt x="26552" y="0"/>
                    <a:pt x="26469" y="13"/>
                    <a:pt x="26386" y="38"/>
                  </a:cubicBezTo>
                  <a:lnTo>
                    <a:pt x="0" y="8878"/>
                  </a:lnTo>
                  <a:lnTo>
                    <a:pt x="11575" y="43436"/>
                  </a:lnTo>
                  <a:cubicBezTo>
                    <a:pt x="11787" y="44097"/>
                    <a:pt x="12397" y="44528"/>
                    <a:pt x="13057" y="44528"/>
                  </a:cubicBezTo>
                  <a:cubicBezTo>
                    <a:pt x="13229" y="44528"/>
                    <a:pt x="13404" y="44499"/>
                    <a:pt x="13577" y="44437"/>
                  </a:cubicBezTo>
                  <a:lnTo>
                    <a:pt x="38494" y="36097"/>
                  </a:lnTo>
                  <a:cubicBezTo>
                    <a:pt x="38861" y="35964"/>
                    <a:pt x="39095" y="35530"/>
                    <a:pt x="38961" y="35130"/>
                  </a:cubicBezTo>
                  <a:lnTo>
                    <a:pt x="27386" y="538"/>
                  </a:lnTo>
                  <a:cubicBezTo>
                    <a:pt x="27279" y="215"/>
                    <a:pt x="26975" y="0"/>
                    <a:pt x="266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6" name="Google Shape;566;p13"/>
            <p:cNvSpPr/>
            <p:nvPr/>
          </p:nvSpPr>
          <p:spPr>
            <a:xfrm rot="-1128775">
              <a:off x="-474625" y="3993204"/>
              <a:ext cx="1414805" cy="1633006"/>
            </a:xfrm>
            <a:custGeom>
              <a:avLst/>
              <a:gdLst/>
              <a:ahLst/>
              <a:cxnLst/>
              <a:rect l="l" t="t" r="r" b="b"/>
              <a:pathLst>
                <a:path w="38962" h="44971" extrusionOk="0">
                  <a:moveTo>
                    <a:pt x="26500" y="0"/>
                  </a:moveTo>
                  <a:cubicBezTo>
                    <a:pt x="26418" y="0"/>
                    <a:pt x="26335" y="12"/>
                    <a:pt x="26252" y="38"/>
                  </a:cubicBezTo>
                  <a:lnTo>
                    <a:pt x="867" y="8544"/>
                  </a:lnTo>
                  <a:cubicBezTo>
                    <a:pt x="300" y="8744"/>
                    <a:pt x="0" y="9345"/>
                    <a:pt x="200" y="9912"/>
                  </a:cubicBezTo>
                  <a:lnTo>
                    <a:pt x="11942" y="44970"/>
                  </a:lnTo>
                  <a:lnTo>
                    <a:pt x="38327" y="36131"/>
                  </a:lnTo>
                  <a:cubicBezTo>
                    <a:pt x="38761" y="35997"/>
                    <a:pt x="38961" y="35563"/>
                    <a:pt x="38828" y="35163"/>
                  </a:cubicBezTo>
                  <a:lnTo>
                    <a:pt x="27253" y="538"/>
                  </a:lnTo>
                  <a:cubicBezTo>
                    <a:pt x="27145" y="215"/>
                    <a:pt x="26841" y="0"/>
                    <a:pt x="265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7" name="Google Shape;567;p13"/>
            <p:cNvSpPr/>
            <p:nvPr/>
          </p:nvSpPr>
          <p:spPr>
            <a:xfrm rot="-1128775">
              <a:off x="411142" y="5063464"/>
              <a:ext cx="300449" cy="167182"/>
            </a:xfrm>
            <a:custGeom>
              <a:avLst/>
              <a:gdLst/>
              <a:ahLst/>
              <a:cxnLst/>
              <a:rect l="l" t="t" r="r" b="b"/>
              <a:pathLst>
                <a:path w="8274" h="4604" fill="none" extrusionOk="0">
                  <a:moveTo>
                    <a:pt x="835" y="1935"/>
                  </a:moveTo>
                  <a:lnTo>
                    <a:pt x="6539" y="0"/>
                  </a:lnTo>
                  <a:moveTo>
                    <a:pt x="1" y="3202"/>
                  </a:moveTo>
                  <a:lnTo>
                    <a:pt x="7973" y="534"/>
                  </a:lnTo>
                  <a:moveTo>
                    <a:pt x="335" y="4103"/>
                  </a:moveTo>
                  <a:lnTo>
                    <a:pt x="8274" y="1435"/>
                  </a:lnTo>
                  <a:moveTo>
                    <a:pt x="1736" y="4603"/>
                  </a:moveTo>
                  <a:lnTo>
                    <a:pt x="7440" y="2702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8" name="Google Shape;568;p13"/>
            <p:cNvSpPr/>
            <p:nvPr/>
          </p:nvSpPr>
          <p:spPr>
            <a:xfrm rot="-1128775">
              <a:off x="206184" y="5200882"/>
              <a:ext cx="918160" cy="352049"/>
            </a:xfrm>
            <a:custGeom>
              <a:avLst/>
              <a:gdLst/>
              <a:ahLst/>
              <a:cxnLst/>
              <a:rect l="l" t="t" r="r" b="b"/>
              <a:pathLst>
                <a:path w="25285" h="9695" extrusionOk="0">
                  <a:moveTo>
                    <a:pt x="24884" y="1"/>
                  </a:moveTo>
                  <a:lnTo>
                    <a:pt x="0" y="8340"/>
                  </a:lnTo>
                  <a:lnTo>
                    <a:pt x="267" y="9107"/>
                  </a:lnTo>
                  <a:cubicBezTo>
                    <a:pt x="371" y="9473"/>
                    <a:pt x="700" y="9695"/>
                    <a:pt x="1061" y="9695"/>
                  </a:cubicBezTo>
                  <a:cubicBezTo>
                    <a:pt x="1162" y="9695"/>
                    <a:pt x="1266" y="9678"/>
                    <a:pt x="1368" y="9641"/>
                  </a:cubicBezTo>
                  <a:lnTo>
                    <a:pt x="24618" y="1869"/>
                  </a:lnTo>
                  <a:cubicBezTo>
                    <a:pt x="25051" y="1736"/>
                    <a:pt x="25285" y="1235"/>
                    <a:pt x="25151" y="835"/>
                  </a:cubicBezTo>
                  <a:lnTo>
                    <a:pt x="2488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9" name="Google Shape;569;p13"/>
            <p:cNvSpPr/>
            <p:nvPr/>
          </p:nvSpPr>
          <p:spPr>
            <a:xfrm rot="-1128775">
              <a:off x="-404925" y="4413984"/>
              <a:ext cx="539022" cy="1345775"/>
            </a:xfrm>
            <a:custGeom>
              <a:avLst/>
              <a:gdLst/>
              <a:ahLst/>
              <a:cxnLst/>
              <a:rect l="l" t="t" r="r" b="b"/>
              <a:pathLst>
                <a:path w="14844" h="37061" extrusionOk="0">
                  <a:moveTo>
                    <a:pt x="2769" y="0"/>
                  </a:moveTo>
                  <a:lnTo>
                    <a:pt x="867" y="634"/>
                  </a:lnTo>
                  <a:cubicBezTo>
                    <a:pt x="300" y="834"/>
                    <a:pt x="0" y="1435"/>
                    <a:pt x="200" y="2002"/>
                  </a:cubicBezTo>
                  <a:lnTo>
                    <a:pt x="11942" y="37060"/>
                  </a:lnTo>
                  <a:lnTo>
                    <a:pt x="14844" y="36093"/>
                  </a:lnTo>
                  <a:lnTo>
                    <a:pt x="27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0" name="Google Shape;570;p13"/>
            <p:cNvSpPr/>
            <p:nvPr/>
          </p:nvSpPr>
          <p:spPr>
            <a:xfrm rot="-1128775">
              <a:off x="-276077" y="4234377"/>
              <a:ext cx="661395" cy="495483"/>
            </a:xfrm>
            <a:custGeom>
              <a:avLst/>
              <a:gdLst/>
              <a:ahLst/>
              <a:cxnLst/>
              <a:rect l="l" t="t" r="r" b="b"/>
              <a:pathLst>
                <a:path w="18214" h="13645" fill="none" extrusionOk="0">
                  <a:moveTo>
                    <a:pt x="18214" y="7373"/>
                  </a:moveTo>
                  <a:lnTo>
                    <a:pt x="16045" y="935"/>
                  </a:lnTo>
                  <a:cubicBezTo>
                    <a:pt x="15278" y="1202"/>
                    <a:pt x="14444" y="802"/>
                    <a:pt x="14177" y="1"/>
                  </a:cubicBezTo>
                  <a:lnTo>
                    <a:pt x="935" y="4437"/>
                  </a:lnTo>
                  <a:cubicBezTo>
                    <a:pt x="1201" y="5205"/>
                    <a:pt x="801" y="6039"/>
                    <a:pt x="1" y="6305"/>
                  </a:cubicBezTo>
                  <a:lnTo>
                    <a:pt x="2169" y="12743"/>
                  </a:lnTo>
                  <a:cubicBezTo>
                    <a:pt x="2936" y="12477"/>
                    <a:pt x="3770" y="12877"/>
                    <a:pt x="4037" y="13644"/>
                  </a:cubicBezTo>
                  <a:lnTo>
                    <a:pt x="17280" y="9241"/>
                  </a:lnTo>
                  <a:cubicBezTo>
                    <a:pt x="17013" y="8440"/>
                    <a:pt x="17413" y="7606"/>
                    <a:pt x="18214" y="7373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1" name="Google Shape;571;p13"/>
            <p:cNvSpPr/>
            <p:nvPr/>
          </p:nvSpPr>
          <p:spPr>
            <a:xfrm rot="-1128775">
              <a:off x="201603" y="5203043"/>
              <a:ext cx="909699" cy="322237"/>
            </a:xfrm>
            <a:custGeom>
              <a:avLst/>
              <a:gdLst/>
              <a:ahLst/>
              <a:cxnLst/>
              <a:rect l="l" t="t" r="r" b="b"/>
              <a:pathLst>
                <a:path w="25052" h="8874" extrusionOk="0">
                  <a:moveTo>
                    <a:pt x="24884" y="1"/>
                  </a:moveTo>
                  <a:lnTo>
                    <a:pt x="0" y="8340"/>
                  </a:lnTo>
                  <a:lnTo>
                    <a:pt x="200" y="8874"/>
                  </a:lnTo>
                  <a:lnTo>
                    <a:pt x="25051" y="568"/>
                  </a:lnTo>
                  <a:lnTo>
                    <a:pt x="2488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2" name="Google Shape;572;p13"/>
            <p:cNvSpPr/>
            <p:nvPr/>
          </p:nvSpPr>
          <p:spPr>
            <a:xfrm rot="-1128775">
              <a:off x="222822" y="5233880"/>
              <a:ext cx="902437" cy="311343"/>
            </a:xfrm>
            <a:custGeom>
              <a:avLst/>
              <a:gdLst/>
              <a:ahLst/>
              <a:cxnLst/>
              <a:rect l="l" t="t" r="r" b="b"/>
              <a:pathLst>
                <a:path w="24852" h="8574" extrusionOk="0">
                  <a:moveTo>
                    <a:pt x="24852" y="0"/>
                  </a:moveTo>
                  <a:lnTo>
                    <a:pt x="1" y="8340"/>
                  </a:lnTo>
                  <a:cubicBezTo>
                    <a:pt x="34" y="8406"/>
                    <a:pt x="134" y="8506"/>
                    <a:pt x="201" y="8573"/>
                  </a:cubicBezTo>
                  <a:lnTo>
                    <a:pt x="24818" y="334"/>
                  </a:lnTo>
                  <a:cubicBezTo>
                    <a:pt x="24852" y="200"/>
                    <a:pt x="24852" y="100"/>
                    <a:pt x="248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3" name="Google Shape;573;p13"/>
            <p:cNvSpPr/>
            <p:nvPr/>
          </p:nvSpPr>
          <p:spPr>
            <a:xfrm rot="-1128775">
              <a:off x="421575" y="5546080"/>
              <a:ext cx="96954" cy="205964"/>
            </a:xfrm>
            <a:custGeom>
              <a:avLst/>
              <a:gdLst/>
              <a:ahLst/>
              <a:cxnLst/>
              <a:rect l="l" t="t" r="r" b="b"/>
              <a:pathLst>
                <a:path w="2670" h="5672" extrusionOk="0">
                  <a:moveTo>
                    <a:pt x="901" y="1"/>
                  </a:moveTo>
                  <a:lnTo>
                    <a:pt x="1" y="301"/>
                  </a:lnTo>
                  <a:lnTo>
                    <a:pt x="1769" y="5672"/>
                  </a:lnTo>
                  <a:lnTo>
                    <a:pt x="2002" y="4871"/>
                  </a:lnTo>
                  <a:lnTo>
                    <a:pt x="2669" y="5371"/>
                  </a:lnTo>
                  <a:lnTo>
                    <a:pt x="90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74" name="Google Shape;574;p13"/>
          <p:cNvGrpSpPr/>
          <p:nvPr/>
        </p:nvGrpSpPr>
        <p:grpSpPr>
          <a:xfrm rot="6373967">
            <a:off x="-211459" y="-1003336"/>
            <a:ext cx="1932160" cy="2824509"/>
            <a:chOff x="-2055400" y="2385325"/>
            <a:chExt cx="1520600" cy="2222875"/>
          </a:xfrm>
        </p:grpSpPr>
        <p:grpSp>
          <p:nvGrpSpPr>
            <p:cNvPr id="575" name="Google Shape;575;p13"/>
            <p:cNvGrpSpPr/>
            <p:nvPr/>
          </p:nvGrpSpPr>
          <p:grpSpPr>
            <a:xfrm>
              <a:off x="-1858600" y="2385325"/>
              <a:ext cx="523125" cy="1635025"/>
              <a:chOff x="-1858600" y="2385325"/>
              <a:chExt cx="523125" cy="1635025"/>
            </a:xfrm>
          </p:grpSpPr>
          <p:sp>
            <p:nvSpPr>
              <p:cNvPr id="576" name="Google Shape;576;p13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77" name="Google Shape;577;p13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78" name="Google Shape;578;p13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79" name="Google Shape;579;p13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580" name="Google Shape;580;p13"/>
            <p:cNvGrpSpPr/>
            <p:nvPr/>
          </p:nvGrpSpPr>
          <p:grpSpPr>
            <a:xfrm>
              <a:off x="-1779100" y="2408800"/>
              <a:ext cx="1032750" cy="1807075"/>
              <a:chOff x="-1779100" y="2408800"/>
              <a:chExt cx="1032750" cy="1807075"/>
            </a:xfrm>
          </p:grpSpPr>
          <p:sp>
            <p:nvSpPr>
              <p:cNvPr id="581" name="Google Shape;581;p13"/>
              <p:cNvSpPr/>
              <p:nvPr/>
            </p:nvSpPr>
            <p:spPr>
              <a:xfrm>
                <a:off x="-1779100" y="2498825"/>
                <a:ext cx="1032750" cy="1717050"/>
              </a:xfrm>
              <a:custGeom>
                <a:avLst/>
                <a:gdLst/>
                <a:ahLst/>
                <a:cxnLst/>
                <a:rect l="l" t="t" r="r" b="b"/>
                <a:pathLst>
                  <a:path w="41310" h="68682" extrusionOk="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82" name="Google Shape;582;p13"/>
              <p:cNvSpPr/>
              <p:nvPr/>
            </p:nvSpPr>
            <p:spPr>
              <a:xfrm>
                <a:off x="-1776550" y="2408800"/>
                <a:ext cx="973150" cy="1753225"/>
              </a:xfrm>
              <a:custGeom>
                <a:avLst/>
                <a:gdLst/>
                <a:ahLst/>
                <a:cxnLst/>
                <a:rect l="l" t="t" r="r" b="b"/>
                <a:pathLst>
                  <a:path w="38926" h="70129" extrusionOk="0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83" name="Google Shape;583;p13"/>
              <p:cNvSpPr/>
              <p:nvPr/>
            </p:nvSpPr>
            <p:spPr>
              <a:xfrm>
                <a:off x="-1311125" y="2430900"/>
                <a:ext cx="402150" cy="319125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2765" extrusionOk="0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84" name="Google Shape;584;p13"/>
              <p:cNvSpPr/>
              <p:nvPr/>
            </p:nvSpPr>
            <p:spPr>
              <a:xfrm>
                <a:off x="-1775275" y="2546100"/>
                <a:ext cx="795475" cy="1591550"/>
              </a:xfrm>
              <a:custGeom>
                <a:avLst/>
                <a:gdLst/>
                <a:ahLst/>
                <a:cxnLst/>
                <a:rect l="l" t="t" r="r" b="b"/>
                <a:pathLst>
                  <a:path w="31819" h="63662" extrusionOk="0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585" name="Google Shape;585;p13"/>
            <p:cNvGrpSpPr/>
            <p:nvPr/>
          </p:nvGrpSpPr>
          <p:grpSpPr>
            <a:xfrm>
              <a:off x="-2055400" y="3174000"/>
              <a:ext cx="1520600" cy="1434200"/>
              <a:chOff x="-2055400" y="3174000"/>
              <a:chExt cx="1520600" cy="1434200"/>
            </a:xfrm>
          </p:grpSpPr>
          <p:sp>
            <p:nvSpPr>
              <p:cNvPr id="586" name="Google Shape;586;p13"/>
              <p:cNvSpPr/>
              <p:nvPr/>
            </p:nvSpPr>
            <p:spPr>
              <a:xfrm>
                <a:off x="-2007975" y="3215025"/>
                <a:ext cx="1473175" cy="1393175"/>
              </a:xfrm>
              <a:custGeom>
                <a:avLst/>
                <a:gdLst/>
                <a:ahLst/>
                <a:cxnLst/>
                <a:rect l="l" t="t" r="r" b="b"/>
                <a:pathLst>
                  <a:path w="58927" h="55727" extrusionOk="0">
                    <a:moveTo>
                      <a:pt x="49062" y="0"/>
                    </a:moveTo>
                    <a:cubicBezTo>
                      <a:pt x="48551" y="0"/>
                      <a:pt x="48041" y="36"/>
                      <a:pt x="47542" y="108"/>
                    </a:cubicBezTo>
                    <a:cubicBezTo>
                      <a:pt x="43618" y="698"/>
                      <a:pt x="40182" y="3005"/>
                      <a:pt x="37054" y="5441"/>
                    </a:cubicBezTo>
                    <a:cubicBezTo>
                      <a:pt x="28669" y="11980"/>
                      <a:pt x="21566" y="19955"/>
                      <a:pt x="15489" y="28674"/>
                    </a:cubicBezTo>
                    <a:cubicBezTo>
                      <a:pt x="13386" y="31725"/>
                      <a:pt x="11591" y="33828"/>
                      <a:pt x="9309" y="36725"/>
                    </a:cubicBezTo>
                    <a:cubicBezTo>
                      <a:pt x="4366" y="43026"/>
                      <a:pt x="2390" y="53266"/>
                      <a:pt x="9" y="55718"/>
                    </a:cubicBezTo>
                    <a:lnTo>
                      <a:pt x="9" y="55718"/>
                    </a:lnTo>
                    <a:cubicBezTo>
                      <a:pt x="12574" y="42822"/>
                      <a:pt x="31237" y="29697"/>
                      <a:pt x="46849" y="20724"/>
                    </a:cubicBezTo>
                    <a:cubicBezTo>
                      <a:pt x="49901" y="18981"/>
                      <a:pt x="53055" y="17237"/>
                      <a:pt x="55363" y="14596"/>
                    </a:cubicBezTo>
                    <a:cubicBezTo>
                      <a:pt x="57645" y="11955"/>
                      <a:pt x="58927" y="8083"/>
                      <a:pt x="57542" y="4852"/>
                    </a:cubicBezTo>
                    <a:cubicBezTo>
                      <a:pt x="56177" y="1674"/>
                      <a:pt x="52567" y="0"/>
                      <a:pt x="49062" y="0"/>
                    </a:cubicBezTo>
                    <a:close/>
                    <a:moveTo>
                      <a:pt x="9" y="55718"/>
                    </a:moveTo>
                    <a:lnTo>
                      <a:pt x="9" y="55718"/>
                    </a:lnTo>
                    <a:cubicBezTo>
                      <a:pt x="6" y="55720"/>
                      <a:pt x="4" y="55723"/>
                      <a:pt x="1" y="55726"/>
                    </a:cubicBezTo>
                    <a:cubicBezTo>
                      <a:pt x="4" y="55723"/>
                      <a:pt x="6" y="55720"/>
                      <a:pt x="9" y="5571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87" name="Google Shape;587;p13"/>
              <p:cNvSpPr/>
              <p:nvPr/>
            </p:nvSpPr>
            <p:spPr>
              <a:xfrm>
                <a:off x="-2055400" y="3174000"/>
                <a:ext cx="1472525" cy="1393175"/>
              </a:xfrm>
              <a:custGeom>
                <a:avLst/>
                <a:gdLst/>
                <a:ahLst/>
                <a:cxnLst/>
                <a:rect l="l" t="t" r="r" b="b"/>
                <a:pathLst>
                  <a:path w="58901" h="55727" extrusionOk="0">
                    <a:moveTo>
                      <a:pt x="49036" y="0"/>
                    </a:moveTo>
                    <a:cubicBezTo>
                      <a:pt x="48525" y="0"/>
                      <a:pt x="48015" y="36"/>
                      <a:pt x="47516" y="108"/>
                    </a:cubicBezTo>
                    <a:cubicBezTo>
                      <a:pt x="43592" y="697"/>
                      <a:pt x="40156" y="3005"/>
                      <a:pt x="37028" y="5441"/>
                    </a:cubicBezTo>
                    <a:lnTo>
                      <a:pt x="37053" y="5441"/>
                    </a:lnTo>
                    <a:cubicBezTo>
                      <a:pt x="28643" y="11980"/>
                      <a:pt x="21540" y="19955"/>
                      <a:pt x="15488" y="28673"/>
                    </a:cubicBezTo>
                    <a:cubicBezTo>
                      <a:pt x="13386" y="31725"/>
                      <a:pt x="11565" y="33828"/>
                      <a:pt x="9283" y="36725"/>
                    </a:cubicBezTo>
                    <a:cubicBezTo>
                      <a:pt x="4334" y="43033"/>
                      <a:pt x="2359" y="53290"/>
                      <a:pt x="0" y="55726"/>
                    </a:cubicBezTo>
                    <a:cubicBezTo>
                      <a:pt x="12565" y="42828"/>
                      <a:pt x="31207" y="29699"/>
                      <a:pt x="46823" y="20724"/>
                    </a:cubicBezTo>
                    <a:cubicBezTo>
                      <a:pt x="49875" y="18981"/>
                      <a:pt x="53029" y="17237"/>
                      <a:pt x="55336" y="14596"/>
                    </a:cubicBezTo>
                    <a:cubicBezTo>
                      <a:pt x="57619" y="11955"/>
                      <a:pt x="58901" y="8083"/>
                      <a:pt x="57516" y="4852"/>
                    </a:cubicBezTo>
                    <a:cubicBezTo>
                      <a:pt x="56151" y="1674"/>
                      <a:pt x="52541" y="0"/>
                      <a:pt x="4903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88" name="Google Shape;588;p13"/>
              <p:cNvSpPr/>
              <p:nvPr/>
            </p:nvSpPr>
            <p:spPr>
              <a:xfrm>
                <a:off x="-1083325" y="3219875"/>
                <a:ext cx="461350" cy="203475"/>
              </a:xfrm>
              <a:custGeom>
                <a:avLst/>
                <a:gdLst/>
                <a:ahLst/>
                <a:cxnLst/>
                <a:rect l="l" t="t" r="r" b="b"/>
                <a:pathLst>
                  <a:path w="18454" h="8139" extrusionOk="0">
                    <a:moveTo>
                      <a:pt x="8731" y="282"/>
                    </a:moveTo>
                    <a:cubicBezTo>
                      <a:pt x="8661" y="282"/>
                      <a:pt x="8587" y="347"/>
                      <a:pt x="8607" y="427"/>
                    </a:cubicBezTo>
                    <a:cubicBezTo>
                      <a:pt x="8607" y="452"/>
                      <a:pt x="8633" y="452"/>
                      <a:pt x="8633" y="478"/>
                    </a:cubicBezTo>
                    <a:cubicBezTo>
                      <a:pt x="8669" y="496"/>
                      <a:pt x="8705" y="514"/>
                      <a:pt x="8741" y="514"/>
                    </a:cubicBezTo>
                    <a:cubicBezTo>
                      <a:pt x="8756" y="514"/>
                      <a:pt x="8771" y="511"/>
                      <a:pt x="8786" y="504"/>
                    </a:cubicBezTo>
                    <a:cubicBezTo>
                      <a:pt x="8889" y="452"/>
                      <a:pt x="8889" y="350"/>
                      <a:pt x="8786" y="298"/>
                    </a:cubicBezTo>
                    <a:cubicBezTo>
                      <a:pt x="8770" y="287"/>
                      <a:pt x="8750" y="282"/>
                      <a:pt x="8731" y="282"/>
                    </a:cubicBezTo>
                    <a:close/>
                    <a:moveTo>
                      <a:pt x="11359" y="1"/>
                    </a:moveTo>
                    <a:cubicBezTo>
                      <a:pt x="11294" y="1"/>
                      <a:pt x="11229" y="21"/>
                      <a:pt x="11171" y="68"/>
                    </a:cubicBezTo>
                    <a:cubicBezTo>
                      <a:pt x="11120" y="119"/>
                      <a:pt x="11094" y="145"/>
                      <a:pt x="11069" y="196"/>
                    </a:cubicBezTo>
                    <a:cubicBezTo>
                      <a:pt x="10992" y="375"/>
                      <a:pt x="11017" y="581"/>
                      <a:pt x="11145" y="709"/>
                    </a:cubicBezTo>
                    <a:cubicBezTo>
                      <a:pt x="11221" y="785"/>
                      <a:pt x="11314" y="819"/>
                      <a:pt x="11405" y="819"/>
                    </a:cubicBezTo>
                    <a:cubicBezTo>
                      <a:pt x="11590" y="819"/>
                      <a:pt x="11769" y="676"/>
                      <a:pt x="11787" y="452"/>
                    </a:cubicBezTo>
                    <a:cubicBezTo>
                      <a:pt x="11806" y="234"/>
                      <a:pt x="11581" y="1"/>
                      <a:pt x="11359" y="1"/>
                    </a:cubicBezTo>
                    <a:close/>
                    <a:moveTo>
                      <a:pt x="14759" y="611"/>
                    </a:moveTo>
                    <a:cubicBezTo>
                      <a:pt x="14635" y="611"/>
                      <a:pt x="14488" y="737"/>
                      <a:pt x="14530" y="863"/>
                    </a:cubicBezTo>
                    <a:cubicBezTo>
                      <a:pt x="14530" y="888"/>
                      <a:pt x="14556" y="914"/>
                      <a:pt x="14556" y="940"/>
                    </a:cubicBezTo>
                    <a:cubicBezTo>
                      <a:pt x="14606" y="989"/>
                      <a:pt x="14666" y="1017"/>
                      <a:pt x="14730" y="1017"/>
                    </a:cubicBezTo>
                    <a:cubicBezTo>
                      <a:pt x="14765" y="1017"/>
                      <a:pt x="14802" y="1009"/>
                      <a:pt x="14838" y="991"/>
                    </a:cubicBezTo>
                    <a:cubicBezTo>
                      <a:pt x="14992" y="914"/>
                      <a:pt x="14992" y="709"/>
                      <a:pt x="14838" y="632"/>
                    </a:cubicBezTo>
                    <a:cubicBezTo>
                      <a:pt x="14814" y="618"/>
                      <a:pt x="14787" y="611"/>
                      <a:pt x="14759" y="611"/>
                    </a:cubicBezTo>
                    <a:close/>
                    <a:moveTo>
                      <a:pt x="7128" y="1616"/>
                    </a:moveTo>
                    <a:cubicBezTo>
                      <a:pt x="7063" y="1616"/>
                      <a:pt x="6998" y="1637"/>
                      <a:pt x="6940" y="1683"/>
                    </a:cubicBezTo>
                    <a:cubicBezTo>
                      <a:pt x="6889" y="1709"/>
                      <a:pt x="6863" y="1760"/>
                      <a:pt x="6838" y="1811"/>
                    </a:cubicBezTo>
                    <a:cubicBezTo>
                      <a:pt x="6761" y="1965"/>
                      <a:pt x="6786" y="2170"/>
                      <a:pt x="6914" y="2324"/>
                    </a:cubicBezTo>
                    <a:cubicBezTo>
                      <a:pt x="6987" y="2389"/>
                      <a:pt x="7075" y="2418"/>
                      <a:pt x="7161" y="2418"/>
                    </a:cubicBezTo>
                    <a:cubicBezTo>
                      <a:pt x="7351" y="2418"/>
                      <a:pt x="7538" y="2279"/>
                      <a:pt x="7556" y="2068"/>
                    </a:cubicBezTo>
                    <a:cubicBezTo>
                      <a:pt x="7575" y="1850"/>
                      <a:pt x="7350" y="1616"/>
                      <a:pt x="7128" y="1616"/>
                    </a:cubicBezTo>
                    <a:close/>
                    <a:moveTo>
                      <a:pt x="4071" y="2071"/>
                    </a:moveTo>
                    <a:cubicBezTo>
                      <a:pt x="3935" y="2071"/>
                      <a:pt x="3797" y="2181"/>
                      <a:pt x="3837" y="2324"/>
                    </a:cubicBezTo>
                    <a:cubicBezTo>
                      <a:pt x="3863" y="2350"/>
                      <a:pt x="3863" y="2376"/>
                      <a:pt x="3889" y="2401"/>
                    </a:cubicBezTo>
                    <a:cubicBezTo>
                      <a:pt x="3938" y="2451"/>
                      <a:pt x="3999" y="2479"/>
                      <a:pt x="4063" y="2479"/>
                    </a:cubicBezTo>
                    <a:cubicBezTo>
                      <a:pt x="4098" y="2479"/>
                      <a:pt x="4134" y="2471"/>
                      <a:pt x="4171" y="2452"/>
                    </a:cubicBezTo>
                    <a:cubicBezTo>
                      <a:pt x="4325" y="2376"/>
                      <a:pt x="4325" y="2170"/>
                      <a:pt x="4171" y="2093"/>
                    </a:cubicBezTo>
                    <a:cubicBezTo>
                      <a:pt x="4140" y="2078"/>
                      <a:pt x="4105" y="2071"/>
                      <a:pt x="4071" y="2071"/>
                    </a:cubicBezTo>
                    <a:close/>
                    <a:moveTo>
                      <a:pt x="13880" y="2168"/>
                    </a:moveTo>
                    <a:cubicBezTo>
                      <a:pt x="13496" y="2168"/>
                      <a:pt x="13071" y="2519"/>
                      <a:pt x="13197" y="2940"/>
                    </a:cubicBezTo>
                    <a:lnTo>
                      <a:pt x="13171" y="2914"/>
                    </a:lnTo>
                    <a:lnTo>
                      <a:pt x="13171" y="2914"/>
                    </a:lnTo>
                    <a:cubicBezTo>
                      <a:pt x="13197" y="3017"/>
                      <a:pt x="13248" y="3068"/>
                      <a:pt x="13299" y="3145"/>
                    </a:cubicBezTo>
                    <a:cubicBezTo>
                      <a:pt x="13438" y="3300"/>
                      <a:pt x="13634" y="3386"/>
                      <a:pt x="13834" y="3386"/>
                    </a:cubicBezTo>
                    <a:cubicBezTo>
                      <a:pt x="13931" y="3386"/>
                      <a:pt x="14028" y="3366"/>
                      <a:pt x="14120" y="3324"/>
                    </a:cubicBezTo>
                    <a:cubicBezTo>
                      <a:pt x="14582" y="3119"/>
                      <a:pt x="14582" y="2452"/>
                      <a:pt x="14120" y="2222"/>
                    </a:cubicBezTo>
                    <a:cubicBezTo>
                      <a:pt x="14046" y="2185"/>
                      <a:pt x="13964" y="2168"/>
                      <a:pt x="13880" y="2168"/>
                    </a:cubicBezTo>
                    <a:close/>
                    <a:moveTo>
                      <a:pt x="11052" y="2873"/>
                    </a:moveTo>
                    <a:cubicBezTo>
                      <a:pt x="10986" y="2873"/>
                      <a:pt x="10922" y="2893"/>
                      <a:pt x="10863" y="2940"/>
                    </a:cubicBezTo>
                    <a:cubicBezTo>
                      <a:pt x="10812" y="2965"/>
                      <a:pt x="10786" y="3017"/>
                      <a:pt x="10761" y="3068"/>
                    </a:cubicBezTo>
                    <a:cubicBezTo>
                      <a:pt x="10658" y="3222"/>
                      <a:pt x="10710" y="3427"/>
                      <a:pt x="10838" y="3581"/>
                    </a:cubicBezTo>
                    <a:cubicBezTo>
                      <a:pt x="10910" y="3645"/>
                      <a:pt x="10998" y="3674"/>
                      <a:pt x="11085" y="3674"/>
                    </a:cubicBezTo>
                    <a:cubicBezTo>
                      <a:pt x="11275" y="3674"/>
                      <a:pt x="11461" y="3535"/>
                      <a:pt x="11479" y="3324"/>
                    </a:cubicBezTo>
                    <a:cubicBezTo>
                      <a:pt x="11499" y="3106"/>
                      <a:pt x="11273" y="2873"/>
                      <a:pt x="11052" y="2873"/>
                    </a:cubicBezTo>
                    <a:close/>
                    <a:moveTo>
                      <a:pt x="16379" y="3486"/>
                    </a:moveTo>
                    <a:cubicBezTo>
                      <a:pt x="16118" y="3486"/>
                      <a:pt x="15832" y="3726"/>
                      <a:pt x="15915" y="4017"/>
                    </a:cubicBezTo>
                    <a:cubicBezTo>
                      <a:pt x="15915" y="4068"/>
                      <a:pt x="15941" y="4119"/>
                      <a:pt x="15992" y="4170"/>
                    </a:cubicBezTo>
                    <a:cubicBezTo>
                      <a:pt x="16098" y="4277"/>
                      <a:pt x="16241" y="4334"/>
                      <a:pt x="16378" y="4334"/>
                    </a:cubicBezTo>
                    <a:cubicBezTo>
                      <a:pt x="16440" y="4334"/>
                      <a:pt x="16500" y="4323"/>
                      <a:pt x="16556" y="4299"/>
                    </a:cubicBezTo>
                    <a:cubicBezTo>
                      <a:pt x="16889" y="4145"/>
                      <a:pt x="16889" y="3683"/>
                      <a:pt x="16556" y="3529"/>
                    </a:cubicBezTo>
                    <a:cubicBezTo>
                      <a:pt x="16502" y="3500"/>
                      <a:pt x="16441" y="3486"/>
                      <a:pt x="16379" y="3486"/>
                    </a:cubicBezTo>
                    <a:close/>
                    <a:moveTo>
                      <a:pt x="4904" y="3922"/>
                    </a:moveTo>
                    <a:cubicBezTo>
                      <a:pt x="4663" y="3922"/>
                      <a:pt x="4396" y="4153"/>
                      <a:pt x="4478" y="4401"/>
                    </a:cubicBezTo>
                    <a:cubicBezTo>
                      <a:pt x="4478" y="4453"/>
                      <a:pt x="4504" y="4504"/>
                      <a:pt x="4555" y="4529"/>
                    </a:cubicBezTo>
                    <a:cubicBezTo>
                      <a:pt x="4644" y="4636"/>
                      <a:pt x="4769" y="4693"/>
                      <a:pt x="4897" y="4693"/>
                    </a:cubicBezTo>
                    <a:cubicBezTo>
                      <a:pt x="4955" y="4693"/>
                      <a:pt x="5013" y="4681"/>
                      <a:pt x="5068" y="4658"/>
                    </a:cubicBezTo>
                    <a:cubicBezTo>
                      <a:pt x="5376" y="4529"/>
                      <a:pt x="5376" y="4094"/>
                      <a:pt x="5068" y="3965"/>
                    </a:cubicBezTo>
                    <a:cubicBezTo>
                      <a:pt x="5018" y="3935"/>
                      <a:pt x="4962" y="3922"/>
                      <a:pt x="4904" y="3922"/>
                    </a:cubicBezTo>
                    <a:close/>
                    <a:moveTo>
                      <a:pt x="9543" y="4424"/>
                    </a:moveTo>
                    <a:cubicBezTo>
                      <a:pt x="9154" y="4424"/>
                      <a:pt x="8716" y="4772"/>
                      <a:pt x="8863" y="5171"/>
                    </a:cubicBezTo>
                    <a:lnTo>
                      <a:pt x="8838" y="5171"/>
                    </a:lnTo>
                    <a:cubicBezTo>
                      <a:pt x="8863" y="5247"/>
                      <a:pt x="8915" y="5324"/>
                      <a:pt x="8966" y="5376"/>
                    </a:cubicBezTo>
                    <a:cubicBezTo>
                      <a:pt x="9111" y="5539"/>
                      <a:pt x="9321" y="5625"/>
                      <a:pt x="9531" y="5625"/>
                    </a:cubicBezTo>
                    <a:cubicBezTo>
                      <a:pt x="9617" y="5625"/>
                      <a:pt x="9704" y="5611"/>
                      <a:pt x="9786" y="5581"/>
                    </a:cubicBezTo>
                    <a:cubicBezTo>
                      <a:pt x="10248" y="5350"/>
                      <a:pt x="10248" y="4709"/>
                      <a:pt x="9786" y="4478"/>
                    </a:cubicBezTo>
                    <a:cubicBezTo>
                      <a:pt x="9712" y="4441"/>
                      <a:pt x="9629" y="4424"/>
                      <a:pt x="9543" y="4424"/>
                    </a:cubicBezTo>
                    <a:close/>
                    <a:moveTo>
                      <a:pt x="803" y="4566"/>
                    </a:moveTo>
                    <a:cubicBezTo>
                      <a:pt x="420" y="4566"/>
                      <a:pt x="1" y="4912"/>
                      <a:pt x="145" y="5324"/>
                    </a:cubicBezTo>
                    <a:lnTo>
                      <a:pt x="119" y="5324"/>
                    </a:lnTo>
                    <a:cubicBezTo>
                      <a:pt x="145" y="5401"/>
                      <a:pt x="196" y="5478"/>
                      <a:pt x="247" y="5530"/>
                    </a:cubicBezTo>
                    <a:cubicBezTo>
                      <a:pt x="393" y="5693"/>
                      <a:pt x="602" y="5779"/>
                      <a:pt x="812" y="5779"/>
                    </a:cubicBezTo>
                    <a:cubicBezTo>
                      <a:pt x="899" y="5779"/>
                      <a:pt x="986" y="5765"/>
                      <a:pt x="1068" y="5735"/>
                    </a:cubicBezTo>
                    <a:cubicBezTo>
                      <a:pt x="1530" y="5504"/>
                      <a:pt x="1530" y="4837"/>
                      <a:pt x="1068" y="4632"/>
                    </a:cubicBezTo>
                    <a:cubicBezTo>
                      <a:pt x="988" y="4587"/>
                      <a:pt x="896" y="4566"/>
                      <a:pt x="803" y="4566"/>
                    </a:cubicBezTo>
                    <a:close/>
                    <a:moveTo>
                      <a:pt x="15597" y="5507"/>
                    </a:moveTo>
                    <a:cubicBezTo>
                      <a:pt x="15474" y="5507"/>
                      <a:pt x="15336" y="5617"/>
                      <a:pt x="15376" y="5760"/>
                    </a:cubicBezTo>
                    <a:cubicBezTo>
                      <a:pt x="15376" y="5786"/>
                      <a:pt x="15402" y="5812"/>
                      <a:pt x="15428" y="5837"/>
                    </a:cubicBezTo>
                    <a:cubicBezTo>
                      <a:pt x="15461" y="5887"/>
                      <a:pt x="15515" y="5915"/>
                      <a:pt x="15577" y="5915"/>
                    </a:cubicBezTo>
                    <a:cubicBezTo>
                      <a:pt x="15612" y="5915"/>
                      <a:pt x="15648" y="5907"/>
                      <a:pt x="15684" y="5889"/>
                    </a:cubicBezTo>
                    <a:cubicBezTo>
                      <a:pt x="15838" y="5812"/>
                      <a:pt x="15838" y="5606"/>
                      <a:pt x="15684" y="5530"/>
                    </a:cubicBezTo>
                    <a:cubicBezTo>
                      <a:pt x="15658" y="5514"/>
                      <a:pt x="15628" y="5507"/>
                      <a:pt x="15597" y="5507"/>
                    </a:cubicBezTo>
                    <a:close/>
                    <a:moveTo>
                      <a:pt x="6804" y="5935"/>
                    </a:moveTo>
                    <a:cubicBezTo>
                      <a:pt x="6729" y="5935"/>
                      <a:pt x="6636" y="6001"/>
                      <a:pt x="6658" y="6068"/>
                    </a:cubicBezTo>
                    <a:cubicBezTo>
                      <a:pt x="6658" y="6094"/>
                      <a:pt x="6684" y="6094"/>
                      <a:pt x="6684" y="6119"/>
                    </a:cubicBezTo>
                    <a:cubicBezTo>
                      <a:pt x="6702" y="6137"/>
                      <a:pt x="6746" y="6156"/>
                      <a:pt x="6788" y="6156"/>
                    </a:cubicBezTo>
                    <a:cubicBezTo>
                      <a:pt x="6805" y="6156"/>
                      <a:pt x="6823" y="6152"/>
                      <a:pt x="6838" y="6145"/>
                    </a:cubicBezTo>
                    <a:cubicBezTo>
                      <a:pt x="6914" y="6119"/>
                      <a:pt x="6914" y="5991"/>
                      <a:pt x="6838" y="5940"/>
                    </a:cubicBezTo>
                    <a:cubicBezTo>
                      <a:pt x="6827" y="5936"/>
                      <a:pt x="6816" y="5935"/>
                      <a:pt x="6804" y="5935"/>
                    </a:cubicBezTo>
                    <a:close/>
                    <a:moveTo>
                      <a:pt x="17748" y="6091"/>
                    </a:moveTo>
                    <a:cubicBezTo>
                      <a:pt x="17360" y="6091"/>
                      <a:pt x="16922" y="6438"/>
                      <a:pt x="17069" y="6837"/>
                    </a:cubicBezTo>
                    <a:lnTo>
                      <a:pt x="17043" y="6837"/>
                    </a:lnTo>
                    <a:cubicBezTo>
                      <a:pt x="17069" y="6914"/>
                      <a:pt x="17120" y="6991"/>
                      <a:pt x="17171" y="7068"/>
                    </a:cubicBezTo>
                    <a:cubicBezTo>
                      <a:pt x="17310" y="7224"/>
                      <a:pt x="17506" y="7309"/>
                      <a:pt x="17706" y="7309"/>
                    </a:cubicBezTo>
                    <a:cubicBezTo>
                      <a:pt x="17803" y="7309"/>
                      <a:pt x="17900" y="7289"/>
                      <a:pt x="17992" y="7248"/>
                    </a:cubicBezTo>
                    <a:cubicBezTo>
                      <a:pt x="18454" y="7042"/>
                      <a:pt x="18454" y="6376"/>
                      <a:pt x="17992" y="6145"/>
                    </a:cubicBezTo>
                    <a:cubicBezTo>
                      <a:pt x="17918" y="6108"/>
                      <a:pt x="17834" y="6091"/>
                      <a:pt x="17748" y="6091"/>
                    </a:cubicBezTo>
                    <a:close/>
                    <a:moveTo>
                      <a:pt x="8075" y="7152"/>
                    </a:moveTo>
                    <a:cubicBezTo>
                      <a:pt x="8008" y="7152"/>
                      <a:pt x="7944" y="7173"/>
                      <a:pt x="7889" y="7222"/>
                    </a:cubicBezTo>
                    <a:lnTo>
                      <a:pt x="7863" y="7222"/>
                    </a:lnTo>
                    <a:cubicBezTo>
                      <a:pt x="7838" y="7248"/>
                      <a:pt x="7812" y="7273"/>
                      <a:pt x="7786" y="7324"/>
                    </a:cubicBezTo>
                    <a:cubicBezTo>
                      <a:pt x="7684" y="7504"/>
                      <a:pt x="7709" y="7709"/>
                      <a:pt x="7838" y="7837"/>
                    </a:cubicBezTo>
                    <a:cubicBezTo>
                      <a:pt x="7923" y="7914"/>
                      <a:pt x="8023" y="7948"/>
                      <a:pt x="8118" y="7948"/>
                    </a:cubicBezTo>
                    <a:cubicBezTo>
                      <a:pt x="8308" y="7948"/>
                      <a:pt x="8479" y="7812"/>
                      <a:pt x="8479" y="7607"/>
                    </a:cubicBezTo>
                    <a:cubicBezTo>
                      <a:pt x="8518" y="7372"/>
                      <a:pt x="8288" y="7152"/>
                      <a:pt x="8075" y="7152"/>
                    </a:cubicBezTo>
                    <a:close/>
                    <a:moveTo>
                      <a:pt x="4203" y="6925"/>
                    </a:moveTo>
                    <a:cubicBezTo>
                      <a:pt x="3813" y="6925"/>
                      <a:pt x="3406" y="7271"/>
                      <a:pt x="3530" y="7683"/>
                    </a:cubicBezTo>
                    <a:cubicBezTo>
                      <a:pt x="3555" y="7760"/>
                      <a:pt x="3607" y="7837"/>
                      <a:pt x="3658" y="7889"/>
                    </a:cubicBezTo>
                    <a:cubicBezTo>
                      <a:pt x="3803" y="8052"/>
                      <a:pt x="4013" y="8138"/>
                      <a:pt x="4223" y="8138"/>
                    </a:cubicBezTo>
                    <a:cubicBezTo>
                      <a:pt x="4309" y="8138"/>
                      <a:pt x="4396" y="8124"/>
                      <a:pt x="4478" y="8094"/>
                    </a:cubicBezTo>
                    <a:cubicBezTo>
                      <a:pt x="4940" y="7863"/>
                      <a:pt x="4940" y="7196"/>
                      <a:pt x="4478" y="6991"/>
                    </a:cubicBezTo>
                    <a:cubicBezTo>
                      <a:pt x="4393" y="6946"/>
                      <a:pt x="4299" y="6925"/>
                      <a:pt x="4203" y="692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589" name="Google Shape;589;p13"/>
            <p:cNvSpPr/>
            <p:nvPr/>
          </p:nvSpPr>
          <p:spPr>
            <a:xfrm>
              <a:off x="-2054775" y="3375800"/>
              <a:ext cx="1243175" cy="1169575"/>
            </a:xfrm>
            <a:custGeom>
              <a:avLst/>
              <a:gdLst/>
              <a:ahLst/>
              <a:cxnLst/>
              <a:rect l="l" t="t" r="r" b="b"/>
              <a:pathLst>
                <a:path w="49727" h="46783" extrusionOk="0">
                  <a:moveTo>
                    <a:pt x="49209" y="0"/>
                  </a:moveTo>
                  <a:cubicBezTo>
                    <a:pt x="49160" y="0"/>
                    <a:pt x="49108" y="11"/>
                    <a:pt x="49055" y="36"/>
                  </a:cubicBezTo>
                  <a:cubicBezTo>
                    <a:pt x="34592" y="8729"/>
                    <a:pt x="14361" y="23807"/>
                    <a:pt x="180" y="46218"/>
                  </a:cubicBezTo>
                  <a:cubicBezTo>
                    <a:pt x="1" y="46449"/>
                    <a:pt x="206" y="46782"/>
                    <a:pt x="488" y="46782"/>
                  </a:cubicBezTo>
                  <a:cubicBezTo>
                    <a:pt x="616" y="46782"/>
                    <a:pt x="744" y="46705"/>
                    <a:pt x="796" y="46603"/>
                  </a:cubicBezTo>
                  <a:cubicBezTo>
                    <a:pt x="14899" y="24320"/>
                    <a:pt x="35028" y="9319"/>
                    <a:pt x="49439" y="677"/>
                  </a:cubicBezTo>
                  <a:cubicBezTo>
                    <a:pt x="49727" y="434"/>
                    <a:pt x="49519" y="0"/>
                    <a:pt x="49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90" name="Google Shape;590;p13"/>
          <p:cNvGrpSpPr/>
          <p:nvPr/>
        </p:nvGrpSpPr>
        <p:grpSpPr>
          <a:xfrm rot="-489106" flipH="1">
            <a:off x="10445965" y="-507541"/>
            <a:ext cx="2156296" cy="3288276"/>
            <a:chOff x="7518282" y="2373612"/>
            <a:chExt cx="1544209" cy="2355088"/>
          </a:xfrm>
        </p:grpSpPr>
        <p:sp>
          <p:nvSpPr>
            <p:cNvPr id="591" name="Google Shape;591;p13"/>
            <p:cNvSpPr/>
            <p:nvPr/>
          </p:nvSpPr>
          <p:spPr>
            <a:xfrm rot="718822">
              <a:off x="7689615" y="3249120"/>
              <a:ext cx="1111866" cy="1379201"/>
            </a:xfrm>
            <a:custGeom>
              <a:avLst/>
              <a:gdLst/>
              <a:ahLst/>
              <a:cxnLst/>
              <a:rect l="l" t="t" r="r" b="b"/>
              <a:pathLst>
                <a:path w="48158" h="59737" extrusionOk="0">
                  <a:moveTo>
                    <a:pt x="39340" y="1"/>
                  </a:moveTo>
                  <a:cubicBezTo>
                    <a:pt x="38303" y="1"/>
                    <a:pt x="37263" y="153"/>
                    <a:pt x="36285" y="451"/>
                  </a:cubicBezTo>
                  <a:cubicBezTo>
                    <a:pt x="32695" y="1579"/>
                    <a:pt x="29823" y="4272"/>
                    <a:pt x="27259" y="7016"/>
                  </a:cubicBezTo>
                  <a:cubicBezTo>
                    <a:pt x="20361" y="14401"/>
                    <a:pt x="14874" y="22940"/>
                    <a:pt x="10489" y="32043"/>
                  </a:cubicBezTo>
                  <a:cubicBezTo>
                    <a:pt x="8976" y="35197"/>
                    <a:pt x="7591" y="37427"/>
                    <a:pt x="5873" y="40505"/>
                  </a:cubicBezTo>
                  <a:cubicBezTo>
                    <a:pt x="2185" y="47138"/>
                    <a:pt x="1874" y="57072"/>
                    <a:pt x="8" y="59727"/>
                  </a:cubicBezTo>
                  <a:lnTo>
                    <a:pt x="8" y="59727"/>
                  </a:lnTo>
                  <a:cubicBezTo>
                    <a:pt x="9880" y="45729"/>
                    <a:pt x="25415" y="30630"/>
                    <a:pt x="38721" y="19888"/>
                  </a:cubicBezTo>
                  <a:cubicBezTo>
                    <a:pt x="41311" y="17811"/>
                    <a:pt x="44029" y="15708"/>
                    <a:pt x="45773" y="12888"/>
                  </a:cubicBezTo>
                  <a:cubicBezTo>
                    <a:pt x="47542" y="10041"/>
                    <a:pt x="48157" y="6246"/>
                    <a:pt x="46388" y="3426"/>
                  </a:cubicBezTo>
                  <a:cubicBezTo>
                    <a:pt x="44910" y="1106"/>
                    <a:pt x="42136" y="1"/>
                    <a:pt x="39340" y="1"/>
                  </a:cubicBezTo>
                  <a:close/>
                  <a:moveTo>
                    <a:pt x="8" y="59727"/>
                  </a:moveTo>
                  <a:lnTo>
                    <a:pt x="8" y="59727"/>
                  </a:lnTo>
                  <a:cubicBezTo>
                    <a:pt x="5" y="59730"/>
                    <a:pt x="3" y="59733"/>
                    <a:pt x="1" y="59736"/>
                  </a:cubicBezTo>
                  <a:lnTo>
                    <a:pt x="1" y="59736"/>
                  </a:lnTo>
                  <a:cubicBezTo>
                    <a:pt x="3" y="59733"/>
                    <a:pt x="5" y="59730"/>
                    <a:pt x="8" y="597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2" name="Google Shape;592;p13"/>
            <p:cNvSpPr/>
            <p:nvPr/>
          </p:nvSpPr>
          <p:spPr>
            <a:xfrm rot="718822">
              <a:off x="7649292" y="3211149"/>
              <a:ext cx="1111843" cy="1378947"/>
            </a:xfrm>
            <a:custGeom>
              <a:avLst/>
              <a:gdLst/>
              <a:ahLst/>
              <a:cxnLst/>
              <a:rect l="l" t="t" r="r" b="b"/>
              <a:pathLst>
                <a:path w="48157" h="59726" extrusionOk="0">
                  <a:moveTo>
                    <a:pt x="39365" y="0"/>
                  </a:moveTo>
                  <a:cubicBezTo>
                    <a:pt x="38317" y="0"/>
                    <a:pt x="37267" y="157"/>
                    <a:pt x="36285" y="466"/>
                  </a:cubicBezTo>
                  <a:cubicBezTo>
                    <a:pt x="32695" y="1569"/>
                    <a:pt x="29823" y="4261"/>
                    <a:pt x="27258" y="7005"/>
                  </a:cubicBezTo>
                  <a:cubicBezTo>
                    <a:pt x="20361" y="14390"/>
                    <a:pt x="14873" y="22929"/>
                    <a:pt x="10488" y="32032"/>
                  </a:cubicBezTo>
                  <a:cubicBezTo>
                    <a:pt x="8975" y="35186"/>
                    <a:pt x="7591" y="37417"/>
                    <a:pt x="5873" y="40494"/>
                  </a:cubicBezTo>
                  <a:cubicBezTo>
                    <a:pt x="2180" y="47161"/>
                    <a:pt x="1872" y="57085"/>
                    <a:pt x="1" y="59726"/>
                  </a:cubicBezTo>
                  <a:lnTo>
                    <a:pt x="1" y="59726"/>
                  </a:lnTo>
                  <a:cubicBezTo>
                    <a:pt x="9873" y="45751"/>
                    <a:pt x="25412" y="30622"/>
                    <a:pt x="38721" y="19878"/>
                  </a:cubicBezTo>
                  <a:cubicBezTo>
                    <a:pt x="41310" y="17801"/>
                    <a:pt x="44029" y="15698"/>
                    <a:pt x="45772" y="12877"/>
                  </a:cubicBezTo>
                  <a:cubicBezTo>
                    <a:pt x="47542" y="10031"/>
                    <a:pt x="48157" y="6236"/>
                    <a:pt x="46362" y="3415"/>
                  </a:cubicBezTo>
                  <a:cubicBezTo>
                    <a:pt x="44909" y="1106"/>
                    <a:pt x="42145" y="0"/>
                    <a:pt x="393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3" name="Google Shape;593;p13"/>
            <p:cNvSpPr/>
            <p:nvPr/>
          </p:nvSpPr>
          <p:spPr>
            <a:xfrm rot="718822">
              <a:off x="8428587" y="3328473"/>
              <a:ext cx="409048" cy="200495"/>
            </a:xfrm>
            <a:custGeom>
              <a:avLst/>
              <a:gdLst/>
              <a:ahLst/>
              <a:cxnLst/>
              <a:rect l="l" t="t" r="r" b="b"/>
              <a:pathLst>
                <a:path w="17717" h="8684" extrusionOk="0">
                  <a:moveTo>
                    <a:pt x="13244" y="85"/>
                  </a:moveTo>
                  <a:cubicBezTo>
                    <a:pt x="13109" y="85"/>
                    <a:pt x="12983" y="218"/>
                    <a:pt x="13050" y="351"/>
                  </a:cubicBezTo>
                  <a:cubicBezTo>
                    <a:pt x="13050" y="377"/>
                    <a:pt x="13075" y="403"/>
                    <a:pt x="13101" y="428"/>
                  </a:cubicBezTo>
                  <a:cubicBezTo>
                    <a:pt x="13139" y="454"/>
                    <a:pt x="13184" y="467"/>
                    <a:pt x="13229" y="467"/>
                  </a:cubicBezTo>
                  <a:cubicBezTo>
                    <a:pt x="13274" y="467"/>
                    <a:pt x="13319" y="454"/>
                    <a:pt x="13357" y="428"/>
                  </a:cubicBezTo>
                  <a:cubicBezTo>
                    <a:pt x="13511" y="351"/>
                    <a:pt x="13460" y="146"/>
                    <a:pt x="13306" y="95"/>
                  </a:cubicBezTo>
                  <a:cubicBezTo>
                    <a:pt x="13285" y="88"/>
                    <a:pt x="13264" y="85"/>
                    <a:pt x="13244" y="85"/>
                  </a:cubicBezTo>
                  <a:close/>
                  <a:moveTo>
                    <a:pt x="9983" y="0"/>
                  </a:moveTo>
                  <a:cubicBezTo>
                    <a:pt x="9903" y="0"/>
                    <a:pt x="9827" y="28"/>
                    <a:pt x="9767" y="95"/>
                  </a:cubicBezTo>
                  <a:cubicBezTo>
                    <a:pt x="9742" y="121"/>
                    <a:pt x="9716" y="172"/>
                    <a:pt x="9690" y="223"/>
                  </a:cubicBezTo>
                  <a:cubicBezTo>
                    <a:pt x="9639" y="403"/>
                    <a:pt x="9690" y="582"/>
                    <a:pt x="9844" y="685"/>
                  </a:cubicBezTo>
                  <a:cubicBezTo>
                    <a:pt x="9910" y="731"/>
                    <a:pt x="9982" y="752"/>
                    <a:pt x="10050" y="752"/>
                  </a:cubicBezTo>
                  <a:cubicBezTo>
                    <a:pt x="10249" y="752"/>
                    <a:pt x="10428" y="580"/>
                    <a:pt x="10408" y="351"/>
                  </a:cubicBezTo>
                  <a:cubicBezTo>
                    <a:pt x="10390" y="169"/>
                    <a:pt x="10178" y="0"/>
                    <a:pt x="9983" y="0"/>
                  </a:cubicBezTo>
                  <a:close/>
                  <a:moveTo>
                    <a:pt x="7556" y="654"/>
                  </a:moveTo>
                  <a:cubicBezTo>
                    <a:pt x="7486" y="654"/>
                    <a:pt x="7412" y="721"/>
                    <a:pt x="7434" y="787"/>
                  </a:cubicBezTo>
                  <a:lnTo>
                    <a:pt x="7434" y="813"/>
                  </a:lnTo>
                  <a:cubicBezTo>
                    <a:pt x="7460" y="839"/>
                    <a:pt x="7460" y="839"/>
                    <a:pt x="7460" y="839"/>
                  </a:cubicBezTo>
                  <a:cubicBezTo>
                    <a:pt x="7485" y="864"/>
                    <a:pt x="7517" y="877"/>
                    <a:pt x="7546" y="877"/>
                  </a:cubicBezTo>
                  <a:cubicBezTo>
                    <a:pt x="7575" y="877"/>
                    <a:pt x="7601" y="864"/>
                    <a:pt x="7613" y="839"/>
                  </a:cubicBezTo>
                  <a:cubicBezTo>
                    <a:pt x="7690" y="787"/>
                    <a:pt x="7690" y="685"/>
                    <a:pt x="7588" y="659"/>
                  </a:cubicBezTo>
                  <a:cubicBezTo>
                    <a:pt x="7578" y="656"/>
                    <a:pt x="7567" y="654"/>
                    <a:pt x="7556" y="654"/>
                  </a:cubicBezTo>
                  <a:close/>
                  <a:moveTo>
                    <a:pt x="12799" y="1638"/>
                  </a:moveTo>
                  <a:cubicBezTo>
                    <a:pt x="12396" y="1638"/>
                    <a:pt x="11973" y="2067"/>
                    <a:pt x="12178" y="2454"/>
                  </a:cubicBezTo>
                  <a:lnTo>
                    <a:pt x="12152" y="2454"/>
                  </a:lnTo>
                  <a:cubicBezTo>
                    <a:pt x="12203" y="2531"/>
                    <a:pt x="12255" y="2582"/>
                    <a:pt x="12306" y="2634"/>
                  </a:cubicBezTo>
                  <a:cubicBezTo>
                    <a:pt x="12435" y="2734"/>
                    <a:pt x="12595" y="2786"/>
                    <a:pt x="12756" y="2786"/>
                  </a:cubicBezTo>
                  <a:cubicBezTo>
                    <a:pt x="12885" y="2786"/>
                    <a:pt x="13013" y="2753"/>
                    <a:pt x="13127" y="2685"/>
                  </a:cubicBezTo>
                  <a:cubicBezTo>
                    <a:pt x="13511" y="2403"/>
                    <a:pt x="13409" y="1787"/>
                    <a:pt x="12947" y="1659"/>
                  </a:cubicBezTo>
                  <a:cubicBezTo>
                    <a:pt x="12899" y="1645"/>
                    <a:pt x="12849" y="1638"/>
                    <a:pt x="12799" y="1638"/>
                  </a:cubicBezTo>
                  <a:close/>
                  <a:moveTo>
                    <a:pt x="6278" y="2155"/>
                  </a:moveTo>
                  <a:cubicBezTo>
                    <a:pt x="6196" y="2155"/>
                    <a:pt x="6115" y="2183"/>
                    <a:pt x="6049" y="2249"/>
                  </a:cubicBezTo>
                  <a:lnTo>
                    <a:pt x="6075" y="2249"/>
                  </a:lnTo>
                  <a:cubicBezTo>
                    <a:pt x="6049" y="2275"/>
                    <a:pt x="6024" y="2326"/>
                    <a:pt x="5998" y="2377"/>
                  </a:cubicBezTo>
                  <a:cubicBezTo>
                    <a:pt x="5947" y="2557"/>
                    <a:pt x="5998" y="2736"/>
                    <a:pt x="6152" y="2839"/>
                  </a:cubicBezTo>
                  <a:cubicBezTo>
                    <a:pt x="6212" y="2886"/>
                    <a:pt x="6279" y="2906"/>
                    <a:pt x="6345" y="2906"/>
                  </a:cubicBezTo>
                  <a:cubicBezTo>
                    <a:pt x="6532" y="2906"/>
                    <a:pt x="6709" y="2740"/>
                    <a:pt x="6690" y="2531"/>
                  </a:cubicBezTo>
                  <a:cubicBezTo>
                    <a:pt x="6690" y="2330"/>
                    <a:pt x="6481" y="2155"/>
                    <a:pt x="6278" y="2155"/>
                  </a:cubicBezTo>
                  <a:close/>
                  <a:moveTo>
                    <a:pt x="15296" y="2488"/>
                  </a:moveTo>
                  <a:cubicBezTo>
                    <a:pt x="15012" y="2488"/>
                    <a:pt x="14712" y="2798"/>
                    <a:pt x="14870" y="3070"/>
                  </a:cubicBezTo>
                  <a:cubicBezTo>
                    <a:pt x="14896" y="3121"/>
                    <a:pt x="14922" y="3146"/>
                    <a:pt x="14947" y="3198"/>
                  </a:cubicBezTo>
                  <a:cubicBezTo>
                    <a:pt x="15046" y="3268"/>
                    <a:pt x="15152" y="3308"/>
                    <a:pt x="15258" y="3308"/>
                  </a:cubicBezTo>
                  <a:cubicBezTo>
                    <a:pt x="15344" y="3308"/>
                    <a:pt x="15430" y="3281"/>
                    <a:pt x="15511" y="3223"/>
                  </a:cubicBezTo>
                  <a:cubicBezTo>
                    <a:pt x="15793" y="3044"/>
                    <a:pt x="15716" y="2608"/>
                    <a:pt x="15409" y="2505"/>
                  </a:cubicBezTo>
                  <a:cubicBezTo>
                    <a:pt x="15372" y="2493"/>
                    <a:pt x="15334" y="2488"/>
                    <a:pt x="15296" y="2488"/>
                  </a:cubicBezTo>
                  <a:close/>
                  <a:moveTo>
                    <a:pt x="3455" y="3035"/>
                  </a:moveTo>
                  <a:cubicBezTo>
                    <a:pt x="3318" y="3035"/>
                    <a:pt x="3186" y="3190"/>
                    <a:pt x="3254" y="3326"/>
                  </a:cubicBezTo>
                  <a:cubicBezTo>
                    <a:pt x="3254" y="3352"/>
                    <a:pt x="3280" y="3352"/>
                    <a:pt x="3306" y="3377"/>
                  </a:cubicBezTo>
                  <a:cubicBezTo>
                    <a:pt x="3348" y="3420"/>
                    <a:pt x="3398" y="3439"/>
                    <a:pt x="3447" y="3439"/>
                  </a:cubicBezTo>
                  <a:cubicBezTo>
                    <a:pt x="3488" y="3439"/>
                    <a:pt x="3527" y="3426"/>
                    <a:pt x="3562" y="3403"/>
                  </a:cubicBezTo>
                  <a:cubicBezTo>
                    <a:pt x="3690" y="3300"/>
                    <a:pt x="3665" y="3095"/>
                    <a:pt x="3511" y="3044"/>
                  </a:cubicBezTo>
                  <a:cubicBezTo>
                    <a:pt x="3492" y="3038"/>
                    <a:pt x="3474" y="3035"/>
                    <a:pt x="3455" y="3035"/>
                  </a:cubicBezTo>
                  <a:close/>
                  <a:moveTo>
                    <a:pt x="10101" y="2744"/>
                  </a:moveTo>
                  <a:cubicBezTo>
                    <a:pt x="10028" y="2744"/>
                    <a:pt x="9956" y="2766"/>
                    <a:pt x="9894" y="2817"/>
                  </a:cubicBezTo>
                  <a:lnTo>
                    <a:pt x="9894" y="2817"/>
                  </a:lnTo>
                  <a:cubicBezTo>
                    <a:pt x="9894" y="2816"/>
                    <a:pt x="9895" y="2815"/>
                    <a:pt x="9896" y="2813"/>
                  </a:cubicBezTo>
                  <a:lnTo>
                    <a:pt x="9896" y="2813"/>
                  </a:lnTo>
                  <a:lnTo>
                    <a:pt x="9870" y="2839"/>
                  </a:lnTo>
                  <a:cubicBezTo>
                    <a:pt x="9878" y="2831"/>
                    <a:pt x="9886" y="2824"/>
                    <a:pt x="9894" y="2817"/>
                  </a:cubicBezTo>
                  <a:lnTo>
                    <a:pt x="9894" y="2817"/>
                  </a:lnTo>
                  <a:cubicBezTo>
                    <a:pt x="9869" y="2867"/>
                    <a:pt x="9844" y="2916"/>
                    <a:pt x="9819" y="2941"/>
                  </a:cubicBezTo>
                  <a:cubicBezTo>
                    <a:pt x="9767" y="3121"/>
                    <a:pt x="9819" y="3300"/>
                    <a:pt x="9973" y="3429"/>
                  </a:cubicBezTo>
                  <a:cubicBezTo>
                    <a:pt x="10030" y="3467"/>
                    <a:pt x="10094" y="3485"/>
                    <a:pt x="10158" y="3485"/>
                  </a:cubicBezTo>
                  <a:cubicBezTo>
                    <a:pt x="10348" y="3485"/>
                    <a:pt x="10530" y="3326"/>
                    <a:pt x="10511" y="3095"/>
                  </a:cubicBezTo>
                  <a:cubicBezTo>
                    <a:pt x="10511" y="2913"/>
                    <a:pt x="10304" y="2744"/>
                    <a:pt x="10101" y="2744"/>
                  </a:cubicBezTo>
                  <a:close/>
                  <a:moveTo>
                    <a:pt x="14770" y="4548"/>
                  </a:moveTo>
                  <a:cubicBezTo>
                    <a:pt x="14646" y="4548"/>
                    <a:pt x="14495" y="4700"/>
                    <a:pt x="14563" y="4813"/>
                  </a:cubicBezTo>
                  <a:cubicBezTo>
                    <a:pt x="14588" y="4839"/>
                    <a:pt x="14588" y="4865"/>
                    <a:pt x="14614" y="4890"/>
                  </a:cubicBezTo>
                  <a:cubicBezTo>
                    <a:pt x="14661" y="4922"/>
                    <a:pt x="14719" y="4944"/>
                    <a:pt x="14780" y="4944"/>
                  </a:cubicBezTo>
                  <a:cubicBezTo>
                    <a:pt x="14818" y="4944"/>
                    <a:pt x="14857" y="4935"/>
                    <a:pt x="14896" y="4916"/>
                  </a:cubicBezTo>
                  <a:cubicBezTo>
                    <a:pt x="15024" y="4813"/>
                    <a:pt x="14998" y="4608"/>
                    <a:pt x="14819" y="4557"/>
                  </a:cubicBezTo>
                  <a:cubicBezTo>
                    <a:pt x="14804" y="4551"/>
                    <a:pt x="14787" y="4548"/>
                    <a:pt x="14770" y="4548"/>
                  </a:cubicBezTo>
                  <a:close/>
                  <a:moveTo>
                    <a:pt x="4573" y="4622"/>
                  </a:moveTo>
                  <a:cubicBezTo>
                    <a:pt x="4312" y="4622"/>
                    <a:pt x="4040" y="4894"/>
                    <a:pt x="4177" y="5147"/>
                  </a:cubicBezTo>
                  <a:cubicBezTo>
                    <a:pt x="4203" y="5172"/>
                    <a:pt x="4229" y="5224"/>
                    <a:pt x="4254" y="5249"/>
                  </a:cubicBezTo>
                  <a:cubicBezTo>
                    <a:pt x="4344" y="5324"/>
                    <a:pt x="4451" y="5364"/>
                    <a:pt x="4555" y="5364"/>
                  </a:cubicBezTo>
                  <a:cubicBezTo>
                    <a:pt x="4630" y="5364"/>
                    <a:pt x="4703" y="5343"/>
                    <a:pt x="4767" y="5300"/>
                  </a:cubicBezTo>
                  <a:cubicBezTo>
                    <a:pt x="5024" y="5121"/>
                    <a:pt x="4972" y="4711"/>
                    <a:pt x="4665" y="4634"/>
                  </a:cubicBezTo>
                  <a:cubicBezTo>
                    <a:pt x="4635" y="4626"/>
                    <a:pt x="4604" y="4622"/>
                    <a:pt x="4573" y="4622"/>
                  </a:cubicBezTo>
                  <a:close/>
                  <a:moveTo>
                    <a:pt x="8987" y="4400"/>
                  </a:moveTo>
                  <a:cubicBezTo>
                    <a:pt x="8604" y="4400"/>
                    <a:pt x="8182" y="4821"/>
                    <a:pt x="8383" y="5224"/>
                  </a:cubicBezTo>
                  <a:cubicBezTo>
                    <a:pt x="8408" y="5275"/>
                    <a:pt x="8460" y="5352"/>
                    <a:pt x="8537" y="5403"/>
                  </a:cubicBezTo>
                  <a:cubicBezTo>
                    <a:pt x="8665" y="5503"/>
                    <a:pt x="8818" y="5555"/>
                    <a:pt x="8972" y="5555"/>
                  </a:cubicBezTo>
                  <a:cubicBezTo>
                    <a:pt x="9094" y="5555"/>
                    <a:pt x="9218" y="5522"/>
                    <a:pt x="9331" y="5454"/>
                  </a:cubicBezTo>
                  <a:cubicBezTo>
                    <a:pt x="9716" y="5172"/>
                    <a:pt x="9614" y="4557"/>
                    <a:pt x="9152" y="4429"/>
                  </a:cubicBezTo>
                  <a:cubicBezTo>
                    <a:pt x="9099" y="4409"/>
                    <a:pt x="9044" y="4400"/>
                    <a:pt x="8987" y="4400"/>
                  </a:cubicBezTo>
                  <a:close/>
                  <a:moveTo>
                    <a:pt x="16985" y="4741"/>
                  </a:moveTo>
                  <a:cubicBezTo>
                    <a:pt x="16596" y="4741"/>
                    <a:pt x="16152" y="5169"/>
                    <a:pt x="16358" y="5557"/>
                  </a:cubicBezTo>
                  <a:cubicBezTo>
                    <a:pt x="16409" y="5634"/>
                    <a:pt x="16460" y="5685"/>
                    <a:pt x="16511" y="5736"/>
                  </a:cubicBezTo>
                  <a:cubicBezTo>
                    <a:pt x="16640" y="5836"/>
                    <a:pt x="16793" y="5889"/>
                    <a:pt x="16947" y="5889"/>
                  </a:cubicBezTo>
                  <a:cubicBezTo>
                    <a:pt x="17069" y="5889"/>
                    <a:pt x="17193" y="5856"/>
                    <a:pt x="17306" y="5788"/>
                  </a:cubicBezTo>
                  <a:cubicBezTo>
                    <a:pt x="17717" y="5506"/>
                    <a:pt x="17614" y="4890"/>
                    <a:pt x="17127" y="4762"/>
                  </a:cubicBezTo>
                  <a:cubicBezTo>
                    <a:pt x="17081" y="4748"/>
                    <a:pt x="17034" y="4741"/>
                    <a:pt x="16985" y="4741"/>
                  </a:cubicBezTo>
                  <a:close/>
                  <a:moveTo>
                    <a:pt x="6587" y="6245"/>
                  </a:moveTo>
                  <a:cubicBezTo>
                    <a:pt x="6511" y="6245"/>
                    <a:pt x="6414" y="6334"/>
                    <a:pt x="6460" y="6403"/>
                  </a:cubicBezTo>
                  <a:cubicBezTo>
                    <a:pt x="6460" y="6429"/>
                    <a:pt x="6485" y="6429"/>
                    <a:pt x="6485" y="6454"/>
                  </a:cubicBezTo>
                  <a:cubicBezTo>
                    <a:pt x="6511" y="6467"/>
                    <a:pt x="6536" y="6474"/>
                    <a:pt x="6562" y="6474"/>
                  </a:cubicBezTo>
                  <a:cubicBezTo>
                    <a:pt x="6588" y="6474"/>
                    <a:pt x="6613" y="6467"/>
                    <a:pt x="6639" y="6454"/>
                  </a:cubicBezTo>
                  <a:cubicBezTo>
                    <a:pt x="6716" y="6403"/>
                    <a:pt x="6690" y="6275"/>
                    <a:pt x="6613" y="6249"/>
                  </a:cubicBezTo>
                  <a:cubicBezTo>
                    <a:pt x="6605" y="6246"/>
                    <a:pt x="6596" y="6245"/>
                    <a:pt x="6587" y="6245"/>
                  </a:cubicBezTo>
                  <a:close/>
                  <a:moveTo>
                    <a:pt x="813" y="5837"/>
                  </a:moveTo>
                  <a:cubicBezTo>
                    <a:pt x="428" y="5837"/>
                    <a:pt x="1" y="6278"/>
                    <a:pt x="203" y="6659"/>
                  </a:cubicBezTo>
                  <a:cubicBezTo>
                    <a:pt x="228" y="6711"/>
                    <a:pt x="280" y="6788"/>
                    <a:pt x="357" y="6839"/>
                  </a:cubicBezTo>
                  <a:cubicBezTo>
                    <a:pt x="485" y="6939"/>
                    <a:pt x="638" y="6991"/>
                    <a:pt x="792" y="6991"/>
                  </a:cubicBezTo>
                  <a:cubicBezTo>
                    <a:pt x="915" y="6991"/>
                    <a:pt x="1038" y="6958"/>
                    <a:pt x="1152" y="6890"/>
                  </a:cubicBezTo>
                  <a:cubicBezTo>
                    <a:pt x="1536" y="6608"/>
                    <a:pt x="1434" y="5993"/>
                    <a:pt x="972" y="5865"/>
                  </a:cubicBezTo>
                  <a:cubicBezTo>
                    <a:pt x="921" y="5845"/>
                    <a:pt x="868" y="5837"/>
                    <a:pt x="813" y="5837"/>
                  </a:cubicBezTo>
                  <a:close/>
                  <a:moveTo>
                    <a:pt x="8010" y="7201"/>
                  </a:moveTo>
                  <a:cubicBezTo>
                    <a:pt x="7933" y="7201"/>
                    <a:pt x="7856" y="7225"/>
                    <a:pt x="7791" y="7279"/>
                  </a:cubicBezTo>
                  <a:lnTo>
                    <a:pt x="7791" y="7279"/>
                  </a:lnTo>
                  <a:cubicBezTo>
                    <a:pt x="7792" y="7278"/>
                    <a:pt x="7792" y="7276"/>
                    <a:pt x="7793" y="7275"/>
                  </a:cubicBezTo>
                  <a:lnTo>
                    <a:pt x="7793" y="7275"/>
                  </a:lnTo>
                  <a:lnTo>
                    <a:pt x="7767" y="7301"/>
                  </a:lnTo>
                  <a:cubicBezTo>
                    <a:pt x="7775" y="7293"/>
                    <a:pt x="7783" y="7286"/>
                    <a:pt x="7791" y="7279"/>
                  </a:cubicBezTo>
                  <a:lnTo>
                    <a:pt x="7791" y="7279"/>
                  </a:lnTo>
                  <a:cubicBezTo>
                    <a:pt x="7766" y="7328"/>
                    <a:pt x="7741" y="7353"/>
                    <a:pt x="7716" y="7403"/>
                  </a:cubicBezTo>
                  <a:cubicBezTo>
                    <a:pt x="7665" y="7583"/>
                    <a:pt x="7716" y="7762"/>
                    <a:pt x="7870" y="7890"/>
                  </a:cubicBezTo>
                  <a:cubicBezTo>
                    <a:pt x="7928" y="7929"/>
                    <a:pt x="7992" y="7946"/>
                    <a:pt x="8055" y="7946"/>
                  </a:cubicBezTo>
                  <a:cubicBezTo>
                    <a:pt x="8245" y="7946"/>
                    <a:pt x="8428" y="7788"/>
                    <a:pt x="8408" y="7557"/>
                  </a:cubicBezTo>
                  <a:cubicBezTo>
                    <a:pt x="8408" y="7360"/>
                    <a:pt x="8209" y="7201"/>
                    <a:pt x="8010" y="7201"/>
                  </a:cubicBezTo>
                  <a:close/>
                  <a:moveTo>
                    <a:pt x="4446" y="7536"/>
                  </a:moveTo>
                  <a:cubicBezTo>
                    <a:pt x="4057" y="7536"/>
                    <a:pt x="3613" y="7964"/>
                    <a:pt x="3818" y="8352"/>
                  </a:cubicBezTo>
                  <a:cubicBezTo>
                    <a:pt x="3844" y="8429"/>
                    <a:pt x="3895" y="8480"/>
                    <a:pt x="3972" y="8531"/>
                  </a:cubicBezTo>
                  <a:cubicBezTo>
                    <a:pt x="4087" y="8631"/>
                    <a:pt x="4241" y="8684"/>
                    <a:pt x="4399" y="8684"/>
                  </a:cubicBezTo>
                  <a:cubicBezTo>
                    <a:pt x="4525" y="8684"/>
                    <a:pt x="4654" y="8651"/>
                    <a:pt x="4767" y="8583"/>
                  </a:cubicBezTo>
                  <a:cubicBezTo>
                    <a:pt x="5152" y="8301"/>
                    <a:pt x="5049" y="7685"/>
                    <a:pt x="4588" y="7557"/>
                  </a:cubicBezTo>
                  <a:cubicBezTo>
                    <a:pt x="4542" y="7543"/>
                    <a:pt x="4495" y="7536"/>
                    <a:pt x="4446" y="75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4" name="Google Shape;594;p13"/>
            <p:cNvSpPr/>
            <p:nvPr/>
          </p:nvSpPr>
          <p:spPr>
            <a:xfrm rot="718822">
              <a:off x="7632882" y="3365539"/>
              <a:ext cx="918528" cy="1181592"/>
            </a:xfrm>
            <a:custGeom>
              <a:avLst/>
              <a:gdLst/>
              <a:ahLst/>
              <a:cxnLst/>
              <a:rect l="l" t="t" r="r" b="b"/>
              <a:pathLst>
                <a:path w="39784" h="51178" extrusionOk="0">
                  <a:moveTo>
                    <a:pt x="39268" y="0"/>
                  </a:moveTo>
                  <a:cubicBezTo>
                    <a:pt x="39198" y="0"/>
                    <a:pt x="39125" y="22"/>
                    <a:pt x="39054" y="72"/>
                  </a:cubicBezTo>
                  <a:cubicBezTo>
                    <a:pt x="26772" y="10380"/>
                    <a:pt x="10053" y="27535"/>
                    <a:pt x="104" y="50665"/>
                  </a:cubicBezTo>
                  <a:cubicBezTo>
                    <a:pt x="1" y="50895"/>
                    <a:pt x="180" y="51152"/>
                    <a:pt x="437" y="51177"/>
                  </a:cubicBezTo>
                  <a:cubicBezTo>
                    <a:pt x="565" y="51177"/>
                    <a:pt x="668" y="51075"/>
                    <a:pt x="719" y="50972"/>
                  </a:cubicBezTo>
                  <a:cubicBezTo>
                    <a:pt x="10668" y="27945"/>
                    <a:pt x="27310" y="10868"/>
                    <a:pt x="39516" y="611"/>
                  </a:cubicBezTo>
                  <a:cubicBezTo>
                    <a:pt x="39784" y="363"/>
                    <a:pt x="39555" y="0"/>
                    <a:pt x="39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5" name="Google Shape;595;p13"/>
            <p:cNvSpPr/>
            <p:nvPr/>
          </p:nvSpPr>
          <p:spPr>
            <a:xfrm rot="718822">
              <a:off x="8009603" y="2528280"/>
              <a:ext cx="906430" cy="1506230"/>
            </a:xfrm>
            <a:custGeom>
              <a:avLst/>
              <a:gdLst/>
              <a:ahLst/>
              <a:cxnLst/>
              <a:rect l="l" t="t" r="r" b="b"/>
              <a:pathLst>
                <a:path w="39260" h="65239" extrusionOk="0">
                  <a:moveTo>
                    <a:pt x="31193" y="1"/>
                  </a:moveTo>
                  <a:cubicBezTo>
                    <a:pt x="29629" y="1"/>
                    <a:pt x="28036" y="370"/>
                    <a:pt x="26643" y="1056"/>
                  </a:cubicBezTo>
                  <a:cubicBezTo>
                    <a:pt x="23259" y="2722"/>
                    <a:pt x="20848" y="5825"/>
                    <a:pt x="18746" y="8953"/>
                  </a:cubicBezTo>
                  <a:lnTo>
                    <a:pt x="18746" y="8928"/>
                  </a:lnTo>
                  <a:cubicBezTo>
                    <a:pt x="13079" y="17313"/>
                    <a:pt x="9001" y="26595"/>
                    <a:pt x="6078" y="36263"/>
                  </a:cubicBezTo>
                  <a:cubicBezTo>
                    <a:pt x="5078" y="39622"/>
                    <a:pt x="4027" y="42058"/>
                    <a:pt x="2822" y="45340"/>
                  </a:cubicBezTo>
                  <a:cubicBezTo>
                    <a:pt x="214" y="52473"/>
                    <a:pt x="1430" y="62307"/>
                    <a:pt x="14" y="65213"/>
                  </a:cubicBezTo>
                  <a:lnTo>
                    <a:pt x="14" y="65213"/>
                  </a:lnTo>
                  <a:cubicBezTo>
                    <a:pt x="7580" y="49885"/>
                    <a:pt x="20598" y="32563"/>
                    <a:pt x="32080" y="19877"/>
                  </a:cubicBezTo>
                  <a:cubicBezTo>
                    <a:pt x="34310" y="17415"/>
                    <a:pt x="36644" y="14928"/>
                    <a:pt x="37952" y="11851"/>
                  </a:cubicBezTo>
                  <a:cubicBezTo>
                    <a:pt x="39234" y="8800"/>
                    <a:pt x="39259" y="4928"/>
                    <a:pt x="37054" y="2415"/>
                  </a:cubicBezTo>
                  <a:cubicBezTo>
                    <a:pt x="35606" y="755"/>
                    <a:pt x="33429" y="1"/>
                    <a:pt x="31193" y="1"/>
                  </a:cubicBezTo>
                  <a:close/>
                  <a:moveTo>
                    <a:pt x="14" y="65213"/>
                  </a:moveTo>
                  <a:lnTo>
                    <a:pt x="14" y="65213"/>
                  </a:lnTo>
                  <a:cubicBezTo>
                    <a:pt x="10" y="65221"/>
                    <a:pt x="5" y="65230"/>
                    <a:pt x="1" y="65239"/>
                  </a:cubicBezTo>
                  <a:cubicBezTo>
                    <a:pt x="5" y="65230"/>
                    <a:pt x="10" y="65221"/>
                    <a:pt x="14" y="652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6" name="Google Shape;596;p13"/>
            <p:cNvSpPr/>
            <p:nvPr/>
          </p:nvSpPr>
          <p:spPr>
            <a:xfrm rot="718822">
              <a:off x="8025575" y="2445523"/>
              <a:ext cx="854321" cy="1538669"/>
            </a:xfrm>
            <a:custGeom>
              <a:avLst/>
              <a:gdLst/>
              <a:ahLst/>
              <a:cxnLst/>
              <a:rect l="l" t="t" r="r" b="b"/>
              <a:pathLst>
                <a:path w="37003" h="66644" extrusionOk="0">
                  <a:moveTo>
                    <a:pt x="29021" y="0"/>
                  </a:moveTo>
                  <a:cubicBezTo>
                    <a:pt x="27307" y="0"/>
                    <a:pt x="25551" y="457"/>
                    <a:pt x="24053" y="1281"/>
                  </a:cubicBezTo>
                  <a:cubicBezTo>
                    <a:pt x="20745" y="3128"/>
                    <a:pt x="18489" y="6333"/>
                    <a:pt x="16514" y="9538"/>
                  </a:cubicBezTo>
                  <a:lnTo>
                    <a:pt x="16514" y="9513"/>
                  </a:lnTo>
                  <a:cubicBezTo>
                    <a:pt x="11232" y="18154"/>
                    <a:pt x="7591" y="27616"/>
                    <a:pt x="5129" y="37411"/>
                  </a:cubicBezTo>
                  <a:cubicBezTo>
                    <a:pt x="4257" y="40796"/>
                    <a:pt x="3360" y="43284"/>
                    <a:pt x="2308" y="46617"/>
                  </a:cubicBezTo>
                  <a:cubicBezTo>
                    <a:pt x="1" y="53874"/>
                    <a:pt x="1693" y="63669"/>
                    <a:pt x="411" y="66644"/>
                  </a:cubicBezTo>
                  <a:lnTo>
                    <a:pt x="411" y="66644"/>
                  </a:lnTo>
                  <a:cubicBezTo>
                    <a:pt x="7257" y="50951"/>
                    <a:pt x="19437" y="33052"/>
                    <a:pt x="30335" y="19846"/>
                  </a:cubicBezTo>
                  <a:cubicBezTo>
                    <a:pt x="32464" y="17257"/>
                    <a:pt x="34695" y="14692"/>
                    <a:pt x="35849" y="11564"/>
                  </a:cubicBezTo>
                  <a:cubicBezTo>
                    <a:pt x="37002" y="8436"/>
                    <a:pt x="36823" y="4564"/>
                    <a:pt x="34515" y="2153"/>
                  </a:cubicBezTo>
                  <a:cubicBezTo>
                    <a:pt x="33098" y="666"/>
                    <a:pt x="31091" y="0"/>
                    <a:pt x="290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7" name="Google Shape;597;p13"/>
            <p:cNvSpPr/>
            <p:nvPr/>
          </p:nvSpPr>
          <p:spPr>
            <a:xfrm rot="718822">
              <a:off x="8557141" y="2511476"/>
              <a:ext cx="353037" cy="279917"/>
            </a:xfrm>
            <a:custGeom>
              <a:avLst/>
              <a:gdLst/>
              <a:ahLst/>
              <a:cxnLst/>
              <a:rect l="l" t="t" r="r" b="b"/>
              <a:pathLst>
                <a:path w="15291" h="12124" extrusionOk="0">
                  <a:moveTo>
                    <a:pt x="8935" y="0"/>
                  </a:moveTo>
                  <a:cubicBezTo>
                    <a:pt x="8915" y="0"/>
                    <a:pt x="8895" y="3"/>
                    <a:pt x="8873" y="9"/>
                  </a:cubicBezTo>
                  <a:cubicBezTo>
                    <a:pt x="8745" y="35"/>
                    <a:pt x="8642" y="265"/>
                    <a:pt x="8770" y="368"/>
                  </a:cubicBezTo>
                  <a:cubicBezTo>
                    <a:pt x="8796" y="368"/>
                    <a:pt x="8822" y="368"/>
                    <a:pt x="8847" y="394"/>
                  </a:cubicBezTo>
                  <a:cubicBezTo>
                    <a:pt x="8950" y="394"/>
                    <a:pt x="9053" y="368"/>
                    <a:pt x="9104" y="265"/>
                  </a:cubicBezTo>
                  <a:cubicBezTo>
                    <a:pt x="9172" y="153"/>
                    <a:pt x="9080" y="0"/>
                    <a:pt x="8935" y="0"/>
                  </a:cubicBezTo>
                  <a:close/>
                  <a:moveTo>
                    <a:pt x="11916" y="1183"/>
                  </a:moveTo>
                  <a:cubicBezTo>
                    <a:pt x="11893" y="1183"/>
                    <a:pt x="11871" y="1185"/>
                    <a:pt x="11848" y="1189"/>
                  </a:cubicBezTo>
                  <a:cubicBezTo>
                    <a:pt x="11565" y="1240"/>
                    <a:pt x="11360" y="1753"/>
                    <a:pt x="11642" y="1932"/>
                  </a:cubicBezTo>
                  <a:cubicBezTo>
                    <a:pt x="11694" y="1958"/>
                    <a:pt x="11745" y="1983"/>
                    <a:pt x="11796" y="2009"/>
                  </a:cubicBezTo>
                  <a:cubicBezTo>
                    <a:pt x="11822" y="2012"/>
                    <a:pt x="11848" y="2014"/>
                    <a:pt x="11873" y="2014"/>
                  </a:cubicBezTo>
                  <a:cubicBezTo>
                    <a:pt x="12051" y="2014"/>
                    <a:pt x="12219" y="1935"/>
                    <a:pt x="12309" y="1778"/>
                  </a:cubicBezTo>
                  <a:cubicBezTo>
                    <a:pt x="12452" y="1492"/>
                    <a:pt x="12218" y="1183"/>
                    <a:pt x="11916" y="1183"/>
                  </a:cubicBezTo>
                  <a:close/>
                  <a:moveTo>
                    <a:pt x="6093" y="1486"/>
                  </a:moveTo>
                  <a:cubicBezTo>
                    <a:pt x="5938" y="1486"/>
                    <a:pt x="5786" y="1562"/>
                    <a:pt x="5745" y="1727"/>
                  </a:cubicBezTo>
                  <a:cubicBezTo>
                    <a:pt x="5745" y="1778"/>
                    <a:pt x="5745" y="1804"/>
                    <a:pt x="5745" y="1855"/>
                  </a:cubicBezTo>
                  <a:cubicBezTo>
                    <a:pt x="5770" y="2035"/>
                    <a:pt x="5924" y="2189"/>
                    <a:pt x="6104" y="2214"/>
                  </a:cubicBezTo>
                  <a:cubicBezTo>
                    <a:pt x="6114" y="2215"/>
                    <a:pt x="6124" y="2216"/>
                    <a:pt x="6134" y="2216"/>
                  </a:cubicBezTo>
                  <a:cubicBezTo>
                    <a:pt x="6400" y="2216"/>
                    <a:pt x="6585" y="1897"/>
                    <a:pt x="6437" y="1650"/>
                  </a:cubicBezTo>
                  <a:cubicBezTo>
                    <a:pt x="6366" y="1543"/>
                    <a:pt x="6228" y="1486"/>
                    <a:pt x="6093" y="1486"/>
                  </a:cubicBezTo>
                  <a:close/>
                  <a:moveTo>
                    <a:pt x="9380" y="1591"/>
                  </a:moveTo>
                  <a:cubicBezTo>
                    <a:pt x="9348" y="1591"/>
                    <a:pt x="9316" y="1593"/>
                    <a:pt x="9283" y="1599"/>
                  </a:cubicBezTo>
                  <a:cubicBezTo>
                    <a:pt x="8847" y="1676"/>
                    <a:pt x="8565" y="2394"/>
                    <a:pt x="8976" y="2676"/>
                  </a:cubicBezTo>
                  <a:cubicBezTo>
                    <a:pt x="9027" y="2701"/>
                    <a:pt x="9104" y="2753"/>
                    <a:pt x="9181" y="2753"/>
                  </a:cubicBezTo>
                  <a:cubicBezTo>
                    <a:pt x="9222" y="2760"/>
                    <a:pt x="9265" y="2764"/>
                    <a:pt x="9307" y="2764"/>
                  </a:cubicBezTo>
                  <a:cubicBezTo>
                    <a:pt x="9550" y="2764"/>
                    <a:pt x="9793" y="2642"/>
                    <a:pt x="9924" y="2445"/>
                  </a:cubicBezTo>
                  <a:cubicBezTo>
                    <a:pt x="10115" y="2040"/>
                    <a:pt x="9796" y="1591"/>
                    <a:pt x="9380" y="1591"/>
                  </a:cubicBezTo>
                  <a:close/>
                  <a:moveTo>
                    <a:pt x="4129" y="3189"/>
                  </a:moveTo>
                  <a:cubicBezTo>
                    <a:pt x="4052" y="3214"/>
                    <a:pt x="4001" y="3343"/>
                    <a:pt x="4078" y="3394"/>
                  </a:cubicBezTo>
                  <a:lnTo>
                    <a:pt x="4078" y="3419"/>
                  </a:lnTo>
                  <a:lnTo>
                    <a:pt x="4104" y="3419"/>
                  </a:lnTo>
                  <a:cubicBezTo>
                    <a:pt x="4155" y="3419"/>
                    <a:pt x="4232" y="3394"/>
                    <a:pt x="4257" y="3343"/>
                  </a:cubicBezTo>
                  <a:cubicBezTo>
                    <a:pt x="4283" y="3266"/>
                    <a:pt x="4206" y="3189"/>
                    <a:pt x="4129" y="3189"/>
                  </a:cubicBezTo>
                  <a:close/>
                  <a:moveTo>
                    <a:pt x="14587" y="2354"/>
                  </a:moveTo>
                  <a:cubicBezTo>
                    <a:pt x="14547" y="2354"/>
                    <a:pt x="14505" y="2359"/>
                    <a:pt x="14463" y="2368"/>
                  </a:cubicBezTo>
                  <a:cubicBezTo>
                    <a:pt x="14027" y="2445"/>
                    <a:pt x="13745" y="3137"/>
                    <a:pt x="14155" y="3419"/>
                  </a:cubicBezTo>
                  <a:lnTo>
                    <a:pt x="14130" y="3419"/>
                  </a:lnTo>
                  <a:cubicBezTo>
                    <a:pt x="14207" y="3471"/>
                    <a:pt x="14284" y="3496"/>
                    <a:pt x="14360" y="3496"/>
                  </a:cubicBezTo>
                  <a:cubicBezTo>
                    <a:pt x="14415" y="3511"/>
                    <a:pt x="14471" y="3519"/>
                    <a:pt x="14527" y="3519"/>
                  </a:cubicBezTo>
                  <a:cubicBezTo>
                    <a:pt x="14756" y="3519"/>
                    <a:pt x="14980" y="3395"/>
                    <a:pt x="15104" y="3189"/>
                  </a:cubicBezTo>
                  <a:cubicBezTo>
                    <a:pt x="15290" y="2793"/>
                    <a:pt x="14990" y="2354"/>
                    <a:pt x="14587" y="2354"/>
                  </a:cubicBezTo>
                  <a:close/>
                  <a:moveTo>
                    <a:pt x="12388" y="3205"/>
                  </a:moveTo>
                  <a:cubicBezTo>
                    <a:pt x="12371" y="3205"/>
                    <a:pt x="12353" y="3208"/>
                    <a:pt x="12335" y="3214"/>
                  </a:cubicBezTo>
                  <a:cubicBezTo>
                    <a:pt x="12181" y="3240"/>
                    <a:pt x="12078" y="3471"/>
                    <a:pt x="12232" y="3573"/>
                  </a:cubicBezTo>
                  <a:cubicBezTo>
                    <a:pt x="12258" y="3573"/>
                    <a:pt x="12283" y="3599"/>
                    <a:pt x="12309" y="3599"/>
                  </a:cubicBezTo>
                  <a:cubicBezTo>
                    <a:pt x="12323" y="3604"/>
                    <a:pt x="12337" y="3606"/>
                    <a:pt x="12352" y="3606"/>
                  </a:cubicBezTo>
                  <a:cubicBezTo>
                    <a:pt x="12421" y="3606"/>
                    <a:pt x="12498" y="3560"/>
                    <a:pt x="12540" y="3496"/>
                  </a:cubicBezTo>
                  <a:cubicBezTo>
                    <a:pt x="12608" y="3361"/>
                    <a:pt x="12516" y="3205"/>
                    <a:pt x="12388" y="3205"/>
                  </a:cubicBezTo>
                  <a:close/>
                  <a:moveTo>
                    <a:pt x="7478" y="3842"/>
                  </a:moveTo>
                  <a:cubicBezTo>
                    <a:pt x="7323" y="3842"/>
                    <a:pt x="7170" y="3912"/>
                    <a:pt x="7129" y="4061"/>
                  </a:cubicBezTo>
                  <a:lnTo>
                    <a:pt x="7155" y="4061"/>
                  </a:lnTo>
                  <a:cubicBezTo>
                    <a:pt x="7155" y="4112"/>
                    <a:pt x="7155" y="4163"/>
                    <a:pt x="7155" y="4214"/>
                  </a:cubicBezTo>
                  <a:cubicBezTo>
                    <a:pt x="7181" y="4394"/>
                    <a:pt x="7334" y="4522"/>
                    <a:pt x="7514" y="4573"/>
                  </a:cubicBezTo>
                  <a:cubicBezTo>
                    <a:pt x="7796" y="4573"/>
                    <a:pt x="7976" y="4240"/>
                    <a:pt x="7822" y="4009"/>
                  </a:cubicBezTo>
                  <a:cubicBezTo>
                    <a:pt x="7761" y="3900"/>
                    <a:pt x="7619" y="3842"/>
                    <a:pt x="7478" y="3842"/>
                  </a:cubicBezTo>
                  <a:close/>
                  <a:moveTo>
                    <a:pt x="3853" y="5099"/>
                  </a:moveTo>
                  <a:cubicBezTo>
                    <a:pt x="3701" y="5099"/>
                    <a:pt x="3554" y="5169"/>
                    <a:pt x="3514" y="5317"/>
                  </a:cubicBezTo>
                  <a:cubicBezTo>
                    <a:pt x="3514" y="5368"/>
                    <a:pt x="3514" y="5420"/>
                    <a:pt x="3514" y="5471"/>
                  </a:cubicBezTo>
                  <a:cubicBezTo>
                    <a:pt x="3539" y="5650"/>
                    <a:pt x="3693" y="5804"/>
                    <a:pt x="3873" y="5830"/>
                  </a:cubicBezTo>
                  <a:cubicBezTo>
                    <a:pt x="4155" y="5830"/>
                    <a:pt x="4360" y="5522"/>
                    <a:pt x="4206" y="5266"/>
                  </a:cubicBezTo>
                  <a:cubicBezTo>
                    <a:pt x="4133" y="5156"/>
                    <a:pt x="3991" y="5099"/>
                    <a:pt x="3853" y="5099"/>
                  </a:cubicBezTo>
                  <a:close/>
                  <a:moveTo>
                    <a:pt x="7382" y="5816"/>
                  </a:moveTo>
                  <a:cubicBezTo>
                    <a:pt x="7341" y="5816"/>
                    <a:pt x="7300" y="5820"/>
                    <a:pt x="7258" y="5830"/>
                  </a:cubicBezTo>
                  <a:cubicBezTo>
                    <a:pt x="6822" y="5907"/>
                    <a:pt x="6540" y="6625"/>
                    <a:pt x="6924" y="6907"/>
                  </a:cubicBezTo>
                  <a:lnTo>
                    <a:pt x="6950" y="6907"/>
                  </a:lnTo>
                  <a:cubicBezTo>
                    <a:pt x="7001" y="6932"/>
                    <a:pt x="7078" y="6958"/>
                    <a:pt x="7155" y="6984"/>
                  </a:cubicBezTo>
                  <a:cubicBezTo>
                    <a:pt x="7196" y="6991"/>
                    <a:pt x="7238" y="6995"/>
                    <a:pt x="7280" y="6995"/>
                  </a:cubicBezTo>
                  <a:cubicBezTo>
                    <a:pt x="7524" y="6995"/>
                    <a:pt x="7767" y="6869"/>
                    <a:pt x="7899" y="6650"/>
                  </a:cubicBezTo>
                  <a:cubicBezTo>
                    <a:pt x="8085" y="6254"/>
                    <a:pt x="7785" y="5816"/>
                    <a:pt x="7382" y="5816"/>
                  </a:cubicBezTo>
                  <a:close/>
                  <a:moveTo>
                    <a:pt x="1704" y="7231"/>
                  </a:moveTo>
                  <a:cubicBezTo>
                    <a:pt x="1684" y="7231"/>
                    <a:pt x="1663" y="7234"/>
                    <a:pt x="1642" y="7240"/>
                  </a:cubicBezTo>
                  <a:cubicBezTo>
                    <a:pt x="1514" y="7266"/>
                    <a:pt x="1411" y="7497"/>
                    <a:pt x="1539" y="7599"/>
                  </a:cubicBezTo>
                  <a:cubicBezTo>
                    <a:pt x="1565" y="7599"/>
                    <a:pt x="1591" y="7625"/>
                    <a:pt x="1616" y="7625"/>
                  </a:cubicBezTo>
                  <a:cubicBezTo>
                    <a:pt x="1634" y="7629"/>
                    <a:pt x="1653" y="7631"/>
                    <a:pt x="1670" y="7631"/>
                  </a:cubicBezTo>
                  <a:cubicBezTo>
                    <a:pt x="1754" y="7631"/>
                    <a:pt x="1830" y="7586"/>
                    <a:pt x="1873" y="7522"/>
                  </a:cubicBezTo>
                  <a:cubicBezTo>
                    <a:pt x="1940" y="7387"/>
                    <a:pt x="1849" y="7231"/>
                    <a:pt x="1704" y="7231"/>
                  </a:cubicBezTo>
                  <a:close/>
                  <a:moveTo>
                    <a:pt x="5899" y="8599"/>
                  </a:moveTo>
                  <a:cubicBezTo>
                    <a:pt x="5822" y="8599"/>
                    <a:pt x="5770" y="8753"/>
                    <a:pt x="5847" y="8804"/>
                  </a:cubicBezTo>
                  <a:cubicBezTo>
                    <a:pt x="5847" y="8804"/>
                    <a:pt x="5873" y="8804"/>
                    <a:pt x="5873" y="8830"/>
                  </a:cubicBezTo>
                  <a:cubicBezTo>
                    <a:pt x="5924" y="8830"/>
                    <a:pt x="6001" y="8804"/>
                    <a:pt x="6027" y="8753"/>
                  </a:cubicBezTo>
                  <a:cubicBezTo>
                    <a:pt x="6052" y="8676"/>
                    <a:pt x="5975" y="8599"/>
                    <a:pt x="5899" y="8599"/>
                  </a:cubicBezTo>
                  <a:close/>
                  <a:moveTo>
                    <a:pt x="3453" y="8132"/>
                  </a:moveTo>
                  <a:cubicBezTo>
                    <a:pt x="3431" y="8132"/>
                    <a:pt x="3408" y="8134"/>
                    <a:pt x="3386" y="8138"/>
                  </a:cubicBezTo>
                  <a:cubicBezTo>
                    <a:pt x="3103" y="8189"/>
                    <a:pt x="2924" y="8651"/>
                    <a:pt x="3206" y="8830"/>
                  </a:cubicBezTo>
                  <a:cubicBezTo>
                    <a:pt x="3232" y="8856"/>
                    <a:pt x="3283" y="8856"/>
                    <a:pt x="3334" y="8881"/>
                  </a:cubicBezTo>
                  <a:cubicBezTo>
                    <a:pt x="3357" y="8885"/>
                    <a:pt x="3380" y="8886"/>
                    <a:pt x="3403" y="8886"/>
                  </a:cubicBezTo>
                  <a:cubicBezTo>
                    <a:pt x="3558" y="8886"/>
                    <a:pt x="3706" y="8810"/>
                    <a:pt x="3796" y="8676"/>
                  </a:cubicBezTo>
                  <a:cubicBezTo>
                    <a:pt x="3915" y="8415"/>
                    <a:pt x="3726" y="8132"/>
                    <a:pt x="3453" y="8132"/>
                  </a:cubicBezTo>
                  <a:close/>
                  <a:moveTo>
                    <a:pt x="7730" y="8742"/>
                  </a:moveTo>
                  <a:cubicBezTo>
                    <a:pt x="7579" y="8742"/>
                    <a:pt x="7427" y="8819"/>
                    <a:pt x="7386" y="8984"/>
                  </a:cubicBezTo>
                  <a:cubicBezTo>
                    <a:pt x="7386" y="9010"/>
                    <a:pt x="7386" y="9061"/>
                    <a:pt x="7386" y="9112"/>
                  </a:cubicBezTo>
                  <a:cubicBezTo>
                    <a:pt x="7437" y="9292"/>
                    <a:pt x="7565" y="9445"/>
                    <a:pt x="7745" y="9471"/>
                  </a:cubicBezTo>
                  <a:cubicBezTo>
                    <a:pt x="8027" y="9471"/>
                    <a:pt x="8232" y="9163"/>
                    <a:pt x="8052" y="8907"/>
                  </a:cubicBezTo>
                  <a:cubicBezTo>
                    <a:pt x="7993" y="8800"/>
                    <a:pt x="7862" y="8742"/>
                    <a:pt x="7730" y="8742"/>
                  </a:cubicBezTo>
                  <a:close/>
                  <a:moveTo>
                    <a:pt x="4824" y="10739"/>
                  </a:moveTo>
                  <a:cubicBezTo>
                    <a:pt x="4782" y="10739"/>
                    <a:pt x="4738" y="10744"/>
                    <a:pt x="4693" y="10753"/>
                  </a:cubicBezTo>
                  <a:cubicBezTo>
                    <a:pt x="4257" y="10830"/>
                    <a:pt x="4001" y="11522"/>
                    <a:pt x="4411" y="11805"/>
                  </a:cubicBezTo>
                  <a:lnTo>
                    <a:pt x="4386" y="11805"/>
                  </a:lnTo>
                  <a:cubicBezTo>
                    <a:pt x="4463" y="11856"/>
                    <a:pt x="4539" y="11881"/>
                    <a:pt x="4616" y="11907"/>
                  </a:cubicBezTo>
                  <a:cubicBezTo>
                    <a:pt x="4658" y="11915"/>
                    <a:pt x="4699" y="11918"/>
                    <a:pt x="4739" y="11918"/>
                  </a:cubicBezTo>
                  <a:cubicBezTo>
                    <a:pt x="4978" y="11918"/>
                    <a:pt x="5203" y="11793"/>
                    <a:pt x="5334" y="11574"/>
                  </a:cubicBezTo>
                  <a:cubicBezTo>
                    <a:pt x="5544" y="11178"/>
                    <a:pt x="5246" y="10739"/>
                    <a:pt x="4824" y="10739"/>
                  </a:cubicBezTo>
                  <a:close/>
                  <a:moveTo>
                    <a:pt x="816" y="10950"/>
                  </a:moveTo>
                  <a:cubicBezTo>
                    <a:pt x="784" y="10950"/>
                    <a:pt x="751" y="10953"/>
                    <a:pt x="719" y="10958"/>
                  </a:cubicBezTo>
                  <a:cubicBezTo>
                    <a:pt x="283" y="11035"/>
                    <a:pt x="1" y="11753"/>
                    <a:pt x="411" y="12035"/>
                  </a:cubicBezTo>
                  <a:cubicBezTo>
                    <a:pt x="462" y="12061"/>
                    <a:pt x="539" y="12087"/>
                    <a:pt x="616" y="12112"/>
                  </a:cubicBezTo>
                  <a:cubicBezTo>
                    <a:pt x="658" y="12120"/>
                    <a:pt x="700" y="12123"/>
                    <a:pt x="742" y="12123"/>
                  </a:cubicBezTo>
                  <a:cubicBezTo>
                    <a:pt x="986" y="12123"/>
                    <a:pt x="1229" y="12001"/>
                    <a:pt x="1360" y="11805"/>
                  </a:cubicBezTo>
                  <a:cubicBezTo>
                    <a:pt x="1550" y="11400"/>
                    <a:pt x="1232" y="10950"/>
                    <a:pt x="816" y="1095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8" name="Google Shape;598;p13"/>
            <p:cNvSpPr/>
            <p:nvPr/>
          </p:nvSpPr>
          <p:spPr>
            <a:xfrm rot="718822">
              <a:off x="8018037" y="2549860"/>
              <a:ext cx="697670" cy="1395916"/>
            </a:xfrm>
            <a:custGeom>
              <a:avLst/>
              <a:gdLst/>
              <a:ahLst/>
              <a:cxnLst/>
              <a:rect l="l" t="t" r="r" b="b"/>
              <a:pathLst>
                <a:path w="30218" h="60461" extrusionOk="0">
                  <a:moveTo>
                    <a:pt x="29718" y="1"/>
                  </a:moveTo>
                  <a:cubicBezTo>
                    <a:pt x="29628" y="1"/>
                    <a:pt x="29537" y="37"/>
                    <a:pt x="29464" y="124"/>
                  </a:cubicBezTo>
                  <a:cubicBezTo>
                    <a:pt x="15053" y="18330"/>
                    <a:pt x="4052" y="40716"/>
                    <a:pt x="52" y="60025"/>
                  </a:cubicBezTo>
                  <a:cubicBezTo>
                    <a:pt x="1" y="60230"/>
                    <a:pt x="129" y="60409"/>
                    <a:pt x="334" y="60461"/>
                  </a:cubicBezTo>
                  <a:lnTo>
                    <a:pt x="411" y="60461"/>
                  </a:lnTo>
                  <a:cubicBezTo>
                    <a:pt x="565" y="60461"/>
                    <a:pt x="719" y="60333"/>
                    <a:pt x="744" y="60179"/>
                  </a:cubicBezTo>
                  <a:cubicBezTo>
                    <a:pt x="4745" y="40947"/>
                    <a:pt x="15668" y="18689"/>
                    <a:pt x="30028" y="560"/>
                  </a:cubicBezTo>
                  <a:cubicBezTo>
                    <a:pt x="30218" y="294"/>
                    <a:pt x="29972" y="1"/>
                    <a:pt x="297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99" name="Google Shape;599;p13"/>
          <p:cNvGrpSpPr/>
          <p:nvPr/>
        </p:nvGrpSpPr>
        <p:grpSpPr>
          <a:xfrm rot="9505959">
            <a:off x="10726424" y="5595717"/>
            <a:ext cx="2471667" cy="2426569"/>
            <a:chOff x="7928300" y="-514224"/>
            <a:chExt cx="1853722" cy="1819900"/>
          </a:xfrm>
        </p:grpSpPr>
        <p:sp>
          <p:nvSpPr>
            <p:cNvPr id="600" name="Google Shape;600;p13"/>
            <p:cNvSpPr/>
            <p:nvPr/>
          </p:nvSpPr>
          <p:spPr>
            <a:xfrm>
              <a:off x="7928300" y="-454883"/>
              <a:ext cx="1760560" cy="1748943"/>
            </a:xfrm>
            <a:custGeom>
              <a:avLst/>
              <a:gdLst/>
              <a:ahLst/>
              <a:cxnLst/>
              <a:rect l="l" t="t" r="r" b="b"/>
              <a:pathLst>
                <a:path w="63046" h="62630" extrusionOk="0">
                  <a:moveTo>
                    <a:pt x="36994" y="0"/>
                  </a:moveTo>
                  <a:lnTo>
                    <a:pt x="1035" y="26386"/>
                  </a:lnTo>
                  <a:cubicBezTo>
                    <a:pt x="168" y="27019"/>
                    <a:pt x="1" y="28220"/>
                    <a:pt x="635" y="29088"/>
                  </a:cubicBezTo>
                  <a:lnTo>
                    <a:pt x="24952" y="62245"/>
                  </a:lnTo>
                  <a:cubicBezTo>
                    <a:pt x="25130" y="62501"/>
                    <a:pt x="25412" y="62629"/>
                    <a:pt x="25702" y="62629"/>
                  </a:cubicBezTo>
                  <a:cubicBezTo>
                    <a:pt x="25904" y="62629"/>
                    <a:pt x="26109" y="62568"/>
                    <a:pt x="26286" y="62445"/>
                  </a:cubicBezTo>
                  <a:lnTo>
                    <a:pt x="63046" y="35492"/>
                  </a:lnTo>
                  <a:lnTo>
                    <a:pt x="3699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1" name="Google Shape;601;p13"/>
            <p:cNvSpPr/>
            <p:nvPr/>
          </p:nvSpPr>
          <p:spPr>
            <a:xfrm>
              <a:off x="7969294" y="272619"/>
              <a:ext cx="748027" cy="970813"/>
            </a:xfrm>
            <a:custGeom>
              <a:avLst/>
              <a:gdLst/>
              <a:ahLst/>
              <a:cxnLst/>
              <a:rect l="l" t="t" r="r" b="b"/>
              <a:pathLst>
                <a:path w="26787" h="34765" extrusionOk="0">
                  <a:moveTo>
                    <a:pt x="2469" y="0"/>
                  </a:moveTo>
                  <a:lnTo>
                    <a:pt x="568" y="1401"/>
                  </a:lnTo>
                  <a:cubicBezTo>
                    <a:pt x="101" y="1768"/>
                    <a:pt x="1" y="2435"/>
                    <a:pt x="368" y="2902"/>
                  </a:cubicBezTo>
                  <a:lnTo>
                    <a:pt x="23417" y="34358"/>
                  </a:lnTo>
                  <a:cubicBezTo>
                    <a:pt x="23622" y="34624"/>
                    <a:pt x="23939" y="34764"/>
                    <a:pt x="24253" y="34764"/>
                  </a:cubicBezTo>
                  <a:cubicBezTo>
                    <a:pt x="24452" y="34764"/>
                    <a:pt x="24650" y="34708"/>
                    <a:pt x="24818" y="34592"/>
                  </a:cubicBezTo>
                  <a:lnTo>
                    <a:pt x="26786" y="33124"/>
                  </a:lnTo>
                  <a:lnTo>
                    <a:pt x="24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2" name="Google Shape;602;p13"/>
            <p:cNvSpPr/>
            <p:nvPr/>
          </p:nvSpPr>
          <p:spPr>
            <a:xfrm>
              <a:off x="7974879" y="316378"/>
              <a:ext cx="683744" cy="926887"/>
            </a:xfrm>
            <a:custGeom>
              <a:avLst/>
              <a:gdLst/>
              <a:ahLst/>
              <a:cxnLst/>
              <a:rect l="l" t="t" r="r" b="b"/>
              <a:pathLst>
                <a:path w="24485" h="33192" extrusionOk="0">
                  <a:moveTo>
                    <a:pt x="201" y="1"/>
                  </a:moveTo>
                  <a:cubicBezTo>
                    <a:pt x="134" y="101"/>
                    <a:pt x="68" y="201"/>
                    <a:pt x="1" y="334"/>
                  </a:cubicBezTo>
                  <a:lnTo>
                    <a:pt x="24118" y="33191"/>
                  </a:lnTo>
                  <a:cubicBezTo>
                    <a:pt x="24251" y="33191"/>
                    <a:pt x="24385" y="33158"/>
                    <a:pt x="24485" y="33091"/>
                  </a:cubicBezTo>
                  <a:lnTo>
                    <a:pt x="2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3" name="Google Shape;603;p13"/>
            <p:cNvSpPr/>
            <p:nvPr/>
          </p:nvSpPr>
          <p:spPr>
            <a:xfrm>
              <a:off x="8024251" y="-514224"/>
              <a:ext cx="1757767" cy="1745368"/>
            </a:xfrm>
            <a:custGeom>
              <a:avLst/>
              <a:gdLst/>
              <a:ahLst/>
              <a:cxnLst/>
              <a:rect l="l" t="t" r="r" b="b"/>
              <a:pathLst>
                <a:path w="62946" h="62502" extrusionOk="0">
                  <a:moveTo>
                    <a:pt x="36883" y="0"/>
                  </a:moveTo>
                  <a:cubicBezTo>
                    <a:pt x="36619" y="0"/>
                    <a:pt x="36354" y="83"/>
                    <a:pt x="36127" y="257"/>
                  </a:cubicBezTo>
                  <a:lnTo>
                    <a:pt x="735" y="26209"/>
                  </a:lnTo>
                  <a:cubicBezTo>
                    <a:pt x="134" y="26643"/>
                    <a:pt x="1" y="27477"/>
                    <a:pt x="434" y="28077"/>
                  </a:cubicBezTo>
                  <a:lnTo>
                    <a:pt x="25686" y="62502"/>
                  </a:lnTo>
                  <a:lnTo>
                    <a:pt x="62412" y="35549"/>
                  </a:lnTo>
                  <a:cubicBezTo>
                    <a:pt x="62846" y="35215"/>
                    <a:pt x="62946" y="34615"/>
                    <a:pt x="62612" y="34215"/>
                  </a:cubicBezTo>
                  <a:lnTo>
                    <a:pt x="37928" y="524"/>
                  </a:lnTo>
                  <a:cubicBezTo>
                    <a:pt x="37668" y="184"/>
                    <a:pt x="37277" y="0"/>
                    <a:pt x="368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4" name="Google Shape;604;p13"/>
            <p:cNvSpPr/>
            <p:nvPr/>
          </p:nvSpPr>
          <p:spPr>
            <a:xfrm>
              <a:off x="8538436" y="77926"/>
              <a:ext cx="581287" cy="715411"/>
            </a:xfrm>
            <a:custGeom>
              <a:avLst/>
              <a:gdLst/>
              <a:ahLst/>
              <a:cxnLst/>
              <a:rect l="l" t="t" r="r" b="b"/>
              <a:pathLst>
                <a:path w="20816" h="25619" fill="none" extrusionOk="0">
                  <a:moveTo>
                    <a:pt x="18047" y="25619"/>
                  </a:moveTo>
                  <a:lnTo>
                    <a:pt x="1" y="1034"/>
                  </a:lnTo>
                  <a:moveTo>
                    <a:pt x="19448" y="24618"/>
                  </a:moveTo>
                  <a:lnTo>
                    <a:pt x="1369" y="0"/>
                  </a:lnTo>
                  <a:moveTo>
                    <a:pt x="20816" y="23584"/>
                  </a:moveTo>
                  <a:lnTo>
                    <a:pt x="4471" y="1301"/>
                  </a:lnTo>
                </a:path>
              </a:pathLst>
            </a:custGeom>
            <a:solidFill>
              <a:schemeClr val="accent4"/>
            </a:solidFill>
            <a:ln w="19050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5" name="Google Shape;605;p13"/>
            <p:cNvSpPr/>
            <p:nvPr/>
          </p:nvSpPr>
          <p:spPr>
            <a:xfrm>
              <a:off x="8014952" y="272619"/>
              <a:ext cx="702370" cy="942692"/>
            </a:xfrm>
            <a:custGeom>
              <a:avLst/>
              <a:gdLst/>
              <a:ahLst/>
              <a:cxnLst/>
              <a:rect l="l" t="t" r="r" b="b"/>
              <a:pathLst>
                <a:path w="25152" h="33758" extrusionOk="0">
                  <a:moveTo>
                    <a:pt x="834" y="0"/>
                  </a:moveTo>
                  <a:lnTo>
                    <a:pt x="0" y="634"/>
                  </a:lnTo>
                  <a:lnTo>
                    <a:pt x="24318" y="33758"/>
                  </a:lnTo>
                  <a:lnTo>
                    <a:pt x="25151" y="33124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6" name="Google Shape;606;p13"/>
            <p:cNvSpPr/>
            <p:nvPr/>
          </p:nvSpPr>
          <p:spPr>
            <a:xfrm>
              <a:off x="8435979" y="1124918"/>
              <a:ext cx="204020" cy="180759"/>
            </a:xfrm>
            <a:custGeom>
              <a:avLst/>
              <a:gdLst/>
              <a:ahLst/>
              <a:cxnLst/>
              <a:rect l="l" t="t" r="r" b="b"/>
              <a:pathLst>
                <a:path w="7306" h="6473" extrusionOk="0">
                  <a:moveTo>
                    <a:pt x="5571" y="1"/>
                  </a:moveTo>
                  <a:lnTo>
                    <a:pt x="1" y="4104"/>
                  </a:lnTo>
                  <a:lnTo>
                    <a:pt x="1535" y="4804"/>
                  </a:lnTo>
                  <a:lnTo>
                    <a:pt x="1769" y="6472"/>
                  </a:lnTo>
                  <a:lnTo>
                    <a:pt x="7306" y="2403"/>
                  </a:lnTo>
                  <a:lnTo>
                    <a:pt x="557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7" name="Google Shape;607;p13"/>
            <p:cNvSpPr/>
            <p:nvPr/>
          </p:nvSpPr>
          <p:spPr>
            <a:xfrm>
              <a:off x="7991662" y="298701"/>
              <a:ext cx="691200" cy="933393"/>
            </a:xfrm>
            <a:custGeom>
              <a:avLst/>
              <a:gdLst/>
              <a:ahLst/>
              <a:cxnLst/>
              <a:rect l="l" t="t" r="r" b="b"/>
              <a:pathLst>
                <a:path w="24752" h="33425" extrusionOk="0">
                  <a:moveTo>
                    <a:pt x="434" y="0"/>
                  </a:moveTo>
                  <a:lnTo>
                    <a:pt x="0" y="300"/>
                  </a:lnTo>
                  <a:lnTo>
                    <a:pt x="24318" y="33424"/>
                  </a:lnTo>
                  <a:lnTo>
                    <a:pt x="24751" y="33090"/>
                  </a:lnTo>
                  <a:lnTo>
                    <a:pt x="43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8" name="Google Shape;608;p13"/>
            <p:cNvSpPr/>
            <p:nvPr/>
          </p:nvSpPr>
          <p:spPr>
            <a:xfrm>
              <a:off x="8679096" y="377863"/>
              <a:ext cx="1102926" cy="858624"/>
            </a:xfrm>
            <a:custGeom>
              <a:avLst/>
              <a:gdLst/>
              <a:ahLst/>
              <a:cxnLst/>
              <a:rect l="l" t="t" r="r" b="b"/>
              <a:pathLst>
                <a:path w="39496" h="30556" extrusionOk="0">
                  <a:moveTo>
                    <a:pt x="37528" y="0"/>
                  </a:moveTo>
                  <a:lnTo>
                    <a:pt x="1" y="27520"/>
                  </a:lnTo>
                  <a:lnTo>
                    <a:pt x="2236" y="30556"/>
                  </a:lnTo>
                  <a:lnTo>
                    <a:pt x="38962" y="3603"/>
                  </a:lnTo>
                  <a:cubicBezTo>
                    <a:pt x="39396" y="3269"/>
                    <a:pt x="39496" y="2669"/>
                    <a:pt x="39162" y="2235"/>
                  </a:cubicBezTo>
                  <a:lnTo>
                    <a:pt x="375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09" name="Google Shape;609;p13"/>
          <p:cNvGrpSpPr/>
          <p:nvPr/>
        </p:nvGrpSpPr>
        <p:grpSpPr>
          <a:xfrm>
            <a:off x="945533" y="1672986"/>
            <a:ext cx="10301600" cy="4571417"/>
            <a:chOff x="709144" y="1137300"/>
            <a:chExt cx="7726200" cy="3546300"/>
          </a:xfrm>
        </p:grpSpPr>
        <p:sp>
          <p:nvSpPr>
            <p:cNvPr id="610" name="Google Shape;610;p13"/>
            <p:cNvSpPr/>
            <p:nvPr/>
          </p:nvSpPr>
          <p:spPr>
            <a:xfrm>
              <a:off x="785344" y="1213500"/>
              <a:ext cx="7650000" cy="3470100"/>
            </a:xfrm>
            <a:prstGeom prst="roundRect">
              <a:avLst>
                <a:gd name="adj" fmla="val 8345"/>
              </a:avLst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1" name="Google Shape;611;p13"/>
            <p:cNvSpPr/>
            <p:nvPr/>
          </p:nvSpPr>
          <p:spPr>
            <a:xfrm>
              <a:off x="709144" y="1137300"/>
              <a:ext cx="7650000" cy="3470100"/>
            </a:xfrm>
            <a:prstGeom prst="roundRect">
              <a:avLst>
                <a:gd name="adj" fmla="val 8345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612" name="Google Shape;612;p13"/>
          <p:cNvSpPr txBox="1">
            <a:spLocks noGrp="1"/>
          </p:cNvSpPr>
          <p:nvPr>
            <p:ph type="title" hasCustomPrompt="1"/>
          </p:nvPr>
        </p:nvSpPr>
        <p:spPr>
          <a:xfrm>
            <a:off x="3432033" y="2187884"/>
            <a:ext cx="978000" cy="5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4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13" name="Google Shape;613;p13"/>
          <p:cNvSpPr txBox="1">
            <a:spLocks noGrp="1"/>
          </p:cNvSpPr>
          <p:nvPr>
            <p:ph type="subTitle" idx="1"/>
          </p:nvPr>
        </p:nvSpPr>
        <p:spPr>
          <a:xfrm>
            <a:off x="2217433" y="2905473"/>
            <a:ext cx="34072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000" b="1">
                <a:solidFill>
                  <a:schemeClr val="lt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614" name="Google Shape;614;p13"/>
          <p:cNvSpPr txBox="1">
            <a:spLocks noGrp="1"/>
          </p:cNvSpPr>
          <p:nvPr>
            <p:ph type="subTitle" idx="2"/>
          </p:nvPr>
        </p:nvSpPr>
        <p:spPr>
          <a:xfrm>
            <a:off x="1978633" y="3325367"/>
            <a:ext cx="3884800" cy="5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615" name="Google Shape;615;p13"/>
          <p:cNvSpPr txBox="1">
            <a:spLocks noGrp="1"/>
          </p:cNvSpPr>
          <p:nvPr>
            <p:ph type="title" idx="3" hasCustomPrompt="1"/>
          </p:nvPr>
        </p:nvSpPr>
        <p:spPr>
          <a:xfrm>
            <a:off x="7781967" y="2187884"/>
            <a:ext cx="978000" cy="5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4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16" name="Google Shape;616;p13"/>
          <p:cNvSpPr txBox="1">
            <a:spLocks noGrp="1"/>
          </p:cNvSpPr>
          <p:nvPr>
            <p:ph type="subTitle" idx="4"/>
          </p:nvPr>
        </p:nvSpPr>
        <p:spPr>
          <a:xfrm>
            <a:off x="6567367" y="2905473"/>
            <a:ext cx="34072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000" b="1">
                <a:solidFill>
                  <a:schemeClr val="lt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617" name="Google Shape;617;p13"/>
          <p:cNvSpPr txBox="1">
            <a:spLocks noGrp="1"/>
          </p:cNvSpPr>
          <p:nvPr>
            <p:ph type="subTitle" idx="5"/>
          </p:nvPr>
        </p:nvSpPr>
        <p:spPr>
          <a:xfrm>
            <a:off x="6328567" y="3325367"/>
            <a:ext cx="3884800" cy="5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618" name="Google Shape;618;p13"/>
          <p:cNvSpPr txBox="1">
            <a:spLocks noGrp="1"/>
          </p:cNvSpPr>
          <p:nvPr>
            <p:ph type="title" idx="6" hasCustomPrompt="1"/>
          </p:nvPr>
        </p:nvSpPr>
        <p:spPr>
          <a:xfrm>
            <a:off x="3432033" y="4268551"/>
            <a:ext cx="978000" cy="5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4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19" name="Google Shape;619;p13"/>
          <p:cNvSpPr txBox="1">
            <a:spLocks noGrp="1"/>
          </p:cNvSpPr>
          <p:nvPr>
            <p:ph type="subTitle" idx="7"/>
          </p:nvPr>
        </p:nvSpPr>
        <p:spPr>
          <a:xfrm>
            <a:off x="2217433" y="5007652"/>
            <a:ext cx="34072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000" b="1">
                <a:solidFill>
                  <a:schemeClr val="lt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620" name="Google Shape;620;p13"/>
          <p:cNvSpPr txBox="1">
            <a:spLocks noGrp="1"/>
          </p:cNvSpPr>
          <p:nvPr>
            <p:ph type="subTitle" idx="8"/>
          </p:nvPr>
        </p:nvSpPr>
        <p:spPr>
          <a:xfrm>
            <a:off x="1978633" y="5379567"/>
            <a:ext cx="3884800" cy="5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621" name="Google Shape;621;p13"/>
          <p:cNvSpPr txBox="1">
            <a:spLocks noGrp="1"/>
          </p:cNvSpPr>
          <p:nvPr>
            <p:ph type="title" idx="9" hasCustomPrompt="1"/>
          </p:nvPr>
        </p:nvSpPr>
        <p:spPr>
          <a:xfrm>
            <a:off x="7781967" y="4268551"/>
            <a:ext cx="978000" cy="5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4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22" name="Google Shape;622;p13"/>
          <p:cNvSpPr txBox="1">
            <a:spLocks noGrp="1"/>
          </p:cNvSpPr>
          <p:nvPr>
            <p:ph type="subTitle" idx="13"/>
          </p:nvPr>
        </p:nvSpPr>
        <p:spPr>
          <a:xfrm>
            <a:off x="6567367" y="5007652"/>
            <a:ext cx="34072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000" b="1">
                <a:solidFill>
                  <a:schemeClr val="lt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623" name="Google Shape;623;p13"/>
          <p:cNvSpPr txBox="1">
            <a:spLocks noGrp="1"/>
          </p:cNvSpPr>
          <p:nvPr>
            <p:ph type="subTitle" idx="14"/>
          </p:nvPr>
        </p:nvSpPr>
        <p:spPr>
          <a:xfrm>
            <a:off x="6328567" y="5379567"/>
            <a:ext cx="3884800" cy="5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624" name="Google Shape;624;p13"/>
          <p:cNvSpPr txBox="1">
            <a:spLocks noGrp="1"/>
          </p:cNvSpPr>
          <p:nvPr>
            <p:ph type="title" idx="15"/>
          </p:nvPr>
        </p:nvSpPr>
        <p:spPr>
          <a:xfrm>
            <a:off x="3335600" y="778463"/>
            <a:ext cx="5520800" cy="540800"/>
          </a:xfrm>
          <a:prstGeom prst="rect">
            <a:avLst/>
          </a:prstGeom>
          <a:effectLst>
            <a:outerShdw dist="28575" dir="192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527811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3" name="Google Shape;683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75466" y="-36433"/>
            <a:ext cx="12342935" cy="700533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84" name="Google Shape;684;p15"/>
          <p:cNvGrpSpPr/>
          <p:nvPr/>
        </p:nvGrpSpPr>
        <p:grpSpPr>
          <a:xfrm rot="-366008" flipH="1">
            <a:off x="-1313051" y="1370485"/>
            <a:ext cx="3524569" cy="2844455"/>
            <a:chOff x="-729163" y="3851975"/>
            <a:chExt cx="2464103" cy="1988620"/>
          </a:xfrm>
        </p:grpSpPr>
        <p:sp>
          <p:nvSpPr>
            <p:cNvPr id="685" name="Google Shape;685;p15"/>
            <p:cNvSpPr/>
            <p:nvPr/>
          </p:nvSpPr>
          <p:spPr>
            <a:xfrm rot="363082">
              <a:off x="-642946" y="3967874"/>
              <a:ext cx="2291669" cy="1756822"/>
            </a:xfrm>
            <a:custGeom>
              <a:avLst/>
              <a:gdLst/>
              <a:ahLst/>
              <a:cxnLst/>
              <a:rect l="l" t="t" r="r" b="b"/>
              <a:pathLst>
                <a:path w="73153" h="56080" extrusionOk="0">
                  <a:moveTo>
                    <a:pt x="12829" y="0"/>
                  </a:moveTo>
                  <a:cubicBezTo>
                    <a:pt x="12663" y="0"/>
                    <a:pt x="12517" y="100"/>
                    <a:pt x="12443" y="272"/>
                  </a:cubicBezTo>
                  <a:lnTo>
                    <a:pt x="101" y="32729"/>
                  </a:lnTo>
                  <a:cubicBezTo>
                    <a:pt x="1" y="32929"/>
                    <a:pt x="134" y="33196"/>
                    <a:pt x="334" y="33262"/>
                  </a:cubicBezTo>
                  <a:lnTo>
                    <a:pt x="60143" y="56045"/>
                  </a:lnTo>
                  <a:cubicBezTo>
                    <a:pt x="60198" y="56069"/>
                    <a:pt x="60253" y="56079"/>
                    <a:pt x="60306" y="56079"/>
                  </a:cubicBezTo>
                  <a:cubicBezTo>
                    <a:pt x="60479" y="56079"/>
                    <a:pt x="60634" y="55965"/>
                    <a:pt x="60711" y="55812"/>
                  </a:cubicBezTo>
                  <a:lnTo>
                    <a:pt x="73053" y="23355"/>
                  </a:lnTo>
                  <a:cubicBezTo>
                    <a:pt x="73153" y="23155"/>
                    <a:pt x="73053" y="22888"/>
                    <a:pt x="72819" y="22822"/>
                  </a:cubicBezTo>
                  <a:lnTo>
                    <a:pt x="13010" y="39"/>
                  </a:lnTo>
                  <a:cubicBezTo>
                    <a:pt x="12949" y="13"/>
                    <a:pt x="12888" y="0"/>
                    <a:pt x="128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6" name="Google Shape;686;p15"/>
            <p:cNvSpPr/>
            <p:nvPr/>
          </p:nvSpPr>
          <p:spPr>
            <a:xfrm rot="363082">
              <a:off x="792956" y="4622556"/>
              <a:ext cx="778540" cy="1132818"/>
            </a:xfrm>
            <a:custGeom>
              <a:avLst/>
              <a:gdLst/>
              <a:ahLst/>
              <a:cxnLst/>
              <a:rect l="l" t="t" r="r" b="b"/>
              <a:pathLst>
                <a:path w="24852" h="36161" extrusionOk="0">
                  <a:moveTo>
                    <a:pt x="11909" y="1"/>
                  </a:moveTo>
                  <a:lnTo>
                    <a:pt x="0" y="31223"/>
                  </a:lnTo>
                  <a:lnTo>
                    <a:pt x="12943" y="36160"/>
                  </a:lnTo>
                  <a:lnTo>
                    <a:pt x="24851" y="490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7" name="Google Shape;687;p15"/>
            <p:cNvSpPr/>
            <p:nvPr/>
          </p:nvSpPr>
          <p:spPr>
            <a:xfrm rot="363082">
              <a:off x="289098" y="4363311"/>
              <a:ext cx="1166244" cy="1323976"/>
            </a:xfrm>
            <a:custGeom>
              <a:avLst/>
              <a:gdLst/>
              <a:ahLst/>
              <a:cxnLst/>
              <a:rect l="l" t="t" r="r" b="b"/>
              <a:pathLst>
                <a:path w="37228" h="42263" extrusionOk="0">
                  <a:moveTo>
                    <a:pt x="13388" y="0"/>
                  </a:moveTo>
                  <a:cubicBezTo>
                    <a:pt x="12947" y="0"/>
                    <a:pt x="12544" y="279"/>
                    <a:pt x="12376" y="699"/>
                  </a:cubicBezTo>
                  <a:lnTo>
                    <a:pt x="6272" y="16711"/>
                  </a:lnTo>
                  <a:lnTo>
                    <a:pt x="201" y="32722"/>
                  </a:lnTo>
                  <a:cubicBezTo>
                    <a:pt x="1" y="33189"/>
                    <a:pt x="201" y="33756"/>
                    <a:pt x="668" y="34023"/>
                  </a:cubicBezTo>
                  <a:cubicBezTo>
                    <a:pt x="4271" y="35924"/>
                    <a:pt x="7973" y="37659"/>
                    <a:pt x="11743" y="39160"/>
                  </a:cubicBezTo>
                  <a:cubicBezTo>
                    <a:pt x="17146" y="41262"/>
                    <a:pt x="24952" y="42262"/>
                    <a:pt x="24952" y="42262"/>
                  </a:cubicBezTo>
                  <a:lnTo>
                    <a:pt x="31090" y="26151"/>
                  </a:lnTo>
                  <a:lnTo>
                    <a:pt x="37227" y="10039"/>
                  </a:lnTo>
                  <a:cubicBezTo>
                    <a:pt x="37227" y="10039"/>
                    <a:pt x="30756" y="5636"/>
                    <a:pt x="25319" y="3568"/>
                  </a:cubicBezTo>
                  <a:cubicBezTo>
                    <a:pt x="21483" y="2167"/>
                    <a:pt x="17580" y="999"/>
                    <a:pt x="13644" y="32"/>
                  </a:cubicBezTo>
                  <a:cubicBezTo>
                    <a:pt x="13558" y="11"/>
                    <a:pt x="13472" y="0"/>
                    <a:pt x="1338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8" name="Google Shape;688;p15"/>
            <p:cNvSpPr/>
            <p:nvPr/>
          </p:nvSpPr>
          <p:spPr>
            <a:xfrm rot="363082">
              <a:off x="1066041" y="4735131"/>
              <a:ext cx="399201" cy="988588"/>
            </a:xfrm>
            <a:custGeom>
              <a:avLst/>
              <a:gdLst/>
              <a:ahLst/>
              <a:cxnLst/>
              <a:rect l="l" t="t" r="r" b="b"/>
              <a:pathLst>
                <a:path w="12743" h="31557" extrusionOk="0">
                  <a:moveTo>
                    <a:pt x="11909" y="1"/>
                  </a:moveTo>
                  <a:lnTo>
                    <a:pt x="0" y="31257"/>
                  </a:lnTo>
                  <a:lnTo>
                    <a:pt x="834" y="31557"/>
                  </a:lnTo>
                  <a:lnTo>
                    <a:pt x="12743" y="33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9" name="Google Shape;689;p15"/>
            <p:cNvSpPr/>
            <p:nvPr/>
          </p:nvSpPr>
          <p:spPr>
            <a:xfrm rot="363082">
              <a:off x="1086646" y="4743259"/>
              <a:ext cx="390836" cy="979190"/>
            </a:xfrm>
            <a:custGeom>
              <a:avLst/>
              <a:gdLst/>
              <a:ahLst/>
              <a:cxnLst/>
              <a:rect l="l" t="t" r="r" b="b"/>
              <a:pathLst>
                <a:path w="12476" h="31257" extrusionOk="0">
                  <a:moveTo>
                    <a:pt x="12042" y="1"/>
                  </a:moveTo>
                  <a:lnTo>
                    <a:pt x="0" y="31090"/>
                  </a:lnTo>
                  <a:lnTo>
                    <a:pt x="434" y="31256"/>
                  </a:lnTo>
                  <a:lnTo>
                    <a:pt x="12476" y="167"/>
                  </a:lnTo>
                  <a:lnTo>
                    <a:pt x="120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0" name="Google Shape;690;p15"/>
            <p:cNvSpPr/>
            <p:nvPr/>
          </p:nvSpPr>
          <p:spPr>
            <a:xfrm rot="363082">
              <a:off x="-564252" y="3933299"/>
              <a:ext cx="778540" cy="1133852"/>
            </a:xfrm>
            <a:custGeom>
              <a:avLst/>
              <a:gdLst/>
              <a:ahLst/>
              <a:cxnLst/>
              <a:rect l="l" t="t" r="r" b="b"/>
              <a:pathLst>
                <a:path w="24852" h="36194" extrusionOk="0">
                  <a:moveTo>
                    <a:pt x="11909" y="1"/>
                  </a:moveTo>
                  <a:lnTo>
                    <a:pt x="0" y="31256"/>
                  </a:lnTo>
                  <a:lnTo>
                    <a:pt x="12943" y="36193"/>
                  </a:lnTo>
                  <a:lnTo>
                    <a:pt x="24851" y="4937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1" name="Google Shape;691;p15"/>
            <p:cNvSpPr/>
            <p:nvPr/>
          </p:nvSpPr>
          <p:spPr>
            <a:xfrm rot="363082">
              <a:off x="-449612" y="4006479"/>
              <a:ext cx="1166244" cy="1323004"/>
            </a:xfrm>
            <a:custGeom>
              <a:avLst/>
              <a:gdLst/>
              <a:ahLst/>
              <a:cxnLst/>
              <a:rect l="l" t="t" r="r" b="b"/>
              <a:pathLst>
                <a:path w="37228" h="42232" extrusionOk="0">
                  <a:moveTo>
                    <a:pt x="12243" y="0"/>
                  </a:moveTo>
                  <a:lnTo>
                    <a:pt x="6105" y="16112"/>
                  </a:lnTo>
                  <a:lnTo>
                    <a:pt x="1" y="32190"/>
                  </a:lnTo>
                  <a:cubicBezTo>
                    <a:pt x="1" y="32190"/>
                    <a:pt x="6506" y="36593"/>
                    <a:pt x="11909" y="38694"/>
                  </a:cubicBezTo>
                  <a:cubicBezTo>
                    <a:pt x="15745" y="40062"/>
                    <a:pt x="19648" y="41230"/>
                    <a:pt x="23584" y="42197"/>
                  </a:cubicBezTo>
                  <a:cubicBezTo>
                    <a:pt x="23677" y="42220"/>
                    <a:pt x="23769" y="42231"/>
                    <a:pt x="23859" y="42231"/>
                  </a:cubicBezTo>
                  <a:cubicBezTo>
                    <a:pt x="24293" y="42231"/>
                    <a:pt x="24686" y="41977"/>
                    <a:pt x="24852" y="41563"/>
                  </a:cubicBezTo>
                  <a:lnTo>
                    <a:pt x="30923" y="25552"/>
                  </a:lnTo>
                  <a:lnTo>
                    <a:pt x="37027" y="9540"/>
                  </a:lnTo>
                  <a:cubicBezTo>
                    <a:pt x="37227" y="9040"/>
                    <a:pt x="37027" y="8473"/>
                    <a:pt x="36560" y="8239"/>
                  </a:cubicBezTo>
                  <a:cubicBezTo>
                    <a:pt x="32958" y="6305"/>
                    <a:pt x="29255" y="4603"/>
                    <a:pt x="25486" y="3069"/>
                  </a:cubicBezTo>
                  <a:cubicBezTo>
                    <a:pt x="20049" y="1001"/>
                    <a:pt x="12243" y="0"/>
                    <a:pt x="1224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2" name="Google Shape;692;p15"/>
            <p:cNvSpPr/>
            <p:nvPr/>
          </p:nvSpPr>
          <p:spPr>
            <a:xfrm rot="363082">
              <a:off x="-458078" y="3966041"/>
              <a:ext cx="400266" cy="988588"/>
            </a:xfrm>
            <a:custGeom>
              <a:avLst/>
              <a:gdLst/>
              <a:ahLst/>
              <a:cxnLst/>
              <a:rect l="l" t="t" r="r" b="b"/>
              <a:pathLst>
                <a:path w="12777" h="31557" extrusionOk="0">
                  <a:moveTo>
                    <a:pt x="11909" y="0"/>
                  </a:moveTo>
                  <a:lnTo>
                    <a:pt x="1" y="31223"/>
                  </a:lnTo>
                  <a:lnTo>
                    <a:pt x="868" y="31556"/>
                  </a:lnTo>
                  <a:lnTo>
                    <a:pt x="12777" y="300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3" name="Google Shape;693;p15"/>
            <p:cNvSpPr/>
            <p:nvPr/>
          </p:nvSpPr>
          <p:spPr>
            <a:xfrm rot="363082">
              <a:off x="-486520" y="3948733"/>
              <a:ext cx="386701" cy="983356"/>
            </a:xfrm>
            <a:custGeom>
              <a:avLst/>
              <a:gdLst/>
              <a:ahLst/>
              <a:cxnLst/>
              <a:rect l="l" t="t" r="r" b="b"/>
              <a:pathLst>
                <a:path w="12344" h="31390" extrusionOk="0">
                  <a:moveTo>
                    <a:pt x="11909" y="0"/>
                  </a:moveTo>
                  <a:lnTo>
                    <a:pt x="1" y="31223"/>
                  </a:lnTo>
                  <a:lnTo>
                    <a:pt x="435" y="31389"/>
                  </a:lnTo>
                  <a:lnTo>
                    <a:pt x="12343" y="1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4" name="Google Shape;694;p15"/>
            <p:cNvSpPr/>
            <p:nvPr/>
          </p:nvSpPr>
          <p:spPr>
            <a:xfrm rot="363082">
              <a:off x="-536791" y="3924334"/>
              <a:ext cx="403367" cy="990687"/>
            </a:xfrm>
            <a:custGeom>
              <a:avLst/>
              <a:gdLst/>
              <a:ahLst/>
              <a:cxnLst/>
              <a:rect l="l" t="t" r="r" b="b"/>
              <a:pathLst>
                <a:path w="12876" h="31624" extrusionOk="0">
                  <a:moveTo>
                    <a:pt x="11909" y="0"/>
                  </a:moveTo>
                  <a:lnTo>
                    <a:pt x="0" y="31223"/>
                  </a:lnTo>
                  <a:lnTo>
                    <a:pt x="967" y="31623"/>
                  </a:lnTo>
                  <a:lnTo>
                    <a:pt x="12876" y="3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5" name="Google Shape;695;p15"/>
            <p:cNvSpPr/>
            <p:nvPr/>
          </p:nvSpPr>
          <p:spPr>
            <a:xfrm rot="363082">
              <a:off x="633267" y="4549023"/>
              <a:ext cx="365775" cy="364741"/>
            </a:xfrm>
            <a:custGeom>
              <a:avLst/>
              <a:gdLst/>
              <a:ahLst/>
              <a:cxnLst/>
              <a:rect l="l" t="t" r="r" b="b"/>
              <a:pathLst>
                <a:path w="11676" h="11643" fill="none" extrusionOk="0">
                  <a:moveTo>
                    <a:pt x="3237" y="1"/>
                  </a:moveTo>
                  <a:lnTo>
                    <a:pt x="11676" y="3203"/>
                  </a:lnTo>
                  <a:lnTo>
                    <a:pt x="8440" y="11643"/>
                  </a:lnTo>
                  <a:lnTo>
                    <a:pt x="1" y="8407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6" name="Google Shape;696;p15"/>
            <p:cNvSpPr/>
            <p:nvPr/>
          </p:nvSpPr>
          <p:spPr>
            <a:xfrm rot="363082">
              <a:off x="-56388" y="4232909"/>
              <a:ext cx="499541" cy="423260"/>
            </a:xfrm>
            <a:custGeom>
              <a:avLst/>
              <a:gdLst/>
              <a:ahLst/>
              <a:cxnLst/>
              <a:rect l="l" t="t" r="r" b="b"/>
              <a:pathLst>
                <a:path w="15946" h="13511" fill="none" extrusionOk="0">
                  <a:moveTo>
                    <a:pt x="3303" y="1"/>
                  </a:moveTo>
                  <a:lnTo>
                    <a:pt x="15945" y="4804"/>
                  </a:lnTo>
                  <a:moveTo>
                    <a:pt x="2769" y="1435"/>
                  </a:moveTo>
                  <a:lnTo>
                    <a:pt x="15378" y="6272"/>
                  </a:lnTo>
                  <a:moveTo>
                    <a:pt x="2202" y="2903"/>
                  </a:moveTo>
                  <a:lnTo>
                    <a:pt x="14845" y="7740"/>
                  </a:lnTo>
                  <a:moveTo>
                    <a:pt x="14277" y="9174"/>
                  </a:moveTo>
                  <a:lnTo>
                    <a:pt x="1635" y="4337"/>
                  </a:lnTo>
                  <a:moveTo>
                    <a:pt x="1101" y="5805"/>
                  </a:moveTo>
                  <a:lnTo>
                    <a:pt x="13710" y="10608"/>
                  </a:lnTo>
                  <a:moveTo>
                    <a:pt x="534" y="7239"/>
                  </a:moveTo>
                  <a:lnTo>
                    <a:pt x="13177" y="12076"/>
                  </a:lnTo>
                  <a:moveTo>
                    <a:pt x="1" y="8707"/>
                  </a:moveTo>
                  <a:lnTo>
                    <a:pt x="12643" y="1351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7" name="Google Shape;697;p15"/>
            <p:cNvSpPr/>
            <p:nvPr/>
          </p:nvSpPr>
          <p:spPr>
            <a:xfrm rot="363082">
              <a:off x="940056" y="4735937"/>
              <a:ext cx="406531" cy="311454"/>
            </a:xfrm>
            <a:custGeom>
              <a:avLst/>
              <a:gdLst/>
              <a:ahLst/>
              <a:cxnLst/>
              <a:rect l="l" t="t" r="r" b="b"/>
              <a:pathLst>
                <a:path w="12977" h="9942" fill="none" extrusionOk="0">
                  <a:moveTo>
                    <a:pt x="12977" y="3903"/>
                  </a:moveTo>
                  <a:lnTo>
                    <a:pt x="2670" y="1"/>
                  </a:lnTo>
                  <a:moveTo>
                    <a:pt x="2002" y="1769"/>
                  </a:moveTo>
                  <a:lnTo>
                    <a:pt x="12276" y="5671"/>
                  </a:lnTo>
                  <a:moveTo>
                    <a:pt x="1335" y="3503"/>
                  </a:moveTo>
                  <a:lnTo>
                    <a:pt x="11609" y="7439"/>
                  </a:lnTo>
                  <a:moveTo>
                    <a:pt x="668" y="5271"/>
                  </a:moveTo>
                  <a:lnTo>
                    <a:pt x="10942" y="9174"/>
                  </a:lnTo>
                  <a:moveTo>
                    <a:pt x="7706" y="9941"/>
                  </a:moveTo>
                  <a:lnTo>
                    <a:pt x="1" y="7006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8" name="Google Shape;698;p15"/>
            <p:cNvSpPr/>
            <p:nvPr/>
          </p:nvSpPr>
          <p:spPr>
            <a:xfrm rot="363082">
              <a:off x="407066" y="4979342"/>
              <a:ext cx="760778" cy="501609"/>
            </a:xfrm>
            <a:custGeom>
              <a:avLst/>
              <a:gdLst/>
              <a:ahLst/>
              <a:cxnLst/>
              <a:rect l="l" t="t" r="r" b="b"/>
              <a:pathLst>
                <a:path w="24285" h="16012" fill="none" extrusionOk="0">
                  <a:moveTo>
                    <a:pt x="24285" y="6772"/>
                  </a:moveTo>
                  <a:lnTo>
                    <a:pt x="6472" y="0"/>
                  </a:lnTo>
                  <a:moveTo>
                    <a:pt x="3136" y="1067"/>
                  </a:moveTo>
                  <a:lnTo>
                    <a:pt x="23517" y="8806"/>
                  </a:lnTo>
                  <a:moveTo>
                    <a:pt x="2336" y="3069"/>
                  </a:moveTo>
                  <a:lnTo>
                    <a:pt x="22717" y="10841"/>
                  </a:lnTo>
                  <a:moveTo>
                    <a:pt x="1568" y="5137"/>
                  </a:moveTo>
                  <a:lnTo>
                    <a:pt x="21950" y="12909"/>
                  </a:lnTo>
                  <a:moveTo>
                    <a:pt x="801" y="7172"/>
                  </a:moveTo>
                  <a:lnTo>
                    <a:pt x="21182" y="14944"/>
                  </a:lnTo>
                  <a:moveTo>
                    <a:pt x="1" y="9240"/>
                  </a:moveTo>
                  <a:lnTo>
                    <a:pt x="17847" y="1601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99" name="Google Shape;699;p15"/>
          <p:cNvGrpSpPr/>
          <p:nvPr/>
        </p:nvGrpSpPr>
        <p:grpSpPr>
          <a:xfrm rot="337778">
            <a:off x="10182527" y="-765011"/>
            <a:ext cx="2414701" cy="2495752"/>
            <a:chOff x="334100" y="971800"/>
            <a:chExt cx="1810984" cy="1871771"/>
          </a:xfrm>
        </p:grpSpPr>
        <p:sp>
          <p:nvSpPr>
            <p:cNvPr id="700" name="Google Shape;700;p15"/>
            <p:cNvSpPr/>
            <p:nvPr/>
          </p:nvSpPr>
          <p:spPr>
            <a:xfrm>
              <a:off x="341909" y="971800"/>
              <a:ext cx="1803175" cy="1871771"/>
            </a:xfrm>
            <a:custGeom>
              <a:avLst/>
              <a:gdLst/>
              <a:ahLst/>
              <a:cxnLst/>
              <a:rect l="l" t="t" r="r" b="b"/>
              <a:pathLst>
                <a:path w="88903" h="92285" extrusionOk="0">
                  <a:moveTo>
                    <a:pt x="44583" y="1"/>
                  </a:moveTo>
                  <a:cubicBezTo>
                    <a:pt x="44328" y="1"/>
                    <a:pt x="44071" y="83"/>
                    <a:pt x="43849" y="252"/>
                  </a:cubicBezTo>
                  <a:lnTo>
                    <a:pt x="0" y="33408"/>
                  </a:lnTo>
                  <a:lnTo>
                    <a:pt x="43131" y="91437"/>
                  </a:lnTo>
                  <a:cubicBezTo>
                    <a:pt x="43514" y="91989"/>
                    <a:pt x="44136" y="92284"/>
                    <a:pt x="44766" y="92284"/>
                  </a:cubicBezTo>
                  <a:cubicBezTo>
                    <a:pt x="45190" y="92284"/>
                    <a:pt x="45617" y="92151"/>
                    <a:pt x="45977" y="91873"/>
                  </a:cubicBezTo>
                  <a:lnTo>
                    <a:pt x="88261" y="59204"/>
                  </a:lnTo>
                  <a:cubicBezTo>
                    <a:pt x="88800" y="58794"/>
                    <a:pt x="88903" y="58050"/>
                    <a:pt x="88492" y="57512"/>
                  </a:cubicBezTo>
                  <a:lnTo>
                    <a:pt x="45541" y="483"/>
                  </a:lnTo>
                  <a:cubicBezTo>
                    <a:pt x="45300" y="167"/>
                    <a:pt x="44944" y="1"/>
                    <a:pt x="445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1" name="Google Shape;701;p15"/>
            <p:cNvSpPr/>
            <p:nvPr/>
          </p:nvSpPr>
          <p:spPr>
            <a:xfrm>
              <a:off x="336189" y="976911"/>
              <a:ext cx="1795894" cy="1820273"/>
            </a:xfrm>
            <a:custGeom>
              <a:avLst/>
              <a:gdLst/>
              <a:ahLst/>
              <a:cxnLst/>
              <a:rect l="l" t="t" r="r" b="b"/>
              <a:pathLst>
                <a:path w="88544" h="89746" extrusionOk="0">
                  <a:moveTo>
                    <a:pt x="44131" y="0"/>
                  </a:moveTo>
                  <a:lnTo>
                    <a:pt x="0" y="33258"/>
                  </a:lnTo>
                  <a:lnTo>
                    <a:pt x="46208" y="89415"/>
                  </a:lnTo>
                  <a:cubicBezTo>
                    <a:pt x="46378" y="89632"/>
                    <a:pt x="46632" y="89746"/>
                    <a:pt x="46886" y="89746"/>
                  </a:cubicBezTo>
                  <a:cubicBezTo>
                    <a:pt x="47053" y="89746"/>
                    <a:pt x="47219" y="89697"/>
                    <a:pt x="47362" y="89595"/>
                  </a:cubicBezTo>
                  <a:lnTo>
                    <a:pt x="88543" y="58952"/>
                  </a:lnTo>
                  <a:lnTo>
                    <a:pt x="4413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702" name="Google Shape;702;p15"/>
            <p:cNvGrpSpPr/>
            <p:nvPr/>
          </p:nvGrpSpPr>
          <p:grpSpPr>
            <a:xfrm>
              <a:off x="1214129" y="978980"/>
              <a:ext cx="913828" cy="1211839"/>
              <a:chOff x="1214129" y="978980"/>
              <a:chExt cx="913828" cy="1211839"/>
            </a:xfrm>
          </p:grpSpPr>
          <p:sp>
            <p:nvSpPr>
              <p:cNvPr id="703" name="Google Shape;703;p15"/>
              <p:cNvSpPr/>
              <p:nvPr/>
            </p:nvSpPr>
            <p:spPr>
              <a:xfrm>
                <a:off x="1222973" y="978980"/>
                <a:ext cx="904985" cy="1199365"/>
              </a:xfrm>
              <a:custGeom>
                <a:avLst/>
                <a:gdLst/>
                <a:ahLst/>
                <a:cxnLst/>
                <a:rect l="l" t="t" r="r" b="b"/>
                <a:pathLst>
                  <a:path w="44619" h="59133" extrusionOk="0">
                    <a:moveTo>
                      <a:pt x="206" y="1"/>
                    </a:moveTo>
                    <a:lnTo>
                      <a:pt x="1" y="129"/>
                    </a:lnTo>
                    <a:lnTo>
                      <a:pt x="44439" y="59132"/>
                    </a:lnTo>
                    <a:lnTo>
                      <a:pt x="44618" y="58978"/>
                    </a:lnTo>
                    <a:lnTo>
                      <a:pt x="20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04" name="Google Shape;704;p15"/>
              <p:cNvSpPr/>
              <p:nvPr/>
            </p:nvSpPr>
            <p:spPr>
              <a:xfrm>
                <a:off x="1214129" y="991475"/>
                <a:ext cx="904985" cy="1199345"/>
              </a:xfrm>
              <a:custGeom>
                <a:avLst/>
                <a:gdLst/>
                <a:ahLst/>
                <a:cxnLst/>
                <a:rect l="l" t="t" r="r" b="b"/>
                <a:pathLst>
                  <a:path w="44619" h="59132" extrusionOk="0">
                    <a:moveTo>
                      <a:pt x="206" y="0"/>
                    </a:moveTo>
                    <a:lnTo>
                      <a:pt x="1" y="154"/>
                    </a:lnTo>
                    <a:lnTo>
                      <a:pt x="44439" y="59132"/>
                    </a:lnTo>
                    <a:lnTo>
                      <a:pt x="44618" y="59003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705" name="Google Shape;705;p15"/>
            <p:cNvSpPr/>
            <p:nvPr/>
          </p:nvSpPr>
          <p:spPr>
            <a:xfrm>
              <a:off x="334100" y="1004578"/>
              <a:ext cx="1741293" cy="1810882"/>
            </a:xfrm>
            <a:custGeom>
              <a:avLst/>
              <a:gdLst/>
              <a:ahLst/>
              <a:cxnLst/>
              <a:rect l="l" t="t" r="r" b="b"/>
              <a:pathLst>
                <a:path w="85852" h="89283" extrusionOk="0">
                  <a:moveTo>
                    <a:pt x="42828" y="0"/>
                  </a:moveTo>
                  <a:cubicBezTo>
                    <a:pt x="42573" y="0"/>
                    <a:pt x="42317" y="82"/>
                    <a:pt x="42106" y="252"/>
                  </a:cubicBezTo>
                  <a:lnTo>
                    <a:pt x="1" y="31946"/>
                  </a:lnTo>
                  <a:lnTo>
                    <a:pt x="43131" y="89282"/>
                  </a:lnTo>
                  <a:lnTo>
                    <a:pt x="85210" y="57588"/>
                  </a:lnTo>
                  <a:cubicBezTo>
                    <a:pt x="85749" y="57178"/>
                    <a:pt x="85851" y="56409"/>
                    <a:pt x="85441" y="55870"/>
                  </a:cubicBezTo>
                  <a:lnTo>
                    <a:pt x="43798" y="482"/>
                  </a:lnTo>
                  <a:cubicBezTo>
                    <a:pt x="43557" y="166"/>
                    <a:pt x="43192" y="0"/>
                    <a:pt x="428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6" name="Google Shape;706;p15"/>
            <p:cNvSpPr/>
            <p:nvPr/>
          </p:nvSpPr>
          <p:spPr>
            <a:xfrm>
              <a:off x="373105" y="1605205"/>
              <a:ext cx="899265" cy="1180097"/>
            </a:xfrm>
            <a:custGeom>
              <a:avLst/>
              <a:gdLst/>
              <a:ahLst/>
              <a:cxnLst/>
              <a:rect l="l" t="t" r="r" b="b"/>
              <a:pathLst>
                <a:path w="44337" h="58183" extrusionOk="0">
                  <a:moveTo>
                    <a:pt x="1155" y="0"/>
                  </a:moveTo>
                  <a:lnTo>
                    <a:pt x="1" y="872"/>
                  </a:lnTo>
                  <a:lnTo>
                    <a:pt x="43157" y="58183"/>
                  </a:lnTo>
                  <a:lnTo>
                    <a:pt x="44337" y="57311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7" name="Google Shape;707;p15"/>
            <p:cNvSpPr/>
            <p:nvPr/>
          </p:nvSpPr>
          <p:spPr>
            <a:xfrm>
              <a:off x="762685" y="1424197"/>
              <a:ext cx="916931" cy="993396"/>
            </a:xfrm>
            <a:custGeom>
              <a:avLst/>
              <a:gdLst/>
              <a:ahLst/>
              <a:cxnLst/>
              <a:rect l="l" t="t" r="r" b="b"/>
              <a:pathLst>
                <a:path w="45208" h="48978" extrusionOk="0">
                  <a:moveTo>
                    <a:pt x="19206" y="1"/>
                  </a:moveTo>
                  <a:lnTo>
                    <a:pt x="0" y="14463"/>
                  </a:lnTo>
                  <a:lnTo>
                    <a:pt x="26001" y="48978"/>
                  </a:lnTo>
                  <a:lnTo>
                    <a:pt x="45208" y="34515"/>
                  </a:lnTo>
                  <a:lnTo>
                    <a:pt x="192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08" name="Google Shape;708;p15"/>
          <p:cNvGrpSpPr/>
          <p:nvPr/>
        </p:nvGrpSpPr>
        <p:grpSpPr>
          <a:xfrm rot="2379605">
            <a:off x="119224" y="-1081462"/>
            <a:ext cx="2284019" cy="3482937"/>
            <a:chOff x="7518282" y="2373612"/>
            <a:chExt cx="1544209" cy="2355088"/>
          </a:xfrm>
        </p:grpSpPr>
        <p:sp>
          <p:nvSpPr>
            <p:cNvPr id="709" name="Google Shape;709;p15"/>
            <p:cNvSpPr/>
            <p:nvPr/>
          </p:nvSpPr>
          <p:spPr>
            <a:xfrm rot="718822">
              <a:off x="7689615" y="3249120"/>
              <a:ext cx="1111866" cy="1379201"/>
            </a:xfrm>
            <a:custGeom>
              <a:avLst/>
              <a:gdLst/>
              <a:ahLst/>
              <a:cxnLst/>
              <a:rect l="l" t="t" r="r" b="b"/>
              <a:pathLst>
                <a:path w="48158" h="59737" extrusionOk="0">
                  <a:moveTo>
                    <a:pt x="39340" y="1"/>
                  </a:moveTo>
                  <a:cubicBezTo>
                    <a:pt x="38303" y="1"/>
                    <a:pt x="37263" y="153"/>
                    <a:pt x="36285" y="451"/>
                  </a:cubicBezTo>
                  <a:cubicBezTo>
                    <a:pt x="32695" y="1579"/>
                    <a:pt x="29823" y="4272"/>
                    <a:pt x="27259" y="7016"/>
                  </a:cubicBezTo>
                  <a:cubicBezTo>
                    <a:pt x="20361" y="14401"/>
                    <a:pt x="14874" y="22940"/>
                    <a:pt x="10489" y="32043"/>
                  </a:cubicBezTo>
                  <a:cubicBezTo>
                    <a:pt x="8976" y="35197"/>
                    <a:pt x="7591" y="37427"/>
                    <a:pt x="5873" y="40505"/>
                  </a:cubicBezTo>
                  <a:cubicBezTo>
                    <a:pt x="2185" y="47138"/>
                    <a:pt x="1874" y="57072"/>
                    <a:pt x="8" y="59727"/>
                  </a:cubicBezTo>
                  <a:lnTo>
                    <a:pt x="8" y="59727"/>
                  </a:lnTo>
                  <a:cubicBezTo>
                    <a:pt x="9880" y="45729"/>
                    <a:pt x="25415" y="30630"/>
                    <a:pt x="38721" y="19888"/>
                  </a:cubicBezTo>
                  <a:cubicBezTo>
                    <a:pt x="41311" y="17811"/>
                    <a:pt x="44029" y="15708"/>
                    <a:pt x="45773" y="12888"/>
                  </a:cubicBezTo>
                  <a:cubicBezTo>
                    <a:pt x="47542" y="10041"/>
                    <a:pt x="48157" y="6246"/>
                    <a:pt x="46388" y="3426"/>
                  </a:cubicBezTo>
                  <a:cubicBezTo>
                    <a:pt x="44910" y="1106"/>
                    <a:pt x="42136" y="1"/>
                    <a:pt x="39340" y="1"/>
                  </a:cubicBezTo>
                  <a:close/>
                  <a:moveTo>
                    <a:pt x="8" y="59727"/>
                  </a:moveTo>
                  <a:lnTo>
                    <a:pt x="8" y="59727"/>
                  </a:lnTo>
                  <a:cubicBezTo>
                    <a:pt x="5" y="59730"/>
                    <a:pt x="3" y="59733"/>
                    <a:pt x="1" y="59736"/>
                  </a:cubicBezTo>
                  <a:lnTo>
                    <a:pt x="1" y="59736"/>
                  </a:lnTo>
                  <a:cubicBezTo>
                    <a:pt x="3" y="59733"/>
                    <a:pt x="5" y="59730"/>
                    <a:pt x="8" y="597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0" name="Google Shape;710;p15"/>
            <p:cNvSpPr/>
            <p:nvPr/>
          </p:nvSpPr>
          <p:spPr>
            <a:xfrm rot="718822">
              <a:off x="7649292" y="3211149"/>
              <a:ext cx="1111843" cy="1378947"/>
            </a:xfrm>
            <a:custGeom>
              <a:avLst/>
              <a:gdLst/>
              <a:ahLst/>
              <a:cxnLst/>
              <a:rect l="l" t="t" r="r" b="b"/>
              <a:pathLst>
                <a:path w="48157" h="59726" extrusionOk="0">
                  <a:moveTo>
                    <a:pt x="39365" y="0"/>
                  </a:moveTo>
                  <a:cubicBezTo>
                    <a:pt x="38317" y="0"/>
                    <a:pt x="37267" y="157"/>
                    <a:pt x="36285" y="466"/>
                  </a:cubicBezTo>
                  <a:cubicBezTo>
                    <a:pt x="32695" y="1569"/>
                    <a:pt x="29823" y="4261"/>
                    <a:pt x="27258" y="7005"/>
                  </a:cubicBezTo>
                  <a:cubicBezTo>
                    <a:pt x="20361" y="14390"/>
                    <a:pt x="14873" y="22929"/>
                    <a:pt x="10488" y="32032"/>
                  </a:cubicBezTo>
                  <a:cubicBezTo>
                    <a:pt x="8975" y="35186"/>
                    <a:pt x="7591" y="37417"/>
                    <a:pt x="5873" y="40494"/>
                  </a:cubicBezTo>
                  <a:cubicBezTo>
                    <a:pt x="2180" y="47161"/>
                    <a:pt x="1872" y="57085"/>
                    <a:pt x="1" y="59726"/>
                  </a:cubicBezTo>
                  <a:lnTo>
                    <a:pt x="1" y="59726"/>
                  </a:lnTo>
                  <a:cubicBezTo>
                    <a:pt x="9873" y="45751"/>
                    <a:pt x="25412" y="30622"/>
                    <a:pt x="38721" y="19878"/>
                  </a:cubicBezTo>
                  <a:cubicBezTo>
                    <a:pt x="41310" y="17801"/>
                    <a:pt x="44029" y="15698"/>
                    <a:pt x="45772" y="12877"/>
                  </a:cubicBezTo>
                  <a:cubicBezTo>
                    <a:pt x="47542" y="10031"/>
                    <a:pt x="48157" y="6236"/>
                    <a:pt x="46362" y="3415"/>
                  </a:cubicBezTo>
                  <a:cubicBezTo>
                    <a:pt x="44909" y="1106"/>
                    <a:pt x="42145" y="0"/>
                    <a:pt x="393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1" name="Google Shape;711;p15"/>
            <p:cNvSpPr/>
            <p:nvPr/>
          </p:nvSpPr>
          <p:spPr>
            <a:xfrm rot="718822">
              <a:off x="8428587" y="3328473"/>
              <a:ext cx="409048" cy="200495"/>
            </a:xfrm>
            <a:custGeom>
              <a:avLst/>
              <a:gdLst/>
              <a:ahLst/>
              <a:cxnLst/>
              <a:rect l="l" t="t" r="r" b="b"/>
              <a:pathLst>
                <a:path w="17717" h="8684" extrusionOk="0">
                  <a:moveTo>
                    <a:pt x="13244" y="85"/>
                  </a:moveTo>
                  <a:cubicBezTo>
                    <a:pt x="13109" y="85"/>
                    <a:pt x="12983" y="218"/>
                    <a:pt x="13050" y="351"/>
                  </a:cubicBezTo>
                  <a:cubicBezTo>
                    <a:pt x="13050" y="377"/>
                    <a:pt x="13075" y="403"/>
                    <a:pt x="13101" y="428"/>
                  </a:cubicBezTo>
                  <a:cubicBezTo>
                    <a:pt x="13139" y="454"/>
                    <a:pt x="13184" y="467"/>
                    <a:pt x="13229" y="467"/>
                  </a:cubicBezTo>
                  <a:cubicBezTo>
                    <a:pt x="13274" y="467"/>
                    <a:pt x="13319" y="454"/>
                    <a:pt x="13357" y="428"/>
                  </a:cubicBezTo>
                  <a:cubicBezTo>
                    <a:pt x="13511" y="351"/>
                    <a:pt x="13460" y="146"/>
                    <a:pt x="13306" y="95"/>
                  </a:cubicBezTo>
                  <a:cubicBezTo>
                    <a:pt x="13285" y="88"/>
                    <a:pt x="13264" y="85"/>
                    <a:pt x="13244" y="85"/>
                  </a:cubicBezTo>
                  <a:close/>
                  <a:moveTo>
                    <a:pt x="9983" y="0"/>
                  </a:moveTo>
                  <a:cubicBezTo>
                    <a:pt x="9903" y="0"/>
                    <a:pt x="9827" y="28"/>
                    <a:pt x="9767" y="95"/>
                  </a:cubicBezTo>
                  <a:cubicBezTo>
                    <a:pt x="9742" y="121"/>
                    <a:pt x="9716" y="172"/>
                    <a:pt x="9690" y="223"/>
                  </a:cubicBezTo>
                  <a:cubicBezTo>
                    <a:pt x="9639" y="403"/>
                    <a:pt x="9690" y="582"/>
                    <a:pt x="9844" y="685"/>
                  </a:cubicBezTo>
                  <a:cubicBezTo>
                    <a:pt x="9910" y="731"/>
                    <a:pt x="9982" y="752"/>
                    <a:pt x="10050" y="752"/>
                  </a:cubicBezTo>
                  <a:cubicBezTo>
                    <a:pt x="10249" y="752"/>
                    <a:pt x="10428" y="580"/>
                    <a:pt x="10408" y="351"/>
                  </a:cubicBezTo>
                  <a:cubicBezTo>
                    <a:pt x="10390" y="169"/>
                    <a:pt x="10178" y="0"/>
                    <a:pt x="9983" y="0"/>
                  </a:cubicBezTo>
                  <a:close/>
                  <a:moveTo>
                    <a:pt x="7556" y="654"/>
                  </a:moveTo>
                  <a:cubicBezTo>
                    <a:pt x="7486" y="654"/>
                    <a:pt x="7412" y="721"/>
                    <a:pt x="7434" y="787"/>
                  </a:cubicBezTo>
                  <a:lnTo>
                    <a:pt x="7434" y="813"/>
                  </a:lnTo>
                  <a:cubicBezTo>
                    <a:pt x="7460" y="839"/>
                    <a:pt x="7460" y="839"/>
                    <a:pt x="7460" y="839"/>
                  </a:cubicBezTo>
                  <a:cubicBezTo>
                    <a:pt x="7485" y="864"/>
                    <a:pt x="7517" y="877"/>
                    <a:pt x="7546" y="877"/>
                  </a:cubicBezTo>
                  <a:cubicBezTo>
                    <a:pt x="7575" y="877"/>
                    <a:pt x="7601" y="864"/>
                    <a:pt x="7613" y="839"/>
                  </a:cubicBezTo>
                  <a:cubicBezTo>
                    <a:pt x="7690" y="787"/>
                    <a:pt x="7690" y="685"/>
                    <a:pt x="7588" y="659"/>
                  </a:cubicBezTo>
                  <a:cubicBezTo>
                    <a:pt x="7578" y="656"/>
                    <a:pt x="7567" y="654"/>
                    <a:pt x="7556" y="654"/>
                  </a:cubicBezTo>
                  <a:close/>
                  <a:moveTo>
                    <a:pt x="12799" y="1638"/>
                  </a:moveTo>
                  <a:cubicBezTo>
                    <a:pt x="12396" y="1638"/>
                    <a:pt x="11973" y="2067"/>
                    <a:pt x="12178" y="2454"/>
                  </a:cubicBezTo>
                  <a:lnTo>
                    <a:pt x="12152" y="2454"/>
                  </a:lnTo>
                  <a:cubicBezTo>
                    <a:pt x="12203" y="2531"/>
                    <a:pt x="12255" y="2582"/>
                    <a:pt x="12306" y="2634"/>
                  </a:cubicBezTo>
                  <a:cubicBezTo>
                    <a:pt x="12435" y="2734"/>
                    <a:pt x="12595" y="2786"/>
                    <a:pt x="12756" y="2786"/>
                  </a:cubicBezTo>
                  <a:cubicBezTo>
                    <a:pt x="12885" y="2786"/>
                    <a:pt x="13013" y="2753"/>
                    <a:pt x="13127" y="2685"/>
                  </a:cubicBezTo>
                  <a:cubicBezTo>
                    <a:pt x="13511" y="2403"/>
                    <a:pt x="13409" y="1787"/>
                    <a:pt x="12947" y="1659"/>
                  </a:cubicBezTo>
                  <a:cubicBezTo>
                    <a:pt x="12899" y="1645"/>
                    <a:pt x="12849" y="1638"/>
                    <a:pt x="12799" y="1638"/>
                  </a:cubicBezTo>
                  <a:close/>
                  <a:moveTo>
                    <a:pt x="6278" y="2155"/>
                  </a:moveTo>
                  <a:cubicBezTo>
                    <a:pt x="6196" y="2155"/>
                    <a:pt x="6115" y="2183"/>
                    <a:pt x="6049" y="2249"/>
                  </a:cubicBezTo>
                  <a:lnTo>
                    <a:pt x="6075" y="2249"/>
                  </a:lnTo>
                  <a:cubicBezTo>
                    <a:pt x="6049" y="2275"/>
                    <a:pt x="6024" y="2326"/>
                    <a:pt x="5998" y="2377"/>
                  </a:cubicBezTo>
                  <a:cubicBezTo>
                    <a:pt x="5947" y="2557"/>
                    <a:pt x="5998" y="2736"/>
                    <a:pt x="6152" y="2839"/>
                  </a:cubicBezTo>
                  <a:cubicBezTo>
                    <a:pt x="6212" y="2886"/>
                    <a:pt x="6279" y="2906"/>
                    <a:pt x="6345" y="2906"/>
                  </a:cubicBezTo>
                  <a:cubicBezTo>
                    <a:pt x="6532" y="2906"/>
                    <a:pt x="6709" y="2740"/>
                    <a:pt x="6690" y="2531"/>
                  </a:cubicBezTo>
                  <a:cubicBezTo>
                    <a:pt x="6690" y="2330"/>
                    <a:pt x="6481" y="2155"/>
                    <a:pt x="6278" y="2155"/>
                  </a:cubicBezTo>
                  <a:close/>
                  <a:moveTo>
                    <a:pt x="15296" y="2488"/>
                  </a:moveTo>
                  <a:cubicBezTo>
                    <a:pt x="15012" y="2488"/>
                    <a:pt x="14712" y="2798"/>
                    <a:pt x="14870" y="3070"/>
                  </a:cubicBezTo>
                  <a:cubicBezTo>
                    <a:pt x="14896" y="3121"/>
                    <a:pt x="14922" y="3146"/>
                    <a:pt x="14947" y="3198"/>
                  </a:cubicBezTo>
                  <a:cubicBezTo>
                    <a:pt x="15046" y="3268"/>
                    <a:pt x="15152" y="3308"/>
                    <a:pt x="15258" y="3308"/>
                  </a:cubicBezTo>
                  <a:cubicBezTo>
                    <a:pt x="15344" y="3308"/>
                    <a:pt x="15430" y="3281"/>
                    <a:pt x="15511" y="3223"/>
                  </a:cubicBezTo>
                  <a:cubicBezTo>
                    <a:pt x="15793" y="3044"/>
                    <a:pt x="15716" y="2608"/>
                    <a:pt x="15409" y="2505"/>
                  </a:cubicBezTo>
                  <a:cubicBezTo>
                    <a:pt x="15372" y="2493"/>
                    <a:pt x="15334" y="2488"/>
                    <a:pt x="15296" y="2488"/>
                  </a:cubicBezTo>
                  <a:close/>
                  <a:moveTo>
                    <a:pt x="3455" y="3035"/>
                  </a:moveTo>
                  <a:cubicBezTo>
                    <a:pt x="3318" y="3035"/>
                    <a:pt x="3186" y="3190"/>
                    <a:pt x="3254" y="3326"/>
                  </a:cubicBezTo>
                  <a:cubicBezTo>
                    <a:pt x="3254" y="3352"/>
                    <a:pt x="3280" y="3352"/>
                    <a:pt x="3306" y="3377"/>
                  </a:cubicBezTo>
                  <a:cubicBezTo>
                    <a:pt x="3348" y="3420"/>
                    <a:pt x="3398" y="3439"/>
                    <a:pt x="3447" y="3439"/>
                  </a:cubicBezTo>
                  <a:cubicBezTo>
                    <a:pt x="3488" y="3439"/>
                    <a:pt x="3527" y="3426"/>
                    <a:pt x="3562" y="3403"/>
                  </a:cubicBezTo>
                  <a:cubicBezTo>
                    <a:pt x="3690" y="3300"/>
                    <a:pt x="3665" y="3095"/>
                    <a:pt x="3511" y="3044"/>
                  </a:cubicBezTo>
                  <a:cubicBezTo>
                    <a:pt x="3492" y="3038"/>
                    <a:pt x="3474" y="3035"/>
                    <a:pt x="3455" y="3035"/>
                  </a:cubicBezTo>
                  <a:close/>
                  <a:moveTo>
                    <a:pt x="10101" y="2744"/>
                  </a:moveTo>
                  <a:cubicBezTo>
                    <a:pt x="10028" y="2744"/>
                    <a:pt x="9956" y="2766"/>
                    <a:pt x="9894" y="2817"/>
                  </a:cubicBezTo>
                  <a:lnTo>
                    <a:pt x="9894" y="2817"/>
                  </a:lnTo>
                  <a:cubicBezTo>
                    <a:pt x="9894" y="2816"/>
                    <a:pt x="9895" y="2815"/>
                    <a:pt x="9896" y="2813"/>
                  </a:cubicBezTo>
                  <a:lnTo>
                    <a:pt x="9896" y="2813"/>
                  </a:lnTo>
                  <a:lnTo>
                    <a:pt x="9870" y="2839"/>
                  </a:lnTo>
                  <a:cubicBezTo>
                    <a:pt x="9878" y="2831"/>
                    <a:pt x="9886" y="2824"/>
                    <a:pt x="9894" y="2817"/>
                  </a:cubicBezTo>
                  <a:lnTo>
                    <a:pt x="9894" y="2817"/>
                  </a:lnTo>
                  <a:cubicBezTo>
                    <a:pt x="9869" y="2867"/>
                    <a:pt x="9844" y="2916"/>
                    <a:pt x="9819" y="2941"/>
                  </a:cubicBezTo>
                  <a:cubicBezTo>
                    <a:pt x="9767" y="3121"/>
                    <a:pt x="9819" y="3300"/>
                    <a:pt x="9973" y="3429"/>
                  </a:cubicBezTo>
                  <a:cubicBezTo>
                    <a:pt x="10030" y="3467"/>
                    <a:pt x="10094" y="3485"/>
                    <a:pt x="10158" y="3485"/>
                  </a:cubicBezTo>
                  <a:cubicBezTo>
                    <a:pt x="10348" y="3485"/>
                    <a:pt x="10530" y="3326"/>
                    <a:pt x="10511" y="3095"/>
                  </a:cubicBezTo>
                  <a:cubicBezTo>
                    <a:pt x="10511" y="2913"/>
                    <a:pt x="10304" y="2744"/>
                    <a:pt x="10101" y="2744"/>
                  </a:cubicBezTo>
                  <a:close/>
                  <a:moveTo>
                    <a:pt x="14770" y="4548"/>
                  </a:moveTo>
                  <a:cubicBezTo>
                    <a:pt x="14646" y="4548"/>
                    <a:pt x="14495" y="4700"/>
                    <a:pt x="14563" y="4813"/>
                  </a:cubicBezTo>
                  <a:cubicBezTo>
                    <a:pt x="14588" y="4839"/>
                    <a:pt x="14588" y="4865"/>
                    <a:pt x="14614" y="4890"/>
                  </a:cubicBezTo>
                  <a:cubicBezTo>
                    <a:pt x="14661" y="4922"/>
                    <a:pt x="14719" y="4944"/>
                    <a:pt x="14780" y="4944"/>
                  </a:cubicBezTo>
                  <a:cubicBezTo>
                    <a:pt x="14818" y="4944"/>
                    <a:pt x="14857" y="4935"/>
                    <a:pt x="14896" y="4916"/>
                  </a:cubicBezTo>
                  <a:cubicBezTo>
                    <a:pt x="15024" y="4813"/>
                    <a:pt x="14998" y="4608"/>
                    <a:pt x="14819" y="4557"/>
                  </a:cubicBezTo>
                  <a:cubicBezTo>
                    <a:pt x="14804" y="4551"/>
                    <a:pt x="14787" y="4548"/>
                    <a:pt x="14770" y="4548"/>
                  </a:cubicBezTo>
                  <a:close/>
                  <a:moveTo>
                    <a:pt x="4573" y="4622"/>
                  </a:moveTo>
                  <a:cubicBezTo>
                    <a:pt x="4312" y="4622"/>
                    <a:pt x="4040" y="4894"/>
                    <a:pt x="4177" y="5147"/>
                  </a:cubicBezTo>
                  <a:cubicBezTo>
                    <a:pt x="4203" y="5172"/>
                    <a:pt x="4229" y="5224"/>
                    <a:pt x="4254" y="5249"/>
                  </a:cubicBezTo>
                  <a:cubicBezTo>
                    <a:pt x="4344" y="5324"/>
                    <a:pt x="4451" y="5364"/>
                    <a:pt x="4555" y="5364"/>
                  </a:cubicBezTo>
                  <a:cubicBezTo>
                    <a:pt x="4630" y="5364"/>
                    <a:pt x="4703" y="5343"/>
                    <a:pt x="4767" y="5300"/>
                  </a:cubicBezTo>
                  <a:cubicBezTo>
                    <a:pt x="5024" y="5121"/>
                    <a:pt x="4972" y="4711"/>
                    <a:pt x="4665" y="4634"/>
                  </a:cubicBezTo>
                  <a:cubicBezTo>
                    <a:pt x="4635" y="4626"/>
                    <a:pt x="4604" y="4622"/>
                    <a:pt x="4573" y="4622"/>
                  </a:cubicBezTo>
                  <a:close/>
                  <a:moveTo>
                    <a:pt x="8987" y="4400"/>
                  </a:moveTo>
                  <a:cubicBezTo>
                    <a:pt x="8604" y="4400"/>
                    <a:pt x="8182" y="4821"/>
                    <a:pt x="8383" y="5224"/>
                  </a:cubicBezTo>
                  <a:cubicBezTo>
                    <a:pt x="8408" y="5275"/>
                    <a:pt x="8460" y="5352"/>
                    <a:pt x="8537" y="5403"/>
                  </a:cubicBezTo>
                  <a:cubicBezTo>
                    <a:pt x="8665" y="5503"/>
                    <a:pt x="8818" y="5555"/>
                    <a:pt x="8972" y="5555"/>
                  </a:cubicBezTo>
                  <a:cubicBezTo>
                    <a:pt x="9094" y="5555"/>
                    <a:pt x="9218" y="5522"/>
                    <a:pt x="9331" y="5454"/>
                  </a:cubicBezTo>
                  <a:cubicBezTo>
                    <a:pt x="9716" y="5172"/>
                    <a:pt x="9614" y="4557"/>
                    <a:pt x="9152" y="4429"/>
                  </a:cubicBezTo>
                  <a:cubicBezTo>
                    <a:pt x="9099" y="4409"/>
                    <a:pt x="9044" y="4400"/>
                    <a:pt x="8987" y="4400"/>
                  </a:cubicBezTo>
                  <a:close/>
                  <a:moveTo>
                    <a:pt x="16985" y="4741"/>
                  </a:moveTo>
                  <a:cubicBezTo>
                    <a:pt x="16596" y="4741"/>
                    <a:pt x="16152" y="5169"/>
                    <a:pt x="16358" y="5557"/>
                  </a:cubicBezTo>
                  <a:cubicBezTo>
                    <a:pt x="16409" y="5634"/>
                    <a:pt x="16460" y="5685"/>
                    <a:pt x="16511" y="5736"/>
                  </a:cubicBezTo>
                  <a:cubicBezTo>
                    <a:pt x="16640" y="5836"/>
                    <a:pt x="16793" y="5889"/>
                    <a:pt x="16947" y="5889"/>
                  </a:cubicBezTo>
                  <a:cubicBezTo>
                    <a:pt x="17069" y="5889"/>
                    <a:pt x="17193" y="5856"/>
                    <a:pt x="17306" y="5788"/>
                  </a:cubicBezTo>
                  <a:cubicBezTo>
                    <a:pt x="17717" y="5506"/>
                    <a:pt x="17614" y="4890"/>
                    <a:pt x="17127" y="4762"/>
                  </a:cubicBezTo>
                  <a:cubicBezTo>
                    <a:pt x="17081" y="4748"/>
                    <a:pt x="17034" y="4741"/>
                    <a:pt x="16985" y="4741"/>
                  </a:cubicBezTo>
                  <a:close/>
                  <a:moveTo>
                    <a:pt x="6587" y="6245"/>
                  </a:moveTo>
                  <a:cubicBezTo>
                    <a:pt x="6511" y="6245"/>
                    <a:pt x="6414" y="6334"/>
                    <a:pt x="6460" y="6403"/>
                  </a:cubicBezTo>
                  <a:cubicBezTo>
                    <a:pt x="6460" y="6429"/>
                    <a:pt x="6485" y="6429"/>
                    <a:pt x="6485" y="6454"/>
                  </a:cubicBezTo>
                  <a:cubicBezTo>
                    <a:pt x="6511" y="6467"/>
                    <a:pt x="6536" y="6474"/>
                    <a:pt x="6562" y="6474"/>
                  </a:cubicBezTo>
                  <a:cubicBezTo>
                    <a:pt x="6588" y="6474"/>
                    <a:pt x="6613" y="6467"/>
                    <a:pt x="6639" y="6454"/>
                  </a:cubicBezTo>
                  <a:cubicBezTo>
                    <a:pt x="6716" y="6403"/>
                    <a:pt x="6690" y="6275"/>
                    <a:pt x="6613" y="6249"/>
                  </a:cubicBezTo>
                  <a:cubicBezTo>
                    <a:pt x="6605" y="6246"/>
                    <a:pt x="6596" y="6245"/>
                    <a:pt x="6587" y="6245"/>
                  </a:cubicBezTo>
                  <a:close/>
                  <a:moveTo>
                    <a:pt x="813" y="5837"/>
                  </a:moveTo>
                  <a:cubicBezTo>
                    <a:pt x="428" y="5837"/>
                    <a:pt x="1" y="6278"/>
                    <a:pt x="203" y="6659"/>
                  </a:cubicBezTo>
                  <a:cubicBezTo>
                    <a:pt x="228" y="6711"/>
                    <a:pt x="280" y="6788"/>
                    <a:pt x="357" y="6839"/>
                  </a:cubicBezTo>
                  <a:cubicBezTo>
                    <a:pt x="485" y="6939"/>
                    <a:pt x="638" y="6991"/>
                    <a:pt x="792" y="6991"/>
                  </a:cubicBezTo>
                  <a:cubicBezTo>
                    <a:pt x="915" y="6991"/>
                    <a:pt x="1038" y="6958"/>
                    <a:pt x="1152" y="6890"/>
                  </a:cubicBezTo>
                  <a:cubicBezTo>
                    <a:pt x="1536" y="6608"/>
                    <a:pt x="1434" y="5993"/>
                    <a:pt x="972" y="5865"/>
                  </a:cubicBezTo>
                  <a:cubicBezTo>
                    <a:pt x="921" y="5845"/>
                    <a:pt x="868" y="5837"/>
                    <a:pt x="813" y="5837"/>
                  </a:cubicBezTo>
                  <a:close/>
                  <a:moveTo>
                    <a:pt x="8010" y="7201"/>
                  </a:moveTo>
                  <a:cubicBezTo>
                    <a:pt x="7933" y="7201"/>
                    <a:pt x="7856" y="7225"/>
                    <a:pt x="7791" y="7279"/>
                  </a:cubicBezTo>
                  <a:lnTo>
                    <a:pt x="7791" y="7279"/>
                  </a:lnTo>
                  <a:cubicBezTo>
                    <a:pt x="7792" y="7278"/>
                    <a:pt x="7792" y="7276"/>
                    <a:pt x="7793" y="7275"/>
                  </a:cubicBezTo>
                  <a:lnTo>
                    <a:pt x="7793" y="7275"/>
                  </a:lnTo>
                  <a:lnTo>
                    <a:pt x="7767" y="7301"/>
                  </a:lnTo>
                  <a:cubicBezTo>
                    <a:pt x="7775" y="7293"/>
                    <a:pt x="7783" y="7286"/>
                    <a:pt x="7791" y="7279"/>
                  </a:cubicBezTo>
                  <a:lnTo>
                    <a:pt x="7791" y="7279"/>
                  </a:lnTo>
                  <a:cubicBezTo>
                    <a:pt x="7766" y="7328"/>
                    <a:pt x="7741" y="7353"/>
                    <a:pt x="7716" y="7403"/>
                  </a:cubicBezTo>
                  <a:cubicBezTo>
                    <a:pt x="7665" y="7583"/>
                    <a:pt x="7716" y="7762"/>
                    <a:pt x="7870" y="7890"/>
                  </a:cubicBezTo>
                  <a:cubicBezTo>
                    <a:pt x="7928" y="7929"/>
                    <a:pt x="7992" y="7946"/>
                    <a:pt x="8055" y="7946"/>
                  </a:cubicBezTo>
                  <a:cubicBezTo>
                    <a:pt x="8245" y="7946"/>
                    <a:pt x="8428" y="7788"/>
                    <a:pt x="8408" y="7557"/>
                  </a:cubicBezTo>
                  <a:cubicBezTo>
                    <a:pt x="8408" y="7360"/>
                    <a:pt x="8209" y="7201"/>
                    <a:pt x="8010" y="7201"/>
                  </a:cubicBezTo>
                  <a:close/>
                  <a:moveTo>
                    <a:pt x="4446" y="7536"/>
                  </a:moveTo>
                  <a:cubicBezTo>
                    <a:pt x="4057" y="7536"/>
                    <a:pt x="3613" y="7964"/>
                    <a:pt x="3818" y="8352"/>
                  </a:cubicBezTo>
                  <a:cubicBezTo>
                    <a:pt x="3844" y="8429"/>
                    <a:pt x="3895" y="8480"/>
                    <a:pt x="3972" y="8531"/>
                  </a:cubicBezTo>
                  <a:cubicBezTo>
                    <a:pt x="4087" y="8631"/>
                    <a:pt x="4241" y="8684"/>
                    <a:pt x="4399" y="8684"/>
                  </a:cubicBezTo>
                  <a:cubicBezTo>
                    <a:pt x="4525" y="8684"/>
                    <a:pt x="4654" y="8651"/>
                    <a:pt x="4767" y="8583"/>
                  </a:cubicBezTo>
                  <a:cubicBezTo>
                    <a:pt x="5152" y="8301"/>
                    <a:pt x="5049" y="7685"/>
                    <a:pt x="4588" y="7557"/>
                  </a:cubicBezTo>
                  <a:cubicBezTo>
                    <a:pt x="4542" y="7543"/>
                    <a:pt x="4495" y="7536"/>
                    <a:pt x="4446" y="75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2" name="Google Shape;712;p15"/>
            <p:cNvSpPr/>
            <p:nvPr/>
          </p:nvSpPr>
          <p:spPr>
            <a:xfrm rot="718822">
              <a:off x="7632882" y="3365539"/>
              <a:ext cx="918528" cy="1181592"/>
            </a:xfrm>
            <a:custGeom>
              <a:avLst/>
              <a:gdLst/>
              <a:ahLst/>
              <a:cxnLst/>
              <a:rect l="l" t="t" r="r" b="b"/>
              <a:pathLst>
                <a:path w="39784" h="51178" extrusionOk="0">
                  <a:moveTo>
                    <a:pt x="39268" y="0"/>
                  </a:moveTo>
                  <a:cubicBezTo>
                    <a:pt x="39198" y="0"/>
                    <a:pt x="39125" y="22"/>
                    <a:pt x="39054" y="72"/>
                  </a:cubicBezTo>
                  <a:cubicBezTo>
                    <a:pt x="26772" y="10380"/>
                    <a:pt x="10053" y="27535"/>
                    <a:pt x="104" y="50665"/>
                  </a:cubicBezTo>
                  <a:cubicBezTo>
                    <a:pt x="1" y="50895"/>
                    <a:pt x="180" y="51152"/>
                    <a:pt x="437" y="51177"/>
                  </a:cubicBezTo>
                  <a:cubicBezTo>
                    <a:pt x="565" y="51177"/>
                    <a:pt x="668" y="51075"/>
                    <a:pt x="719" y="50972"/>
                  </a:cubicBezTo>
                  <a:cubicBezTo>
                    <a:pt x="10668" y="27945"/>
                    <a:pt x="27310" y="10868"/>
                    <a:pt x="39516" y="611"/>
                  </a:cubicBezTo>
                  <a:cubicBezTo>
                    <a:pt x="39784" y="363"/>
                    <a:pt x="39555" y="0"/>
                    <a:pt x="39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3" name="Google Shape;713;p15"/>
            <p:cNvSpPr/>
            <p:nvPr/>
          </p:nvSpPr>
          <p:spPr>
            <a:xfrm rot="718822">
              <a:off x="8009603" y="2528280"/>
              <a:ext cx="906430" cy="1506230"/>
            </a:xfrm>
            <a:custGeom>
              <a:avLst/>
              <a:gdLst/>
              <a:ahLst/>
              <a:cxnLst/>
              <a:rect l="l" t="t" r="r" b="b"/>
              <a:pathLst>
                <a:path w="39260" h="65239" extrusionOk="0">
                  <a:moveTo>
                    <a:pt x="31193" y="1"/>
                  </a:moveTo>
                  <a:cubicBezTo>
                    <a:pt x="29629" y="1"/>
                    <a:pt x="28036" y="370"/>
                    <a:pt x="26643" y="1056"/>
                  </a:cubicBezTo>
                  <a:cubicBezTo>
                    <a:pt x="23259" y="2722"/>
                    <a:pt x="20848" y="5825"/>
                    <a:pt x="18746" y="8953"/>
                  </a:cubicBezTo>
                  <a:lnTo>
                    <a:pt x="18746" y="8928"/>
                  </a:lnTo>
                  <a:cubicBezTo>
                    <a:pt x="13079" y="17313"/>
                    <a:pt x="9001" y="26595"/>
                    <a:pt x="6078" y="36263"/>
                  </a:cubicBezTo>
                  <a:cubicBezTo>
                    <a:pt x="5078" y="39622"/>
                    <a:pt x="4027" y="42058"/>
                    <a:pt x="2822" y="45340"/>
                  </a:cubicBezTo>
                  <a:cubicBezTo>
                    <a:pt x="214" y="52473"/>
                    <a:pt x="1430" y="62307"/>
                    <a:pt x="14" y="65213"/>
                  </a:cubicBezTo>
                  <a:lnTo>
                    <a:pt x="14" y="65213"/>
                  </a:lnTo>
                  <a:cubicBezTo>
                    <a:pt x="7580" y="49885"/>
                    <a:pt x="20598" y="32563"/>
                    <a:pt x="32080" y="19877"/>
                  </a:cubicBezTo>
                  <a:cubicBezTo>
                    <a:pt x="34310" y="17415"/>
                    <a:pt x="36644" y="14928"/>
                    <a:pt x="37952" y="11851"/>
                  </a:cubicBezTo>
                  <a:cubicBezTo>
                    <a:pt x="39234" y="8800"/>
                    <a:pt x="39259" y="4928"/>
                    <a:pt x="37054" y="2415"/>
                  </a:cubicBezTo>
                  <a:cubicBezTo>
                    <a:pt x="35606" y="755"/>
                    <a:pt x="33429" y="1"/>
                    <a:pt x="31193" y="1"/>
                  </a:cubicBezTo>
                  <a:close/>
                  <a:moveTo>
                    <a:pt x="14" y="65213"/>
                  </a:moveTo>
                  <a:lnTo>
                    <a:pt x="14" y="65213"/>
                  </a:lnTo>
                  <a:cubicBezTo>
                    <a:pt x="10" y="65221"/>
                    <a:pt x="5" y="65230"/>
                    <a:pt x="1" y="65239"/>
                  </a:cubicBezTo>
                  <a:cubicBezTo>
                    <a:pt x="5" y="65230"/>
                    <a:pt x="10" y="65221"/>
                    <a:pt x="14" y="652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4" name="Google Shape;714;p15"/>
            <p:cNvSpPr/>
            <p:nvPr/>
          </p:nvSpPr>
          <p:spPr>
            <a:xfrm rot="718822">
              <a:off x="8025575" y="2445523"/>
              <a:ext cx="854321" cy="1538669"/>
            </a:xfrm>
            <a:custGeom>
              <a:avLst/>
              <a:gdLst/>
              <a:ahLst/>
              <a:cxnLst/>
              <a:rect l="l" t="t" r="r" b="b"/>
              <a:pathLst>
                <a:path w="37003" h="66644" extrusionOk="0">
                  <a:moveTo>
                    <a:pt x="29021" y="0"/>
                  </a:moveTo>
                  <a:cubicBezTo>
                    <a:pt x="27307" y="0"/>
                    <a:pt x="25551" y="457"/>
                    <a:pt x="24053" y="1281"/>
                  </a:cubicBezTo>
                  <a:cubicBezTo>
                    <a:pt x="20745" y="3128"/>
                    <a:pt x="18489" y="6333"/>
                    <a:pt x="16514" y="9538"/>
                  </a:cubicBezTo>
                  <a:lnTo>
                    <a:pt x="16514" y="9513"/>
                  </a:lnTo>
                  <a:cubicBezTo>
                    <a:pt x="11232" y="18154"/>
                    <a:pt x="7591" y="27616"/>
                    <a:pt x="5129" y="37411"/>
                  </a:cubicBezTo>
                  <a:cubicBezTo>
                    <a:pt x="4257" y="40796"/>
                    <a:pt x="3360" y="43284"/>
                    <a:pt x="2308" y="46617"/>
                  </a:cubicBezTo>
                  <a:cubicBezTo>
                    <a:pt x="1" y="53874"/>
                    <a:pt x="1693" y="63669"/>
                    <a:pt x="411" y="66644"/>
                  </a:cubicBezTo>
                  <a:lnTo>
                    <a:pt x="411" y="66644"/>
                  </a:lnTo>
                  <a:cubicBezTo>
                    <a:pt x="7257" y="50951"/>
                    <a:pt x="19437" y="33052"/>
                    <a:pt x="30335" y="19846"/>
                  </a:cubicBezTo>
                  <a:cubicBezTo>
                    <a:pt x="32464" y="17257"/>
                    <a:pt x="34695" y="14692"/>
                    <a:pt x="35849" y="11564"/>
                  </a:cubicBezTo>
                  <a:cubicBezTo>
                    <a:pt x="37002" y="8436"/>
                    <a:pt x="36823" y="4564"/>
                    <a:pt x="34515" y="2153"/>
                  </a:cubicBezTo>
                  <a:cubicBezTo>
                    <a:pt x="33098" y="666"/>
                    <a:pt x="31091" y="0"/>
                    <a:pt x="290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5" name="Google Shape;715;p15"/>
            <p:cNvSpPr/>
            <p:nvPr/>
          </p:nvSpPr>
          <p:spPr>
            <a:xfrm rot="718822">
              <a:off x="8557141" y="2511476"/>
              <a:ext cx="353037" cy="279917"/>
            </a:xfrm>
            <a:custGeom>
              <a:avLst/>
              <a:gdLst/>
              <a:ahLst/>
              <a:cxnLst/>
              <a:rect l="l" t="t" r="r" b="b"/>
              <a:pathLst>
                <a:path w="15291" h="12124" extrusionOk="0">
                  <a:moveTo>
                    <a:pt x="8935" y="0"/>
                  </a:moveTo>
                  <a:cubicBezTo>
                    <a:pt x="8915" y="0"/>
                    <a:pt x="8895" y="3"/>
                    <a:pt x="8873" y="9"/>
                  </a:cubicBezTo>
                  <a:cubicBezTo>
                    <a:pt x="8745" y="35"/>
                    <a:pt x="8642" y="265"/>
                    <a:pt x="8770" y="368"/>
                  </a:cubicBezTo>
                  <a:cubicBezTo>
                    <a:pt x="8796" y="368"/>
                    <a:pt x="8822" y="368"/>
                    <a:pt x="8847" y="394"/>
                  </a:cubicBezTo>
                  <a:cubicBezTo>
                    <a:pt x="8950" y="394"/>
                    <a:pt x="9053" y="368"/>
                    <a:pt x="9104" y="265"/>
                  </a:cubicBezTo>
                  <a:cubicBezTo>
                    <a:pt x="9172" y="153"/>
                    <a:pt x="9080" y="0"/>
                    <a:pt x="8935" y="0"/>
                  </a:cubicBezTo>
                  <a:close/>
                  <a:moveTo>
                    <a:pt x="11916" y="1183"/>
                  </a:moveTo>
                  <a:cubicBezTo>
                    <a:pt x="11893" y="1183"/>
                    <a:pt x="11871" y="1185"/>
                    <a:pt x="11848" y="1189"/>
                  </a:cubicBezTo>
                  <a:cubicBezTo>
                    <a:pt x="11565" y="1240"/>
                    <a:pt x="11360" y="1753"/>
                    <a:pt x="11642" y="1932"/>
                  </a:cubicBezTo>
                  <a:cubicBezTo>
                    <a:pt x="11694" y="1958"/>
                    <a:pt x="11745" y="1983"/>
                    <a:pt x="11796" y="2009"/>
                  </a:cubicBezTo>
                  <a:cubicBezTo>
                    <a:pt x="11822" y="2012"/>
                    <a:pt x="11848" y="2014"/>
                    <a:pt x="11873" y="2014"/>
                  </a:cubicBezTo>
                  <a:cubicBezTo>
                    <a:pt x="12051" y="2014"/>
                    <a:pt x="12219" y="1935"/>
                    <a:pt x="12309" y="1778"/>
                  </a:cubicBezTo>
                  <a:cubicBezTo>
                    <a:pt x="12452" y="1492"/>
                    <a:pt x="12218" y="1183"/>
                    <a:pt x="11916" y="1183"/>
                  </a:cubicBezTo>
                  <a:close/>
                  <a:moveTo>
                    <a:pt x="6093" y="1486"/>
                  </a:moveTo>
                  <a:cubicBezTo>
                    <a:pt x="5938" y="1486"/>
                    <a:pt x="5786" y="1562"/>
                    <a:pt x="5745" y="1727"/>
                  </a:cubicBezTo>
                  <a:cubicBezTo>
                    <a:pt x="5745" y="1778"/>
                    <a:pt x="5745" y="1804"/>
                    <a:pt x="5745" y="1855"/>
                  </a:cubicBezTo>
                  <a:cubicBezTo>
                    <a:pt x="5770" y="2035"/>
                    <a:pt x="5924" y="2189"/>
                    <a:pt x="6104" y="2214"/>
                  </a:cubicBezTo>
                  <a:cubicBezTo>
                    <a:pt x="6114" y="2215"/>
                    <a:pt x="6124" y="2216"/>
                    <a:pt x="6134" y="2216"/>
                  </a:cubicBezTo>
                  <a:cubicBezTo>
                    <a:pt x="6400" y="2216"/>
                    <a:pt x="6585" y="1897"/>
                    <a:pt x="6437" y="1650"/>
                  </a:cubicBezTo>
                  <a:cubicBezTo>
                    <a:pt x="6366" y="1543"/>
                    <a:pt x="6228" y="1486"/>
                    <a:pt x="6093" y="1486"/>
                  </a:cubicBezTo>
                  <a:close/>
                  <a:moveTo>
                    <a:pt x="9380" y="1591"/>
                  </a:moveTo>
                  <a:cubicBezTo>
                    <a:pt x="9348" y="1591"/>
                    <a:pt x="9316" y="1593"/>
                    <a:pt x="9283" y="1599"/>
                  </a:cubicBezTo>
                  <a:cubicBezTo>
                    <a:pt x="8847" y="1676"/>
                    <a:pt x="8565" y="2394"/>
                    <a:pt x="8976" y="2676"/>
                  </a:cubicBezTo>
                  <a:cubicBezTo>
                    <a:pt x="9027" y="2701"/>
                    <a:pt x="9104" y="2753"/>
                    <a:pt x="9181" y="2753"/>
                  </a:cubicBezTo>
                  <a:cubicBezTo>
                    <a:pt x="9222" y="2760"/>
                    <a:pt x="9265" y="2764"/>
                    <a:pt x="9307" y="2764"/>
                  </a:cubicBezTo>
                  <a:cubicBezTo>
                    <a:pt x="9550" y="2764"/>
                    <a:pt x="9793" y="2642"/>
                    <a:pt x="9924" y="2445"/>
                  </a:cubicBezTo>
                  <a:cubicBezTo>
                    <a:pt x="10115" y="2040"/>
                    <a:pt x="9796" y="1591"/>
                    <a:pt x="9380" y="1591"/>
                  </a:cubicBezTo>
                  <a:close/>
                  <a:moveTo>
                    <a:pt x="4129" y="3189"/>
                  </a:moveTo>
                  <a:cubicBezTo>
                    <a:pt x="4052" y="3214"/>
                    <a:pt x="4001" y="3343"/>
                    <a:pt x="4078" y="3394"/>
                  </a:cubicBezTo>
                  <a:lnTo>
                    <a:pt x="4078" y="3419"/>
                  </a:lnTo>
                  <a:lnTo>
                    <a:pt x="4104" y="3419"/>
                  </a:lnTo>
                  <a:cubicBezTo>
                    <a:pt x="4155" y="3419"/>
                    <a:pt x="4232" y="3394"/>
                    <a:pt x="4257" y="3343"/>
                  </a:cubicBezTo>
                  <a:cubicBezTo>
                    <a:pt x="4283" y="3266"/>
                    <a:pt x="4206" y="3189"/>
                    <a:pt x="4129" y="3189"/>
                  </a:cubicBezTo>
                  <a:close/>
                  <a:moveTo>
                    <a:pt x="14587" y="2354"/>
                  </a:moveTo>
                  <a:cubicBezTo>
                    <a:pt x="14547" y="2354"/>
                    <a:pt x="14505" y="2359"/>
                    <a:pt x="14463" y="2368"/>
                  </a:cubicBezTo>
                  <a:cubicBezTo>
                    <a:pt x="14027" y="2445"/>
                    <a:pt x="13745" y="3137"/>
                    <a:pt x="14155" y="3419"/>
                  </a:cubicBezTo>
                  <a:lnTo>
                    <a:pt x="14130" y="3419"/>
                  </a:lnTo>
                  <a:cubicBezTo>
                    <a:pt x="14207" y="3471"/>
                    <a:pt x="14284" y="3496"/>
                    <a:pt x="14360" y="3496"/>
                  </a:cubicBezTo>
                  <a:cubicBezTo>
                    <a:pt x="14415" y="3511"/>
                    <a:pt x="14471" y="3519"/>
                    <a:pt x="14527" y="3519"/>
                  </a:cubicBezTo>
                  <a:cubicBezTo>
                    <a:pt x="14756" y="3519"/>
                    <a:pt x="14980" y="3395"/>
                    <a:pt x="15104" y="3189"/>
                  </a:cubicBezTo>
                  <a:cubicBezTo>
                    <a:pt x="15290" y="2793"/>
                    <a:pt x="14990" y="2354"/>
                    <a:pt x="14587" y="2354"/>
                  </a:cubicBezTo>
                  <a:close/>
                  <a:moveTo>
                    <a:pt x="12388" y="3205"/>
                  </a:moveTo>
                  <a:cubicBezTo>
                    <a:pt x="12371" y="3205"/>
                    <a:pt x="12353" y="3208"/>
                    <a:pt x="12335" y="3214"/>
                  </a:cubicBezTo>
                  <a:cubicBezTo>
                    <a:pt x="12181" y="3240"/>
                    <a:pt x="12078" y="3471"/>
                    <a:pt x="12232" y="3573"/>
                  </a:cubicBezTo>
                  <a:cubicBezTo>
                    <a:pt x="12258" y="3573"/>
                    <a:pt x="12283" y="3599"/>
                    <a:pt x="12309" y="3599"/>
                  </a:cubicBezTo>
                  <a:cubicBezTo>
                    <a:pt x="12323" y="3604"/>
                    <a:pt x="12337" y="3606"/>
                    <a:pt x="12352" y="3606"/>
                  </a:cubicBezTo>
                  <a:cubicBezTo>
                    <a:pt x="12421" y="3606"/>
                    <a:pt x="12498" y="3560"/>
                    <a:pt x="12540" y="3496"/>
                  </a:cubicBezTo>
                  <a:cubicBezTo>
                    <a:pt x="12608" y="3361"/>
                    <a:pt x="12516" y="3205"/>
                    <a:pt x="12388" y="3205"/>
                  </a:cubicBezTo>
                  <a:close/>
                  <a:moveTo>
                    <a:pt x="7478" y="3842"/>
                  </a:moveTo>
                  <a:cubicBezTo>
                    <a:pt x="7323" y="3842"/>
                    <a:pt x="7170" y="3912"/>
                    <a:pt x="7129" y="4061"/>
                  </a:cubicBezTo>
                  <a:lnTo>
                    <a:pt x="7155" y="4061"/>
                  </a:lnTo>
                  <a:cubicBezTo>
                    <a:pt x="7155" y="4112"/>
                    <a:pt x="7155" y="4163"/>
                    <a:pt x="7155" y="4214"/>
                  </a:cubicBezTo>
                  <a:cubicBezTo>
                    <a:pt x="7181" y="4394"/>
                    <a:pt x="7334" y="4522"/>
                    <a:pt x="7514" y="4573"/>
                  </a:cubicBezTo>
                  <a:cubicBezTo>
                    <a:pt x="7796" y="4573"/>
                    <a:pt x="7976" y="4240"/>
                    <a:pt x="7822" y="4009"/>
                  </a:cubicBezTo>
                  <a:cubicBezTo>
                    <a:pt x="7761" y="3900"/>
                    <a:pt x="7619" y="3842"/>
                    <a:pt x="7478" y="3842"/>
                  </a:cubicBezTo>
                  <a:close/>
                  <a:moveTo>
                    <a:pt x="3853" y="5099"/>
                  </a:moveTo>
                  <a:cubicBezTo>
                    <a:pt x="3701" y="5099"/>
                    <a:pt x="3554" y="5169"/>
                    <a:pt x="3514" y="5317"/>
                  </a:cubicBezTo>
                  <a:cubicBezTo>
                    <a:pt x="3514" y="5368"/>
                    <a:pt x="3514" y="5420"/>
                    <a:pt x="3514" y="5471"/>
                  </a:cubicBezTo>
                  <a:cubicBezTo>
                    <a:pt x="3539" y="5650"/>
                    <a:pt x="3693" y="5804"/>
                    <a:pt x="3873" y="5830"/>
                  </a:cubicBezTo>
                  <a:cubicBezTo>
                    <a:pt x="4155" y="5830"/>
                    <a:pt x="4360" y="5522"/>
                    <a:pt x="4206" y="5266"/>
                  </a:cubicBezTo>
                  <a:cubicBezTo>
                    <a:pt x="4133" y="5156"/>
                    <a:pt x="3991" y="5099"/>
                    <a:pt x="3853" y="5099"/>
                  </a:cubicBezTo>
                  <a:close/>
                  <a:moveTo>
                    <a:pt x="7382" y="5816"/>
                  </a:moveTo>
                  <a:cubicBezTo>
                    <a:pt x="7341" y="5816"/>
                    <a:pt x="7300" y="5820"/>
                    <a:pt x="7258" y="5830"/>
                  </a:cubicBezTo>
                  <a:cubicBezTo>
                    <a:pt x="6822" y="5907"/>
                    <a:pt x="6540" y="6625"/>
                    <a:pt x="6924" y="6907"/>
                  </a:cubicBezTo>
                  <a:lnTo>
                    <a:pt x="6950" y="6907"/>
                  </a:lnTo>
                  <a:cubicBezTo>
                    <a:pt x="7001" y="6932"/>
                    <a:pt x="7078" y="6958"/>
                    <a:pt x="7155" y="6984"/>
                  </a:cubicBezTo>
                  <a:cubicBezTo>
                    <a:pt x="7196" y="6991"/>
                    <a:pt x="7238" y="6995"/>
                    <a:pt x="7280" y="6995"/>
                  </a:cubicBezTo>
                  <a:cubicBezTo>
                    <a:pt x="7524" y="6995"/>
                    <a:pt x="7767" y="6869"/>
                    <a:pt x="7899" y="6650"/>
                  </a:cubicBezTo>
                  <a:cubicBezTo>
                    <a:pt x="8085" y="6254"/>
                    <a:pt x="7785" y="5816"/>
                    <a:pt x="7382" y="5816"/>
                  </a:cubicBezTo>
                  <a:close/>
                  <a:moveTo>
                    <a:pt x="1704" y="7231"/>
                  </a:moveTo>
                  <a:cubicBezTo>
                    <a:pt x="1684" y="7231"/>
                    <a:pt x="1663" y="7234"/>
                    <a:pt x="1642" y="7240"/>
                  </a:cubicBezTo>
                  <a:cubicBezTo>
                    <a:pt x="1514" y="7266"/>
                    <a:pt x="1411" y="7497"/>
                    <a:pt x="1539" y="7599"/>
                  </a:cubicBezTo>
                  <a:cubicBezTo>
                    <a:pt x="1565" y="7599"/>
                    <a:pt x="1591" y="7625"/>
                    <a:pt x="1616" y="7625"/>
                  </a:cubicBezTo>
                  <a:cubicBezTo>
                    <a:pt x="1634" y="7629"/>
                    <a:pt x="1653" y="7631"/>
                    <a:pt x="1670" y="7631"/>
                  </a:cubicBezTo>
                  <a:cubicBezTo>
                    <a:pt x="1754" y="7631"/>
                    <a:pt x="1830" y="7586"/>
                    <a:pt x="1873" y="7522"/>
                  </a:cubicBezTo>
                  <a:cubicBezTo>
                    <a:pt x="1940" y="7387"/>
                    <a:pt x="1849" y="7231"/>
                    <a:pt x="1704" y="7231"/>
                  </a:cubicBezTo>
                  <a:close/>
                  <a:moveTo>
                    <a:pt x="5899" y="8599"/>
                  </a:moveTo>
                  <a:cubicBezTo>
                    <a:pt x="5822" y="8599"/>
                    <a:pt x="5770" y="8753"/>
                    <a:pt x="5847" y="8804"/>
                  </a:cubicBezTo>
                  <a:cubicBezTo>
                    <a:pt x="5847" y="8804"/>
                    <a:pt x="5873" y="8804"/>
                    <a:pt x="5873" y="8830"/>
                  </a:cubicBezTo>
                  <a:cubicBezTo>
                    <a:pt x="5924" y="8830"/>
                    <a:pt x="6001" y="8804"/>
                    <a:pt x="6027" y="8753"/>
                  </a:cubicBezTo>
                  <a:cubicBezTo>
                    <a:pt x="6052" y="8676"/>
                    <a:pt x="5975" y="8599"/>
                    <a:pt x="5899" y="8599"/>
                  </a:cubicBezTo>
                  <a:close/>
                  <a:moveTo>
                    <a:pt x="3453" y="8132"/>
                  </a:moveTo>
                  <a:cubicBezTo>
                    <a:pt x="3431" y="8132"/>
                    <a:pt x="3408" y="8134"/>
                    <a:pt x="3386" y="8138"/>
                  </a:cubicBezTo>
                  <a:cubicBezTo>
                    <a:pt x="3103" y="8189"/>
                    <a:pt x="2924" y="8651"/>
                    <a:pt x="3206" y="8830"/>
                  </a:cubicBezTo>
                  <a:cubicBezTo>
                    <a:pt x="3232" y="8856"/>
                    <a:pt x="3283" y="8856"/>
                    <a:pt x="3334" y="8881"/>
                  </a:cubicBezTo>
                  <a:cubicBezTo>
                    <a:pt x="3357" y="8885"/>
                    <a:pt x="3380" y="8886"/>
                    <a:pt x="3403" y="8886"/>
                  </a:cubicBezTo>
                  <a:cubicBezTo>
                    <a:pt x="3558" y="8886"/>
                    <a:pt x="3706" y="8810"/>
                    <a:pt x="3796" y="8676"/>
                  </a:cubicBezTo>
                  <a:cubicBezTo>
                    <a:pt x="3915" y="8415"/>
                    <a:pt x="3726" y="8132"/>
                    <a:pt x="3453" y="8132"/>
                  </a:cubicBezTo>
                  <a:close/>
                  <a:moveTo>
                    <a:pt x="7730" y="8742"/>
                  </a:moveTo>
                  <a:cubicBezTo>
                    <a:pt x="7579" y="8742"/>
                    <a:pt x="7427" y="8819"/>
                    <a:pt x="7386" y="8984"/>
                  </a:cubicBezTo>
                  <a:cubicBezTo>
                    <a:pt x="7386" y="9010"/>
                    <a:pt x="7386" y="9061"/>
                    <a:pt x="7386" y="9112"/>
                  </a:cubicBezTo>
                  <a:cubicBezTo>
                    <a:pt x="7437" y="9292"/>
                    <a:pt x="7565" y="9445"/>
                    <a:pt x="7745" y="9471"/>
                  </a:cubicBezTo>
                  <a:cubicBezTo>
                    <a:pt x="8027" y="9471"/>
                    <a:pt x="8232" y="9163"/>
                    <a:pt x="8052" y="8907"/>
                  </a:cubicBezTo>
                  <a:cubicBezTo>
                    <a:pt x="7993" y="8800"/>
                    <a:pt x="7862" y="8742"/>
                    <a:pt x="7730" y="8742"/>
                  </a:cubicBezTo>
                  <a:close/>
                  <a:moveTo>
                    <a:pt x="4824" y="10739"/>
                  </a:moveTo>
                  <a:cubicBezTo>
                    <a:pt x="4782" y="10739"/>
                    <a:pt x="4738" y="10744"/>
                    <a:pt x="4693" y="10753"/>
                  </a:cubicBezTo>
                  <a:cubicBezTo>
                    <a:pt x="4257" y="10830"/>
                    <a:pt x="4001" y="11522"/>
                    <a:pt x="4411" y="11805"/>
                  </a:cubicBezTo>
                  <a:lnTo>
                    <a:pt x="4386" y="11805"/>
                  </a:lnTo>
                  <a:cubicBezTo>
                    <a:pt x="4463" y="11856"/>
                    <a:pt x="4539" y="11881"/>
                    <a:pt x="4616" y="11907"/>
                  </a:cubicBezTo>
                  <a:cubicBezTo>
                    <a:pt x="4658" y="11915"/>
                    <a:pt x="4699" y="11918"/>
                    <a:pt x="4739" y="11918"/>
                  </a:cubicBezTo>
                  <a:cubicBezTo>
                    <a:pt x="4978" y="11918"/>
                    <a:pt x="5203" y="11793"/>
                    <a:pt x="5334" y="11574"/>
                  </a:cubicBezTo>
                  <a:cubicBezTo>
                    <a:pt x="5544" y="11178"/>
                    <a:pt x="5246" y="10739"/>
                    <a:pt x="4824" y="10739"/>
                  </a:cubicBezTo>
                  <a:close/>
                  <a:moveTo>
                    <a:pt x="816" y="10950"/>
                  </a:moveTo>
                  <a:cubicBezTo>
                    <a:pt x="784" y="10950"/>
                    <a:pt x="751" y="10953"/>
                    <a:pt x="719" y="10958"/>
                  </a:cubicBezTo>
                  <a:cubicBezTo>
                    <a:pt x="283" y="11035"/>
                    <a:pt x="1" y="11753"/>
                    <a:pt x="411" y="12035"/>
                  </a:cubicBezTo>
                  <a:cubicBezTo>
                    <a:pt x="462" y="12061"/>
                    <a:pt x="539" y="12087"/>
                    <a:pt x="616" y="12112"/>
                  </a:cubicBezTo>
                  <a:cubicBezTo>
                    <a:pt x="658" y="12120"/>
                    <a:pt x="700" y="12123"/>
                    <a:pt x="742" y="12123"/>
                  </a:cubicBezTo>
                  <a:cubicBezTo>
                    <a:pt x="986" y="12123"/>
                    <a:pt x="1229" y="12001"/>
                    <a:pt x="1360" y="11805"/>
                  </a:cubicBezTo>
                  <a:cubicBezTo>
                    <a:pt x="1550" y="11400"/>
                    <a:pt x="1232" y="10950"/>
                    <a:pt x="816" y="1095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6" name="Google Shape;716;p15"/>
            <p:cNvSpPr/>
            <p:nvPr/>
          </p:nvSpPr>
          <p:spPr>
            <a:xfrm rot="718822">
              <a:off x="8018037" y="2549860"/>
              <a:ext cx="697670" cy="1395916"/>
            </a:xfrm>
            <a:custGeom>
              <a:avLst/>
              <a:gdLst/>
              <a:ahLst/>
              <a:cxnLst/>
              <a:rect l="l" t="t" r="r" b="b"/>
              <a:pathLst>
                <a:path w="30218" h="60461" extrusionOk="0">
                  <a:moveTo>
                    <a:pt x="29718" y="1"/>
                  </a:moveTo>
                  <a:cubicBezTo>
                    <a:pt x="29628" y="1"/>
                    <a:pt x="29537" y="37"/>
                    <a:pt x="29464" y="124"/>
                  </a:cubicBezTo>
                  <a:cubicBezTo>
                    <a:pt x="15053" y="18330"/>
                    <a:pt x="4052" y="40716"/>
                    <a:pt x="52" y="60025"/>
                  </a:cubicBezTo>
                  <a:cubicBezTo>
                    <a:pt x="1" y="60230"/>
                    <a:pt x="129" y="60409"/>
                    <a:pt x="334" y="60461"/>
                  </a:cubicBezTo>
                  <a:lnTo>
                    <a:pt x="411" y="60461"/>
                  </a:lnTo>
                  <a:cubicBezTo>
                    <a:pt x="565" y="60461"/>
                    <a:pt x="719" y="60333"/>
                    <a:pt x="744" y="60179"/>
                  </a:cubicBezTo>
                  <a:cubicBezTo>
                    <a:pt x="4745" y="40947"/>
                    <a:pt x="15668" y="18689"/>
                    <a:pt x="30028" y="560"/>
                  </a:cubicBezTo>
                  <a:cubicBezTo>
                    <a:pt x="30218" y="294"/>
                    <a:pt x="29972" y="1"/>
                    <a:pt x="297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17" name="Google Shape;717;p15"/>
          <p:cNvGrpSpPr/>
          <p:nvPr/>
        </p:nvGrpSpPr>
        <p:grpSpPr>
          <a:xfrm>
            <a:off x="-757978" y="5229591"/>
            <a:ext cx="2414404" cy="2495444"/>
            <a:chOff x="334100" y="971800"/>
            <a:chExt cx="1810984" cy="1871771"/>
          </a:xfrm>
        </p:grpSpPr>
        <p:sp>
          <p:nvSpPr>
            <p:cNvPr id="718" name="Google Shape;718;p15"/>
            <p:cNvSpPr/>
            <p:nvPr/>
          </p:nvSpPr>
          <p:spPr>
            <a:xfrm>
              <a:off x="341909" y="971800"/>
              <a:ext cx="1803175" cy="1871771"/>
            </a:xfrm>
            <a:custGeom>
              <a:avLst/>
              <a:gdLst/>
              <a:ahLst/>
              <a:cxnLst/>
              <a:rect l="l" t="t" r="r" b="b"/>
              <a:pathLst>
                <a:path w="88903" h="92285" extrusionOk="0">
                  <a:moveTo>
                    <a:pt x="44583" y="1"/>
                  </a:moveTo>
                  <a:cubicBezTo>
                    <a:pt x="44328" y="1"/>
                    <a:pt x="44071" y="83"/>
                    <a:pt x="43849" y="252"/>
                  </a:cubicBezTo>
                  <a:lnTo>
                    <a:pt x="0" y="33408"/>
                  </a:lnTo>
                  <a:lnTo>
                    <a:pt x="43131" y="91437"/>
                  </a:lnTo>
                  <a:cubicBezTo>
                    <a:pt x="43514" y="91989"/>
                    <a:pt x="44136" y="92284"/>
                    <a:pt x="44766" y="92284"/>
                  </a:cubicBezTo>
                  <a:cubicBezTo>
                    <a:pt x="45190" y="92284"/>
                    <a:pt x="45617" y="92151"/>
                    <a:pt x="45977" y="91873"/>
                  </a:cubicBezTo>
                  <a:lnTo>
                    <a:pt x="88261" y="59204"/>
                  </a:lnTo>
                  <a:cubicBezTo>
                    <a:pt x="88800" y="58794"/>
                    <a:pt x="88903" y="58050"/>
                    <a:pt x="88492" y="57512"/>
                  </a:cubicBezTo>
                  <a:lnTo>
                    <a:pt x="45541" y="483"/>
                  </a:lnTo>
                  <a:cubicBezTo>
                    <a:pt x="45300" y="167"/>
                    <a:pt x="44944" y="1"/>
                    <a:pt x="445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9" name="Google Shape;719;p15"/>
            <p:cNvSpPr/>
            <p:nvPr/>
          </p:nvSpPr>
          <p:spPr>
            <a:xfrm>
              <a:off x="336189" y="976911"/>
              <a:ext cx="1795894" cy="1820273"/>
            </a:xfrm>
            <a:custGeom>
              <a:avLst/>
              <a:gdLst/>
              <a:ahLst/>
              <a:cxnLst/>
              <a:rect l="l" t="t" r="r" b="b"/>
              <a:pathLst>
                <a:path w="88544" h="89746" extrusionOk="0">
                  <a:moveTo>
                    <a:pt x="44131" y="0"/>
                  </a:moveTo>
                  <a:lnTo>
                    <a:pt x="0" y="33258"/>
                  </a:lnTo>
                  <a:lnTo>
                    <a:pt x="46208" y="89415"/>
                  </a:lnTo>
                  <a:cubicBezTo>
                    <a:pt x="46378" y="89632"/>
                    <a:pt x="46632" y="89746"/>
                    <a:pt x="46886" y="89746"/>
                  </a:cubicBezTo>
                  <a:cubicBezTo>
                    <a:pt x="47053" y="89746"/>
                    <a:pt x="47219" y="89697"/>
                    <a:pt x="47362" y="89595"/>
                  </a:cubicBezTo>
                  <a:lnTo>
                    <a:pt x="88543" y="58952"/>
                  </a:lnTo>
                  <a:lnTo>
                    <a:pt x="4413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720" name="Google Shape;720;p15"/>
            <p:cNvGrpSpPr/>
            <p:nvPr/>
          </p:nvGrpSpPr>
          <p:grpSpPr>
            <a:xfrm>
              <a:off x="1214129" y="978980"/>
              <a:ext cx="913828" cy="1211839"/>
              <a:chOff x="1214129" y="978980"/>
              <a:chExt cx="913828" cy="1211839"/>
            </a:xfrm>
          </p:grpSpPr>
          <p:sp>
            <p:nvSpPr>
              <p:cNvPr id="721" name="Google Shape;721;p15"/>
              <p:cNvSpPr/>
              <p:nvPr/>
            </p:nvSpPr>
            <p:spPr>
              <a:xfrm>
                <a:off x="1222973" y="978980"/>
                <a:ext cx="904985" cy="1199365"/>
              </a:xfrm>
              <a:custGeom>
                <a:avLst/>
                <a:gdLst/>
                <a:ahLst/>
                <a:cxnLst/>
                <a:rect l="l" t="t" r="r" b="b"/>
                <a:pathLst>
                  <a:path w="44619" h="59133" extrusionOk="0">
                    <a:moveTo>
                      <a:pt x="206" y="1"/>
                    </a:moveTo>
                    <a:lnTo>
                      <a:pt x="1" y="129"/>
                    </a:lnTo>
                    <a:lnTo>
                      <a:pt x="44439" y="59132"/>
                    </a:lnTo>
                    <a:lnTo>
                      <a:pt x="44618" y="58978"/>
                    </a:lnTo>
                    <a:lnTo>
                      <a:pt x="20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22" name="Google Shape;722;p15"/>
              <p:cNvSpPr/>
              <p:nvPr/>
            </p:nvSpPr>
            <p:spPr>
              <a:xfrm>
                <a:off x="1214129" y="991475"/>
                <a:ext cx="904985" cy="1199345"/>
              </a:xfrm>
              <a:custGeom>
                <a:avLst/>
                <a:gdLst/>
                <a:ahLst/>
                <a:cxnLst/>
                <a:rect l="l" t="t" r="r" b="b"/>
                <a:pathLst>
                  <a:path w="44619" h="59132" extrusionOk="0">
                    <a:moveTo>
                      <a:pt x="206" y="0"/>
                    </a:moveTo>
                    <a:lnTo>
                      <a:pt x="1" y="154"/>
                    </a:lnTo>
                    <a:lnTo>
                      <a:pt x="44439" y="59132"/>
                    </a:lnTo>
                    <a:lnTo>
                      <a:pt x="44618" y="59003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723" name="Google Shape;723;p15"/>
            <p:cNvSpPr/>
            <p:nvPr/>
          </p:nvSpPr>
          <p:spPr>
            <a:xfrm>
              <a:off x="334100" y="1004578"/>
              <a:ext cx="1741293" cy="1810882"/>
            </a:xfrm>
            <a:custGeom>
              <a:avLst/>
              <a:gdLst/>
              <a:ahLst/>
              <a:cxnLst/>
              <a:rect l="l" t="t" r="r" b="b"/>
              <a:pathLst>
                <a:path w="85852" h="89283" extrusionOk="0">
                  <a:moveTo>
                    <a:pt x="42828" y="0"/>
                  </a:moveTo>
                  <a:cubicBezTo>
                    <a:pt x="42573" y="0"/>
                    <a:pt x="42317" y="82"/>
                    <a:pt x="42106" y="252"/>
                  </a:cubicBezTo>
                  <a:lnTo>
                    <a:pt x="1" y="31946"/>
                  </a:lnTo>
                  <a:lnTo>
                    <a:pt x="43131" y="89282"/>
                  </a:lnTo>
                  <a:lnTo>
                    <a:pt x="85210" y="57588"/>
                  </a:lnTo>
                  <a:cubicBezTo>
                    <a:pt x="85749" y="57178"/>
                    <a:pt x="85851" y="56409"/>
                    <a:pt x="85441" y="55870"/>
                  </a:cubicBezTo>
                  <a:lnTo>
                    <a:pt x="43798" y="482"/>
                  </a:lnTo>
                  <a:cubicBezTo>
                    <a:pt x="43557" y="166"/>
                    <a:pt x="43192" y="0"/>
                    <a:pt x="428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4" name="Google Shape;724;p15"/>
            <p:cNvSpPr/>
            <p:nvPr/>
          </p:nvSpPr>
          <p:spPr>
            <a:xfrm>
              <a:off x="373105" y="1605205"/>
              <a:ext cx="899265" cy="1180097"/>
            </a:xfrm>
            <a:custGeom>
              <a:avLst/>
              <a:gdLst/>
              <a:ahLst/>
              <a:cxnLst/>
              <a:rect l="l" t="t" r="r" b="b"/>
              <a:pathLst>
                <a:path w="44337" h="58183" extrusionOk="0">
                  <a:moveTo>
                    <a:pt x="1155" y="0"/>
                  </a:moveTo>
                  <a:lnTo>
                    <a:pt x="1" y="872"/>
                  </a:lnTo>
                  <a:lnTo>
                    <a:pt x="43157" y="58183"/>
                  </a:lnTo>
                  <a:lnTo>
                    <a:pt x="44337" y="57311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5" name="Google Shape;725;p15"/>
            <p:cNvSpPr/>
            <p:nvPr/>
          </p:nvSpPr>
          <p:spPr>
            <a:xfrm>
              <a:off x="762685" y="1424197"/>
              <a:ext cx="916931" cy="993396"/>
            </a:xfrm>
            <a:custGeom>
              <a:avLst/>
              <a:gdLst/>
              <a:ahLst/>
              <a:cxnLst/>
              <a:rect l="l" t="t" r="r" b="b"/>
              <a:pathLst>
                <a:path w="45208" h="48978" extrusionOk="0">
                  <a:moveTo>
                    <a:pt x="19206" y="1"/>
                  </a:moveTo>
                  <a:lnTo>
                    <a:pt x="0" y="14463"/>
                  </a:lnTo>
                  <a:lnTo>
                    <a:pt x="26001" y="48978"/>
                  </a:lnTo>
                  <a:lnTo>
                    <a:pt x="45208" y="34515"/>
                  </a:lnTo>
                  <a:lnTo>
                    <a:pt x="192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726" name="Google Shape;726;p15"/>
          <p:cNvSpPr txBox="1">
            <a:spLocks noGrp="1"/>
          </p:cNvSpPr>
          <p:nvPr>
            <p:ph type="title" hasCustomPrompt="1"/>
          </p:nvPr>
        </p:nvSpPr>
        <p:spPr>
          <a:xfrm>
            <a:off x="1416896" y="4128467"/>
            <a:ext cx="4080400" cy="63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44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27" name="Google Shape;727;p15"/>
          <p:cNvSpPr txBox="1">
            <a:spLocks noGrp="1"/>
          </p:cNvSpPr>
          <p:nvPr>
            <p:ph type="subTitle" idx="1"/>
          </p:nvPr>
        </p:nvSpPr>
        <p:spPr>
          <a:xfrm>
            <a:off x="1416896" y="4823339"/>
            <a:ext cx="4080400" cy="5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728" name="Google Shape;728;p15"/>
          <p:cNvSpPr txBox="1">
            <a:spLocks noGrp="1"/>
          </p:cNvSpPr>
          <p:nvPr>
            <p:ph type="title" idx="2" hasCustomPrompt="1"/>
          </p:nvPr>
        </p:nvSpPr>
        <p:spPr>
          <a:xfrm>
            <a:off x="6694800" y="4128467"/>
            <a:ext cx="4080400" cy="63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44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29" name="Google Shape;729;p15"/>
          <p:cNvSpPr txBox="1">
            <a:spLocks noGrp="1"/>
          </p:cNvSpPr>
          <p:nvPr>
            <p:ph type="subTitle" idx="3"/>
          </p:nvPr>
        </p:nvSpPr>
        <p:spPr>
          <a:xfrm>
            <a:off x="6694600" y="4823335"/>
            <a:ext cx="4080400" cy="5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730" name="Google Shape;730;p15"/>
          <p:cNvSpPr txBox="1">
            <a:spLocks noGrp="1"/>
          </p:cNvSpPr>
          <p:nvPr>
            <p:ph type="title" idx="4" hasCustomPrompt="1"/>
          </p:nvPr>
        </p:nvSpPr>
        <p:spPr>
          <a:xfrm>
            <a:off x="4055796" y="1493867"/>
            <a:ext cx="4080400" cy="63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44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31" name="Google Shape;731;p15"/>
          <p:cNvSpPr txBox="1">
            <a:spLocks noGrp="1"/>
          </p:cNvSpPr>
          <p:nvPr>
            <p:ph type="subTitle" idx="5"/>
          </p:nvPr>
        </p:nvSpPr>
        <p:spPr>
          <a:xfrm>
            <a:off x="4055796" y="2188739"/>
            <a:ext cx="4080400" cy="5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grpSp>
        <p:nvGrpSpPr>
          <p:cNvPr id="732" name="Google Shape;732;p15"/>
          <p:cNvGrpSpPr/>
          <p:nvPr/>
        </p:nvGrpSpPr>
        <p:grpSpPr>
          <a:xfrm rot="5400000">
            <a:off x="9607207" y="5000558"/>
            <a:ext cx="3759328" cy="3698844"/>
            <a:chOff x="7235149" y="-718650"/>
            <a:chExt cx="3031064" cy="2982297"/>
          </a:xfrm>
        </p:grpSpPr>
        <p:grpSp>
          <p:nvGrpSpPr>
            <p:cNvPr id="733" name="Google Shape;733;p15"/>
            <p:cNvGrpSpPr/>
            <p:nvPr/>
          </p:nvGrpSpPr>
          <p:grpSpPr>
            <a:xfrm rot="-4962260" flipH="1">
              <a:off x="7958573" y="-653239"/>
              <a:ext cx="596905" cy="1865484"/>
              <a:chOff x="-1858600" y="2385325"/>
              <a:chExt cx="523125" cy="1635025"/>
            </a:xfrm>
          </p:grpSpPr>
          <p:sp>
            <p:nvSpPr>
              <p:cNvPr id="734" name="Google Shape;734;p15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35" name="Google Shape;735;p15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36" name="Google Shape;736;p15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37" name="Google Shape;737;p15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738" name="Google Shape;738;p15"/>
            <p:cNvGrpSpPr/>
            <p:nvPr/>
          </p:nvGrpSpPr>
          <p:grpSpPr>
            <a:xfrm rot="-4962260" flipH="1">
              <a:off x="7743302" y="-357136"/>
              <a:ext cx="1178407" cy="2061785"/>
              <a:chOff x="-1779100" y="2408800"/>
              <a:chExt cx="1032750" cy="1807075"/>
            </a:xfrm>
          </p:grpSpPr>
          <p:sp>
            <p:nvSpPr>
              <p:cNvPr id="739" name="Google Shape;739;p15"/>
              <p:cNvSpPr/>
              <p:nvPr/>
            </p:nvSpPr>
            <p:spPr>
              <a:xfrm>
                <a:off x="-1779100" y="2498825"/>
                <a:ext cx="1032750" cy="1717050"/>
              </a:xfrm>
              <a:custGeom>
                <a:avLst/>
                <a:gdLst/>
                <a:ahLst/>
                <a:cxnLst/>
                <a:rect l="l" t="t" r="r" b="b"/>
                <a:pathLst>
                  <a:path w="41310" h="68682" extrusionOk="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40" name="Google Shape;740;p15"/>
              <p:cNvSpPr/>
              <p:nvPr/>
            </p:nvSpPr>
            <p:spPr>
              <a:xfrm>
                <a:off x="-1776550" y="2408800"/>
                <a:ext cx="973150" cy="1753225"/>
              </a:xfrm>
              <a:custGeom>
                <a:avLst/>
                <a:gdLst/>
                <a:ahLst/>
                <a:cxnLst/>
                <a:rect l="l" t="t" r="r" b="b"/>
                <a:pathLst>
                  <a:path w="38926" h="70129" extrusionOk="0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41" name="Google Shape;741;p15"/>
              <p:cNvSpPr/>
              <p:nvPr/>
            </p:nvSpPr>
            <p:spPr>
              <a:xfrm>
                <a:off x="-1311125" y="2430900"/>
                <a:ext cx="402150" cy="319125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2765" extrusionOk="0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42" name="Google Shape;742;p15"/>
              <p:cNvSpPr/>
              <p:nvPr/>
            </p:nvSpPr>
            <p:spPr>
              <a:xfrm>
                <a:off x="-1775275" y="2546100"/>
                <a:ext cx="795475" cy="1591550"/>
              </a:xfrm>
              <a:custGeom>
                <a:avLst/>
                <a:gdLst/>
                <a:ahLst/>
                <a:cxnLst/>
                <a:rect l="l" t="t" r="r" b="b"/>
                <a:pathLst>
                  <a:path w="31819" h="63662" extrusionOk="0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743" name="Google Shape;743;p15"/>
            <p:cNvGrpSpPr/>
            <p:nvPr/>
          </p:nvGrpSpPr>
          <p:grpSpPr>
            <a:xfrm rot="-3828478" flipH="1">
              <a:off x="7664496" y="-324322"/>
              <a:ext cx="2244432" cy="2193641"/>
              <a:chOff x="-623774" y="407959"/>
              <a:chExt cx="2317309" cy="2264556"/>
            </a:xfrm>
          </p:grpSpPr>
          <p:grpSp>
            <p:nvGrpSpPr>
              <p:cNvPr id="744" name="Google Shape;744;p15"/>
              <p:cNvGrpSpPr/>
              <p:nvPr/>
            </p:nvGrpSpPr>
            <p:grpSpPr>
              <a:xfrm rot="1413719">
                <a:off x="-360763" y="695549"/>
                <a:ext cx="1791287" cy="1689375"/>
                <a:chOff x="-2055400" y="3174000"/>
                <a:chExt cx="1520600" cy="1434200"/>
              </a:xfrm>
            </p:grpSpPr>
            <p:sp>
              <p:nvSpPr>
                <p:cNvPr id="745" name="Google Shape;745;p15"/>
                <p:cNvSpPr/>
                <p:nvPr/>
              </p:nvSpPr>
              <p:spPr>
                <a:xfrm>
                  <a:off x="-2007975" y="3215025"/>
                  <a:ext cx="147317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27" h="55727" extrusionOk="0">
                      <a:moveTo>
                        <a:pt x="49062" y="0"/>
                      </a:moveTo>
                      <a:cubicBezTo>
                        <a:pt x="48551" y="0"/>
                        <a:pt x="48041" y="36"/>
                        <a:pt x="47542" y="108"/>
                      </a:cubicBezTo>
                      <a:cubicBezTo>
                        <a:pt x="43618" y="698"/>
                        <a:pt x="40182" y="3005"/>
                        <a:pt x="37054" y="5441"/>
                      </a:cubicBezTo>
                      <a:cubicBezTo>
                        <a:pt x="28669" y="11980"/>
                        <a:pt x="21566" y="19955"/>
                        <a:pt x="15489" y="28674"/>
                      </a:cubicBezTo>
                      <a:cubicBezTo>
                        <a:pt x="13386" y="31725"/>
                        <a:pt x="11591" y="33828"/>
                        <a:pt x="9309" y="36725"/>
                      </a:cubicBezTo>
                      <a:cubicBezTo>
                        <a:pt x="4366" y="43026"/>
                        <a:pt x="2390" y="53266"/>
                        <a:pt x="9" y="55718"/>
                      </a:cubicBezTo>
                      <a:lnTo>
                        <a:pt x="9" y="55718"/>
                      </a:lnTo>
                      <a:cubicBezTo>
                        <a:pt x="12574" y="42822"/>
                        <a:pt x="31237" y="29697"/>
                        <a:pt x="46849" y="20724"/>
                      </a:cubicBezTo>
                      <a:cubicBezTo>
                        <a:pt x="49901" y="18981"/>
                        <a:pt x="53055" y="17237"/>
                        <a:pt x="55363" y="14596"/>
                      </a:cubicBezTo>
                      <a:cubicBezTo>
                        <a:pt x="57645" y="11955"/>
                        <a:pt x="58927" y="8083"/>
                        <a:pt x="57542" y="4852"/>
                      </a:cubicBezTo>
                      <a:cubicBezTo>
                        <a:pt x="56177" y="1674"/>
                        <a:pt x="52567" y="0"/>
                        <a:pt x="49062" y="0"/>
                      </a:cubicBezTo>
                      <a:close/>
                      <a:moveTo>
                        <a:pt x="9" y="55718"/>
                      </a:moveTo>
                      <a:lnTo>
                        <a:pt x="9" y="55718"/>
                      </a:lnTo>
                      <a:cubicBezTo>
                        <a:pt x="6" y="55720"/>
                        <a:pt x="4" y="55723"/>
                        <a:pt x="1" y="55726"/>
                      </a:cubicBezTo>
                      <a:cubicBezTo>
                        <a:pt x="4" y="55723"/>
                        <a:pt x="6" y="55720"/>
                        <a:pt x="9" y="5571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746" name="Google Shape;746;p15"/>
                <p:cNvSpPr/>
                <p:nvPr/>
              </p:nvSpPr>
              <p:spPr>
                <a:xfrm>
                  <a:off x="-2055400" y="3174000"/>
                  <a:ext cx="147252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01" h="55727" extrusionOk="0">
                      <a:moveTo>
                        <a:pt x="49036" y="0"/>
                      </a:moveTo>
                      <a:cubicBezTo>
                        <a:pt x="48525" y="0"/>
                        <a:pt x="48015" y="36"/>
                        <a:pt x="47516" y="108"/>
                      </a:cubicBezTo>
                      <a:cubicBezTo>
                        <a:pt x="43592" y="697"/>
                        <a:pt x="40156" y="3005"/>
                        <a:pt x="37028" y="5441"/>
                      </a:cubicBezTo>
                      <a:lnTo>
                        <a:pt x="37053" y="5441"/>
                      </a:lnTo>
                      <a:cubicBezTo>
                        <a:pt x="28643" y="11980"/>
                        <a:pt x="21540" y="19955"/>
                        <a:pt x="15488" y="28673"/>
                      </a:cubicBezTo>
                      <a:cubicBezTo>
                        <a:pt x="13386" y="31725"/>
                        <a:pt x="11565" y="33828"/>
                        <a:pt x="9283" y="36725"/>
                      </a:cubicBezTo>
                      <a:cubicBezTo>
                        <a:pt x="4334" y="43033"/>
                        <a:pt x="2359" y="53290"/>
                        <a:pt x="0" y="55726"/>
                      </a:cubicBezTo>
                      <a:cubicBezTo>
                        <a:pt x="12565" y="42828"/>
                        <a:pt x="31207" y="29699"/>
                        <a:pt x="46823" y="20724"/>
                      </a:cubicBezTo>
                      <a:cubicBezTo>
                        <a:pt x="49875" y="18981"/>
                        <a:pt x="53029" y="17237"/>
                        <a:pt x="55336" y="14596"/>
                      </a:cubicBezTo>
                      <a:cubicBezTo>
                        <a:pt x="57619" y="11955"/>
                        <a:pt x="58901" y="8083"/>
                        <a:pt x="57516" y="4852"/>
                      </a:cubicBezTo>
                      <a:cubicBezTo>
                        <a:pt x="56151" y="1674"/>
                        <a:pt x="52541" y="0"/>
                        <a:pt x="4903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747" name="Google Shape;747;p15"/>
                <p:cNvSpPr/>
                <p:nvPr/>
              </p:nvSpPr>
              <p:spPr>
                <a:xfrm>
                  <a:off x="-1083325" y="3219875"/>
                  <a:ext cx="461350" cy="20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54" h="8139" extrusionOk="0">
                      <a:moveTo>
                        <a:pt x="8731" y="282"/>
                      </a:moveTo>
                      <a:cubicBezTo>
                        <a:pt x="8661" y="282"/>
                        <a:pt x="8587" y="347"/>
                        <a:pt x="8607" y="427"/>
                      </a:cubicBezTo>
                      <a:cubicBezTo>
                        <a:pt x="8607" y="452"/>
                        <a:pt x="8633" y="452"/>
                        <a:pt x="8633" y="478"/>
                      </a:cubicBezTo>
                      <a:cubicBezTo>
                        <a:pt x="8669" y="496"/>
                        <a:pt x="8705" y="514"/>
                        <a:pt x="8741" y="514"/>
                      </a:cubicBezTo>
                      <a:cubicBezTo>
                        <a:pt x="8756" y="514"/>
                        <a:pt x="8771" y="511"/>
                        <a:pt x="8786" y="504"/>
                      </a:cubicBezTo>
                      <a:cubicBezTo>
                        <a:pt x="8889" y="452"/>
                        <a:pt x="8889" y="350"/>
                        <a:pt x="8786" y="298"/>
                      </a:cubicBezTo>
                      <a:cubicBezTo>
                        <a:pt x="8770" y="287"/>
                        <a:pt x="8750" y="282"/>
                        <a:pt x="8731" y="282"/>
                      </a:cubicBezTo>
                      <a:close/>
                      <a:moveTo>
                        <a:pt x="11359" y="1"/>
                      </a:moveTo>
                      <a:cubicBezTo>
                        <a:pt x="11294" y="1"/>
                        <a:pt x="11229" y="21"/>
                        <a:pt x="11171" y="68"/>
                      </a:cubicBezTo>
                      <a:cubicBezTo>
                        <a:pt x="11120" y="119"/>
                        <a:pt x="11094" y="145"/>
                        <a:pt x="11069" y="196"/>
                      </a:cubicBezTo>
                      <a:cubicBezTo>
                        <a:pt x="10992" y="375"/>
                        <a:pt x="11017" y="581"/>
                        <a:pt x="11145" y="709"/>
                      </a:cubicBezTo>
                      <a:cubicBezTo>
                        <a:pt x="11221" y="785"/>
                        <a:pt x="11314" y="819"/>
                        <a:pt x="11405" y="819"/>
                      </a:cubicBezTo>
                      <a:cubicBezTo>
                        <a:pt x="11590" y="819"/>
                        <a:pt x="11769" y="676"/>
                        <a:pt x="11787" y="452"/>
                      </a:cubicBezTo>
                      <a:cubicBezTo>
                        <a:pt x="11806" y="234"/>
                        <a:pt x="11581" y="1"/>
                        <a:pt x="11359" y="1"/>
                      </a:cubicBezTo>
                      <a:close/>
                      <a:moveTo>
                        <a:pt x="14759" y="611"/>
                      </a:moveTo>
                      <a:cubicBezTo>
                        <a:pt x="14635" y="611"/>
                        <a:pt x="14488" y="737"/>
                        <a:pt x="14530" y="863"/>
                      </a:cubicBezTo>
                      <a:cubicBezTo>
                        <a:pt x="14530" y="888"/>
                        <a:pt x="14556" y="914"/>
                        <a:pt x="14556" y="940"/>
                      </a:cubicBezTo>
                      <a:cubicBezTo>
                        <a:pt x="14606" y="989"/>
                        <a:pt x="14666" y="1017"/>
                        <a:pt x="14730" y="1017"/>
                      </a:cubicBezTo>
                      <a:cubicBezTo>
                        <a:pt x="14765" y="1017"/>
                        <a:pt x="14802" y="1009"/>
                        <a:pt x="14838" y="991"/>
                      </a:cubicBezTo>
                      <a:cubicBezTo>
                        <a:pt x="14992" y="914"/>
                        <a:pt x="14992" y="709"/>
                        <a:pt x="14838" y="632"/>
                      </a:cubicBezTo>
                      <a:cubicBezTo>
                        <a:pt x="14814" y="618"/>
                        <a:pt x="14787" y="611"/>
                        <a:pt x="14759" y="611"/>
                      </a:cubicBezTo>
                      <a:close/>
                      <a:moveTo>
                        <a:pt x="7128" y="1616"/>
                      </a:moveTo>
                      <a:cubicBezTo>
                        <a:pt x="7063" y="1616"/>
                        <a:pt x="6998" y="1637"/>
                        <a:pt x="6940" y="1683"/>
                      </a:cubicBezTo>
                      <a:cubicBezTo>
                        <a:pt x="6889" y="1709"/>
                        <a:pt x="6863" y="1760"/>
                        <a:pt x="6838" y="1811"/>
                      </a:cubicBezTo>
                      <a:cubicBezTo>
                        <a:pt x="6761" y="1965"/>
                        <a:pt x="6786" y="2170"/>
                        <a:pt x="6914" y="2324"/>
                      </a:cubicBezTo>
                      <a:cubicBezTo>
                        <a:pt x="6987" y="2389"/>
                        <a:pt x="7075" y="2418"/>
                        <a:pt x="7161" y="2418"/>
                      </a:cubicBezTo>
                      <a:cubicBezTo>
                        <a:pt x="7351" y="2418"/>
                        <a:pt x="7538" y="2279"/>
                        <a:pt x="7556" y="2068"/>
                      </a:cubicBezTo>
                      <a:cubicBezTo>
                        <a:pt x="7575" y="1850"/>
                        <a:pt x="7350" y="1616"/>
                        <a:pt x="7128" y="1616"/>
                      </a:cubicBezTo>
                      <a:close/>
                      <a:moveTo>
                        <a:pt x="4071" y="2071"/>
                      </a:moveTo>
                      <a:cubicBezTo>
                        <a:pt x="3935" y="2071"/>
                        <a:pt x="3797" y="2181"/>
                        <a:pt x="3837" y="2324"/>
                      </a:cubicBezTo>
                      <a:cubicBezTo>
                        <a:pt x="3863" y="2350"/>
                        <a:pt x="3863" y="2376"/>
                        <a:pt x="3889" y="2401"/>
                      </a:cubicBezTo>
                      <a:cubicBezTo>
                        <a:pt x="3938" y="2451"/>
                        <a:pt x="3999" y="2479"/>
                        <a:pt x="4063" y="2479"/>
                      </a:cubicBezTo>
                      <a:cubicBezTo>
                        <a:pt x="4098" y="2479"/>
                        <a:pt x="4134" y="2471"/>
                        <a:pt x="4171" y="2452"/>
                      </a:cubicBezTo>
                      <a:cubicBezTo>
                        <a:pt x="4325" y="2376"/>
                        <a:pt x="4325" y="2170"/>
                        <a:pt x="4171" y="2093"/>
                      </a:cubicBezTo>
                      <a:cubicBezTo>
                        <a:pt x="4140" y="2078"/>
                        <a:pt x="4105" y="2071"/>
                        <a:pt x="4071" y="2071"/>
                      </a:cubicBezTo>
                      <a:close/>
                      <a:moveTo>
                        <a:pt x="13880" y="2168"/>
                      </a:moveTo>
                      <a:cubicBezTo>
                        <a:pt x="13496" y="2168"/>
                        <a:pt x="13071" y="2519"/>
                        <a:pt x="13197" y="2940"/>
                      </a:cubicBezTo>
                      <a:lnTo>
                        <a:pt x="13171" y="2914"/>
                      </a:lnTo>
                      <a:lnTo>
                        <a:pt x="13171" y="2914"/>
                      </a:lnTo>
                      <a:cubicBezTo>
                        <a:pt x="13197" y="3017"/>
                        <a:pt x="13248" y="3068"/>
                        <a:pt x="13299" y="3145"/>
                      </a:cubicBezTo>
                      <a:cubicBezTo>
                        <a:pt x="13438" y="3300"/>
                        <a:pt x="13634" y="3386"/>
                        <a:pt x="13834" y="3386"/>
                      </a:cubicBezTo>
                      <a:cubicBezTo>
                        <a:pt x="13931" y="3386"/>
                        <a:pt x="14028" y="3366"/>
                        <a:pt x="14120" y="3324"/>
                      </a:cubicBezTo>
                      <a:cubicBezTo>
                        <a:pt x="14582" y="3119"/>
                        <a:pt x="14582" y="2452"/>
                        <a:pt x="14120" y="2222"/>
                      </a:cubicBezTo>
                      <a:cubicBezTo>
                        <a:pt x="14046" y="2185"/>
                        <a:pt x="13964" y="2168"/>
                        <a:pt x="13880" y="2168"/>
                      </a:cubicBezTo>
                      <a:close/>
                      <a:moveTo>
                        <a:pt x="11052" y="2873"/>
                      </a:moveTo>
                      <a:cubicBezTo>
                        <a:pt x="10986" y="2873"/>
                        <a:pt x="10922" y="2893"/>
                        <a:pt x="10863" y="2940"/>
                      </a:cubicBezTo>
                      <a:cubicBezTo>
                        <a:pt x="10812" y="2965"/>
                        <a:pt x="10786" y="3017"/>
                        <a:pt x="10761" y="3068"/>
                      </a:cubicBezTo>
                      <a:cubicBezTo>
                        <a:pt x="10658" y="3222"/>
                        <a:pt x="10710" y="3427"/>
                        <a:pt x="10838" y="3581"/>
                      </a:cubicBezTo>
                      <a:cubicBezTo>
                        <a:pt x="10910" y="3645"/>
                        <a:pt x="10998" y="3674"/>
                        <a:pt x="11085" y="3674"/>
                      </a:cubicBezTo>
                      <a:cubicBezTo>
                        <a:pt x="11275" y="3674"/>
                        <a:pt x="11461" y="3535"/>
                        <a:pt x="11479" y="3324"/>
                      </a:cubicBezTo>
                      <a:cubicBezTo>
                        <a:pt x="11499" y="3106"/>
                        <a:pt x="11273" y="2873"/>
                        <a:pt x="11052" y="2873"/>
                      </a:cubicBezTo>
                      <a:close/>
                      <a:moveTo>
                        <a:pt x="16379" y="3486"/>
                      </a:moveTo>
                      <a:cubicBezTo>
                        <a:pt x="16118" y="3486"/>
                        <a:pt x="15832" y="3726"/>
                        <a:pt x="15915" y="4017"/>
                      </a:cubicBezTo>
                      <a:cubicBezTo>
                        <a:pt x="15915" y="4068"/>
                        <a:pt x="15941" y="4119"/>
                        <a:pt x="15992" y="4170"/>
                      </a:cubicBezTo>
                      <a:cubicBezTo>
                        <a:pt x="16098" y="4277"/>
                        <a:pt x="16241" y="4334"/>
                        <a:pt x="16378" y="4334"/>
                      </a:cubicBezTo>
                      <a:cubicBezTo>
                        <a:pt x="16440" y="4334"/>
                        <a:pt x="16500" y="4323"/>
                        <a:pt x="16556" y="4299"/>
                      </a:cubicBezTo>
                      <a:cubicBezTo>
                        <a:pt x="16889" y="4145"/>
                        <a:pt x="16889" y="3683"/>
                        <a:pt x="16556" y="3529"/>
                      </a:cubicBezTo>
                      <a:cubicBezTo>
                        <a:pt x="16502" y="3500"/>
                        <a:pt x="16441" y="3486"/>
                        <a:pt x="16379" y="3486"/>
                      </a:cubicBezTo>
                      <a:close/>
                      <a:moveTo>
                        <a:pt x="4904" y="3922"/>
                      </a:moveTo>
                      <a:cubicBezTo>
                        <a:pt x="4663" y="3922"/>
                        <a:pt x="4396" y="4153"/>
                        <a:pt x="4478" y="4401"/>
                      </a:cubicBezTo>
                      <a:cubicBezTo>
                        <a:pt x="4478" y="4453"/>
                        <a:pt x="4504" y="4504"/>
                        <a:pt x="4555" y="4529"/>
                      </a:cubicBezTo>
                      <a:cubicBezTo>
                        <a:pt x="4644" y="4636"/>
                        <a:pt x="4769" y="4693"/>
                        <a:pt x="4897" y="4693"/>
                      </a:cubicBezTo>
                      <a:cubicBezTo>
                        <a:pt x="4955" y="4693"/>
                        <a:pt x="5013" y="4681"/>
                        <a:pt x="5068" y="4658"/>
                      </a:cubicBezTo>
                      <a:cubicBezTo>
                        <a:pt x="5376" y="4529"/>
                        <a:pt x="5376" y="4094"/>
                        <a:pt x="5068" y="3965"/>
                      </a:cubicBezTo>
                      <a:cubicBezTo>
                        <a:pt x="5018" y="3935"/>
                        <a:pt x="4962" y="3922"/>
                        <a:pt x="4904" y="3922"/>
                      </a:cubicBezTo>
                      <a:close/>
                      <a:moveTo>
                        <a:pt x="9543" y="4424"/>
                      </a:moveTo>
                      <a:cubicBezTo>
                        <a:pt x="9154" y="4424"/>
                        <a:pt x="8716" y="4772"/>
                        <a:pt x="8863" y="5171"/>
                      </a:cubicBezTo>
                      <a:lnTo>
                        <a:pt x="8838" y="5171"/>
                      </a:lnTo>
                      <a:cubicBezTo>
                        <a:pt x="8863" y="5247"/>
                        <a:pt x="8915" y="5324"/>
                        <a:pt x="8966" y="5376"/>
                      </a:cubicBezTo>
                      <a:cubicBezTo>
                        <a:pt x="9111" y="5539"/>
                        <a:pt x="9321" y="5625"/>
                        <a:pt x="9531" y="5625"/>
                      </a:cubicBezTo>
                      <a:cubicBezTo>
                        <a:pt x="9617" y="5625"/>
                        <a:pt x="9704" y="5611"/>
                        <a:pt x="9786" y="5581"/>
                      </a:cubicBezTo>
                      <a:cubicBezTo>
                        <a:pt x="10248" y="5350"/>
                        <a:pt x="10248" y="4709"/>
                        <a:pt x="9786" y="4478"/>
                      </a:cubicBezTo>
                      <a:cubicBezTo>
                        <a:pt x="9712" y="4441"/>
                        <a:pt x="9629" y="4424"/>
                        <a:pt x="9543" y="4424"/>
                      </a:cubicBezTo>
                      <a:close/>
                      <a:moveTo>
                        <a:pt x="803" y="4566"/>
                      </a:moveTo>
                      <a:cubicBezTo>
                        <a:pt x="420" y="4566"/>
                        <a:pt x="1" y="4912"/>
                        <a:pt x="145" y="5324"/>
                      </a:cubicBezTo>
                      <a:lnTo>
                        <a:pt x="119" y="5324"/>
                      </a:lnTo>
                      <a:cubicBezTo>
                        <a:pt x="145" y="5401"/>
                        <a:pt x="196" y="5478"/>
                        <a:pt x="247" y="5530"/>
                      </a:cubicBezTo>
                      <a:cubicBezTo>
                        <a:pt x="393" y="5693"/>
                        <a:pt x="602" y="5779"/>
                        <a:pt x="812" y="5779"/>
                      </a:cubicBezTo>
                      <a:cubicBezTo>
                        <a:pt x="899" y="5779"/>
                        <a:pt x="986" y="5765"/>
                        <a:pt x="1068" y="5735"/>
                      </a:cubicBezTo>
                      <a:cubicBezTo>
                        <a:pt x="1530" y="5504"/>
                        <a:pt x="1530" y="4837"/>
                        <a:pt x="1068" y="4632"/>
                      </a:cubicBezTo>
                      <a:cubicBezTo>
                        <a:pt x="988" y="4587"/>
                        <a:pt x="896" y="4566"/>
                        <a:pt x="803" y="4566"/>
                      </a:cubicBezTo>
                      <a:close/>
                      <a:moveTo>
                        <a:pt x="15597" y="5507"/>
                      </a:moveTo>
                      <a:cubicBezTo>
                        <a:pt x="15474" y="5507"/>
                        <a:pt x="15336" y="5617"/>
                        <a:pt x="15376" y="5760"/>
                      </a:cubicBezTo>
                      <a:cubicBezTo>
                        <a:pt x="15376" y="5786"/>
                        <a:pt x="15402" y="5812"/>
                        <a:pt x="15428" y="5837"/>
                      </a:cubicBezTo>
                      <a:cubicBezTo>
                        <a:pt x="15461" y="5887"/>
                        <a:pt x="15515" y="5915"/>
                        <a:pt x="15577" y="5915"/>
                      </a:cubicBezTo>
                      <a:cubicBezTo>
                        <a:pt x="15612" y="5915"/>
                        <a:pt x="15648" y="5907"/>
                        <a:pt x="15684" y="5889"/>
                      </a:cubicBezTo>
                      <a:cubicBezTo>
                        <a:pt x="15838" y="5812"/>
                        <a:pt x="15838" y="5606"/>
                        <a:pt x="15684" y="5530"/>
                      </a:cubicBezTo>
                      <a:cubicBezTo>
                        <a:pt x="15658" y="5514"/>
                        <a:pt x="15628" y="5507"/>
                        <a:pt x="15597" y="5507"/>
                      </a:cubicBezTo>
                      <a:close/>
                      <a:moveTo>
                        <a:pt x="6804" y="5935"/>
                      </a:moveTo>
                      <a:cubicBezTo>
                        <a:pt x="6729" y="5935"/>
                        <a:pt x="6636" y="6001"/>
                        <a:pt x="6658" y="6068"/>
                      </a:cubicBezTo>
                      <a:cubicBezTo>
                        <a:pt x="6658" y="6094"/>
                        <a:pt x="6684" y="6094"/>
                        <a:pt x="6684" y="6119"/>
                      </a:cubicBezTo>
                      <a:cubicBezTo>
                        <a:pt x="6702" y="6137"/>
                        <a:pt x="6746" y="6156"/>
                        <a:pt x="6788" y="6156"/>
                      </a:cubicBezTo>
                      <a:cubicBezTo>
                        <a:pt x="6805" y="6156"/>
                        <a:pt x="6823" y="6152"/>
                        <a:pt x="6838" y="6145"/>
                      </a:cubicBezTo>
                      <a:cubicBezTo>
                        <a:pt x="6914" y="6119"/>
                        <a:pt x="6914" y="5991"/>
                        <a:pt x="6838" y="5940"/>
                      </a:cubicBezTo>
                      <a:cubicBezTo>
                        <a:pt x="6827" y="5936"/>
                        <a:pt x="6816" y="5935"/>
                        <a:pt x="6804" y="5935"/>
                      </a:cubicBezTo>
                      <a:close/>
                      <a:moveTo>
                        <a:pt x="17748" y="6091"/>
                      </a:moveTo>
                      <a:cubicBezTo>
                        <a:pt x="17360" y="6091"/>
                        <a:pt x="16922" y="6438"/>
                        <a:pt x="17069" y="6837"/>
                      </a:cubicBezTo>
                      <a:lnTo>
                        <a:pt x="17043" y="6837"/>
                      </a:lnTo>
                      <a:cubicBezTo>
                        <a:pt x="17069" y="6914"/>
                        <a:pt x="17120" y="6991"/>
                        <a:pt x="17171" y="7068"/>
                      </a:cubicBezTo>
                      <a:cubicBezTo>
                        <a:pt x="17310" y="7224"/>
                        <a:pt x="17506" y="7309"/>
                        <a:pt x="17706" y="7309"/>
                      </a:cubicBezTo>
                      <a:cubicBezTo>
                        <a:pt x="17803" y="7309"/>
                        <a:pt x="17900" y="7289"/>
                        <a:pt x="17992" y="7248"/>
                      </a:cubicBezTo>
                      <a:cubicBezTo>
                        <a:pt x="18454" y="7042"/>
                        <a:pt x="18454" y="6376"/>
                        <a:pt x="17992" y="6145"/>
                      </a:cubicBezTo>
                      <a:cubicBezTo>
                        <a:pt x="17918" y="6108"/>
                        <a:pt x="17834" y="6091"/>
                        <a:pt x="17748" y="6091"/>
                      </a:cubicBezTo>
                      <a:close/>
                      <a:moveTo>
                        <a:pt x="8075" y="7152"/>
                      </a:moveTo>
                      <a:cubicBezTo>
                        <a:pt x="8008" y="7152"/>
                        <a:pt x="7944" y="7173"/>
                        <a:pt x="7889" y="7222"/>
                      </a:cubicBezTo>
                      <a:lnTo>
                        <a:pt x="7863" y="7222"/>
                      </a:lnTo>
                      <a:cubicBezTo>
                        <a:pt x="7838" y="7248"/>
                        <a:pt x="7812" y="7273"/>
                        <a:pt x="7786" y="7324"/>
                      </a:cubicBezTo>
                      <a:cubicBezTo>
                        <a:pt x="7684" y="7504"/>
                        <a:pt x="7709" y="7709"/>
                        <a:pt x="7838" y="7837"/>
                      </a:cubicBezTo>
                      <a:cubicBezTo>
                        <a:pt x="7923" y="7914"/>
                        <a:pt x="8023" y="7948"/>
                        <a:pt x="8118" y="7948"/>
                      </a:cubicBezTo>
                      <a:cubicBezTo>
                        <a:pt x="8308" y="7948"/>
                        <a:pt x="8479" y="7812"/>
                        <a:pt x="8479" y="7607"/>
                      </a:cubicBezTo>
                      <a:cubicBezTo>
                        <a:pt x="8518" y="7372"/>
                        <a:pt x="8288" y="7152"/>
                        <a:pt x="8075" y="7152"/>
                      </a:cubicBezTo>
                      <a:close/>
                      <a:moveTo>
                        <a:pt x="4203" y="6925"/>
                      </a:moveTo>
                      <a:cubicBezTo>
                        <a:pt x="3813" y="6925"/>
                        <a:pt x="3406" y="7271"/>
                        <a:pt x="3530" y="7683"/>
                      </a:cubicBezTo>
                      <a:cubicBezTo>
                        <a:pt x="3555" y="7760"/>
                        <a:pt x="3607" y="7837"/>
                        <a:pt x="3658" y="7889"/>
                      </a:cubicBezTo>
                      <a:cubicBezTo>
                        <a:pt x="3803" y="8052"/>
                        <a:pt x="4013" y="8138"/>
                        <a:pt x="4223" y="8138"/>
                      </a:cubicBezTo>
                      <a:cubicBezTo>
                        <a:pt x="4309" y="8138"/>
                        <a:pt x="4396" y="8124"/>
                        <a:pt x="4478" y="8094"/>
                      </a:cubicBezTo>
                      <a:cubicBezTo>
                        <a:pt x="4940" y="7863"/>
                        <a:pt x="4940" y="7196"/>
                        <a:pt x="4478" y="6991"/>
                      </a:cubicBezTo>
                      <a:cubicBezTo>
                        <a:pt x="4393" y="6946"/>
                        <a:pt x="4299" y="6925"/>
                        <a:pt x="4203" y="69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748" name="Google Shape;748;p15"/>
              <p:cNvSpPr/>
              <p:nvPr/>
            </p:nvSpPr>
            <p:spPr>
              <a:xfrm rot="1413719">
                <a:off x="-379186" y="861403"/>
                <a:ext cx="1464476" cy="1377667"/>
              </a:xfrm>
              <a:custGeom>
                <a:avLst/>
                <a:gdLst/>
                <a:ahLst/>
                <a:cxnLst/>
                <a:rect l="l" t="t" r="r" b="b"/>
                <a:pathLst>
                  <a:path w="49727" h="46783" extrusionOk="0">
                    <a:moveTo>
                      <a:pt x="49209" y="0"/>
                    </a:moveTo>
                    <a:cubicBezTo>
                      <a:pt x="49160" y="0"/>
                      <a:pt x="49108" y="11"/>
                      <a:pt x="49055" y="36"/>
                    </a:cubicBezTo>
                    <a:cubicBezTo>
                      <a:pt x="34592" y="8729"/>
                      <a:pt x="14361" y="23807"/>
                      <a:pt x="180" y="46218"/>
                    </a:cubicBezTo>
                    <a:cubicBezTo>
                      <a:pt x="1" y="46449"/>
                      <a:pt x="206" y="46782"/>
                      <a:pt x="488" y="46782"/>
                    </a:cubicBezTo>
                    <a:cubicBezTo>
                      <a:pt x="616" y="46782"/>
                      <a:pt x="744" y="46705"/>
                      <a:pt x="796" y="46603"/>
                    </a:cubicBezTo>
                    <a:cubicBezTo>
                      <a:pt x="14899" y="24320"/>
                      <a:pt x="35028" y="9319"/>
                      <a:pt x="49439" y="677"/>
                    </a:cubicBezTo>
                    <a:cubicBezTo>
                      <a:pt x="49727" y="434"/>
                      <a:pt x="49519" y="0"/>
                      <a:pt x="492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051836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2" name="Google Shape;792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75466" y="-36433"/>
            <a:ext cx="12342935" cy="700533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93" name="Google Shape;793;p17"/>
          <p:cNvGrpSpPr/>
          <p:nvPr/>
        </p:nvGrpSpPr>
        <p:grpSpPr>
          <a:xfrm>
            <a:off x="-563442" y="4234105"/>
            <a:ext cx="3658681" cy="2870832"/>
            <a:chOff x="-2415600" y="2986400"/>
            <a:chExt cx="1943075" cy="1524659"/>
          </a:xfrm>
        </p:grpSpPr>
        <p:sp>
          <p:nvSpPr>
            <p:cNvPr id="794" name="Google Shape;794;p17"/>
            <p:cNvSpPr/>
            <p:nvPr/>
          </p:nvSpPr>
          <p:spPr>
            <a:xfrm>
              <a:off x="-2415600" y="2986400"/>
              <a:ext cx="1117375" cy="1251275"/>
            </a:xfrm>
            <a:custGeom>
              <a:avLst/>
              <a:gdLst/>
              <a:ahLst/>
              <a:cxnLst/>
              <a:rect l="l" t="t" r="r" b="b"/>
              <a:pathLst>
                <a:path w="44695" h="50051" extrusionOk="0">
                  <a:moveTo>
                    <a:pt x="11387" y="1"/>
                  </a:moveTo>
                  <a:cubicBezTo>
                    <a:pt x="10743" y="1"/>
                    <a:pt x="10152" y="449"/>
                    <a:pt x="10001" y="1099"/>
                  </a:cubicBezTo>
                  <a:lnTo>
                    <a:pt x="180" y="41127"/>
                  </a:lnTo>
                  <a:cubicBezTo>
                    <a:pt x="0" y="41896"/>
                    <a:pt x="462" y="42665"/>
                    <a:pt x="1257" y="42871"/>
                  </a:cubicBezTo>
                  <a:lnTo>
                    <a:pt x="33617" y="50051"/>
                  </a:lnTo>
                  <a:lnTo>
                    <a:pt x="44695" y="8433"/>
                  </a:lnTo>
                  <a:lnTo>
                    <a:pt x="11744" y="48"/>
                  </a:lnTo>
                  <a:cubicBezTo>
                    <a:pt x="11625" y="16"/>
                    <a:pt x="11505" y="1"/>
                    <a:pt x="113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5" name="Google Shape;795;p17"/>
            <p:cNvSpPr/>
            <p:nvPr/>
          </p:nvSpPr>
          <p:spPr>
            <a:xfrm>
              <a:off x="-1586075" y="3188225"/>
              <a:ext cx="1113550" cy="1279575"/>
            </a:xfrm>
            <a:custGeom>
              <a:avLst/>
              <a:gdLst/>
              <a:ahLst/>
              <a:cxnLst/>
              <a:rect l="l" t="t" r="r" b="b"/>
              <a:pathLst>
                <a:path w="44542" h="51183" extrusionOk="0">
                  <a:moveTo>
                    <a:pt x="10411" y="1"/>
                  </a:moveTo>
                  <a:lnTo>
                    <a:pt x="0" y="41772"/>
                  </a:lnTo>
                  <a:lnTo>
                    <a:pt x="31797" y="51132"/>
                  </a:lnTo>
                  <a:cubicBezTo>
                    <a:pt x="31925" y="51166"/>
                    <a:pt x="32054" y="51182"/>
                    <a:pt x="32181" y="51182"/>
                  </a:cubicBezTo>
                  <a:cubicBezTo>
                    <a:pt x="32815" y="51182"/>
                    <a:pt x="33395" y="50773"/>
                    <a:pt x="33566" y="50132"/>
                  </a:cubicBezTo>
                  <a:lnTo>
                    <a:pt x="44336" y="10360"/>
                  </a:lnTo>
                  <a:cubicBezTo>
                    <a:pt x="44541" y="9591"/>
                    <a:pt x="44080" y="8796"/>
                    <a:pt x="43310" y="8591"/>
                  </a:cubicBezTo>
                  <a:lnTo>
                    <a:pt x="1041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6" name="Google Shape;796;p17"/>
            <p:cNvSpPr/>
            <p:nvPr/>
          </p:nvSpPr>
          <p:spPr>
            <a:xfrm>
              <a:off x="-2402775" y="2994000"/>
              <a:ext cx="1133400" cy="1217400"/>
            </a:xfrm>
            <a:custGeom>
              <a:avLst/>
              <a:gdLst/>
              <a:ahLst/>
              <a:cxnLst/>
              <a:rect l="l" t="t" r="r" b="b"/>
              <a:pathLst>
                <a:path w="45336" h="48696" extrusionOk="0">
                  <a:moveTo>
                    <a:pt x="12283" y="0"/>
                  </a:moveTo>
                  <a:lnTo>
                    <a:pt x="0" y="41900"/>
                  </a:lnTo>
                  <a:lnTo>
                    <a:pt x="19104" y="42131"/>
                  </a:lnTo>
                  <a:cubicBezTo>
                    <a:pt x="23976" y="42823"/>
                    <a:pt x="28540" y="44874"/>
                    <a:pt x="32309" y="48054"/>
                  </a:cubicBezTo>
                  <a:lnTo>
                    <a:pt x="33053" y="48695"/>
                  </a:lnTo>
                  <a:lnTo>
                    <a:pt x="45336" y="6770"/>
                  </a:lnTo>
                  <a:lnTo>
                    <a:pt x="44567" y="6129"/>
                  </a:lnTo>
                  <a:cubicBezTo>
                    <a:pt x="40797" y="2975"/>
                    <a:pt x="36233" y="923"/>
                    <a:pt x="31361" y="231"/>
                  </a:cubicBezTo>
                  <a:lnTo>
                    <a:pt x="122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7" name="Google Shape;797;p17"/>
            <p:cNvSpPr/>
            <p:nvPr/>
          </p:nvSpPr>
          <p:spPr>
            <a:xfrm>
              <a:off x="-2351263" y="3014809"/>
              <a:ext cx="1085975" cy="1231500"/>
            </a:xfrm>
            <a:custGeom>
              <a:avLst/>
              <a:gdLst/>
              <a:ahLst/>
              <a:cxnLst/>
              <a:rect l="l" t="t" r="r" b="b"/>
              <a:pathLst>
                <a:path w="43439" h="49260" extrusionOk="0">
                  <a:moveTo>
                    <a:pt x="12258" y="0"/>
                  </a:moveTo>
                  <a:lnTo>
                    <a:pt x="1" y="41925"/>
                  </a:lnTo>
                  <a:lnTo>
                    <a:pt x="17207" y="42695"/>
                  </a:lnTo>
                  <a:cubicBezTo>
                    <a:pt x="22079" y="43387"/>
                    <a:pt x="26643" y="45438"/>
                    <a:pt x="30412" y="48618"/>
                  </a:cubicBezTo>
                  <a:lnTo>
                    <a:pt x="31156" y="49259"/>
                  </a:lnTo>
                  <a:lnTo>
                    <a:pt x="43439" y="7334"/>
                  </a:lnTo>
                  <a:lnTo>
                    <a:pt x="42670" y="6693"/>
                  </a:lnTo>
                  <a:cubicBezTo>
                    <a:pt x="38900" y="3539"/>
                    <a:pt x="34336" y="1487"/>
                    <a:pt x="29464" y="769"/>
                  </a:cubicBezTo>
                  <a:lnTo>
                    <a:pt x="12258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8" name="Google Shape;798;p17"/>
            <p:cNvSpPr/>
            <p:nvPr/>
          </p:nvSpPr>
          <p:spPr>
            <a:xfrm>
              <a:off x="-1573663" y="3188659"/>
              <a:ext cx="1070600" cy="1322400"/>
            </a:xfrm>
            <a:custGeom>
              <a:avLst/>
              <a:gdLst/>
              <a:ahLst/>
              <a:cxnLst/>
              <a:rect l="l" t="t" r="r" b="b"/>
              <a:pathLst>
                <a:path w="42824" h="52896" extrusionOk="0">
                  <a:moveTo>
                    <a:pt x="17135" y="1"/>
                  </a:moveTo>
                  <a:cubicBezTo>
                    <a:pt x="15803" y="1"/>
                    <a:pt x="14490" y="86"/>
                    <a:pt x="13232" y="252"/>
                  </a:cubicBezTo>
                  <a:lnTo>
                    <a:pt x="12258" y="380"/>
                  </a:lnTo>
                  <a:lnTo>
                    <a:pt x="1" y="42280"/>
                  </a:lnTo>
                  <a:lnTo>
                    <a:pt x="975" y="42151"/>
                  </a:lnTo>
                  <a:cubicBezTo>
                    <a:pt x="2113" y="42002"/>
                    <a:pt x="3255" y="41927"/>
                    <a:pt x="4394" y="41927"/>
                  </a:cubicBezTo>
                  <a:cubicBezTo>
                    <a:pt x="8133" y="41927"/>
                    <a:pt x="11844" y="42727"/>
                    <a:pt x="15284" y="44280"/>
                  </a:cubicBezTo>
                  <a:lnTo>
                    <a:pt x="30208" y="52895"/>
                  </a:lnTo>
                  <a:lnTo>
                    <a:pt x="42824" y="9124"/>
                  </a:lnTo>
                  <a:lnTo>
                    <a:pt x="28284" y="2226"/>
                  </a:lnTo>
                  <a:cubicBezTo>
                    <a:pt x="24955" y="704"/>
                    <a:pt x="20963" y="1"/>
                    <a:pt x="1713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799" name="Google Shape;799;p17"/>
            <p:cNvGrpSpPr/>
            <p:nvPr/>
          </p:nvGrpSpPr>
          <p:grpSpPr>
            <a:xfrm>
              <a:off x="-2218800" y="3088875"/>
              <a:ext cx="1598825" cy="1190475"/>
              <a:chOff x="-2218800" y="3088875"/>
              <a:chExt cx="1598825" cy="1190475"/>
            </a:xfrm>
          </p:grpSpPr>
          <p:sp>
            <p:nvSpPr>
              <p:cNvPr id="800" name="Google Shape;800;p17"/>
              <p:cNvSpPr/>
              <p:nvPr/>
            </p:nvSpPr>
            <p:spPr>
              <a:xfrm>
                <a:off x="-2218800" y="3088875"/>
                <a:ext cx="841100" cy="985325"/>
              </a:xfrm>
              <a:custGeom>
                <a:avLst/>
                <a:gdLst/>
                <a:ahLst/>
                <a:cxnLst/>
                <a:rect l="l" t="t" r="r" b="b"/>
                <a:pathLst>
                  <a:path w="33644" h="39413" extrusionOk="0">
                    <a:moveTo>
                      <a:pt x="9539" y="0"/>
                    </a:moveTo>
                    <a:lnTo>
                      <a:pt x="9462" y="667"/>
                    </a:lnTo>
                    <a:lnTo>
                      <a:pt x="22412" y="2385"/>
                    </a:lnTo>
                    <a:cubicBezTo>
                      <a:pt x="26027" y="3077"/>
                      <a:pt x="29489" y="4436"/>
                      <a:pt x="32643" y="6360"/>
                    </a:cubicBezTo>
                    <a:lnTo>
                      <a:pt x="33284" y="6744"/>
                    </a:lnTo>
                    <a:lnTo>
                      <a:pt x="33643" y="6154"/>
                    </a:lnTo>
                    <a:lnTo>
                      <a:pt x="33002" y="5770"/>
                    </a:lnTo>
                    <a:cubicBezTo>
                      <a:pt x="29797" y="3795"/>
                      <a:pt x="26233" y="2411"/>
                      <a:pt x="22540" y="1693"/>
                    </a:cubicBezTo>
                    <a:lnTo>
                      <a:pt x="9539" y="0"/>
                    </a:lnTo>
                    <a:close/>
                    <a:moveTo>
                      <a:pt x="8668" y="2385"/>
                    </a:moveTo>
                    <a:lnTo>
                      <a:pt x="8591" y="3052"/>
                    </a:lnTo>
                    <a:lnTo>
                      <a:pt x="21540" y="4770"/>
                    </a:lnTo>
                    <a:cubicBezTo>
                      <a:pt x="25156" y="5462"/>
                      <a:pt x="28617" y="6821"/>
                      <a:pt x="31771" y="8744"/>
                    </a:cubicBezTo>
                    <a:lnTo>
                      <a:pt x="32387" y="9129"/>
                    </a:lnTo>
                    <a:lnTo>
                      <a:pt x="32771" y="8565"/>
                    </a:lnTo>
                    <a:lnTo>
                      <a:pt x="32130" y="8180"/>
                    </a:lnTo>
                    <a:cubicBezTo>
                      <a:pt x="28899" y="6206"/>
                      <a:pt x="25361" y="4821"/>
                      <a:pt x="21668" y="4103"/>
                    </a:cubicBezTo>
                    <a:lnTo>
                      <a:pt x="8668" y="2385"/>
                    </a:lnTo>
                    <a:close/>
                    <a:moveTo>
                      <a:pt x="7796" y="4795"/>
                    </a:moveTo>
                    <a:lnTo>
                      <a:pt x="7719" y="5488"/>
                    </a:lnTo>
                    <a:lnTo>
                      <a:pt x="20668" y="7180"/>
                    </a:lnTo>
                    <a:cubicBezTo>
                      <a:pt x="24284" y="7898"/>
                      <a:pt x="27746" y="9232"/>
                      <a:pt x="30900" y="11180"/>
                    </a:cubicBezTo>
                    <a:lnTo>
                      <a:pt x="31515" y="11565"/>
                    </a:lnTo>
                    <a:lnTo>
                      <a:pt x="31874" y="10975"/>
                    </a:lnTo>
                    <a:lnTo>
                      <a:pt x="31259" y="10591"/>
                    </a:lnTo>
                    <a:cubicBezTo>
                      <a:pt x="28028" y="8616"/>
                      <a:pt x="24489" y="7231"/>
                      <a:pt x="20796" y="6513"/>
                    </a:cubicBezTo>
                    <a:lnTo>
                      <a:pt x="7796" y="4795"/>
                    </a:lnTo>
                    <a:close/>
                    <a:moveTo>
                      <a:pt x="6873" y="9206"/>
                    </a:moveTo>
                    <a:lnTo>
                      <a:pt x="6770" y="9873"/>
                    </a:lnTo>
                    <a:lnTo>
                      <a:pt x="19745" y="11591"/>
                    </a:lnTo>
                    <a:cubicBezTo>
                      <a:pt x="23361" y="12283"/>
                      <a:pt x="26822" y="13642"/>
                      <a:pt x="29976" y="15565"/>
                    </a:cubicBezTo>
                    <a:lnTo>
                      <a:pt x="30592" y="15950"/>
                    </a:lnTo>
                    <a:lnTo>
                      <a:pt x="30951" y="15386"/>
                    </a:lnTo>
                    <a:lnTo>
                      <a:pt x="30335" y="15001"/>
                    </a:lnTo>
                    <a:cubicBezTo>
                      <a:pt x="27104" y="13027"/>
                      <a:pt x="23566" y="11642"/>
                      <a:pt x="19848" y="10924"/>
                    </a:cubicBezTo>
                    <a:lnTo>
                      <a:pt x="6873" y="9206"/>
                    </a:lnTo>
                    <a:close/>
                    <a:moveTo>
                      <a:pt x="5975" y="11616"/>
                    </a:moveTo>
                    <a:lnTo>
                      <a:pt x="5898" y="12283"/>
                    </a:lnTo>
                    <a:lnTo>
                      <a:pt x="18848" y="14001"/>
                    </a:lnTo>
                    <a:cubicBezTo>
                      <a:pt x="22463" y="14693"/>
                      <a:pt x="25925" y="16052"/>
                      <a:pt x="29079" y="17976"/>
                    </a:cubicBezTo>
                    <a:lnTo>
                      <a:pt x="29694" y="18360"/>
                    </a:lnTo>
                    <a:lnTo>
                      <a:pt x="30079" y="17796"/>
                    </a:lnTo>
                    <a:lnTo>
                      <a:pt x="29438" y="17411"/>
                    </a:lnTo>
                    <a:cubicBezTo>
                      <a:pt x="26207" y="15437"/>
                      <a:pt x="22668" y="14052"/>
                      <a:pt x="18976" y="13334"/>
                    </a:cubicBezTo>
                    <a:lnTo>
                      <a:pt x="5975" y="11616"/>
                    </a:lnTo>
                    <a:close/>
                    <a:moveTo>
                      <a:pt x="5078" y="14027"/>
                    </a:moveTo>
                    <a:lnTo>
                      <a:pt x="5001" y="14693"/>
                    </a:lnTo>
                    <a:lnTo>
                      <a:pt x="17950" y="16411"/>
                    </a:lnTo>
                    <a:cubicBezTo>
                      <a:pt x="21566" y="17104"/>
                      <a:pt x="25027" y="18463"/>
                      <a:pt x="28181" y="20386"/>
                    </a:cubicBezTo>
                    <a:lnTo>
                      <a:pt x="28797" y="20796"/>
                    </a:lnTo>
                    <a:lnTo>
                      <a:pt x="29181" y="20206"/>
                    </a:lnTo>
                    <a:lnTo>
                      <a:pt x="28566" y="19822"/>
                    </a:lnTo>
                    <a:cubicBezTo>
                      <a:pt x="25335" y="17847"/>
                      <a:pt x="21796" y="16463"/>
                      <a:pt x="18104" y="15745"/>
                    </a:cubicBezTo>
                    <a:lnTo>
                      <a:pt x="5078" y="14027"/>
                    </a:lnTo>
                    <a:close/>
                    <a:moveTo>
                      <a:pt x="4078" y="19053"/>
                    </a:moveTo>
                    <a:lnTo>
                      <a:pt x="4001" y="19719"/>
                    </a:lnTo>
                    <a:lnTo>
                      <a:pt x="16950" y="21437"/>
                    </a:lnTo>
                    <a:cubicBezTo>
                      <a:pt x="20591" y="22130"/>
                      <a:pt x="24053" y="23489"/>
                      <a:pt x="27207" y="25412"/>
                    </a:cubicBezTo>
                    <a:lnTo>
                      <a:pt x="27822" y="25797"/>
                    </a:lnTo>
                    <a:lnTo>
                      <a:pt x="28181" y="25232"/>
                    </a:lnTo>
                    <a:lnTo>
                      <a:pt x="27566" y="24822"/>
                    </a:lnTo>
                    <a:cubicBezTo>
                      <a:pt x="24335" y="22848"/>
                      <a:pt x="20796" y="21463"/>
                      <a:pt x="17104" y="20745"/>
                    </a:cubicBezTo>
                    <a:lnTo>
                      <a:pt x="4078" y="19053"/>
                    </a:lnTo>
                    <a:close/>
                    <a:moveTo>
                      <a:pt x="3231" y="21463"/>
                    </a:moveTo>
                    <a:lnTo>
                      <a:pt x="3129" y="22130"/>
                    </a:lnTo>
                    <a:lnTo>
                      <a:pt x="16078" y="23848"/>
                    </a:lnTo>
                    <a:cubicBezTo>
                      <a:pt x="19899" y="24617"/>
                      <a:pt x="24438" y="26668"/>
                      <a:pt x="26310" y="27848"/>
                    </a:cubicBezTo>
                    <a:lnTo>
                      <a:pt x="26925" y="28233"/>
                    </a:lnTo>
                    <a:lnTo>
                      <a:pt x="27310" y="27643"/>
                    </a:lnTo>
                    <a:lnTo>
                      <a:pt x="26669" y="27258"/>
                    </a:lnTo>
                    <a:cubicBezTo>
                      <a:pt x="24745" y="26053"/>
                      <a:pt x="20104" y="23925"/>
                      <a:pt x="16206" y="23155"/>
                    </a:cubicBezTo>
                    <a:lnTo>
                      <a:pt x="3231" y="21463"/>
                    </a:lnTo>
                    <a:close/>
                    <a:moveTo>
                      <a:pt x="2334" y="23848"/>
                    </a:moveTo>
                    <a:lnTo>
                      <a:pt x="2231" y="24514"/>
                    </a:lnTo>
                    <a:lnTo>
                      <a:pt x="15206" y="26232"/>
                    </a:lnTo>
                    <a:cubicBezTo>
                      <a:pt x="18925" y="26976"/>
                      <a:pt x="24540" y="29669"/>
                      <a:pt x="25438" y="30233"/>
                    </a:cubicBezTo>
                    <a:lnTo>
                      <a:pt x="26053" y="30617"/>
                    </a:lnTo>
                    <a:lnTo>
                      <a:pt x="26412" y="30053"/>
                    </a:lnTo>
                    <a:lnTo>
                      <a:pt x="25797" y="29669"/>
                    </a:lnTo>
                    <a:cubicBezTo>
                      <a:pt x="24848" y="29079"/>
                      <a:pt x="19207" y="26335"/>
                      <a:pt x="15335" y="25566"/>
                    </a:cubicBezTo>
                    <a:lnTo>
                      <a:pt x="2334" y="23848"/>
                    </a:lnTo>
                    <a:close/>
                    <a:moveTo>
                      <a:pt x="1283" y="27592"/>
                    </a:moveTo>
                    <a:lnTo>
                      <a:pt x="1180" y="28284"/>
                    </a:lnTo>
                    <a:lnTo>
                      <a:pt x="14155" y="29976"/>
                    </a:lnTo>
                    <a:cubicBezTo>
                      <a:pt x="17771" y="30694"/>
                      <a:pt x="21232" y="32053"/>
                      <a:pt x="24361" y="33976"/>
                    </a:cubicBezTo>
                    <a:lnTo>
                      <a:pt x="25002" y="34361"/>
                    </a:lnTo>
                    <a:lnTo>
                      <a:pt x="25361" y="33797"/>
                    </a:lnTo>
                    <a:lnTo>
                      <a:pt x="24745" y="33387"/>
                    </a:lnTo>
                    <a:cubicBezTo>
                      <a:pt x="21514" y="31412"/>
                      <a:pt x="17976" y="30028"/>
                      <a:pt x="14258" y="29310"/>
                    </a:cubicBezTo>
                    <a:lnTo>
                      <a:pt x="1283" y="27592"/>
                    </a:lnTo>
                    <a:close/>
                    <a:moveTo>
                      <a:pt x="693" y="30156"/>
                    </a:moveTo>
                    <a:lnTo>
                      <a:pt x="590" y="30822"/>
                    </a:lnTo>
                    <a:lnTo>
                      <a:pt x="13565" y="32541"/>
                    </a:lnTo>
                    <a:cubicBezTo>
                      <a:pt x="17181" y="33233"/>
                      <a:pt x="20643" y="34592"/>
                      <a:pt x="23797" y="36515"/>
                    </a:cubicBezTo>
                    <a:lnTo>
                      <a:pt x="24412" y="36900"/>
                    </a:lnTo>
                    <a:lnTo>
                      <a:pt x="24771" y="36310"/>
                    </a:lnTo>
                    <a:lnTo>
                      <a:pt x="24130" y="35925"/>
                    </a:lnTo>
                    <a:cubicBezTo>
                      <a:pt x="20925" y="33951"/>
                      <a:pt x="17386" y="32566"/>
                      <a:pt x="13668" y="31874"/>
                    </a:cubicBezTo>
                    <a:lnTo>
                      <a:pt x="693" y="30156"/>
                    </a:lnTo>
                    <a:close/>
                    <a:moveTo>
                      <a:pt x="103" y="32643"/>
                    </a:moveTo>
                    <a:lnTo>
                      <a:pt x="0" y="33335"/>
                    </a:lnTo>
                    <a:lnTo>
                      <a:pt x="12975" y="35053"/>
                    </a:lnTo>
                    <a:cubicBezTo>
                      <a:pt x="16591" y="35746"/>
                      <a:pt x="20053" y="37105"/>
                      <a:pt x="23207" y="39028"/>
                    </a:cubicBezTo>
                    <a:lnTo>
                      <a:pt x="23848" y="39413"/>
                    </a:lnTo>
                    <a:lnTo>
                      <a:pt x="24181" y="38823"/>
                    </a:lnTo>
                    <a:lnTo>
                      <a:pt x="23540" y="38438"/>
                    </a:lnTo>
                    <a:cubicBezTo>
                      <a:pt x="20335" y="36464"/>
                      <a:pt x="16796" y="35079"/>
                      <a:pt x="13104" y="34361"/>
                    </a:cubicBezTo>
                    <a:lnTo>
                      <a:pt x="103" y="3264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01" name="Google Shape;801;p17"/>
              <p:cNvSpPr/>
              <p:nvPr/>
            </p:nvSpPr>
            <p:spPr>
              <a:xfrm>
                <a:off x="-1461075" y="3283625"/>
                <a:ext cx="841100" cy="995725"/>
              </a:xfrm>
              <a:custGeom>
                <a:avLst/>
                <a:gdLst/>
                <a:ahLst/>
                <a:cxnLst/>
                <a:rect l="l" t="t" r="r" b="b"/>
                <a:pathLst>
                  <a:path w="33644" h="39829" extrusionOk="0">
                    <a:moveTo>
                      <a:pt x="11739" y="1"/>
                    </a:moveTo>
                    <a:cubicBezTo>
                      <a:pt x="10432" y="1"/>
                      <a:pt x="9481" y="31"/>
                      <a:pt x="9386" y="31"/>
                    </a:cubicBezTo>
                    <a:lnTo>
                      <a:pt x="9386" y="698"/>
                    </a:lnTo>
                    <a:cubicBezTo>
                      <a:pt x="9406" y="698"/>
                      <a:pt x="10284" y="673"/>
                      <a:pt x="11526" y="673"/>
                    </a:cubicBezTo>
                    <a:cubicBezTo>
                      <a:pt x="13388" y="673"/>
                      <a:pt x="16068" y="729"/>
                      <a:pt x="17899" y="1006"/>
                    </a:cubicBezTo>
                    <a:cubicBezTo>
                      <a:pt x="22643" y="1775"/>
                      <a:pt x="29618" y="4878"/>
                      <a:pt x="32618" y="6750"/>
                    </a:cubicBezTo>
                    <a:lnTo>
                      <a:pt x="33259" y="7134"/>
                    </a:lnTo>
                    <a:lnTo>
                      <a:pt x="33644" y="6570"/>
                    </a:lnTo>
                    <a:lnTo>
                      <a:pt x="33028" y="6185"/>
                    </a:lnTo>
                    <a:cubicBezTo>
                      <a:pt x="29977" y="4288"/>
                      <a:pt x="22874" y="1108"/>
                      <a:pt x="18053" y="365"/>
                    </a:cubicBezTo>
                    <a:cubicBezTo>
                      <a:pt x="16198" y="63"/>
                      <a:pt x="13606" y="1"/>
                      <a:pt x="11739" y="1"/>
                    </a:cubicBezTo>
                    <a:close/>
                    <a:moveTo>
                      <a:pt x="8770" y="2801"/>
                    </a:moveTo>
                    <a:lnTo>
                      <a:pt x="8770" y="3493"/>
                    </a:lnTo>
                    <a:cubicBezTo>
                      <a:pt x="8847" y="3493"/>
                      <a:pt x="16130" y="3519"/>
                      <a:pt x="19258" y="4288"/>
                    </a:cubicBezTo>
                    <a:cubicBezTo>
                      <a:pt x="22976" y="5211"/>
                      <a:pt x="28489" y="7134"/>
                      <a:pt x="31746" y="9160"/>
                    </a:cubicBezTo>
                    <a:lnTo>
                      <a:pt x="32387" y="9545"/>
                    </a:lnTo>
                    <a:lnTo>
                      <a:pt x="32746" y="8980"/>
                    </a:lnTo>
                    <a:lnTo>
                      <a:pt x="32105" y="8570"/>
                    </a:lnTo>
                    <a:cubicBezTo>
                      <a:pt x="28797" y="6519"/>
                      <a:pt x="23207" y="4570"/>
                      <a:pt x="19412" y="3621"/>
                    </a:cubicBezTo>
                    <a:cubicBezTo>
                      <a:pt x="16207" y="2852"/>
                      <a:pt x="9078" y="2801"/>
                      <a:pt x="8770" y="2801"/>
                    </a:cubicBezTo>
                    <a:close/>
                    <a:moveTo>
                      <a:pt x="8129" y="5570"/>
                    </a:moveTo>
                    <a:lnTo>
                      <a:pt x="8129" y="6262"/>
                    </a:lnTo>
                    <a:cubicBezTo>
                      <a:pt x="8232" y="6262"/>
                      <a:pt x="17412" y="6467"/>
                      <a:pt x="20592" y="7570"/>
                    </a:cubicBezTo>
                    <a:cubicBezTo>
                      <a:pt x="21463" y="7878"/>
                      <a:pt x="22361" y="8160"/>
                      <a:pt x="23233" y="8442"/>
                    </a:cubicBezTo>
                    <a:cubicBezTo>
                      <a:pt x="25976" y="9314"/>
                      <a:pt x="28592" y="10160"/>
                      <a:pt x="30874" y="11570"/>
                    </a:cubicBezTo>
                    <a:lnTo>
                      <a:pt x="31490" y="11955"/>
                    </a:lnTo>
                    <a:lnTo>
                      <a:pt x="31849" y="11391"/>
                    </a:lnTo>
                    <a:lnTo>
                      <a:pt x="31208" y="11006"/>
                    </a:lnTo>
                    <a:cubicBezTo>
                      <a:pt x="28874" y="9519"/>
                      <a:pt x="26079" y="8647"/>
                      <a:pt x="23412" y="7801"/>
                    </a:cubicBezTo>
                    <a:cubicBezTo>
                      <a:pt x="22540" y="7519"/>
                      <a:pt x="21669" y="7237"/>
                      <a:pt x="20797" y="6929"/>
                    </a:cubicBezTo>
                    <a:cubicBezTo>
                      <a:pt x="17540" y="5801"/>
                      <a:pt x="8514" y="5570"/>
                      <a:pt x="8129" y="5570"/>
                    </a:cubicBezTo>
                    <a:close/>
                    <a:moveTo>
                      <a:pt x="6822" y="9596"/>
                    </a:moveTo>
                    <a:lnTo>
                      <a:pt x="6745" y="10263"/>
                    </a:lnTo>
                    <a:lnTo>
                      <a:pt x="19694" y="11981"/>
                    </a:lnTo>
                    <a:cubicBezTo>
                      <a:pt x="23310" y="12699"/>
                      <a:pt x="26771" y="14032"/>
                      <a:pt x="29925" y="15981"/>
                    </a:cubicBezTo>
                    <a:lnTo>
                      <a:pt x="30566" y="16365"/>
                    </a:lnTo>
                    <a:lnTo>
                      <a:pt x="30925" y="15776"/>
                    </a:lnTo>
                    <a:lnTo>
                      <a:pt x="30284" y="15391"/>
                    </a:lnTo>
                    <a:cubicBezTo>
                      <a:pt x="27079" y="13417"/>
                      <a:pt x="23515" y="12032"/>
                      <a:pt x="19822" y="11314"/>
                    </a:cubicBezTo>
                    <a:lnTo>
                      <a:pt x="6822" y="9596"/>
                    </a:lnTo>
                    <a:close/>
                    <a:moveTo>
                      <a:pt x="5950" y="12006"/>
                    </a:moveTo>
                    <a:lnTo>
                      <a:pt x="5847" y="12673"/>
                    </a:lnTo>
                    <a:lnTo>
                      <a:pt x="18822" y="14391"/>
                    </a:lnTo>
                    <a:cubicBezTo>
                      <a:pt x="22438" y="15109"/>
                      <a:pt x="25900" y="16442"/>
                      <a:pt x="29054" y="18391"/>
                    </a:cubicBezTo>
                    <a:lnTo>
                      <a:pt x="29669" y="18776"/>
                    </a:lnTo>
                    <a:lnTo>
                      <a:pt x="30054" y="18186"/>
                    </a:lnTo>
                    <a:lnTo>
                      <a:pt x="29413" y="17801"/>
                    </a:lnTo>
                    <a:cubicBezTo>
                      <a:pt x="26182" y="15827"/>
                      <a:pt x="22643" y="14442"/>
                      <a:pt x="18925" y="13724"/>
                    </a:cubicBezTo>
                    <a:lnTo>
                      <a:pt x="5950" y="12006"/>
                    </a:lnTo>
                    <a:close/>
                    <a:moveTo>
                      <a:pt x="5052" y="14417"/>
                    </a:moveTo>
                    <a:lnTo>
                      <a:pt x="4975" y="15109"/>
                    </a:lnTo>
                    <a:lnTo>
                      <a:pt x="17925" y="16801"/>
                    </a:lnTo>
                    <a:cubicBezTo>
                      <a:pt x="21540" y="17519"/>
                      <a:pt x="25028" y="18853"/>
                      <a:pt x="28156" y="20802"/>
                    </a:cubicBezTo>
                    <a:lnTo>
                      <a:pt x="28797" y="21186"/>
                    </a:lnTo>
                    <a:lnTo>
                      <a:pt x="29156" y="20596"/>
                    </a:lnTo>
                    <a:lnTo>
                      <a:pt x="28515" y="20212"/>
                    </a:lnTo>
                    <a:cubicBezTo>
                      <a:pt x="25310" y="18237"/>
                      <a:pt x="21745" y="16853"/>
                      <a:pt x="18053" y="16135"/>
                    </a:cubicBezTo>
                    <a:lnTo>
                      <a:pt x="5052" y="14417"/>
                    </a:lnTo>
                    <a:close/>
                    <a:moveTo>
                      <a:pt x="4078" y="19443"/>
                    </a:moveTo>
                    <a:lnTo>
                      <a:pt x="4001" y="20109"/>
                    </a:lnTo>
                    <a:lnTo>
                      <a:pt x="16950" y="21827"/>
                    </a:lnTo>
                    <a:cubicBezTo>
                      <a:pt x="20566" y="22545"/>
                      <a:pt x="24028" y="23879"/>
                      <a:pt x="27182" y="25827"/>
                    </a:cubicBezTo>
                    <a:lnTo>
                      <a:pt x="27823" y="26212"/>
                    </a:lnTo>
                    <a:lnTo>
                      <a:pt x="28156" y="25622"/>
                    </a:lnTo>
                    <a:lnTo>
                      <a:pt x="27541" y="25238"/>
                    </a:lnTo>
                    <a:cubicBezTo>
                      <a:pt x="24310" y="23263"/>
                      <a:pt x="20771" y="21879"/>
                      <a:pt x="17079" y="21161"/>
                    </a:cubicBezTo>
                    <a:lnTo>
                      <a:pt x="4078" y="19443"/>
                    </a:lnTo>
                    <a:close/>
                    <a:moveTo>
                      <a:pt x="3180" y="21853"/>
                    </a:moveTo>
                    <a:lnTo>
                      <a:pt x="3103" y="22520"/>
                    </a:lnTo>
                    <a:lnTo>
                      <a:pt x="16053" y="24238"/>
                    </a:lnTo>
                    <a:cubicBezTo>
                      <a:pt x="19874" y="24981"/>
                      <a:pt x="24438" y="27058"/>
                      <a:pt x="26284" y="28212"/>
                    </a:cubicBezTo>
                    <a:lnTo>
                      <a:pt x="26925" y="28623"/>
                    </a:lnTo>
                    <a:lnTo>
                      <a:pt x="27284" y="28033"/>
                    </a:lnTo>
                    <a:lnTo>
                      <a:pt x="26643" y="27648"/>
                    </a:lnTo>
                    <a:cubicBezTo>
                      <a:pt x="24720" y="26443"/>
                      <a:pt x="20079" y="24340"/>
                      <a:pt x="16181" y="23571"/>
                    </a:cubicBezTo>
                    <a:lnTo>
                      <a:pt x="3180" y="21853"/>
                    </a:lnTo>
                    <a:close/>
                    <a:moveTo>
                      <a:pt x="2309" y="24263"/>
                    </a:moveTo>
                    <a:lnTo>
                      <a:pt x="2232" y="24930"/>
                    </a:lnTo>
                    <a:lnTo>
                      <a:pt x="15181" y="26648"/>
                    </a:lnTo>
                    <a:cubicBezTo>
                      <a:pt x="18925" y="27392"/>
                      <a:pt x="24515" y="30084"/>
                      <a:pt x="25412" y="30623"/>
                    </a:cubicBezTo>
                    <a:lnTo>
                      <a:pt x="26053" y="31007"/>
                    </a:lnTo>
                    <a:lnTo>
                      <a:pt x="26387" y="30443"/>
                    </a:lnTo>
                    <a:lnTo>
                      <a:pt x="25771" y="30058"/>
                    </a:lnTo>
                    <a:cubicBezTo>
                      <a:pt x="24823" y="29469"/>
                      <a:pt x="19181" y="26751"/>
                      <a:pt x="15309" y="25981"/>
                    </a:cubicBezTo>
                    <a:lnTo>
                      <a:pt x="2309" y="24263"/>
                    </a:lnTo>
                    <a:close/>
                    <a:moveTo>
                      <a:pt x="1257" y="28007"/>
                    </a:moveTo>
                    <a:lnTo>
                      <a:pt x="1180" y="28674"/>
                    </a:lnTo>
                    <a:lnTo>
                      <a:pt x="14130" y="30392"/>
                    </a:lnTo>
                    <a:cubicBezTo>
                      <a:pt x="17745" y="31110"/>
                      <a:pt x="21207" y="32443"/>
                      <a:pt x="24361" y="34392"/>
                    </a:cubicBezTo>
                    <a:lnTo>
                      <a:pt x="24976" y="34777"/>
                    </a:lnTo>
                    <a:lnTo>
                      <a:pt x="25335" y="34187"/>
                    </a:lnTo>
                    <a:lnTo>
                      <a:pt x="24720" y="33802"/>
                    </a:lnTo>
                    <a:cubicBezTo>
                      <a:pt x="21489" y="31828"/>
                      <a:pt x="17950" y="30443"/>
                      <a:pt x="14258" y="29725"/>
                    </a:cubicBezTo>
                    <a:lnTo>
                      <a:pt x="1257" y="28007"/>
                    </a:lnTo>
                    <a:close/>
                    <a:moveTo>
                      <a:pt x="667" y="30520"/>
                    </a:moveTo>
                    <a:lnTo>
                      <a:pt x="591" y="31212"/>
                    </a:lnTo>
                    <a:lnTo>
                      <a:pt x="13566" y="32905"/>
                    </a:lnTo>
                    <a:cubicBezTo>
                      <a:pt x="17155" y="33623"/>
                      <a:pt x="20617" y="34982"/>
                      <a:pt x="23771" y="36905"/>
                    </a:cubicBezTo>
                    <a:lnTo>
                      <a:pt x="24412" y="37290"/>
                    </a:lnTo>
                    <a:lnTo>
                      <a:pt x="24746" y="36726"/>
                    </a:lnTo>
                    <a:lnTo>
                      <a:pt x="24130" y="36315"/>
                    </a:lnTo>
                    <a:cubicBezTo>
                      <a:pt x="20899" y="34341"/>
                      <a:pt x="17361" y="32956"/>
                      <a:pt x="13668" y="32238"/>
                    </a:cubicBezTo>
                    <a:lnTo>
                      <a:pt x="667" y="30520"/>
                    </a:lnTo>
                    <a:close/>
                    <a:moveTo>
                      <a:pt x="103" y="33059"/>
                    </a:moveTo>
                    <a:lnTo>
                      <a:pt x="1" y="33725"/>
                    </a:lnTo>
                    <a:lnTo>
                      <a:pt x="12950" y="35443"/>
                    </a:lnTo>
                    <a:cubicBezTo>
                      <a:pt x="16566" y="36136"/>
                      <a:pt x="20027" y="37495"/>
                      <a:pt x="23181" y="39418"/>
                    </a:cubicBezTo>
                    <a:lnTo>
                      <a:pt x="23797" y="39828"/>
                    </a:lnTo>
                    <a:lnTo>
                      <a:pt x="24156" y="39238"/>
                    </a:lnTo>
                    <a:lnTo>
                      <a:pt x="23515" y="38854"/>
                    </a:lnTo>
                    <a:cubicBezTo>
                      <a:pt x="20310" y="36879"/>
                      <a:pt x="16745" y="35495"/>
                      <a:pt x="13053" y="34777"/>
                    </a:cubicBezTo>
                    <a:lnTo>
                      <a:pt x="103" y="3305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802" name="Google Shape;802;p17"/>
          <p:cNvGrpSpPr/>
          <p:nvPr/>
        </p:nvGrpSpPr>
        <p:grpSpPr>
          <a:xfrm rot="4586258">
            <a:off x="9329091" y="4983631"/>
            <a:ext cx="4041356" cy="3976333"/>
            <a:chOff x="7235149" y="-718650"/>
            <a:chExt cx="3031064" cy="2982297"/>
          </a:xfrm>
        </p:grpSpPr>
        <p:grpSp>
          <p:nvGrpSpPr>
            <p:cNvPr id="803" name="Google Shape;803;p17"/>
            <p:cNvGrpSpPr/>
            <p:nvPr/>
          </p:nvGrpSpPr>
          <p:grpSpPr>
            <a:xfrm rot="-4962260" flipH="1">
              <a:off x="7958573" y="-653239"/>
              <a:ext cx="596905" cy="1865484"/>
              <a:chOff x="-1858600" y="2385325"/>
              <a:chExt cx="523125" cy="1635025"/>
            </a:xfrm>
          </p:grpSpPr>
          <p:sp>
            <p:nvSpPr>
              <p:cNvPr id="804" name="Google Shape;804;p17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05" name="Google Shape;805;p17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06" name="Google Shape;806;p17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07" name="Google Shape;807;p17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808" name="Google Shape;808;p17"/>
            <p:cNvGrpSpPr/>
            <p:nvPr/>
          </p:nvGrpSpPr>
          <p:grpSpPr>
            <a:xfrm rot="-4962260" flipH="1">
              <a:off x="7743302" y="-357136"/>
              <a:ext cx="1178407" cy="2061785"/>
              <a:chOff x="-1779100" y="2408800"/>
              <a:chExt cx="1032750" cy="1807075"/>
            </a:xfrm>
          </p:grpSpPr>
          <p:sp>
            <p:nvSpPr>
              <p:cNvPr id="809" name="Google Shape;809;p17"/>
              <p:cNvSpPr/>
              <p:nvPr/>
            </p:nvSpPr>
            <p:spPr>
              <a:xfrm>
                <a:off x="-1779100" y="2498825"/>
                <a:ext cx="1032750" cy="1717050"/>
              </a:xfrm>
              <a:custGeom>
                <a:avLst/>
                <a:gdLst/>
                <a:ahLst/>
                <a:cxnLst/>
                <a:rect l="l" t="t" r="r" b="b"/>
                <a:pathLst>
                  <a:path w="41310" h="68682" extrusionOk="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10" name="Google Shape;810;p17"/>
              <p:cNvSpPr/>
              <p:nvPr/>
            </p:nvSpPr>
            <p:spPr>
              <a:xfrm>
                <a:off x="-1776550" y="2408800"/>
                <a:ext cx="973150" cy="1753225"/>
              </a:xfrm>
              <a:custGeom>
                <a:avLst/>
                <a:gdLst/>
                <a:ahLst/>
                <a:cxnLst/>
                <a:rect l="l" t="t" r="r" b="b"/>
                <a:pathLst>
                  <a:path w="38926" h="70129" extrusionOk="0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11" name="Google Shape;811;p17"/>
              <p:cNvSpPr/>
              <p:nvPr/>
            </p:nvSpPr>
            <p:spPr>
              <a:xfrm>
                <a:off x="-1311125" y="2430900"/>
                <a:ext cx="402150" cy="319125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2765" extrusionOk="0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12" name="Google Shape;812;p17"/>
              <p:cNvSpPr/>
              <p:nvPr/>
            </p:nvSpPr>
            <p:spPr>
              <a:xfrm>
                <a:off x="-1775275" y="2546100"/>
                <a:ext cx="795475" cy="1591550"/>
              </a:xfrm>
              <a:custGeom>
                <a:avLst/>
                <a:gdLst/>
                <a:ahLst/>
                <a:cxnLst/>
                <a:rect l="l" t="t" r="r" b="b"/>
                <a:pathLst>
                  <a:path w="31819" h="63662" extrusionOk="0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813" name="Google Shape;813;p17"/>
            <p:cNvGrpSpPr/>
            <p:nvPr/>
          </p:nvGrpSpPr>
          <p:grpSpPr>
            <a:xfrm rot="-3828478" flipH="1">
              <a:off x="7664496" y="-324322"/>
              <a:ext cx="2244432" cy="2193641"/>
              <a:chOff x="-623774" y="407959"/>
              <a:chExt cx="2317309" cy="2264556"/>
            </a:xfrm>
          </p:grpSpPr>
          <p:grpSp>
            <p:nvGrpSpPr>
              <p:cNvPr id="814" name="Google Shape;814;p17"/>
              <p:cNvGrpSpPr/>
              <p:nvPr/>
            </p:nvGrpSpPr>
            <p:grpSpPr>
              <a:xfrm rot="1413719">
                <a:off x="-360763" y="695549"/>
                <a:ext cx="1791287" cy="1689375"/>
                <a:chOff x="-2055400" y="3174000"/>
                <a:chExt cx="1520600" cy="1434200"/>
              </a:xfrm>
            </p:grpSpPr>
            <p:sp>
              <p:nvSpPr>
                <p:cNvPr id="815" name="Google Shape;815;p17"/>
                <p:cNvSpPr/>
                <p:nvPr/>
              </p:nvSpPr>
              <p:spPr>
                <a:xfrm>
                  <a:off x="-2007975" y="3215025"/>
                  <a:ext cx="147317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27" h="55727" extrusionOk="0">
                      <a:moveTo>
                        <a:pt x="49062" y="0"/>
                      </a:moveTo>
                      <a:cubicBezTo>
                        <a:pt x="48551" y="0"/>
                        <a:pt x="48041" y="36"/>
                        <a:pt x="47542" y="108"/>
                      </a:cubicBezTo>
                      <a:cubicBezTo>
                        <a:pt x="43618" y="698"/>
                        <a:pt x="40182" y="3005"/>
                        <a:pt x="37054" y="5441"/>
                      </a:cubicBezTo>
                      <a:cubicBezTo>
                        <a:pt x="28669" y="11980"/>
                        <a:pt x="21566" y="19955"/>
                        <a:pt x="15489" y="28674"/>
                      </a:cubicBezTo>
                      <a:cubicBezTo>
                        <a:pt x="13386" y="31725"/>
                        <a:pt x="11591" y="33828"/>
                        <a:pt x="9309" y="36725"/>
                      </a:cubicBezTo>
                      <a:cubicBezTo>
                        <a:pt x="4366" y="43026"/>
                        <a:pt x="2390" y="53266"/>
                        <a:pt x="9" y="55718"/>
                      </a:cubicBezTo>
                      <a:lnTo>
                        <a:pt x="9" y="55718"/>
                      </a:lnTo>
                      <a:cubicBezTo>
                        <a:pt x="12574" y="42822"/>
                        <a:pt x="31237" y="29697"/>
                        <a:pt x="46849" y="20724"/>
                      </a:cubicBezTo>
                      <a:cubicBezTo>
                        <a:pt x="49901" y="18981"/>
                        <a:pt x="53055" y="17237"/>
                        <a:pt x="55363" y="14596"/>
                      </a:cubicBezTo>
                      <a:cubicBezTo>
                        <a:pt x="57645" y="11955"/>
                        <a:pt x="58927" y="8083"/>
                        <a:pt x="57542" y="4852"/>
                      </a:cubicBezTo>
                      <a:cubicBezTo>
                        <a:pt x="56177" y="1674"/>
                        <a:pt x="52567" y="0"/>
                        <a:pt x="49062" y="0"/>
                      </a:cubicBezTo>
                      <a:close/>
                      <a:moveTo>
                        <a:pt x="9" y="55718"/>
                      </a:moveTo>
                      <a:lnTo>
                        <a:pt x="9" y="55718"/>
                      </a:lnTo>
                      <a:cubicBezTo>
                        <a:pt x="6" y="55720"/>
                        <a:pt x="4" y="55723"/>
                        <a:pt x="1" y="55726"/>
                      </a:cubicBezTo>
                      <a:cubicBezTo>
                        <a:pt x="4" y="55723"/>
                        <a:pt x="6" y="55720"/>
                        <a:pt x="9" y="5571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816" name="Google Shape;816;p17"/>
                <p:cNvSpPr/>
                <p:nvPr/>
              </p:nvSpPr>
              <p:spPr>
                <a:xfrm>
                  <a:off x="-2055400" y="3174000"/>
                  <a:ext cx="147252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01" h="55727" extrusionOk="0">
                      <a:moveTo>
                        <a:pt x="49036" y="0"/>
                      </a:moveTo>
                      <a:cubicBezTo>
                        <a:pt x="48525" y="0"/>
                        <a:pt x="48015" y="36"/>
                        <a:pt x="47516" y="108"/>
                      </a:cubicBezTo>
                      <a:cubicBezTo>
                        <a:pt x="43592" y="697"/>
                        <a:pt x="40156" y="3005"/>
                        <a:pt x="37028" y="5441"/>
                      </a:cubicBezTo>
                      <a:lnTo>
                        <a:pt x="37053" y="5441"/>
                      </a:lnTo>
                      <a:cubicBezTo>
                        <a:pt x="28643" y="11980"/>
                        <a:pt x="21540" y="19955"/>
                        <a:pt x="15488" y="28673"/>
                      </a:cubicBezTo>
                      <a:cubicBezTo>
                        <a:pt x="13386" y="31725"/>
                        <a:pt x="11565" y="33828"/>
                        <a:pt x="9283" y="36725"/>
                      </a:cubicBezTo>
                      <a:cubicBezTo>
                        <a:pt x="4334" y="43033"/>
                        <a:pt x="2359" y="53290"/>
                        <a:pt x="0" y="55726"/>
                      </a:cubicBezTo>
                      <a:cubicBezTo>
                        <a:pt x="12565" y="42828"/>
                        <a:pt x="31207" y="29699"/>
                        <a:pt x="46823" y="20724"/>
                      </a:cubicBezTo>
                      <a:cubicBezTo>
                        <a:pt x="49875" y="18981"/>
                        <a:pt x="53029" y="17237"/>
                        <a:pt x="55336" y="14596"/>
                      </a:cubicBezTo>
                      <a:cubicBezTo>
                        <a:pt x="57619" y="11955"/>
                        <a:pt x="58901" y="8083"/>
                        <a:pt x="57516" y="4852"/>
                      </a:cubicBezTo>
                      <a:cubicBezTo>
                        <a:pt x="56151" y="1674"/>
                        <a:pt x="52541" y="0"/>
                        <a:pt x="4903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817" name="Google Shape;817;p17"/>
                <p:cNvSpPr/>
                <p:nvPr/>
              </p:nvSpPr>
              <p:spPr>
                <a:xfrm>
                  <a:off x="-1083325" y="3219875"/>
                  <a:ext cx="461350" cy="20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54" h="8139" extrusionOk="0">
                      <a:moveTo>
                        <a:pt x="8731" y="282"/>
                      </a:moveTo>
                      <a:cubicBezTo>
                        <a:pt x="8661" y="282"/>
                        <a:pt x="8587" y="347"/>
                        <a:pt x="8607" y="427"/>
                      </a:cubicBezTo>
                      <a:cubicBezTo>
                        <a:pt x="8607" y="452"/>
                        <a:pt x="8633" y="452"/>
                        <a:pt x="8633" y="478"/>
                      </a:cubicBezTo>
                      <a:cubicBezTo>
                        <a:pt x="8669" y="496"/>
                        <a:pt x="8705" y="514"/>
                        <a:pt x="8741" y="514"/>
                      </a:cubicBezTo>
                      <a:cubicBezTo>
                        <a:pt x="8756" y="514"/>
                        <a:pt x="8771" y="511"/>
                        <a:pt x="8786" y="504"/>
                      </a:cubicBezTo>
                      <a:cubicBezTo>
                        <a:pt x="8889" y="452"/>
                        <a:pt x="8889" y="350"/>
                        <a:pt x="8786" y="298"/>
                      </a:cubicBezTo>
                      <a:cubicBezTo>
                        <a:pt x="8770" y="287"/>
                        <a:pt x="8750" y="282"/>
                        <a:pt x="8731" y="282"/>
                      </a:cubicBezTo>
                      <a:close/>
                      <a:moveTo>
                        <a:pt x="11359" y="1"/>
                      </a:moveTo>
                      <a:cubicBezTo>
                        <a:pt x="11294" y="1"/>
                        <a:pt x="11229" y="21"/>
                        <a:pt x="11171" y="68"/>
                      </a:cubicBezTo>
                      <a:cubicBezTo>
                        <a:pt x="11120" y="119"/>
                        <a:pt x="11094" y="145"/>
                        <a:pt x="11069" y="196"/>
                      </a:cubicBezTo>
                      <a:cubicBezTo>
                        <a:pt x="10992" y="375"/>
                        <a:pt x="11017" y="581"/>
                        <a:pt x="11145" y="709"/>
                      </a:cubicBezTo>
                      <a:cubicBezTo>
                        <a:pt x="11221" y="785"/>
                        <a:pt x="11314" y="819"/>
                        <a:pt x="11405" y="819"/>
                      </a:cubicBezTo>
                      <a:cubicBezTo>
                        <a:pt x="11590" y="819"/>
                        <a:pt x="11769" y="676"/>
                        <a:pt x="11787" y="452"/>
                      </a:cubicBezTo>
                      <a:cubicBezTo>
                        <a:pt x="11806" y="234"/>
                        <a:pt x="11581" y="1"/>
                        <a:pt x="11359" y="1"/>
                      </a:cubicBezTo>
                      <a:close/>
                      <a:moveTo>
                        <a:pt x="14759" y="611"/>
                      </a:moveTo>
                      <a:cubicBezTo>
                        <a:pt x="14635" y="611"/>
                        <a:pt x="14488" y="737"/>
                        <a:pt x="14530" y="863"/>
                      </a:cubicBezTo>
                      <a:cubicBezTo>
                        <a:pt x="14530" y="888"/>
                        <a:pt x="14556" y="914"/>
                        <a:pt x="14556" y="940"/>
                      </a:cubicBezTo>
                      <a:cubicBezTo>
                        <a:pt x="14606" y="989"/>
                        <a:pt x="14666" y="1017"/>
                        <a:pt x="14730" y="1017"/>
                      </a:cubicBezTo>
                      <a:cubicBezTo>
                        <a:pt x="14765" y="1017"/>
                        <a:pt x="14802" y="1009"/>
                        <a:pt x="14838" y="991"/>
                      </a:cubicBezTo>
                      <a:cubicBezTo>
                        <a:pt x="14992" y="914"/>
                        <a:pt x="14992" y="709"/>
                        <a:pt x="14838" y="632"/>
                      </a:cubicBezTo>
                      <a:cubicBezTo>
                        <a:pt x="14814" y="618"/>
                        <a:pt x="14787" y="611"/>
                        <a:pt x="14759" y="611"/>
                      </a:cubicBezTo>
                      <a:close/>
                      <a:moveTo>
                        <a:pt x="7128" y="1616"/>
                      </a:moveTo>
                      <a:cubicBezTo>
                        <a:pt x="7063" y="1616"/>
                        <a:pt x="6998" y="1637"/>
                        <a:pt x="6940" y="1683"/>
                      </a:cubicBezTo>
                      <a:cubicBezTo>
                        <a:pt x="6889" y="1709"/>
                        <a:pt x="6863" y="1760"/>
                        <a:pt x="6838" y="1811"/>
                      </a:cubicBezTo>
                      <a:cubicBezTo>
                        <a:pt x="6761" y="1965"/>
                        <a:pt x="6786" y="2170"/>
                        <a:pt x="6914" y="2324"/>
                      </a:cubicBezTo>
                      <a:cubicBezTo>
                        <a:pt x="6987" y="2389"/>
                        <a:pt x="7075" y="2418"/>
                        <a:pt x="7161" y="2418"/>
                      </a:cubicBezTo>
                      <a:cubicBezTo>
                        <a:pt x="7351" y="2418"/>
                        <a:pt x="7538" y="2279"/>
                        <a:pt x="7556" y="2068"/>
                      </a:cubicBezTo>
                      <a:cubicBezTo>
                        <a:pt x="7575" y="1850"/>
                        <a:pt x="7350" y="1616"/>
                        <a:pt x="7128" y="1616"/>
                      </a:cubicBezTo>
                      <a:close/>
                      <a:moveTo>
                        <a:pt x="4071" y="2071"/>
                      </a:moveTo>
                      <a:cubicBezTo>
                        <a:pt x="3935" y="2071"/>
                        <a:pt x="3797" y="2181"/>
                        <a:pt x="3837" y="2324"/>
                      </a:cubicBezTo>
                      <a:cubicBezTo>
                        <a:pt x="3863" y="2350"/>
                        <a:pt x="3863" y="2376"/>
                        <a:pt x="3889" y="2401"/>
                      </a:cubicBezTo>
                      <a:cubicBezTo>
                        <a:pt x="3938" y="2451"/>
                        <a:pt x="3999" y="2479"/>
                        <a:pt x="4063" y="2479"/>
                      </a:cubicBezTo>
                      <a:cubicBezTo>
                        <a:pt x="4098" y="2479"/>
                        <a:pt x="4134" y="2471"/>
                        <a:pt x="4171" y="2452"/>
                      </a:cubicBezTo>
                      <a:cubicBezTo>
                        <a:pt x="4325" y="2376"/>
                        <a:pt x="4325" y="2170"/>
                        <a:pt x="4171" y="2093"/>
                      </a:cubicBezTo>
                      <a:cubicBezTo>
                        <a:pt x="4140" y="2078"/>
                        <a:pt x="4105" y="2071"/>
                        <a:pt x="4071" y="2071"/>
                      </a:cubicBezTo>
                      <a:close/>
                      <a:moveTo>
                        <a:pt x="13880" y="2168"/>
                      </a:moveTo>
                      <a:cubicBezTo>
                        <a:pt x="13496" y="2168"/>
                        <a:pt x="13071" y="2519"/>
                        <a:pt x="13197" y="2940"/>
                      </a:cubicBezTo>
                      <a:lnTo>
                        <a:pt x="13171" y="2914"/>
                      </a:lnTo>
                      <a:lnTo>
                        <a:pt x="13171" y="2914"/>
                      </a:lnTo>
                      <a:cubicBezTo>
                        <a:pt x="13197" y="3017"/>
                        <a:pt x="13248" y="3068"/>
                        <a:pt x="13299" y="3145"/>
                      </a:cubicBezTo>
                      <a:cubicBezTo>
                        <a:pt x="13438" y="3300"/>
                        <a:pt x="13634" y="3386"/>
                        <a:pt x="13834" y="3386"/>
                      </a:cubicBezTo>
                      <a:cubicBezTo>
                        <a:pt x="13931" y="3386"/>
                        <a:pt x="14028" y="3366"/>
                        <a:pt x="14120" y="3324"/>
                      </a:cubicBezTo>
                      <a:cubicBezTo>
                        <a:pt x="14582" y="3119"/>
                        <a:pt x="14582" y="2452"/>
                        <a:pt x="14120" y="2222"/>
                      </a:cubicBezTo>
                      <a:cubicBezTo>
                        <a:pt x="14046" y="2185"/>
                        <a:pt x="13964" y="2168"/>
                        <a:pt x="13880" y="2168"/>
                      </a:cubicBezTo>
                      <a:close/>
                      <a:moveTo>
                        <a:pt x="11052" y="2873"/>
                      </a:moveTo>
                      <a:cubicBezTo>
                        <a:pt x="10986" y="2873"/>
                        <a:pt x="10922" y="2893"/>
                        <a:pt x="10863" y="2940"/>
                      </a:cubicBezTo>
                      <a:cubicBezTo>
                        <a:pt x="10812" y="2965"/>
                        <a:pt x="10786" y="3017"/>
                        <a:pt x="10761" y="3068"/>
                      </a:cubicBezTo>
                      <a:cubicBezTo>
                        <a:pt x="10658" y="3222"/>
                        <a:pt x="10710" y="3427"/>
                        <a:pt x="10838" y="3581"/>
                      </a:cubicBezTo>
                      <a:cubicBezTo>
                        <a:pt x="10910" y="3645"/>
                        <a:pt x="10998" y="3674"/>
                        <a:pt x="11085" y="3674"/>
                      </a:cubicBezTo>
                      <a:cubicBezTo>
                        <a:pt x="11275" y="3674"/>
                        <a:pt x="11461" y="3535"/>
                        <a:pt x="11479" y="3324"/>
                      </a:cubicBezTo>
                      <a:cubicBezTo>
                        <a:pt x="11499" y="3106"/>
                        <a:pt x="11273" y="2873"/>
                        <a:pt x="11052" y="2873"/>
                      </a:cubicBezTo>
                      <a:close/>
                      <a:moveTo>
                        <a:pt x="16379" y="3486"/>
                      </a:moveTo>
                      <a:cubicBezTo>
                        <a:pt x="16118" y="3486"/>
                        <a:pt x="15832" y="3726"/>
                        <a:pt x="15915" y="4017"/>
                      </a:cubicBezTo>
                      <a:cubicBezTo>
                        <a:pt x="15915" y="4068"/>
                        <a:pt x="15941" y="4119"/>
                        <a:pt x="15992" y="4170"/>
                      </a:cubicBezTo>
                      <a:cubicBezTo>
                        <a:pt x="16098" y="4277"/>
                        <a:pt x="16241" y="4334"/>
                        <a:pt x="16378" y="4334"/>
                      </a:cubicBezTo>
                      <a:cubicBezTo>
                        <a:pt x="16440" y="4334"/>
                        <a:pt x="16500" y="4323"/>
                        <a:pt x="16556" y="4299"/>
                      </a:cubicBezTo>
                      <a:cubicBezTo>
                        <a:pt x="16889" y="4145"/>
                        <a:pt x="16889" y="3683"/>
                        <a:pt x="16556" y="3529"/>
                      </a:cubicBezTo>
                      <a:cubicBezTo>
                        <a:pt x="16502" y="3500"/>
                        <a:pt x="16441" y="3486"/>
                        <a:pt x="16379" y="3486"/>
                      </a:cubicBezTo>
                      <a:close/>
                      <a:moveTo>
                        <a:pt x="4904" y="3922"/>
                      </a:moveTo>
                      <a:cubicBezTo>
                        <a:pt x="4663" y="3922"/>
                        <a:pt x="4396" y="4153"/>
                        <a:pt x="4478" y="4401"/>
                      </a:cubicBezTo>
                      <a:cubicBezTo>
                        <a:pt x="4478" y="4453"/>
                        <a:pt x="4504" y="4504"/>
                        <a:pt x="4555" y="4529"/>
                      </a:cubicBezTo>
                      <a:cubicBezTo>
                        <a:pt x="4644" y="4636"/>
                        <a:pt x="4769" y="4693"/>
                        <a:pt x="4897" y="4693"/>
                      </a:cubicBezTo>
                      <a:cubicBezTo>
                        <a:pt x="4955" y="4693"/>
                        <a:pt x="5013" y="4681"/>
                        <a:pt x="5068" y="4658"/>
                      </a:cubicBezTo>
                      <a:cubicBezTo>
                        <a:pt x="5376" y="4529"/>
                        <a:pt x="5376" y="4094"/>
                        <a:pt x="5068" y="3965"/>
                      </a:cubicBezTo>
                      <a:cubicBezTo>
                        <a:pt x="5018" y="3935"/>
                        <a:pt x="4962" y="3922"/>
                        <a:pt x="4904" y="3922"/>
                      </a:cubicBezTo>
                      <a:close/>
                      <a:moveTo>
                        <a:pt x="9543" y="4424"/>
                      </a:moveTo>
                      <a:cubicBezTo>
                        <a:pt x="9154" y="4424"/>
                        <a:pt x="8716" y="4772"/>
                        <a:pt x="8863" y="5171"/>
                      </a:cubicBezTo>
                      <a:lnTo>
                        <a:pt x="8838" y="5171"/>
                      </a:lnTo>
                      <a:cubicBezTo>
                        <a:pt x="8863" y="5247"/>
                        <a:pt x="8915" y="5324"/>
                        <a:pt x="8966" y="5376"/>
                      </a:cubicBezTo>
                      <a:cubicBezTo>
                        <a:pt x="9111" y="5539"/>
                        <a:pt x="9321" y="5625"/>
                        <a:pt x="9531" y="5625"/>
                      </a:cubicBezTo>
                      <a:cubicBezTo>
                        <a:pt x="9617" y="5625"/>
                        <a:pt x="9704" y="5611"/>
                        <a:pt x="9786" y="5581"/>
                      </a:cubicBezTo>
                      <a:cubicBezTo>
                        <a:pt x="10248" y="5350"/>
                        <a:pt x="10248" y="4709"/>
                        <a:pt x="9786" y="4478"/>
                      </a:cubicBezTo>
                      <a:cubicBezTo>
                        <a:pt x="9712" y="4441"/>
                        <a:pt x="9629" y="4424"/>
                        <a:pt x="9543" y="4424"/>
                      </a:cubicBezTo>
                      <a:close/>
                      <a:moveTo>
                        <a:pt x="803" y="4566"/>
                      </a:moveTo>
                      <a:cubicBezTo>
                        <a:pt x="420" y="4566"/>
                        <a:pt x="1" y="4912"/>
                        <a:pt x="145" y="5324"/>
                      </a:cubicBezTo>
                      <a:lnTo>
                        <a:pt x="119" y="5324"/>
                      </a:lnTo>
                      <a:cubicBezTo>
                        <a:pt x="145" y="5401"/>
                        <a:pt x="196" y="5478"/>
                        <a:pt x="247" y="5530"/>
                      </a:cubicBezTo>
                      <a:cubicBezTo>
                        <a:pt x="393" y="5693"/>
                        <a:pt x="602" y="5779"/>
                        <a:pt x="812" y="5779"/>
                      </a:cubicBezTo>
                      <a:cubicBezTo>
                        <a:pt x="899" y="5779"/>
                        <a:pt x="986" y="5765"/>
                        <a:pt x="1068" y="5735"/>
                      </a:cubicBezTo>
                      <a:cubicBezTo>
                        <a:pt x="1530" y="5504"/>
                        <a:pt x="1530" y="4837"/>
                        <a:pt x="1068" y="4632"/>
                      </a:cubicBezTo>
                      <a:cubicBezTo>
                        <a:pt x="988" y="4587"/>
                        <a:pt x="896" y="4566"/>
                        <a:pt x="803" y="4566"/>
                      </a:cubicBezTo>
                      <a:close/>
                      <a:moveTo>
                        <a:pt x="15597" y="5507"/>
                      </a:moveTo>
                      <a:cubicBezTo>
                        <a:pt x="15474" y="5507"/>
                        <a:pt x="15336" y="5617"/>
                        <a:pt x="15376" y="5760"/>
                      </a:cubicBezTo>
                      <a:cubicBezTo>
                        <a:pt x="15376" y="5786"/>
                        <a:pt x="15402" y="5812"/>
                        <a:pt x="15428" y="5837"/>
                      </a:cubicBezTo>
                      <a:cubicBezTo>
                        <a:pt x="15461" y="5887"/>
                        <a:pt x="15515" y="5915"/>
                        <a:pt x="15577" y="5915"/>
                      </a:cubicBezTo>
                      <a:cubicBezTo>
                        <a:pt x="15612" y="5915"/>
                        <a:pt x="15648" y="5907"/>
                        <a:pt x="15684" y="5889"/>
                      </a:cubicBezTo>
                      <a:cubicBezTo>
                        <a:pt x="15838" y="5812"/>
                        <a:pt x="15838" y="5606"/>
                        <a:pt x="15684" y="5530"/>
                      </a:cubicBezTo>
                      <a:cubicBezTo>
                        <a:pt x="15658" y="5514"/>
                        <a:pt x="15628" y="5507"/>
                        <a:pt x="15597" y="5507"/>
                      </a:cubicBezTo>
                      <a:close/>
                      <a:moveTo>
                        <a:pt x="6804" y="5935"/>
                      </a:moveTo>
                      <a:cubicBezTo>
                        <a:pt x="6729" y="5935"/>
                        <a:pt x="6636" y="6001"/>
                        <a:pt x="6658" y="6068"/>
                      </a:cubicBezTo>
                      <a:cubicBezTo>
                        <a:pt x="6658" y="6094"/>
                        <a:pt x="6684" y="6094"/>
                        <a:pt x="6684" y="6119"/>
                      </a:cubicBezTo>
                      <a:cubicBezTo>
                        <a:pt x="6702" y="6137"/>
                        <a:pt x="6746" y="6156"/>
                        <a:pt x="6788" y="6156"/>
                      </a:cubicBezTo>
                      <a:cubicBezTo>
                        <a:pt x="6805" y="6156"/>
                        <a:pt x="6823" y="6152"/>
                        <a:pt x="6838" y="6145"/>
                      </a:cubicBezTo>
                      <a:cubicBezTo>
                        <a:pt x="6914" y="6119"/>
                        <a:pt x="6914" y="5991"/>
                        <a:pt x="6838" y="5940"/>
                      </a:cubicBezTo>
                      <a:cubicBezTo>
                        <a:pt x="6827" y="5936"/>
                        <a:pt x="6816" y="5935"/>
                        <a:pt x="6804" y="5935"/>
                      </a:cubicBezTo>
                      <a:close/>
                      <a:moveTo>
                        <a:pt x="17748" y="6091"/>
                      </a:moveTo>
                      <a:cubicBezTo>
                        <a:pt x="17360" y="6091"/>
                        <a:pt x="16922" y="6438"/>
                        <a:pt x="17069" y="6837"/>
                      </a:cubicBezTo>
                      <a:lnTo>
                        <a:pt x="17043" y="6837"/>
                      </a:lnTo>
                      <a:cubicBezTo>
                        <a:pt x="17069" y="6914"/>
                        <a:pt x="17120" y="6991"/>
                        <a:pt x="17171" y="7068"/>
                      </a:cubicBezTo>
                      <a:cubicBezTo>
                        <a:pt x="17310" y="7224"/>
                        <a:pt x="17506" y="7309"/>
                        <a:pt x="17706" y="7309"/>
                      </a:cubicBezTo>
                      <a:cubicBezTo>
                        <a:pt x="17803" y="7309"/>
                        <a:pt x="17900" y="7289"/>
                        <a:pt x="17992" y="7248"/>
                      </a:cubicBezTo>
                      <a:cubicBezTo>
                        <a:pt x="18454" y="7042"/>
                        <a:pt x="18454" y="6376"/>
                        <a:pt x="17992" y="6145"/>
                      </a:cubicBezTo>
                      <a:cubicBezTo>
                        <a:pt x="17918" y="6108"/>
                        <a:pt x="17834" y="6091"/>
                        <a:pt x="17748" y="6091"/>
                      </a:cubicBezTo>
                      <a:close/>
                      <a:moveTo>
                        <a:pt x="8075" y="7152"/>
                      </a:moveTo>
                      <a:cubicBezTo>
                        <a:pt x="8008" y="7152"/>
                        <a:pt x="7944" y="7173"/>
                        <a:pt x="7889" y="7222"/>
                      </a:cubicBezTo>
                      <a:lnTo>
                        <a:pt x="7863" y="7222"/>
                      </a:lnTo>
                      <a:cubicBezTo>
                        <a:pt x="7838" y="7248"/>
                        <a:pt x="7812" y="7273"/>
                        <a:pt x="7786" y="7324"/>
                      </a:cubicBezTo>
                      <a:cubicBezTo>
                        <a:pt x="7684" y="7504"/>
                        <a:pt x="7709" y="7709"/>
                        <a:pt x="7838" y="7837"/>
                      </a:cubicBezTo>
                      <a:cubicBezTo>
                        <a:pt x="7923" y="7914"/>
                        <a:pt x="8023" y="7948"/>
                        <a:pt x="8118" y="7948"/>
                      </a:cubicBezTo>
                      <a:cubicBezTo>
                        <a:pt x="8308" y="7948"/>
                        <a:pt x="8479" y="7812"/>
                        <a:pt x="8479" y="7607"/>
                      </a:cubicBezTo>
                      <a:cubicBezTo>
                        <a:pt x="8518" y="7372"/>
                        <a:pt x="8288" y="7152"/>
                        <a:pt x="8075" y="7152"/>
                      </a:cubicBezTo>
                      <a:close/>
                      <a:moveTo>
                        <a:pt x="4203" y="6925"/>
                      </a:moveTo>
                      <a:cubicBezTo>
                        <a:pt x="3813" y="6925"/>
                        <a:pt x="3406" y="7271"/>
                        <a:pt x="3530" y="7683"/>
                      </a:cubicBezTo>
                      <a:cubicBezTo>
                        <a:pt x="3555" y="7760"/>
                        <a:pt x="3607" y="7837"/>
                        <a:pt x="3658" y="7889"/>
                      </a:cubicBezTo>
                      <a:cubicBezTo>
                        <a:pt x="3803" y="8052"/>
                        <a:pt x="4013" y="8138"/>
                        <a:pt x="4223" y="8138"/>
                      </a:cubicBezTo>
                      <a:cubicBezTo>
                        <a:pt x="4309" y="8138"/>
                        <a:pt x="4396" y="8124"/>
                        <a:pt x="4478" y="8094"/>
                      </a:cubicBezTo>
                      <a:cubicBezTo>
                        <a:pt x="4940" y="7863"/>
                        <a:pt x="4940" y="7196"/>
                        <a:pt x="4478" y="6991"/>
                      </a:cubicBezTo>
                      <a:cubicBezTo>
                        <a:pt x="4393" y="6946"/>
                        <a:pt x="4299" y="6925"/>
                        <a:pt x="4203" y="69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818" name="Google Shape;818;p17"/>
              <p:cNvSpPr/>
              <p:nvPr/>
            </p:nvSpPr>
            <p:spPr>
              <a:xfrm rot="1413719">
                <a:off x="-379186" y="861403"/>
                <a:ext cx="1464476" cy="1377667"/>
              </a:xfrm>
              <a:custGeom>
                <a:avLst/>
                <a:gdLst/>
                <a:ahLst/>
                <a:cxnLst/>
                <a:rect l="l" t="t" r="r" b="b"/>
                <a:pathLst>
                  <a:path w="49727" h="46783" extrusionOk="0">
                    <a:moveTo>
                      <a:pt x="49209" y="0"/>
                    </a:moveTo>
                    <a:cubicBezTo>
                      <a:pt x="49160" y="0"/>
                      <a:pt x="49108" y="11"/>
                      <a:pt x="49055" y="36"/>
                    </a:cubicBezTo>
                    <a:cubicBezTo>
                      <a:pt x="34592" y="8729"/>
                      <a:pt x="14361" y="23807"/>
                      <a:pt x="180" y="46218"/>
                    </a:cubicBezTo>
                    <a:cubicBezTo>
                      <a:pt x="1" y="46449"/>
                      <a:pt x="206" y="46782"/>
                      <a:pt x="488" y="46782"/>
                    </a:cubicBezTo>
                    <a:cubicBezTo>
                      <a:pt x="616" y="46782"/>
                      <a:pt x="744" y="46705"/>
                      <a:pt x="796" y="46603"/>
                    </a:cubicBezTo>
                    <a:cubicBezTo>
                      <a:pt x="14899" y="24320"/>
                      <a:pt x="35028" y="9319"/>
                      <a:pt x="49439" y="677"/>
                    </a:cubicBezTo>
                    <a:cubicBezTo>
                      <a:pt x="49727" y="434"/>
                      <a:pt x="49519" y="0"/>
                      <a:pt x="492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819" name="Google Shape;819;p17"/>
          <p:cNvGrpSpPr/>
          <p:nvPr/>
        </p:nvGrpSpPr>
        <p:grpSpPr>
          <a:xfrm rot="796149" flipH="1">
            <a:off x="9962595" y="-637002"/>
            <a:ext cx="2566496" cy="2701471"/>
            <a:chOff x="1526600" y="450800"/>
            <a:chExt cx="4540675" cy="4779475"/>
          </a:xfrm>
        </p:grpSpPr>
        <p:sp>
          <p:nvSpPr>
            <p:cNvPr id="820" name="Google Shape;820;p17"/>
            <p:cNvSpPr/>
            <p:nvPr/>
          </p:nvSpPr>
          <p:spPr>
            <a:xfrm>
              <a:off x="1610100" y="473575"/>
              <a:ext cx="4457175" cy="4689450"/>
            </a:xfrm>
            <a:custGeom>
              <a:avLst/>
              <a:gdLst/>
              <a:ahLst/>
              <a:cxnLst/>
              <a:rect l="l" t="t" r="r" b="b"/>
              <a:pathLst>
                <a:path w="178287" h="187578" extrusionOk="0">
                  <a:moveTo>
                    <a:pt x="95602" y="1"/>
                  </a:moveTo>
                  <a:cubicBezTo>
                    <a:pt x="95141" y="1"/>
                    <a:pt x="94676" y="129"/>
                    <a:pt x="94258" y="394"/>
                  </a:cubicBezTo>
                  <a:lnTo>
                    <a:pt x="0" y="63859"/>
                  </a:lnTo>
                  <a:lnTo>
                    <a:pt x="79645" y="185257"/>
                  </a:lnTo>
                  <a:cubicBezTo>
                    <a:pt x="80631" y="186769"/>
                    <a:pt x="82280" y="187578"/>
                    <a:pt x="83965" y="187578"/>
                  </a:cubicBezTo>
                  <a:cubicBezTo>
                    <a:pt x="84955" y="187578"/>
                    <a:pt x="85959" y="187298"/>
                    <a:pt x="86847" y="186719"/>
                  </a:cubicBezTo>
                  <a:lnTo>
                    <a:pt x="176826" y="126176"/>
                  </a:lnTo>
                  <a:cubicBezTo>
                    <a:pt x="177974" y="125393"/>
                    <a:pt x="178287" y="123880"/>
                    <a:pt x="177504" y="122732"/>
                  </a:cubicBezTo>
                  <a:lnTo>
                    <a:pt x="97703" y="1125"/>
                  </a:lnTo>
                  <a:cubicBezTo>
                    <a:pt x="97205" y="394"/>
                    <a:pt x="96410" y="1"/>
                    <a:pt x="956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21" name="Google Shape;821;p17"/>
            <p:cNvSpPr/>
            <p:nvPr/>
          </p:nvSpPr>
          <p:spPr>
            <a:xfrm>
              <a:off x="1616625" y="450800"/>
              <a:ext cx="4391950" cy="4645025"/>
            </a:xfrm>
            <a:custGeom>
              <a:avLst/>
              <a:gdLst/>
              <a:ahLst/>
              <a:cxnLst/>
              <a:rect l="l" t="t" r="r" b="b"/>
              <a:pathLst>
                <a:path w="175678" h="185801" extrusionOk="0">
                  <a:moveTo>
                    <a:pt x="93162" y="0"/>
                  </a:moveTo>
                  <a:lnTo>
                    <a:pt x="0" y="61587"/>
                  </a:lnTo>
                  <a:lnTo>
                    <a:pt x="80323" y="184028"/>
                  </a:lnTo>
                  <a:cubicBezTo>
                    <a:pt x="81085" y="185187"/>
                    <a:pt x="82329" y="185800"/>
                    <a:pt x="83604" y="185800"/>
                  </a:cubicBezTo>
                  <a:cubicBezTo>
                    <a:pt x="84339" y="185800"/>
                    <a:pt x="85083" y="185597"/>
                    <a:pt x="85751" y="185177"/>
                  </a:cubicBezTo>
                  <a:lnTo>
                    <a:pt x="175677" y="125782"/>
                  </a:lnTo>
                  <a:lnTo>
                    <a:pt x="9316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22" name="Google Shape;822;p17"/>
            <p:cNvSpPr/>
            <p:nvPr/>
          </p:nvSpPr>
          <p:spPr>
            <a:xfrm>
              <a:off x="3931325" y="462525"/>
              <a:ext cx="2064200" cy="3145900"/>
            </a:xfrm>
            <a:custGeom>
              <a:avLst/>
              <a:gdLst/>
              <a:ahLst/>
              <a:cxnLst/>
              <a:rect l="l" t="t" r="r" b="b"/>
              <a:pathLst>
                <a:path w="82568" h="125836" fill="none" extrusionOk="0">
                  <a:moveTo>
                    <a:pt x="0" y="1"/>
                  </a:moveTo>
                  <a:lnTo>
                    <a:pt x="82567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23" name="Google Shape;823;p17"/>
            <p:cNvSpPr/>
            <p:nvPr/>
          </p:nvSpPr>
          <p:spPr>
            <a:xfrm>
              <a:off x="3898700" y="482100"/>
              <a:ext cx="2065500" cy="3145900"/>
            </a:xfrm>
            <a:custGeom>
              <a:avLst/>
              <a:gdLst/>
              <a:ahLst/>
              <a:cxnLst/>
              <a:rect l="l" t="t" r="r" b="b"/>
              <a:pathLst>
                <a:path w="82620" h="125836" fill="none" extrusionOk="0">
                  <a:moveTo>
                    <a:pt x="1" y="1"/>
                  </a:moveTo>
                  <a:lnTo>
                    <a:pt x="82620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24" name="Google Shape;824;p17"/>
            <p:cNvSpPr/>
            <p:nvPr/>
          </p:nvSpPr>
          <p:spPr>
            <a:xfrm>
              <a:off x="3742125" y="4138150"/>
              <a:ext cx="842925" cy="1092125"/>
            </a:xfrm>
            <a:custGeom>
              <a:avLst/>
              <a:gdLst/>
              <a:ahLst/>
              <a:cxnLst/>
              <a:rect l="l" t="t" r="r" b="b"/>
              <a:pathLst>
                <a:path w="33717" h="43685" extrusionOk="0">
                  <a:moveTo>
                    <a:pt x="9604" y="0"/>
                  </a:moveTo>
                  <a:lnTo>
                    <a:pt x="1" y="6159"/>
                  </a:lnTo>
                  <a:lnTo>
                    <a:pt x="24113" y="43685"/>
                  </a:lnTo>
                  <a:lnTo>
                    <a:pt x="25679" y="35595"/>
                  </a:lnTo>
                  <a:lnTo>
                    <a:pt x="33716" y="37526"/>
                  </a:lnTo>
                  <a:lnTo>
                    <a:pt x="960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25" name="Google Shape;825;p17"/>
            <p:cNvSpPr/>
            <p:nvPr/>
          </p:nvSpPr>
          <p:spPr>
            <a:xfrm>
              <a:off x="1526600" y="464775"/>
              <a:ext cx="4343675" cy="4627200"/>
            </a:xfrm>
            <a:custGeom>
              <a:avLst/>
              <a:gdLst/>
              <a:ahLst/>
              <a:cxnLst/>
              <a:rect l="l" t="t" r="r" b="b"/>
              <a:pathLst>
                <a:path w="173747" h="185088" extrusionOk="0">
                  <a:moveTo>
                    <a:pt x="91115" y="1"/>
                  </a:moveTo>
                  <a:cubicBezTo>
                    <a:pt x="90634" y="1"/>
                    <a:pt x="90147" y="140"/>
                    <a:pt x="89718" y="433"/>
                  </a:cubicBezTo>
                  <a:lnTo>
                    <a:pt x="0" y="59357"/>
                  </a:lnTo>
                  <a:lnTo>
                    <a:pt x="82515" y="185087"/>
                  </a:lnTo>
                  <a:lnTo>
                    <a:pt x="172285" y="126163"/>
                  </a:lnTo>
                  <a:cubicBezTo>
                    <a:pt x="173433" y="125380"/>
                    <a:pt x="173746" y="123866"/>
                    <a:pt x="172963" y="122718"/>
                  </a:cubicBezTo>
                  <a:lnTo>
                    <a:pt x="93162" y="1111"/>
                  </a:lnTo>
                  <a:cubicBezTo>
                    <a:pt x="92705" y="392"/>
                    <a:pt x="91920" y="1"/>
                    <a:pt x="911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26" name="Google Shape;826;p17"/>
            <p:cNvSpPr/>
            <p:nvPr/>
          </p:nvSpPr>
          <p:spPr>
            <a:xfrm>
              <a:off x="1636200" y="1843000"/>
              <a:ext cx="2130750" cy="3199400"/>
            </a:xfrm>
            <a:custGeom>
              <a:avLst/>
              <a:gdLst/>
              <a:ahLst/>
              <a:cxnLst/>
              <a:rect l="l" t="t" r="r" b="b"/>
              <a:pathLst>
                <a:path w="85230" h="127976" extrusionOk="0">
                  <a:moveTo>
                    <a:pt x="2506" y="1"/>
                  </a:moveTo>
                  <a:lnTo>
                    <a:pt x="0" y="1619"/>
                  </a:lnTo>
                  <a:lnTo>
                    <a:pt x="82724" y="127975"/>
                  </a:lnTo>
                  <a:lnTo>
                    <a:pt x="85229" y="126357"/>
                  </a:lnTo>
                  <a:lnTo>
                    <a:pt x="25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27" name="Google Shape;827;p17"/>
            <p:cNvSpPr/>
            <p:nvPr/>
          </p:nvSpPr>
          <p:spPr>
            <a:xfrm>
              <a:off x="2647400" y="1567700"/>
              <a:ext cx="2116400" cy="2399550"/>
            </a:xfrm>
            <a:custGeom>
              <a:avLst/>
              <a:gdLst/>
              <a:ahLst/>
              <a:cxnLst/>
              <a:rect l="l" t="t" r="r" b="b"/>
              <a:pathLst>
                <a:path w="84656" h="95982" fill="none" extrusionOk="0">
                  <a:moveTo>
                    <a:pt x="82777" y="71347"/>
                  </a:moveTo>
                  <a:cubicBezTo>
                    <a:pt x="82777" y="69937"/>
                    <a:pt x="83507" y="68633"/>
                    <a:pt x="84656" y="67850"/>
                  </a:cubicBezTo>
                  <a:lnTo>
                    <a:pt x="40919" y="1201"/>
                  </a:lnTo>
                  <a:cubicBezTo>
                    <a:pt x="38988" y="2453"/>
                    <a:pt x="36431" y="1932"/>
                    <a:pt x="35178" y="0"/>
                  </a:cubicBezTo>
                  <a:lnTo>
                    <a:pt x="1149" y="22286"/>
                  </a:lnTo>
                  <a:cubicBezTo>
                    <a:pt x="2454" y="24217"/>
                    <a:pt x="1932" y="26827"/>
                    <a:pt x="1" y="28080"/>
                  </a:cubicBezTo>
                  <a:lnTo>
                    <a:pt x="43737" y="94729"/>
                  </a:lnTo>
                  <a:cubicBezTo>
                    <a:pt x="45668" y="93476"/>
                    <a:pt x="48226" y="94050"/>
                    <a:pt x="49478" y="95981"/>
                  </a:cubicBezTo>
                  <a:lnTo>
                    <a:pt x="83455" y="73643"/>
                  </a:lnTo>
                  <a:cubicBezTo>
                    <a:pt x="82985" y="72965"/>
                    <a:pt x="82777" y="72182"/>
                    <a:pt x="82777" y="71347"/>
                  </a:cubicBezTo>
                  <a:close/>
                </a:path>
              </a:pathLst>
            </a:custGeom>
            <a:solidFill>
              <a:schemeClr val="lt1"/>
            </a:solidFill>
            <a:ln w="14350" cap="flat" cmpd="sng">
              <a:solidFill>
                <a:schemeClr val="lt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828" name="Google Shape;828;p17"/>
          <p:cNvGrpSpPr/>
          <p:nvPr/>
        </p:nvGrpSpPr>
        <p:grpSpPr>
          <a:xfrm rot="1799838">
            <a:off x="-313983" y="-420989"/>
            <a:ext cx="2283968" cy="3483031"/>
            <a:chOff x="7518282" y="2373612"/>
            <a:chExt cx="1544209" cy="2355088"/>
          </a:xfrm>
        </p:grpSpPr>
        <p:sp>
          <p:nvSpPr>
            <p:cNvPr id="829" name="Google Shape;829;p17"/>
            <p:cNvSpPr/>
            <p:nvPr/>
          </p:nvSpPr>
          <p:spPr>
            <a:xfrm rot="718822">
              <a:off x="7689615" y="3249120"/>
              <a:ext cx="1111866" cy="1379201"/>
            </a:xfrm>
            <a:custGeom>
              <a:avLst/>
              <a:gdLst/>
              <a:ahLst/>
              <a:cxnLst/>
              <a:rect l="l" t="t" r="r" b="b"/>
              <a:pathLst>
                <a:path w="48158" h="59737" extrusionOk="0">
                  <a:moveTo>
                    <a:pt x="39340" y="1"/>
                  </a:moveTo>
                  <a:cubicBezTo>
                    <a:pt x="38303" y="1"/>
                    <a:pt x="37263" y="153"/>
                    <a:pt x="36285" y="451"/>
                  </a:cubicBezTo>
                  <a:cubicBezTo>
                    <a:pt x="32695" y="1579"/>
                    <a:pt x="29823" y="4272"/>
                    <a:pt x="27259" y="7016"/>
                  </a:cubicBezTo>
                  <a:cubicBezTo>
                    <a:pt x="20361" y="14401"/>
                    <a:pt x="14874" y="22940"/>
                    <a:pt x="10489" y="32043"/>
                  </a:cubicBezTo>
                  <a:cubicBezTo>
                    <a:pt x="8976" y="35197"/>
                    <a:pt x="7591" y="37427"/>
                    <a:pt x="5873" y="40505"/>
                  </a:cubicBezTo>
                  <a:cubicBezTo>
                    <a:pt x="2185" y="47138"/>
                    <a:pt x="1874" y="57072"/>
                    <a:pt x="8" y="59727"/>
                  </a:cubicBezTo>
                  <a:lnTo>
                    <a:pt x="8" y="59727"/>
                  </a:lnTo>
                  <a:cubicBezTo>
                    <a:pt x="9880" y="45729"/>
                    <a:pt x="25415" y="30630"/>
                    <a:pt x="38721" y="19888"/>
                  </a:cubicBezTo>
                  <a:cubicBezTo>
                    <a:pt x="41311" y="17811"/>
                    <a:pt x="44029" y="15708"/>
                    <a:pt x="45773" y="12888"/>
                  </a:cubicBezTo>
                  <a:cubicBezTo>
                    <a:pt x="47542" y="10041"/>
                    <a:pt x="48157" y="6246"/>
                    <a:pt x="46388" y="3426"/>
                  </a:cubicBezTo>
                  <a:cubicBezTo>
                    <a:pt x="44910" y="1106"/>
                    <a:pt x="42136" y="1"/>
                    <a:pt x="39340" y="1"/>
                  </a:cubicBezTo>
                  <a:close/>
                  <a:moveTo>
                    <a:pt x="8" y="59727"/>
                  </a:moveTo>
                  <a:lnTo>
                    <a:pt x="8" y="59727"/>
                  </a:lnTo>
                  <a:cubicBezTo>
                    <a:pt x="5" y="59730"/>
                    <a:pt x="3" y="59733"/>
                    <a:pt x="1" y="59736"/>
                  </a:cubicBezTo>
                  <a:lnTo>
                    <a:pt x="1" y="59736"/>
                  </a:lnTo>
                  <a:cubicBezTo>
                    <a:pt x="3" y="59733"/>
                    <a:pt x="5" y="59730"/>
                    <a:pt x="8" y="597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30" name="Google Shape;830;p17"/>
            <p:cNvSpPr/>
            <p:nvPr/>
          </p:nvSpPr>
          <p:spPr>
            <a:xfrm rot="718822">
              <a:off x="7649292" y="3211149"/>
              <a:ext cx="1111843" cy="1378947"/>
            </a:xfrm>
            <a:custGeom>
              <a:avLst/>
              <a:gdLst/>
              <a:ahLst/>
              <a:cxnLst/>
              <a:rect l="l" t="t" r="r" b="b"/>
              <a:pathLst>
                <a:path w="48157" h="59726" extrusionOk="0">
                  <a:moveTo>
                    <a:pt x="39365" y="0"/>
                  </a:moveTo>
                  <a:cubicBezTo>
                    <a:pt x="38317" y="0"/>
                    <a:pt x="37267" y="157"/>
                    <a:pt x="36285" y="466"/>
                  </a:cubicBezTo>
                  <a:cubicBezTo>
                    <a:pt x="32695" y="1569"/>
                    <a:pt x="29823" y="4261"/>
                    <a:pt x="27258" y="7005"/>
                  </a:cubicBezTo>
                  <a:cubicBezTo>
                    <a:pt x="20361" y="14390"/>
                    <a:pt x="14873" y="22929"/>
                    <a:pt x="10488" y="32032"/>
                  </a:cubicBezTo>
                  <a:cubicBezTo>
                    <a:pt x="8975" y="35186"/>
                    <a:pt x="7591" y="37417"/>
                    <a:pt x="5873" y="40494"/>
                  </a:cubicBezTo>
                  <a:cubicBezTo>
                    <a:pt x="2180" y="47161"/>
                    <a:pt x="1872" y="57085"/>
                    <a:pt x="1" y="59726"/>
                  </a:cubicBezTo>
                  <a:lnTo>
                    <a:pt x="1" y="59726"/>
                  </a:lnTo>
                  <a:cubicBezTo>
                    <a:pt x="9873" y="45751"/>
                    <a:pt x="25412" y="30622"/>
                    <a:pt x="38721" y="19878"/>
                  </a:cubicBezTo>
                  <a:cubicBezTo>
                    <a:pt x="41310" y="17801"/>
                    <a:pt x="44029" y="15698"/>
                    <a:pt x="45772" y="12877"/>
                  </a:cubicBezTo>
                  <a:cubicBezTo>
                    <a:pt x="47542" y="10031"/>
                    <a:pt x="48157" y="6236"/>
                    <a:pt x="46362" y="3415"/>
                  </a:cubicBezTo>
                  <a:cubicBezTo>
                    <a:pt x="44909" y="1106"/>
                    <a:pt x="42145" y="0"/>
                    <a:pt x="393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31" name="Google Shape;831;p17"/>
            <p:cNvSpPr/>
            <p:nvPr/>
          </p:nvSpPr>
          <p:spPr>
            <a:xfrm rot="718822">
              <a:off x="8428587" y="3328473"/>
              <a:ext cx="409048" cy="200495"/>
            </a:xfrm>
            <a:custGeom>
              <a:avLst/>
              <a:gdLst/>
              <a:ahLst/>
              <a:cxnLst/>
              <a:rect l="l" t="t" r="r" b="b"/>
              <a:pathLst>
                <a:path w="17717" h="8684" extrusionOk="0">
                  <a:moveTo>
                    <a:pt x="13244" y="85"/>
                  </a:moveTo>
                  <a:cubicBezTo>
                    <a:pt x="13109" y="85"/>
                    <a:pt x="12983" y="218"/>
                    <a:pt x="13050" y="351"/>
                  </a:cubicBezTo>
                  <a:cubicBezTo>
                    <a:pt x="13050" y="377"/>
                    <a:pt x="13075" y="403"/>
                    <a:pt x="13101" y="428"/>
                  </a:cubicBezTo>
                  <a:cubicBezTo>
                    <a:pt x="13139" y="454"/>
                    <a:pt x="13184" y="467"/>
                    <a:pt x="13229" y="467"/>
                  </a:cubicBezTo>
                  <a:cubicBezTo>
                    <a:pt x="13274" y="467"/>
                    <a:pt x="13319" y="454"/>
                    <a:pt x="13357" y="428"/>
                  </a:cubicBezTo>
                  <a:cubicBezTo>
                    <a:pt x="13511" y="351"/>
                    <a:pt x="13460" y="146"/>
                    <a:pt x="13306" y="95"/>
                  </a:cubicBezTo>
                  <a:cubicBezTo>
                    <a:pt x="13285" y="88"/>
                    <a:pt x="13264" y="85"/>
                    <a:pt x="13244" y="85"/>
                  </a:cubicBezTo>
                  <a:close/>
                  <a:moveTo>
                    <a:pt x="9983" y="0"/>
                  </a:moveTo>
                  <a:cubicBezTo>
                    <a:pt x="9903" y="0"/>
                    <a:pt x="9827" y="28"/>
                    <a:pt x="9767" y="95"/>
                  </a:cubicBezTo>
                  <a:cubicBezTo>
                    <a:pt x="9742" y="121"/>
                    <a:pt x="9716" y="172"/>
                    <a:pt x="9690" y="223"/>
                  </a:cubicBezTo>
                  <a:cubicBezTo>
                    <a:pt x="9639" y="403"/>
                    <a:pt x="9690" y="582"/>
                    <a:pt x="9844" y="685"/>
                  </a:cubicBezTo>
                  <a:cubicBezTo>
                    <a:pt x="9910" y="731"/>
                    <a:pt x="9982" y="752"/>
                    <a:pt x="10050" y="752"/>
                  </a:cubicBezTo>
                  <a:cubicBezTo>
                    <a:pt x="10249" y="752"/>
                    <a:pt x="10428" y="580"/>
                    <a:pt x="10408" y="351"/>
                  </a:cubicBezTo>
                  <a:cubicBezTo>
                    <a:pt x="10390" y="169"/>
                    <a:pt x="10178" y="0"/>
                    <a:pt x="9983" y="0"/>
                  </a:cubicBezTo>
                  <a:close/>
                  <a:moveTo>
                    <a:pt x="7556" y="654"/>
                  </a:moveTo>
                  <a:cubicBezTo>
                    <a:pt x="7486" y="654"/>
                    <a:pt x="7412" y="721"/>
                    <a:pt x="7434" y="787"/>
                  </a:cubicBezTo>
                  <a:lnTo>
                    <a:pt x="7434" y="813"/>
                  </a:lnTo>
                  <a:cubicBezTo>
                    <a:pt x="7460" y="839"/>
                    <a:pt x="7460" y="839"/>
                    <a:pt x="7460" y="839"/>
                  </a:cubicBezTo>
                  <a:cubicBezTo>
                    <a:pt x="7485" y="864"/>
                    <a:pt x="7517" y="877"/>
                    <a:pt x="7546" y="877"/>
                  </a:cubicBezTo>
                  <a:cubicBezTo>
                    <a:pt x="7575" y="877"/>
                    <a:pt x="7601" y="864"/>
                    <a:pt x="7613" y="839"/>
                  </a:cubicBezTo>
                  <a:cubicBezTo>
                    <a:pt x="7690" y="787"/>
                    <a:pt x="7690" y="685"/>
                    <a:pt x="7588" y="659"/>
                  </a:cubicBezTo>
                  <a:cubicBezTo>
                    <a:pt x="7578" y="656"/>
                    <a:pt x="7567" y="654"/>
                    <a:pt x="7556" y="654"/>
                  </a:cubicBezTo>
                  <a:close/>
                  <a:moveTo>
                    <a:pt x="12799" y="1638"/>
                  </a:moveTo>
                  <a:cubicBezTo>
                    <a:pt x="12396" y="1638"/>
                    <a:pt x="11973" y="2067"/>
                    <a:pt x="12178" y="2454"/>
                  </a:cubicBezTo>
                  <a:lnTo>
                    <a:pt x="12152" y="2454"/>
                  </a:lnTo>
                  <a:cubicBezTo>
                    <a:pt x="12203" y="2531"/>
                    <a:pt x="12255" y="2582"/>
                    <a:pt x="12306" y="2634"/>
                  </a:cubicBezTo>
                  <a:cubicBezTo>
                    <a:pt x="12435" y="2734"/>
                    <a:pt x="12595" y="2786"/>
                    <a:pt x="12756" y="2786"/>
                  </a:cubicBezTo>
                  <a:cubicBezTo>
                    <a:pt x="12885" y="2786"/>
                    <a:pt x="13013" y="2753"/>
                    <a:pt x="13127" y="2685"/>
                  </a:cubicBezTo>
                  <a:cubicBezTo>
                    <a:pt x="13511" y="2403"/>
                    <a:pt x="13409" y="1787"/>
                    <a:pt x="12947" y="1659"/>
                  </a:cubicBezTo>
                  <a:cubicBezTo>
                    <a:pt x="12899" y="1645"/>
                    <a:pt x="12849" y="1638"/>
                    <a:pt x="12799" y="1638"/>
                  </a:cubicBezTo>
                  <a:close/>
                  <a:moveTo>
                    <a:pt x="6278" y="2155"/>
                  </a:moveTo>
                  <a:cubicBezTo>
                    <a:pt x="6196" y="2155"/>
                    <a:pt x="6115" y="2183"/>
                    <a:pt x="6049" y="2249"/>
                  </a:cubicBezTo>
                  <a:lnTo>
                    <a:pt x="6075" y="2249"/>
                  </a:lnTo>
                  <a:cubicBezTo>
                    <a:pt x="6049" y="2275"/>
                    <a:pt x="6024" y="2326"/>
                    <a:pt x="5998" y="2377"/>
                  </a:cubicBezTo>
                  <a:cubicBezTo>
                    <a:pt x="5947" y="2557"/>
                    <a:pt x="5998" y="2736"/>
                    <a:pt x="6152" y="2839"/>
                  </a:cubicBezTo>
                  <a:cubicBezTo>
                    <a:pt x="6212" y="2886"/>
                    <a:pt x="6279" y="2906"/>
                    <a:pt x="6345" y="2906"/>
                  </a:cubicBezTo>
                  <a:cubicBezTo>
                    <a:pt x="6532" y="2906"/>
                    <a:pt x="6709" y="2740"/>
                    <a:pt x="6690" y="2531"/>
                  </a:cubicBezTo>
                  <a:cubicBezTo>
                    <a:pt x="6690" y="2330"/>
                    <a:pt x="6481" y="2155"/>
                    <a:pt x="6278" y="2155"/>
                  </a:cubicBezTo>
                  <a:close/>
                  <a:moveTo>
                    <a:pt x="15296" y="2488"/>
                  </a:moveTo>
                  <a:cubicBezTo>
                    <a:pt x="15012" y="2488"/>
                    <a:pt x="14712" y="2798"/>
                    <a:pt x="14870" y="3070"/>
                  </a:cubicBezTo>
                  <a:cubicBezTo>
                    <a:pt x="14896" y="3121"/>
                    <a:pt x="14922" y="3146"/>
                    <a:pt x="14947" y="3198"/>
                  </a:cubicBezTo>
                  <a:cubicBezTo>
                    <a:pt x="15046" y="3268"/>
                    <a:pt x="15152" y="3308"/>
                    <a:pt x="15258" y="3308"/>
                  </a:cubicBezTo>
                  <a:cubicBezTo>
                    <a:pt x="15344" y="3308"/>
                    <a:pt x="15430" y="3281"/>
                    <a:pt x="15511" y="3223"/>
                  </a:cubicBezTo>
                  <a:cubicBezTo>
                    <a:pt x="15793" y="3044"/>
                    <a:pt x="15716" y="2608"/>
                    <a:pt x="15409" y="2505"/>
                  </a:cubicBezTo>
                  <a:cubicBezTo>
                    <a:pt x="15372" y="2493"/>
                    <a:pt x="15334" y="2488"/>
                    <a:pt x="15296" y="2488"/>
                  </a:cubicBezTo>
                  <a:close/>
                  <a:moveTo>
                    <a:pt x="3455" y="3035"/>
                  </a:moveTo>
                  <a:cubicBezTo>
                    <a:pt x="3318" y="3035"/>
                    <a:pt x="3186" y="3190"/>
                    <a:pt x="3254" y="3326"/>
                  </a:cubicBezTo>
                  <a:cubicBezTo>
                    <a:pt x="3254" y="3352"/>
                    <a:pt x="3280" y="3352"/>
                    <a:pt x="3306" y="3377"/>
                  </a:cubicBezTo>
                  <a:cubicBezTo>
                    <a:pt x="3348" y="3420"/>
                    <a:pt x="3398" y="3439"/>
                    <a:pt x="3447" y="3439"/>
                  </a:cubicBezTo>
                  <a:cubicBezTo>
                    <a:pt x="3488" y="3439"/>
                    <a:pt x="3527" y="3426"/>
                    <a:pt x="3562" y="3403"/>
                  </a:cubicBezTo>
                  <a:cubicBezTo>
                    <a:pt x="3690" y="3300"/>
                    <a:pt x="3665" y="3095"/>
                    <a:pt x="3511" y="3044"/>
                  </a:cubicBezTo>
                  <a:cubicBezTo>
                    <a:pt x="3492" y="3038"/>
                    <a:pt x="3474" y="3035"/>
                    <a:pt x="3455" y="3035"/>
                  </a:cubicBezTo>
                  <a:close/>
                  <a:moveTo>
                    <a:pt x="10101" y="2744"/>
                  </a:moveTo>
                  <a:cubicBezTo>
                    <a:pt x="10028" y="2744"/>
                    <a:pt x="9956" y="2766"/>
                    <a:pt x="9894" y="2817"/>
                  </a:cubicBezTo>
                  <a:lnTo>
                    <a:pt x="9894" y="2817"/>
                  </a:lnTo>
                  <a:cubicBezTo>
                    <a:pt x="9894" y="2816"/>
                    <a:pt x="9895" y="2815"/>
                    <a:pt x="9896" y="2813"/>
                  </a:cubicBezTo>
                  <a:lnTo>
                    <a:pt x="9896" y="2813"/>
                  </a:lnTo>
                  <a:lnTo>
                    <a:pt x="9870" y="2839"/>
                  </a:lnTo>
                  <a:cubicBezTo>
                    <a:pt x="9878" y="2831"/>
                    <a:pt x="9886" y="2824"/>
                    <a:pt x="9894" y="2817"/>
                  </a:cubicBezTo>
                  <a:lnTo>
                    <a:pt x="9894" y="2817"/>
                  </a:lnTo>
                  <a:cubicBezTo>
                    <a:pt x="9869" y="2867"/>
                    <a:pt x="9844" y="2916"/>
                    <a:pt x="9819" y="2941"/>
                  </a:cubicBezTo>
                  <a:cubicBezTo>
                    <a:pt x="9767" y="3121"/>
                    <a:pt x="9819" y="3300"/>
                    <a:pt x="9973" y="3429"/>
                  </a:cubicBezTo>
                  <a:cubicBezTo>
                    <a:pt x="10030" y="3467"/>
                    <a:pt x="10094" y="3485"/>
                    <a:pt x="10158" y="3485"/>
                  </a:cubicBezTo>
                  <a:cubicBezTo>
                    <a:pt x="10348" y="3485"/>
                    <a:pt x="10530" y="3326"/>
                    <a:pt x="10511" y="3095"/>
                  </a:cubicBezTo>
                  <a:cubicBezTo>
                    <a:pt x="10511" y="2913"/>
                    <a:pt x="10304" y="2744"/>
                    <a:pt x="10101" y="2744"/>
                  </a:cubicBezTo>
                  <a:close/>
                  <a:moveTo>
                    <a:pt x="14770" y="4548"/>
                  </a:moveTo>
                  <a:cubicBezTo>
                    <a:pt x="14646" y="4548"/>
                    <a:pt x="14495" y="4700"/>
                    <a:pt x="14563" y="4813"/>
                  </a:cubicBezTo>
                  <a:cubicBezTo>
                    <a:pt x="14588" y="4839"/>
                    <a:pt x="14588" y="4865"/>
                    <a:pt x="14614" y="4890"/>
                  </a:cubicBezTo>
                  <a:cubicBezTo>
                    <a:pt x="14661" y="4922"/>
                    <a:pt x="14719" y="4944"/>
                    <a:pt x="14780" y="4944"/>
                  </a:cubicBezTo>
                  <a:cubicBezTo>
                    <a:pt x="14818" y="4944"/>
                    <a:pt x="14857" y="4935"/>
                    <a:pt x="14896" y="4916"/>
                  </a:cubicBezTo>
                  <a:cubicBezTo>
                    <a:pt x="15024" y="4813"/>
                    <a:pt x="14998" y="4608"/>
                    <a:pt x="14819" y="4557"/>
                  </a:cubicBezTo>
                  <a:cubicBezTo>
                    <a:pt x="14804" y="4551"/>
                    <a:pt x="14787" y="4548"/>
                    <a:pt x="14770" y="4548"/>
                  </a:cubicBezTo>
                  <a:close/>
                  <a:moveTo>
                    <a:pt x="4573" y="4622"/>
                  </a:moveTo>
                  <a:cubicBezTo>
                    <a:pt x="4312" y="4622"/>
                    <a:pt x="4040" y="4894"/>
                    <a:pt x="4177" y="5147"/>
                  </a:cubicBezTo>
                  <a:cubicBezTo>
                    <a:pt x="4203" y="5172"/>
                    <a:pt x="4229" y="5224"/>
                    <a:pt x="4254" y="5249"/>
                  </a:cubicBezTo>
                  <a:cubicBezTo>
                    <a:pt x="4344" y="5324"/>
                    <a:pt x="4451" y="5364"/>
                    <a:pt x="4555" y="5364"/>
                  </a:cubicBezTo>
                  <a:cubicBezTo>
                    <a:pt x="4630" y="5364"/>
                    <a:pt x="4703" y="5343"/>
                    <a:pt x="4767" y="5300"/>
                  </a:cubicBezTo>
                  <a:cubicBezTo>
                    <a:pt x="5024" y="5121"/>
                    <a:pt x="4972" y="4711"/>
                    <a:pt x="4665" y="4634"/>
                  </a:cubicBezTo>
                  <a:cubicBezTo>
                    <a:pt x="4635" y="4626"/>
                    <a:pt x="4604" y="4622"/>
                    <a:pt x="4573" y="4622"/>
                  </a:cubicBezTo>
                  <a:close/>
                  <a:moveTo>
                    <a:pt x="8987" y="4400"/>
                  </a:moveTo>
                  <a:cubicBezTo>
                    <a:pt x="8604" y="4400"/>
                    <a:pt x="8182" y="4821"/>
                    <a:pt x="8383" y="5224"/>
                  </a:cubicBezTo>
                  <a:cubicBezTo>
                    <a:pt x="8408" y="5275"/>
                    <a:pt x="8460" y="5352"/>
                    <a:pt x="8537" y="5403"/>
                  </a:cubicBezTo>
                  <a:cubicBezTo>
                    <a:pt x="8665" y="5503"/>
                    <a:pt x="8818" y="5555"/>
                    <a:pt x="8972" y="5555"/>
                  </a:cubicBezTo>
                  <a:cubicBezTo>
                    <a:pt x="9094" y="5555"/>
                    <a:pt x="9218" y="5522"/>
                    <a:pt x="9331" y="5454"/>
                  </a:cubicBezTo>
                  <a:cubicBezTo>
                    <a:pt x="9716" y="5172"/>
                    <a:pt x="9614" y="4557"/>
                    <a:pt x="9152" y="4429"/>
                  </a:cubicBezTo>
                  <a:cubicBezTo>
                    <a:pt x="9099" y="4409"/>
                    <a:pt x="9044" y="4400"/>
                    <a:pt x="8987" y="4400"/>
                  </a:cubicBezTo>
                  <a:close/>
                  <a:moveTo>
                    <a:pt x="16985" y="4741"/>
                  </a:moveTo>
                  <a:cubicBezTo>
                    <a:pt x="16596" y="4741"/>
                    <a:pt x="16152" y="5169"/>
                    <a:pt x="16358" y="5557"/>
                  </a:cubicBezTo>
                  <a:cubicBezTo>
                    <a:pt x="16409" y="5634"/>
                    <a:pt x="16460" y="5685"/>
                    <a:pt x="16511" y="5736"/>
                  </a:cubicBezTo>
                  <a:cubicBezTo>
                    <a:pt x="16640" y="5836"/>
                    <a:pt x="16793" y="5889"/>
                    <a:pt x="16947" y="5889"/>
                  </a:cubicBezTo>
                  <a:cubicBezTo>
                    <a:pt x="17069" y="5889"/>
                    <a:pt x="17193" y="5856"/>
                    <a:pt x="17306" y="5788"/>
                  </a:cubicBezTo>
                  <a:cubicBezTo>
                    <a:pt x="17717" y="5506"/>
                    <a:pt x="17614" y="4890"/>
                    <a:pt x="17127" y="4762"/>
                  </a:cubicBezTo>
                  <a:cubicBezTo>
                    <a:pt x="17081" y="4748"/>
                    <a:pt x="17034" y="4741"/>
                    <a:pt x="16985" y="4741"/>
                  </a:cubicBezTo>
                  <a:close/>
                  <a:moveTo>
                    <a:pt x="6587" y="6245"/>
                  </a:moveTo>
                  <a:cubicBezTo>
                    <a:pt x="6511" y="6245"/>
                    <a:pt x="6414" y="6334"/>
                    <a:pt x="6460" y="6403"/>
                  </a:cubicBezTo>
                  <a:cubicBezTo>
                    <a:pt x="6460" y="6429"/>
                    <a:pt x="6485" y="6429"/>
                    <a:pt x="6485" y="6454"/>
                  </a:cubicBezTo>
                  <a:cubicBezTo>
                    <a:pt x="6511" y="6467"/>
                    <a:pt x="6536" y="6474"/>
                    <a:pt x="6562" y="6474"/>
                  </a:cubicBezTo>
                  <a:cubicBezTo>
                    <a:pt x="6588" y="6474"/>
                    <a:pt x="6613" y="6467"/>
                    <a:pt x="6639" y="6454"/>
                  </a:cubicBezTo>
                  <a:cubicBezTo>
                    <a:pt x="6716" y="6403"/>
                    <a:pt x="6690" y="6275"/>
                    <a:pt x="6613" y="6249"/>
                  </a:cubicBezTo>
                  <a:cubicBezTo>
                    <a:pt x="6605" y="6246"/>
                    <a:pt x="6596" y="6245"/>
                    <a:pt x="6587" y="6245"/>
                  </a:cubicBezTo>
                  <a:close/>
                  <a:moveTo>
                    <a:pt x="813" y="5837"/>
                  </a:moveTo>
                  <a:cubicBezTo>
                    <a:pt x="428" y="5837"/>
                    <a:pt x="1" y="6278"/>
                    <a:pt x="203" y="6659"/>
                  </a:cubicBezTo>
                  <a:cubicBezTo>
                    <a:pt x="228" y="6711"/>
                    <a:pt x="280" y="6788"/>
                    <a:pt x="357" y="6839"/>
                  </a:cubicBezTo>
                  <a:cubicBezTo>
                    <a:pt x="485" y="6939"/>
                    <a:pt x="638" y="6991"/>
                    <a:pt x="792" y="6991"/>
                  </a:cubicBezTo>
                  <a:cubicBezTo>
                    <a:pt x="915" y="6991"/>
                    <a:pt x="1038" y="6958"/>
                    <a:pt x="1152" y="6890"/>
                  </a:cubicBezTo>
                  <a:cubicBezTo>
                    <a:pt x="1536" y="6608"/>
                    <a:pt x="1434" y="5993"/>
                    <a:pt x="972" y="5865"/>
                  </a:cubicBezTo>
                  <a:cubicBezTo>
                    <a:pt x="921" y="5845"/>
                    <a:pt x="868" y="5837"/>
                    <a:pt x="813" y="5837"/>
                  </a:cubicBezTo>
                  <a:close/>
                  <a:moveTo>
                    <a:pt x="8010" y="7201"/>
                  </a:moveTo>
                  <a:cubicBezTo>
                    <a:pt x="7933" y="7201"/>
                    <a:pt x="7856" y="7225"/>
                    <a:pt x="7791" y="7279"/>
                  </a:cubicBezTo>
                  <a:lnTo>
                    <a:pt x="7791" y="7279"/>
                  </a:lnTo>
                  <a:cubicBezTo>
                    <a:pt x="7792" y="7278"/>
                    <a:pt x="7792" y="7276"/>
                    <a:pt x="7793" y="7275"/>
                  </a:cubicBezTo>
                  <a:lnTo>
                    <a:pt x="7793" y="7275"/>
                  </a:lnTo>
                  <a:lnTo>
                    <a:pt x="7767" y="7301"/>
                  </a:lnTo>
                  <a:cubicBezTo>
                    <a:pt x="7775" y="7293"/>
                    <a:pt x="7783" y="7286"/>
                    <a:pt x="7791" y="7279"/>
                  </a:cubicBezTo>
                  <a:lnTo>
                    <a:pt x="7791" y="7279"/>
                  </a:lnTo>
                  <a:cubicBezTo>
                    <a:pt x="7766" y="7328"/>
                    <a:pt x="7741" y="7353"/>
                    <a:pt x="7716" y="7403"/>
                  </a:cubicBezTo>
                  <a:cubicBezTo>
                    <a:pt x="7665" y="7583"/>
                    <a:pt x="7716" y="7762"/>
                    <a:pt x="7870" y="7890"/>
                  </a:cubicBezTo>
                  <a:cubicBezTo>
                    <a:pt x="7928" y="7929"/>
                    <a:pt x="7992" y="7946"/>
                    <a:pt x="8055" y="7946"/>
                  </a:cubicBezTo>
                  <a:cubicBezTo>
                    <a:pt x="8245" y="7946"/>
                    <a:pt x="8428" y="7788"/>
                    <a:pt x="8408" y="7557"/>
                  </a:cubicBezTo>
                  <a:cubicBezTo>
                    <a:pt x="8408" y="7360"/>
                    <a:pt x="8209" y="7201"/>
                    <a:pt x="8010" y="7201"/>
                  </a:cubicBezTo>
                  <a:close/>
                  <a:moveTo>
                    <a:pt x="4446" y="7536"/>
                  </a:moveTo>
                  <a:cubicBezTo>
                    <a:pt x="4057" y="7536"/>
                    <a:pt x="3613" y="7964"/>
                    <a:pt x="3818" y="8352"/>
                  </a:cubicBezTo>
                  <a:cubicBezTo>
                    <a:pt x="3844" y="8429"/>
                    <a:pt x="3895" y="8480"/>
                    <a:pt x="3972" y="8531"/>
                  </a:cubicBezTo>
                  <a:cubicBezTo>
                    <a:pt x="4087" y="8631"/>
                    <a:pt x="4241" y="8684"/>
                    <a:pt x="4399" y="8684"/>
                  </a:cubicBezTo>
                  <a:cubicBezTo>
                    <a:pt x="4525" y="8684"/>
                    <a:pt x="4654" y="8651"/>
                    <a:pt x="4767" y="8583"/>
                  </a:cubicBezTo>
                  <a:cubicBezTo>
                    <a:pt x="5152" y="8301"/>
                    <a:pt x="5049" y="7685"/>
                    <a:pt x="4588" y="7557"/>
                  </a:cubicBezTo>
                  <a:cubicBezTo>
                    <a:pt x="4542" y="7543"/>
                    <a:pt x="4495" y="7536"/>
                    <a:pt x="4446" y="75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32" name="Google Shape;832;p17"/>
            <p:cNvSpPr/>
            <p:nvPr/>
          </p:nvSpPr>
          <p:spPr>
            <a:xfrm rot="718822">
              <a:off x="7632882" y="3365539"/>
              <a:ext cx="918528" cy="1181592"/>
            </a:xfrm>
            <a:custGeom>
              <a:avLst/>
              <a:gdLst/>
              <a:ahLst/>
              <a:cxnLst/>
              <a:rect l="l" t="t" r="r" b="b"/>
              <a:pathLst>
                <a:path w="39784" h="51178" extrusionOk="0">
                  <a:moveTo>
                    <a:pt x="39268" y="0"/>
                  </a:moveTo>
                  <a:cubicBezTo>
                    <a:pt x="39198" y="0"/>
                    <a:pt x="39125" y="22"/>
                    <a:pt x="39054" y="72"/>
                  </a:cubicBezTo>
                  <a:cubicBezTo>
                    <a:pt x="26772" y="10380"/>
                    <a:pt x="10053" y="27535"/>
                    <a:pt x="104" y="50665"/>
                  </a:cubicBezTo>
                  <a:cubicBezTo>
                    <a:pt x="1" y="50895"/>
                    <a:pt x="180" y="51152"/>
                    <a:pt x="437" y="51177"/>
                  </a:cubicBezTo>
                  <a:cubicBezTo>
                    <a:pt x="565" y="51177"/>
                    <a:pt x="668" y="51075"/>
                    <a:pt x="719" y="50972"/>
                  </a:cubicBezTo>
                  <a:cubicBezTo>
                    <a:pt x="10668" y="27945"/>
                    <a:pt x="27310" y="10868"/>
                    <a:pt x="39516" y="611"/>
                  </a:cubicBezTo>
                  <a:cubicBezTo>
                    <a:pt x="39784" y="363"/>
                    <a:pt x="39555" y="0"/>
                    <a:pt x="39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33" name="Google Shape;833;p17"/>
            <p:cNvSpPr/>
            <p:nvPr/>
          </p:nvSpPr>
          <p:spPr>
            <a:xfrm rot="718822">
              <a:off x="8009603" y="2528280"/>
              <a:ext cx="906430" cy="1506230"/>
            </a:xfrm>
            <a:custGeom>
              <a:avLst/>
              <a:gdLst/>
              <a:ahLst/>
              <a:cxnLst/>
              <a:rect l="l" t="t" r="r" b="b"/>
              <a:pathLst>
                <a:path w="39260" h="65239" extrusionOk="0">
                  <a:moveTo>
                    <a:pt x="31193" y="1"/>
                  </a:moveTo>
                  <a:cubicBezTo>
                    <a:pt x="29629" y="1"/>
                    <a:pt x="28036" y="370"/>
                    <a:pt x="26643" y="1056"/>
                  </a:cubicBezTo>
                  <a:cubicBezTo>
                    <a:pt x="23259" y="2722"/>
                    <a:pt x="20848" y="5825"/>
                    <a:pt x="18746" y="8953"/>
                  </a:cubicBezTo>
                  <a:lnTo>
                    <a:pt x="18746" y="8928"/>
                  </a:lnTo>
                  <a:cubicBezTo>
                    <a:pt x="13079" y="17313"/>
                    <a:pt x="9001" y="26595"/>
                    <a:pt x="6078" y="36263"/>
                  </a:cubicBezTo>
                  <a:cubicBezTo>
                    <a:pt x="5078" y="39622"/>
                    <a:pt x="4027" y="42058"/>
                    <a:pt x="2822" y="45340"/>
                  </a:cubicBezTo>
                  <a:cubicBezTo>
                    <a:pt x="214" y="52473"/>
                    <a:pt x="1430" y="62307"/>
                    <a:pt x="14" y="65213"/>
                  </a:cubicBezTo>
                  <a:lnTo>
                    <a:pt x="14" y="65213"/>
                  </a:lnTo>
                  <a:cubicBezTo>
                    <a:pt x="7580" y="49885"/>
                    <a:pt x="20598" y="32563"/>
                    <a:pt x="32080" y="19877"/>
                  </a:cubicBezTo>
                  <a:cubicBezTo>
                    <a:pt x="34310" y="17415"/>
                    <a:pt x="36644" y="14928"/>
                    <a:pt x="37952" y="11851"/>
                  </a:cubicBezTo>
                  <a:cubicBezTo>
                    <a:pt x="39234" y="8800"/>
                    <a:pt x="39259" y="4928"/>
                    <a:pt x="37054" y="2415"/>
                  </a:cubicBezTo>
                  <a:cubicBezTo>
                    <a:pt x="35606" y="755"/>
                    <a:pt x="33429" y="1"/>
                    <a:pt x="31193" y="1"/>
                  </a:cubicBezTo>
                  <a:close/>
                  <a:moveTo>
                    <a:pt x="14" y="65213"/>
                  </a:moveTo>
                  <a:lnTo>
                    <a:pt x="14" y="65213"/>
                  </a:lnTo>
                  <a:cubicBezTo>
                    <a:pt x="10" y="65221"/>
                    <a:pt x="5" y="65230"/>
                    <a:pt x="1" y="65239"/>
                  </a:cubicBezTo>
                  <a:cubicBezTo>
                    <a:pt x="5" y="65230"/>
                    <a:pt x="10" y="65221"/>
                    <a:pt x="14" y="652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34" name="Google Shape;834;p17"/>
            <p:cNvSpPr/>
            <p:nvPr/>
          </p:nvSpPr>
          <p:spPr>
            <a:xfrm rot="718822">
              <a:off x="8025575" y="2445523"/>
              <a:ext cx="854321" cy="1538669"/>
            </a:xfrm>
            <a:custGeom>
              <a:avLst/>
              <a:gdLst/>
              <a:ahLst/>
              <a:cxnLst/>
              <a:rect l="l" t="t" r="r" b="b"/>
              <a:pathLst>
                <a:path w="37003" h="66644" extrusionOk="0">
                  <a:moveTo>
                    <a:pt x="29021" y="0"/>
                  </a:moveTo>
                  <a:cubicBezTo>
                    <a:pt x="27307" y="0"/>
                    <a:pt x="25551" y="457"/>
                    <a:pt x="24053" y="1281"/>
                  </a:cubicBezTo>
                  <a:cubicBezTo>
                    <a:pt x="20745" y="3128"/>
                    <a:pt x="18489" y="6333"/>
                    <a:pt x="16514" y="9538"/>
                  </a:cubicBezTo>
                  <a:lnTo>
                    <a:pt x="16514" y="9513"/>
                  </a:lnTo>
                  <a:cubicBezTo>
                    <a:pt x="11232" y="18154"/>
                    <a:pt x="7591" y="27616"/>
                    <a:pt x="5129" y="37411"/>
                  </a:cubicBezTo>
                  <a:cubicBezTo>
                    <a:pt x="4257" y="40796"/>
                    <a:pt x="3360" y="43284"/>
                    <a:pt x="2308" y="46617"/>
                  </a:cubicBezTo>
                  <a:cubicBezTo>
                    <a:pt x="1" y="53874"/>
                    <a:pt x="1693" y="63669"/>
                    <a:pt x="411" y="66644"/>
                  </a:cubicBezTo>
                  <a:lnTo>
                    <a:pt x="411" y="66644"/>
                  </a:lnTo>
                  <a:cubicBezTo>
                    <a:pt x="7257" y="50951"/>
                    <a:pt x="19437" y="33052"/>
                    <a:pt x="30335" y="19846"/>
                  </a:cubicBezTo>
                  <a:cubicBezTo>
                    <a:pt x="32464" y="17257"/>
                    <a:pt x="34695" y="14692"/>
                    <a:pt x="35849" y="11564"/>
                  </a:cubicBezTo>
                  <a:cubicBezTo>
                    <a:pt x="37002" y="8436"/>
                    <a:pt x="36823" y="4564"/>
                    <a:pt x="34515" y="2153"/>
                  </a:cubicBezTo>
                  <a:cubicBezTo>
                    <a:pt x="33098" y="666"/>
                    <a:pt x="31091" y="0"/>
                    <a:pt x="290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35" name="Google Shape;835;p17"/>
            <p:cNvSpPr/>
            <p:nvPr/>
          </p:nvSpPr>
          <p:spPr>
            <a:xfrm rot="718822">
              <a:off x="8557141" y="2511476"/>
              <a:ext cx="353037" cy="279917"/>
            </a:xfrm>
            <a:custGeom>
              <a:avLst/>
              <a:gdLst/>
              <a:ahLst/>
              <a:cxnLst/>
              <a:rect l="l" t="t" r="r" b="b"/>
              <a:pathLst>
                <a:path w="15291" h="12124" extrusionOk="0">
                  <a:moveTo>
                    <a:pt x="8935" y="0"/>
                  </a:moveTo>
                  <a:cubicBezTo>
                    <a:pt x="8915" y="0"/>
                    <a:pt x="8895" y="3"/>
                    <a:pt x="8873" y="9"/>
                  </a:cubicBezTo>
                  <a:cubicBezTo>
                    <a:pt x="8745" y="35"/>
                    <a:pt x="8642" y="265"/>
                    <a:pt x="8770" y="368"/>
                  </a:cubicBezTo>
                  <a:cubicBezTo>
                    <a:pt x="8796" y="368"/>
                    <a:pt x="8822" y="368"/>
                    <a:pt x="8847" y="394"/>
                  </a:cubicBezTo>
                  <a:cubicBezTo>
                    <a:pt x="8950" y="394"/>
                    <a:pt x="9053" y="368"/>
                    <a:pt x="9104" y="265"/>
                  </a:cubicBezTo>
                  <a:cubicBezTo>
                    <a:pt x="9172" y="153"/>
                    <a:pt x="9080" y="0"/>
                    <a:pt x="8935" y="0"/>
                  </a:cubicBezTo>
                  <a:close/>
                  <a:moveTo>
                    <a:pt x="11916" y="1183"/>
                  </a:moveTo>
                  <a:cubicBezTo>
                    <a:pt x="11893" y="1183"/>
                    <a:pt x="11871" y="1185"/>
                    <a:pt x="11848" y="1189"/>
                  </a:cubicBezTo>
                  <a:cubicBezTo>
                    <a:pt x="11565" y="1240"/>
                    <a:pt x="11360" y="1753"/>
                    <a:pt x="11642" y="1932"/>
                  </a:cubicBezTo>
                  <a:cubicBezTo>
                    <a:pt x="11694" y="1958"/>
                    <a:pt x="11745" y="1983"/>
                    <a:pt x="11796" y="2009"/>
                  </a:cubicBezTo>
                  <a:cubicBezTo>
                    <a:pt x="11822" y="2012"/>
                    <a:pt x="11848" y="2014"/>
                    <a:pt x="11873" y="2014"/>
                  </a:cubicBezTo>
                  <a:cubicBezTo>
                    <a:pt x="12051" y="2014"/>
                    <a:pt x="12219" y="1935"/>
                    <a:pt x="12309" y="1778"/>
                  </a:cubicBezTo>
                  <a:cubicBezTo>
                    <a:pt x="12452" y="1492"/>
                    <a:pt x="12218" y="1183"/>
                    <a:pt x="11916" y="1183"/>
                  </a:cubicBezTo>
                  <a:close/>
                  <a:moveTo>
                    <a:pt x="6093" y="1486"/>
                  </a:moveTo>
                  <a:cubicBezTo>
                    <a:pt x="5938" y="1486"/>
                    <a:pt x="5786" y="1562"/>
                    <a:pt x="5745" y="1727"/>
                  </a:cubicBezTo>
                  <a:cubicBezTo>
                    <a:pt x="5745" y="1778"/>
                    <a:pt x="5745" y="1804"/>
                    <a:pt x="5745" y="1855"/>
                  </a:cubicBezTo>
                  <a:cubicBezTo>
                    <a:pt x="5770" y="2035"/>
                    <a:pt x="5924" y="2189"/>
                    <a:pt x="6104" y="2214"/>
                  </a:cubicBezTo>
                  <a:cubicBezTo>
                    <a:pt x="6114" y="2215"/>
                    <a:pt x="6124" y="2216"/>
                    <a:pt x="6134" y="2216"/>
                  </a:cubicBezTo>
                  <a:cubicBezTo>
                    <a:pt x="6400" y="2216"/>
                    <a:pt x="6585" y="1897"/>
                    <a:pt x="6437" y="1650"/>
                  </a:cubicBezTo>
                  <a:cubicBezTo>
                    <a:pt x="6366" y="1543"/>
                    <a:pt x="6228" y="1486"/>
                    <a:pt x="6093" y="1486"/>
                  </a:cubicBezTo>
                  <a:close/>
                  <a:moveTo>
                    <a:pt x="9380" y="1591"/>
                  </a:moveTo>
                  <a:cubicBezTo>
                    <a:pt x="9348" y="1591"/>
                    <a:pt x="9316" y="1593"/>
                    <a:pt x="9283" y="1599"/>
                  </a:cubicBezTo>
                  <a:cubicBezTo>
                    <a:pt x="8847" y="1676"/>
                    <a:pt x="8565" y="2394"/>
                    <a:pt x="8976" y="2676"/>
                  </a:cubicBezTo>
                  <a:cubicBezTo>
                    <a:pt x="9027" y="2701"/>
                    <a:pt x="9104" y="2753"/>
                    <a:pt x="9181" y="2753"/>
                  </a:cubicBezTo>
                  <a:cubicBezTo>
                    <a:pt x="9222" y="2760"/>
                    <a:pt x="9265" y="2764"/>
                    <a:pt x="9307" y="2764"/>
                  </a:cubicBezTo>
                  <a:cubicBezTo>
                    <a:pt x="9550" y="2764"/>
                    <a:pt x="9793" y="2642"/>
                    <a:pt x="9924" y="2445"/>
                  </a:cubicBezTo>
                  <a:cubicBezTo>
                    <a:pt x="10115" y="2040"/>
                    <a:pt x="9796" y="1591"/>
                    <a:pt x="9380" y="1591"/>
                  </a:cubicBezTo>
                  <a:close/>
                  <a:moveTo>
                    <a:pt x="4129" y="3189"/>
                  </a:moveTo>
                  <a:cubicBezTo>
                    <a:pt x="4052" y="3214"/>
                    <a:pt x="4001" y="3343"/>
                    <a:pt x="4078" y="3394"/>
                  </a:cubicBezTo>
                  <a:lnTo>
                    <a:pt x="4078" y="3419"/>
                  </a:lnTo>
                  <a:lnTo>
                    <a:pt x="4104" y="3419"/>
                  </a:lnTo>
                  <a:cubicBezTo>
                    <a:pt x="4155" y="3419"/>
                    <a:pt x="4232" y="3394"/>
                    <a:pt x="4257" y="3343"/>
                  </a:cubicBezTo>
                  <a:cubicBezTo>
                    <a:pt x="4283" y="3266"/>
                    <a:pt x="4206" y="3189"/>
                    <a:pt x="4129" y="3189"/>
                  </a:cubicBezTo>
                  <a:close/>
                  <a:moveTo>
                    <a:pt x="14587" y="2354"/>
                  </a:moveTo>
                  <a:cubicBezTo>
                    <a:pt x="14547" y="2354"/>
                    <a:pt x="14505" y="2359"/>
                    <a:pt x="14463" y="2368"/>
                  </a:cubicBezTo>
                  <a:cubicBezTo>
                    <a:pt x="14027" y="2445"/>
                    <a:pt x="13745" y="3137"/>
                    <a:pt x="14155" y="3419"/>
                  </a:cubicBezTo>
                  <a:lnTo>
                    <a:pt x="14130" y="3419"/>
                  </a:lnTo>
                  <a:cubicBezTo>
                    <a:pt x="14207" y="3471"/>
                    <a:pt x="14284" y="3496"/>
                    <a:pt x="14360" y="3496"/>
                  </a:cubicBezTo>
                  <a:cubicBezTo>
                    <a:pt x="14415" y="3511"/>
                    <a:pt x="14471" y="3519"/>
                    <a:pt x="14527" y="3519"/>
                  </a:cubicBezTo>
                  <a:cubicBezTo>
                    <a:pt x="14756" y="3519"/>
                    <a:pt x="14980" y="3395"/>
                    <a:pt x="15104" y="3189"/>
                  </a:cubicBezTo>
                  <a:cubicBezTo>
                    <a:pt x="15290" y="2793"/>
                    <a:pt x="14990" y="2354"/>
                    <a:pt x="14587" y="2354"/>
                  </a:cubicBezTo>
                  <a:close/>
                  <a:moveTo>
                    <a:pt x="12388" y="3205"/>
                  </a:moveTo>
                  <a:cubicBezTo>
                    <a:pt x="12371" y="3205"/>
                    <a:pt x="12353" y="3208"/>
                    <a:pt x="12335" y="3214"/>
                  </a:cubicBezTo>
                  <a:cubicBezTo>
                    <a:pt x="12181" y="3240"/>
                    <a:pt x="12078" y="3471"/>
                    <a:pt x="12232" y="3573"/>
                  </a:cubicBezTo>
                  <a:cubicBezTo>
                    <a:pt x="12258" y="3573"/>
                    <a:pt x="12283" y="3599"/>
                    <a:pt x="12309" y="3599"/>
                  </a:cubicBezTo>
                  <a:cubicBezTo>
                    <a:pt x="12323" y="3604"/>
                    <a:pt x="12337" y="3606"/>
                    <a:pt x="12352" y="3606"/>
                  </a:cubicBezTo>
                  <a:cubicBezTo>
                    <a:pt x="12421" y="3606"/>
                    <a:pt x="12498" y="3560"/>
                    <a:pt x="12540" y="3496"/>
                  </a:cubicBezTo>
                  <a:cubicBezTo>
                    <a:pt x="12608" y="3361"/>
                    <a:pt x="12516" y="3205"/>
                    <a:pt x="12388" y="3205"/>
                  </a:cubicBezTo>
                  <a:close/>
                  <a:moveTo>
                    <a:pt x="7478" y="3842"/>
                  </a:moveTo>
                  <a:cubicBezTo>
                    <a:pt x="7323" y="3842"/>
                    <a:pt x="7170" y="3912"/>
                    <a:pt x="7129" y="4061"/>
                  </a:cubicBezTo>
                  <a:lnTo>
                    <a:pt x="7155" y="4061"/>
                  </a:lnTo>
                  <a:cubicBezTo>
                    <a:pt x="7155" y="4112"/>
                    <a:pt x="7155" y="4163"/>
                    <a:pt x="7155" y="4214"/>
                  </a:cubicBezTo>
                  <a:cubicBezTo>
                    <a:pt x="7181" y="4394"/>
                    <a:pt x="7334" y="4522"/>
                    <a:pt x="7514" y="4573"/>
                  </a:cubicBezTo>
                  <a:cubicBezTo>
                    <a:pt x="7796" y="4573"/>
                    <a:pt x="7976" y="4240"/>
                    <a:pt x="7822" y="4009"/>
                  </a:cubicBezTo>
                  <a:cubicBezTo>
                    <a:pt x="7761" y="3900"/>
                    <a:pt x="7619" y="3842"/>
                    <a:pt x="7478" y="3842"/>
                  </a:cubicBezTo>
                  <a:close/>
                  <a:moveTo>
                    <a:pt x="3853" y="5099"/>
                  </a:moveTo>
                  <a:cubicBezTo>
                    <a:pt x="3701" y="5099"/>
                    <a:pt x="3554" y="5169"/>
                    <a:pt x="3514" y="5317"/>
                  </a:cubicBezTo>
                  <a:cubicBezTo>
                    <a:pt x="3514" y="5368"/>
                    <a:pt x="3514" y="5420"/>
                    <a:pt x="3514" y="5471"/>
                  </a:cubicBezTo>
                  <a:cubicBezTo>
                    <a:pt x="3539" y="5650"/>
                    <a:pt x="3693" y="5804"/>
                    <a:pt x="3873" y="5830"/>
                  </a:cubicBezTo>
                  <a:cubicBezTo>
                    <a:pt x="4155" y="5830"/>
                    <a:pt x="4360" y="5522"/>
                    <a:pt x="4206" y="5266"/>
                  </a:cubicBezTo>
                  <a:cubicBezTo>
                    <a:pt x="4133" y="5156"/>
                    <a:pt x="3991" y="5099"/>
                    <a:pt x="3853" y="5099"/>
                  </a:cubicBezTo>
                  <a:close/>
                  <a:moveTo>
                    <a:pt x="7382" y="5816"/>
                  </a:moveTo>
                  <a:cubicBezTo>
                    <a:pt x="7341" y="5816"/>
                    <a:pt x="7300" y="5820"/>
                    <a:pt x="7258" y="5830"/>
                  </a:cubicBezTo>
                  <a:cubicBezTo>
                    <a:pt x="6822" y="5907"/>
                    <a:pt x="6540" y="6625"/>
                    <a:pt x="6924" y="6907"/>
                  </a:cubicBezTo>
                  <a:lnTo>
                    <a:pt x="6950" y="6907"/>
                  </a:lnTo>
                  <a:cubicBezTo>
                    <a:pt x="7001" y="6932"/>
                    <a:pt x="7078" y="6958"/>
                    <a:pt x="7155" y="6984"/>
                  </a:cubicBezTo>
                  <a:cubicBezTo>
                    <a:pt x="7196" y="6991"/>
                    <a:pt x="7238" y="6995"/>
                    <a:pt x="7280" y="6995"/>
                  </a:cubicBezTo>
                  <a:cubicBezTo>
                    <a:pt x="7524" y="6995"/>
                    <a:pt x="7767" y="6869"/>
                    <a:pt x="7899" y="6650"/>
                  </a:cubicBezTo>
                  <a:cubicBezTo>
                    <a:pt x="8085" y="6254"/>
                    <a:pt x="7785" y="5816"/>
                    <a:pt x="7382" y="5816"/>
                  </a:cubicBezTo>
                  <a:close/>
                  <a:moveTo>
                    <a:pt x="1704" y="7231"/>
                  </a:moveTo>
                  <a:cubicBezTo>
                    <a:pt x="1684" y="7231"/>
                    <a:pt x="1663" y="7234"/>
                    <a:pt x="1642" y="7240"/>
                  </a:cubicBezTo>
                  <a:cubicBezTo>
                    <a:pt x="1514" y="7266"/>
                    <a:pt x="1411" y="7497"/>
                    <a:pt x="1539" y="7599"/>
                  </a:cubicBezTo>
                  <a:cubicBezTo>
                    <a:pt x="1565" y="7599"/>
                    <a:pt x="1591" y="7625"/>
                    <a:pt x="1616" y="7625"/>
                  </a:cubicBezTo>
                  <a:cubicBezTo>
                    <a:pt x="1634" y="7629"/>
                    <a:pt x="1653" y="7631"/>
                    <a:pt x="1670" y="7631"/>
                  </a:cubicBezTo>
                  <a:cubicBezTo>
                    <a:pt x="1754" y="7631"/>
                    <a:pt x="1830" y="7586"/>
                    <a:pt x="1873" y="7522"/>
                  </a:cubicBezTo>
                  <a:cubicBezTo>
                    <a:pt x="1940" y="7387"/>
                    <a:pt x="1849" y="7231"/>
                    <a:pt x="1704" y="7231"/>
                  </a:cubicBezTo>
                  <a:close/>
                  <a:moveTo>
                    <a:pt x="5899" y="8599"/>
                  </a:moveTo>
                  <a:cubicBezTo>
                    <a:pt x="5822" y="8599"/>
                    <a:pt x="5770" y="8753"/>
                    <a:pt x="5847" y="8804"/>
                  </a:cubicBezTo>
                  <a:cubicBezTo>
                    <a:pt x="5847" y="8804"/>
                    <a:pt x="5873" y="8804"/>
                    <a:pt x="5873" y="8830"/>
                  </a:cubicBezTo>
                  <a:cubicBezTo>
                    <a:pt x="5924" y="8830"/>
                    <a:pt x="6001" y="8804"/>
                    <a:pt x="6027" y="8753"/>
                  </a:cubicBezTo>
                  <a:cubicBezTo>
                    <a:pt x="6052" y="8676"/>
                    <a:pt x="5975" y="8599"/>
                    <a:pt x="5899" y="8599"/>
                  </a:cubicBezTo>
                  <a:close/>
                  <a:moveTo>
                    <a:pt x="3453" y="8132"/>
                  </a:moveTo>
                  <a:cubicBezTo>
                    <a:pt x="3431" y="8132"/>
                    <a:pt x="3408" y="8134"/>
                    <a:pt x="3386" y="8138"/>
                  </a:cubicBezTo>
                  <a:cubicBezTo>
                    <a:pt x="3103" y="8189"/>
                    <a:pt x="2924" y="8651"/>
                    <a:pt x="3206" y="8830"/>
                  </a:cubicBezTo>
                  <a:cubicBezTo>
                    <a:pt x="3232" y="8856"/>
                    <a:pt x="3283" y="8856"/>
                    <a:pt x="3334" y="8881"/>
                  </a:cubicBezTo>
                  <a:cubicBezTo>
                    <a:pt x="3357" y="8885"/>
                    <a:pt x="3380" y="8886"/>
                    <a:pt x="3403" y="8886"/>
                  </a:cubicBezTo>
                  <a:cubicBezTo>
                    <a:pt x="3558" y="8886"/>
                    <a:pt x="3706" y="8810"/>
                    <a:pt x="3796" y="8676"/>
                  </a:cubicBezTo>
                  <a:cubicBezTo>
                    <a:pt x="3915" y="8415"/>
                    <a:pt x="3726" y="8132"/>
                    <a:pt x="3453" y="8132"/>
                  </a:cubicBezTo>
                  <a:close/>
                  <a:moveTo>
                    <a:pt x="7730" y="8742"/>
                  </a:moveTo>
                  <a:cubicBezTo>
                    <a:pt x="7579" y="8742"/>
                    <a:pt x="7427" y="8819"/>
                    <a:pt x="7386" y="8984"/>
                  </a:cubicBezTo>
                  <a:cubicBezTo>
                    <a:pt x="7386" y="9010"/>
                    <a:pt x="7386" y="9061"/>
                    <a:pt x="7386" y="9112"/>
                  </a:cubicBezTo>
                  <a:cubicBezTo>
                    <a:pt x="7437" y="9292"/>
                    <a:pt x="7565" y="9445"/>
                    <a:pt x="7745" y="9471"/>
                  </a:cubicBezTo>
                  <a:cubicBezTo>
                    <a:pt x="8027" y="9471"/>
                    <a:pt x="8232" y="9163"/>
                    <a:pt x="8052" y="8907"/>
                  </a:cubicBezTo>
                  <a:cubicBezTo>
                    <a:pt x="7993" y="8800"/>
                    <a:pt x="7862" y="8742"/>
                    <a:pt x="7730" y="8742"/>
                  </a:cubicBezTo>
                  <a:close/>
                  <a:moveTo>
                    <a:pt x="4824" y="10739"/>
                  </a:moveTo>
                  <a:cubicBezTo>
                    <a:pt x="4782" y="10739"/>
                    <a:pt x="4738" y="10744"/>
                    <a:pt x="4693" y="10753"/>
                  </a:cubicBezTo>
                  <a:cubicBezTo>
                    <a:pt x="4257" y="10830"/>
                    <a:pt x="4001" y="11522"/>
                    <a:pt x="4411" y="11805"/>
                  </a:cubicBezTo>
                  <a:lnTo>
                    <a:pt x="4386" y="11805"/>
                  </a:lnTo>
                  <a:cubicBezTo>
                    <a:pt x="4463" y="11856"/>
                    <a:pt x="4539" y="11881"/>
                    <a:pt x="4616" y="11907"/>
                  </a:cubicBezTo>
                  <a:cubicBezTo>
                    <a:pt x="4658" y="11915"/>
                    <a:pt x="4699" y="11918"/>
                    <a:pt x="4739" y="11918"/>
                  </a:cubicBezTo>
                  <a:cubicBezTo>
                    <a:pt x="4978" y="11918"/>
                    <a:pt x="5203" y="11793"/>
                    <a:pt x="5334" y="11574"/>
                  </a:cubicBezTo>
                  <a:cubicBezTo>
                    <a:pt x="5544" y="11178"/>
                    <a:pt x="5246" y="10739"/>
                    <a:pt x="4824" y="10739"/>
                  </a:cubicBezTo>
                  <a:close/>
                  <a:moveTo>
                    <a:pt x="816" y="10950"/>
                  </a:moveTo>
                  <a:cubicBezTo>
                    <a:pt x="784" y="10950"/>
                    <a:pt x="751" y="10953"/>
                    <a:pt x="719" y="10958"/>
                  </a:cubicBezTo>
                  <a:cubicBezTo>
                    <a:pt x="283" y="11035"/>
                    <a:pt x="1" y="11753"/>
                    <a:pt x="411" y="12035"/>
                  </a:cubicBezTo>
                  <a:cubicBezTo>
                    <a:pt x="462" y="12061"/>
                    <a:pt x="539" y="12087"/>
                    <a:pt x="616" y="12112"/>
                  </a:cubicBezTo>
                  <a:cubicBezTo>
                    <a:pt x="658" y="12120"/>
                    <a:pt x="700" y="12123"/>
                    <a:pt x="742" y="12123"/>
                  </a:cubicBezTo>
                  <a:cubicBezTo>
                    <a:pt x="986" y="12123"/>
                    <a:pt x="1229" y="12001"/>
                    <a:pt x="1360" y="11805"/>
                  </a:cubicBezTo>
                  <a:cubicBezTo>
                    <a:pt x="1550" y="11400"/>
                    <a:pt x="1232" y="10950"/>
                    <a:pt x="816" y="1095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36" name="Google Shape;836;p17"/>
            <p:cNvSpPr/>
            <p:nvPr/>
          </p:nvSpPr>
          <p:spPr>
            <a:xfrm rot="718822">
              <a:off x="8018037" y="2549860"/>
              <a:ext cx="697670" cy="1395916"/>
            </a:xfrm>
            <a:custGeom>
              <a:avLst/>
              <a:gdLst/>
              <a:ahLst/>
              <a:cxnLst/>
              <a:rect l="l" t="t" r="r" b="b"/>
              <a:pathLst>
                <a:path w="30218" h="60461" extrusionOk="0">
                  <a:moveTo>
                    <a:pt x="29718" y="1"/>
                  </a:moveTo>
                  <a:cubicBezTo>
                    <a:pt x="29628" y="1"/>
                    <a:pt x="29537" y="37"/>
                    <a:pt x="29464" y="124"/>
                  </a:cubicBezTo>
                  <a:cubicBezTo>
                    <a:pt x="15053" y="18330"/>
                    <a:pt x="4052" y="40716"/>
                    <a:pt x="52" y="60025"/>
                  </a:cubicBezTo>
                  <a:cubicBezTo>
                    <a:pt x="1" y="60230"/>
                    <a:pt x="129" y="60409"/>
                    <a:pt x="334" y="60461"/>
                  </a:cubicBezTo>
                  <a:lnTo>
                    <a:pt x="411" y="60461"/>
                  </a:lnTo>
                  <a:cubicBezTo>
                    <a:pt x="565" y="60461"/>
                    <a:pt x="719" y="60333"/>
                    <a:pt x="744" y="60179"/>
                  </a:cubicBezTo>
                  <a:cubicBezTo>
                    <a:pt x="4745" y="40947"/>
                    <a:pt x="15668" y="18689"/>
                    <a:pt x="30028" y="560"/>
                  </a:cubicBezTo>
                  <a:cubicBezTo>
                    <a:pt x="30218" y="294"/>
                    <a:pt x="29972" y="1"/>
                    <a:pt x="297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837" name="Google Shape;837;p17"/>
          <p:cNvSpPr txBox="1">
            <a:spLocks noGrp="1"/>
          </p:cNvSpPr>
          <p:nvPr>
            <p:ph type="ctrTitle"/>
          </p:nvPr>
        </p:nvSpPr>
        <p:spPr>
          <a:xfrm>
            <a:off x="2598800" y="2116300"/>
            <a:ext cx="6994400" cy="16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10666" b="1">
                <a:solidFill>
                  <a:schemeClr val="accent3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7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7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7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7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7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7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7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7333"/>
            </a:lvl9pPr>
          </a:lstStyle>
          <a:p>
            <a:endParaRPr/>
          </a:p>
        </p:txBody>
      </p:sp>
      <p:sp>
        <p:nvSpPr>
          <p:cNvPr id="838" name="Google Shape;838;p17"/>
          <p:cNvSpPr txBox="1">
            <a:spLocks noGrp="1"/>
          </p:cNvSpPr>
          <p:nvPr>
            <p:ph type="subTitle" idx="1"/>
          </p:nvPr>
        </p:nvSpPr>
        <p:spPr>
          <a:xfrm>
            <a:off x="3248800" y="3643700"/>
            <a:ext cx="5694400" cy="10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74160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75466" y="-36433"/>
            <a:ext cx="12342935" cy="700533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2" name="Google Shape;62;p3"/>
          <p:cNvGrpSpPr/>
          <p:nvPr/>
        </p:nvGrpSpPr>
        <p:grpSpPr>
          <a:xfrm rot="5170076">
            <a:off x="10330203" y="5272232"/>
            <a:ext cx="2436828" cy="2564984"/>
            <a:chOff x="1526600" y="450800"/>
            <a:chExt cx="4540675" cy="4779475"/>
          </a:xfrm>
        </p:grpSpPr>
        <p:sp>
          <p:nvSpPr>
            <p:cNvPr id="63" name="Google Shape;63;p3"/>
            <p:cNvSpPr/>
            <p:nvPr/>
          </p:nvSpPr>
          <p:spPr>
            <a:xfrm>
              <a:off x="1610100" y="473575"/>
              <a:ext cx="4457175" cy="4689450"/>
            </a:xfrm>
            <a:custGeom>
              <a:avLst/>
              <a:gdLst/>
              <a:ahLst/>
              <a:cxnLst/>
              <a:rect l="l" t="t" r="r" b="b"/>
              <a:pathLst>
                <a:path w="178287" h="187578" extrusionOk="0">
                  <a:moveTo>
                    <a:pt x="95602" y="1"/>
                  </a:moveTo>
                  <a:cubicBezTo>
                    <a:pt x="95141" y="1"/>
                    <a:pt x="94676" y="129"/>
                    <a:pt x="94258" y="394"/>
                  </a:cubicBezTo>
                  <a:lnTo>
                    <a:pt x="0" y="63859"/>
                  </a:lnTo>
                  <a:lnTo>
                    <a:pt x="79645" y="185257"/>
                  </a:lnTo>
                  <a:cubicBezTo>
                    <a:pt x="80631" y="186769"/>
                    <a:pt x="82280" y="187578"/>
                    <a:pt x="83965" y="187578"/>
                  </a:cubicBezTo>
                  <a:cubicBezTo>
                    <a:pt x="84955" y="187578"/>
                    <a:pt x="85959" y="187298"/>
                    <a:pt x="86847" y="186719"/>
                  </a:cubicBezTo>
                  <a:lnTo>
                    <a:pt x="176826" y="126176"/>
                  </a:lnTo>
                  <a:cubicBezTo>
                    <a:pt x="177974" y="125393"/>
                    <a:pt x="178287" y="123880"/>
                    <a:pt x="177504" y="122732"/>
                  </a:cubicBezTo>
                  <a:lnTo>
                    <a:pt x="97703" y="1125"/>
                  </a:lnTo>
                  <a:cubicBezTo>
                    <a:pt x="97205" y="394"/>
                    <a:pt x="96410" y="1"/>
                    <a:pt x="95602" y="1"/>
                  </a:cubicBezTo>
                  <a:close/>
                </a:path>
              </a:pathLst>
            </a:custGeom>
            <a:solidFill>
              <a:srgbClr val="119B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1616625" y="450800"/>
              <a:ext cx="4391950" cy="4645025"/>
            </a:xfrm>
            <a:custGeom>
              <a:avLst/>
              <a:gdLst/>
              <a:ahLst/>
              <a:cxnLst/>
              <a:rect l="l" t="t" r="r" b="b"/>
              <a:pathLst>
                <a:path w="175678" h="185801" extrusionOk="0">
                  <a:moveTo>
                    <a:pt x="93162" y="0"/>
                  </a:moveTo>
                  <a:lnTo>
                    <a:pt x="0" y="61587"/>
                  </a:lnTo>
                  <a:lnTo>
                    <a:pt x="80323" y="184028"/>
                  </a:lnTo>
                  <a:cubicBezTo>
                    <a:pt x="81085" y="185187"/>
                    <a:pt x="82329" y="185800"/>
                    <a:pt x="83604" y="185800"/>
                  </a:cubicBezTo>
                  <a:cubicBezTo>
                    <a:pt x="84339" y="185800"/>
                    <a:pt x="85083" y="185597"/>
                    <a:pt x="85751" y="185177"/>
                  </a:cubicBezTo>
                  <a:lnTo>
                    <a:pt x="175677" y="125782"/>
                  </a:lnTo>
                  <a:lnTo>
                    <a:pt x="9316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3931325" y="462525"/>
              <a:ext cx="2064200" cy="3145900"/>
            </a:xfrm>
            <a:custGeom>
              <a:avLst/>
              <a:gdLst/>
              <a:ahLst/>
              <a:cxnLst/>
              <a:rect l="l" t="t" r="r" b="b"/>
              <a:pathLst>
                <a:path w="82568" h="125836" fill="none" extrusionOk="0">
                  <a:moveTo>
                    <a:pt x="0" y="1"/>
                  </a:moveTo>
                  <a:lnTo>
                    <a:pt x="82567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3898700" y="482100"/>
              <a:ext cx="2065500" cy="3145900"/>
            </a:xfrm>
            <a:custGeom>
              <a:avLst/>
              <a:gdLst/>
              <a:ahLst/>
              <a:cxnLst/>
              <a:rect l="l" t="t" r="r" b="b"/>
              <a:pathLst>
                <a:path w="82620" h="125836" fill="none" extrusionOk="0">
                  <a:moveTo>
                    <a:pt x="1" y="1"/>
                  </a:moveTo>
                  <a:lnTo>
                    <a:pt x="82620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3742125" y="4138150"/>
              <a:ext cx="842925" cy="1092125"/>
            </a:xfrm>
            <a:custGeom>
              <a:avLst/>
              <a:gdLst/>
              <a:ahLst/>
              <a:cxnLst/>
              <a:rect l="l" t="t" r="r" b="b"/>
              <a:pathLst>
                <a:path w="33717" h="43685" extrusionOk="0">
                  <a:moveTo>
                    <a:pt x="9604" y="0"/>
                  </a:moveTo>
                  <a:lnTo>
                    <a:pt x="1" y="6159"/>
                  </a:lnTo>
                  <a:lnTo>
                    <a:pt x="24113" y="43685"/>
                  </a:lnTo>
                  <a:lnTo>
                    <a:pt x="25679" y="35595"/>
                  </a:lnTo>
                  <a:lnTo>
                    <a:pt x="33716" y="37526"/>
                  </a:lnTo>
                  <a:lnTo>
                    <a:pt x="96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1526600" y="464775"/>
              <a:ext cx="4343675" cy="4627200"/>
            </a:xfrm>
            <a:custGeom>
              <a:avLst/>
              <a:gdLst/>
              <a:ahLst/>
              <a:cxnLst/>
              <a:rect l="l" t="t" r="r" b="b"/>
              <a:pathLst>
                <a:path w="173747" h="185088" extrusionOk="0">
                  <a:moveTo>
                    <a:pt x="91115" y="1"/>
                  </a:moveTo>
                  <a:cubicBezTo>
                    <a:pt x="90634" y="1"/>
                    <a:pt x="90147" y="140"/>
                    <a:pt x="89718" y="433"/>
                  </a:cubicBezTo>
                  <a:lnTo>
                    <a:pt x="0" y="59357"/>
                  </a:lnTo>
                  <a:lnTo>
                    <a:pt x="82515" y="185087"/>
                  </a:lnTo>
                  <a:lnTo>
                    <a:pt x="172285" y="126163"/>
                  </a:lnTo>
                  <a:cubicBezTo>
                    <a:pt x="173433" y="125380"/>
                    <a:pt x="173746" y="123866"/>
                    <a:pt x="172963" y="122718"/>
                  </a:cubicBezTo>
                  <a:lnTo>
                    <a:pt x="93162" y="1111"/>
                  </a:lnTo>
                  <a:cubicBezTo>
                    <a:pt x="92705" y="392"/>
                    <a:pt x="91920" y="1"/>
                    <a:pt x="91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1636200" y="1843000"/>
              <a:ext cx="2130750" cy="3199400"/>
            </a:xfrm>
            <a:custGeom>
              <a:avLst/>
              <a:gdLst/>
              <a:ahLst/>
              <a:cxnLst/>
              <a:rect l="l" t="t" r="r" b="b"/>
              <a:pathLst>
                <a:path w="85230" h="127976" extrusionOk="0">
                  <a:moveTo>
                    <a:pt x="2506" y="1"/>
                  </a:moveTo>
                  <a:lnTo>
                    <a:pt x="0" y="1619"/>
                  </a:lnTo>
                  <a:lnTo>
                    <a:pt x="82724" y="127975"/>
                  </a:lnTo>
                  <a:lnTo>
                    <a:pt x="85229" y="126357"/>
                  </a:lnTo>
                  <a:lnTo>
                    <a:pt x="25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" name="Google Shape;70;p3"/>
            <p:cNvSpPr/>
            <p:nvPr/>
          </p:nvSpPr>
          <p:spPr>
            <a:xfrm>
              <a:off x="2647400" y="1567700"/>
              <a:ext cx="2116400" cy="2399550"/>
            </a:xfrm>
            <a:custGeom>
              <a:avLst/>
              <a:gdLst/>
              <a:ahLst/>
              <a:cxnLst/>
              <a:rect l="l" t="t" r="r" b="b"/>
              <a:pathLst>
                <a:path w="84656" h="95982" fill="none" extrusionOk="0">
                  <a:moveTo>
                    <a:pt x="82777" y="71347"/>
                  </a:moveTo>
                  <a:cubicBezTo>
                    <a:pt x="82777" y="69937"/>
                    <a:pt x="83507" y="68633"/>
                    <a:pt x="84656" y="67850"/>
                  </a:cubicBezTo>
                  <a:lnTo>
                    <a:pt x="40919" y="1201"/>
                  </a:lnTo>
                  <a:cubicBezTo>
                    <a:pt x="38988" y="2453"/>
                    <a:pt x="36431" y="1932"/>
                    <a:pt x="35178" y="0"/>
                  </a:cubicBezTo>
                  <a:lnTo>
                    <a:pt x="1149" y="22286"/>
                  </a:lnTo>
                  <a:cubicBezTo>
                    <a:pt x="2454" y="24217"/>
                    <a:pt x="1932" y="26827"/>
                    <a:pt x="1" y="28080"/>
                  </a:cubicBezTo>
                  <a:lnTo>
                    <a:pt x="43737" y="94729"/>
                  </a:lnTo>
                  <a:cubicBezTo>
                    <a:pt x="45668" y="93476"/>
                    <a:pt x="48226" y="94050"/>
                    <a:pt x="49478" y="95981"/>
                  </a:cubicBezTo>
                  <a:lnTo>
                    <a:pt x="83455" y="73643"/>
                  </a:lnTo>
                  <a:cubicBezTo>
                    <a:pt x="82985" y="72965"/>
                    <a:pt x="82777" y="72182"/>
                    <a:pt x="82777" y="71347"/>
                  </a:cubicBezTo>
                  <a:close/>
                </a:path>
              </a:pathLst>
            </a:custGeom>
            <a:solidFill>
              <a:schemeClr val="lt1"/>
            </a:solidFill>
            <a:ln w="14350" cap="flat" cmpd="sng">
              <a:solidFill>
                <a:schemeClr val="lt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1" name="Google Shape;71;p3"/>
          <p:cNvGrpSpPr/>
          <p:nvPr/>
        </p:nvGrpSpPr>
        <p:grpSpPr>
          <a:xfrm rot="-400487" flipH="1">
            <a:off x="56691" y="-91127"/>
            <a:ext cx="3042492" cy="2387332"/>
            <a:chOff x="-2415600" y="2986400"/>
            <a:chExt cx="1943075" cy="1524659"/>
          </a:xfrm>
        </p:grpSpPr>
        <p:sp>
          <p:nvSpPr>
            <p:cNvPr id="72" name="Google Shape;72;p3"/>
            <p:cNvSpPr/>
            <p:nvPr/>
          </p:nvSpPr>
          <p:spPr>
            <a:xfrm>
              <a:off x="-2415600" y="2986400"/>
              <a:ext cx="1117375" cy="1251275"/>
            </a:xfrm>
            <a:custGeom>
              <a:avLst/>
              <a:gdLst/>
              <a:ahLst/>
              <a:cxnLst/>
              <a:rect l="l" t="t" r="r" b="b"/>
              <a:pathLst>
                <a:path w="44695" h="50051" extrusionOk="0">
                  <a:moveTo>
                    <a:pt x="11387" y="1"/>
                  </a:moveTo>
                  <a:cubicBezTo>
                    <a:pt x="10743" y="1"/>
                    <a:pt x="10152" y="449"/>
                    <a:pt x="10001" y="1099"/>
                  </a:cubicBezTo>
                  <a:lnTo>
                    <a:pt x="180" y="41127"/>
                  </a:lnTo>
                  <a:cubicBezTo>
                    <a:pt x="0" y="41896"/>
                    <a:pt x="462" y="42665"/>
                    <a:pt x="1257" y="42871"/>
                  </a:cubicBezTo>
                  <a:lnTo>
                    <a:pt x="33617" y="50051"/>
                  </a:lnTo>
                  <a:lnTo>
                    <a:pt x="44695" y="8433"/>
                  </a:lnTo>
                  <a:lnTo>
                    <a:pt x="11744" y="48"/>
                  </a:lnTo>
                  <a:cubicBezTo>
                    <a:pt x="11625" y="16"/>
                    <a:pt x="11505" y="1"/>
                    <a:pt x="113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-1586075" y="3188225"/>
              <a:ext cx="1113550" cy="1279575"/>
            </a:xfrm>
            <a:custGeom>
              <a:avLst/>
              <a:gdLst/>
              <a:ahLst/>
              <a:cxnLst/>
              <a:rect l="l" t="t" r="r" b="b"/>
              <a:pathLst>
                <a:path w="44542" h="51183" extrusionOk="0">
                  <a:moveTo>
                    <a:pt x="10411" y="1"/>
                  </a:moveTo>
                  <a:lnTo>
                    <a:pt x="0" y="41772"/>
                  </a:lnTo>
                  <a:lnTo>
                    <a:pt x="31797" y="51132"/>
                  </a:lnTo>
                  <a:cubicBezTo>
                    <a:pt x="31925" y="51166"/>
                    <a:pt x="32054" y="51182"/>
                    <a:pt x="32181" y="51182"/>
                  </a:cubicBezTo>
                  <a:cubicBezTo>
                    <a:pt x="32815" y="51182"/>
                    <a:pt x="33395" y="50773"/>
                    <a:pt x="33566" y="50132"/>
                  </a:cubicBezTo>
                  <a:lnTo>
                    <a:pt x="44336" y="10360"/>
                  </a:lnTo>
                  <a:cubicBezTo>
                    <a:pt x="44541" y="9591"/>
                    <a:pt x="44080" y="8796"/>
                    <a:pt x="43310" y="8591"/>
                  </a:cubicBezTo>
                  <a:lnTo>
                    <a:pt x="1041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-2402775" y="2994000"/>
              <a:ext cx="1133400" cy="1217400"/>
            </a:xfrm>
            <a:custGeom>
              <a:avLst/>
              <a:gdLst/>
              <a:ahLst/>
              <a:cxnLst/>
              <a:rect l="l" t="t" r="r" b="b"/>
              <a:pathLst>
                <a:path w="45336" h="48696" extrusionOk="0">
                  <a:moveTo>
                    <a:pt x="12283" y="0"/>
                  </a:moveTo>
                  <a:lnTo>
                    <a:pt x="0" y="41900"/>
                  </a:lnTo>
                  <a:lnTo>
                    <a:pt x="19104" y="42131"/>
                  </a:lnTo>
                  <a:cubicBezTo>
                    <a:pt x="23976" y="42823"/>
                    <a:pt x="28540" y="44874"/>
                    <a:pt x="32309" y="48054"/>
                  </a:cubicBezTo>
                  <a:lnTo>
                    <a:pt x="33053" y="48695"/>
                  </a:lnTo>
                  <a:lnTo>
                    <a:pt x="45336" y="6770"/>
                  </a:lnTo>
                  <a:lnTo>
                    <a:pt x="44567" y="6129"/>
                  </a:lnTo>
                  <a:cubicBezTo>
                    <a:pt x="40797" y="2975"/>
                    <a:pt x="36233" y="923"/>
                    <a:pt x="31361" y="231"/>
                  </a:cubicBezTo>
                  <a:lnTo>
                    <a:pt x="122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-2351263" y="3014809"/>
              <a:ext cx="1085975" cy="1231500"/>
            </a:xfrm>
            <a:custGeom>
              <a:avLst/>
              <a:gdLst/>
              <a:ahLst/>
              <a:cxnLst/>
              <a:rect l="l" t="t" r="r" b="b"/>
              <a:pathLst>
                <a:path w="43439" h="49260" extrusionOk="0">
                  <a:moveTo>
                    <a:pt x="12258" y="0"/>
                  </a:moveTo>
                  <a:lnTo>
                    <a:pt x="1" y="41925"/>
                  </a:lnTo>
                  <a:lnTo>
                    <a:pt x="17207" y="42695"/>
                  </a:lnTo>
                  <a:cubicBezTo>
                    <a:pt x="22079" y="43387"/>
                    <a:pt x="26643" y="45438"/>
                    <a:pt x="30412" y="48618"/>
                  </a:cubicBezTo>
                  <a:lnTo>
                    <a:pt x="31156" y="49259"/>
                  </a:lnTo>
                  <a:lnTo>
                    <a:pt x="43439" y="7334"/>
                  </a:lnTo>
                  <a:lnTo>
                    <a:pt x="42670" y="6693"/>
                  </a:lnTo>
                  <a:cubicBezTo>
                    <a:pt x="38900" y="3539"/>
                    <a:pt x="34336" y="1487"/>
                    <a:pt x="29464" y="769"/>
                  </a:cubicBezTo>
                  <a:lnTo>
                    <a:pt x="12258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-1573663" y="3188659"/>
              <a:ext cx="1070600" cy="1322400"/>
            </a:xfrm>
            <a:custGeom>
              <a:avLst/>
              <a:gdLst/>
              <a:ahLst/>
              <a:cxnLst/>
              <a:rect l="l" t="t" r="r" b="b"/>
              <a:pathLst>
                <a:path w="42824" h="52896" extrusionOk="0">
                  <a:moveTo>
                    <a:pt x="17135" y="1"/>
                  </a:moveTo>
                  <a:cubicBezTo>
                    <a:pt x="15803" y="1"/>
                    <a:pt x="14490" y="86"/>
                    <a:pt x="13232" y="252"/>
                  </a:cubicBezTo>
                  <a:lnTo>
                    <a:pt x="12258" y="380"/>
                  </a:lnTo>
                  <a:lnTo>
                    <a:pt x="1" y="42280"/>
                  </a:lnTo>
                  <a:lnTo>
                    <a:pt x="975" y="42151"/>
                  </a:lnTo>
                  <a:cubicBezTo>
                    <a:pt x="2113" y="42002"/>
                    <a:pt x="3255" y="41927"/>
                    <a:pt x="4394" y="41927"/>
                  </a:cubicBezTo>
                  <a:cubicBezTo>
                    <a:pt x="8133" y="41927"/>
                    <a:pt x="11844" y="42727"/>
                    <a:pt x="15284" y="44280"/>
                  </a:cubicBezTo>
                  <a:lnTo>
                    <a:pt x="30208" y="52895"/>
                  </a:lnTo>
                  <a:lnTo>
                    <a:pt x="42824" y="9124"/>
                  </a:lnTo>
                  <a:lnTo>
                    <a:pt x="28284" y="2226"/>
                  </a:lnTo>
                  <a:cubicBezTo>
                    <a:pt x="24955" y="704"/>
                    <a:pt x="20963" y="1"/>
                    <a:pt x="1713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77" name="Google Shape;77;p3"/>
            <p:cNvGrpSpPr/>
            <p:nvPr/>
          </p:nvGrpSpPr>
          <p:grpSpPr>
            <a:xfrm>
              <a:off x="-2218800" y="3088875"/>
              <a:ext cx="1598825" cy="1190475"/>
              <a:chOff x="-2218800" y="3088875"/>
              <a:chExt cx="1598825" cy="1190475"/>
            </a:xfrm>
          </p:grpSpPr>
          <p:sp>
            <p:nvSpPr>
              <p:cNvPr id="78" name="Google Shape;78;p3"/>
              <p:cNvSpPr/>
              <p:nvPr/>
            </p:nvSpPr>
            <p:spPr>
              <a:xfrm>
                <a:off x="-2218800" y="3088875"/>
                <a:ext cx="841100" cy="985325"/>
              </a:xfrm>
              <a:custGeom>
                <a:avLst/>
                <a:gdLst/>
                <a:ahLst/>
                <a:cxnLst/>
                <a:rect l="l" t="t" r="r" b="b"/>
                <a:pathLst>
                  <a:path w="33644" h="39413" extrusionOk="0">
                    <a:moveTo>
                      <a:pt x="9539" y="0"/>
                    </a:moveTo>
                    <a:lnTo>
                      <a:pt x="9462" y="667"/>
                    </a:lnTo>
                    <a:lnTo>
                      <a:pt x="22412" y="2385"/>
                    </a:lnTo>
                    <a:cubicBezTo>
                      <a:pt x="26027" y="3077"/>
                      <a:pt x="29489" y="4436"/>
                      <a:pt x="32643" y="6360"/>
                    </a:cubicBezTo>
                    <a:lnTo>
                      <a:pt x="33284" y="6744"/>
                    </a:lnTo>
                    <a:lnTo>
                      <a:pt x="33643" y="6154"/>
                    </a:lnTo>
                    <a:lnTo>
                      <a:pt x="33002" y="5770"/>
                    </a:lnTo>
                    <a:cubicBezTo>
                      <a:pt x="29797" y="3795"/>
                      <a:pt x="26233" y="2411"/>
                      <a:pt x="22540" y="1693"/>
                    </a:cubicBezTo>
                    <a:lnTo>
                      <a:pt x="9539" y="0"/>
                    </a:lnTo>
                    <a:close/>
                    <a:moveTo>
                      <a:pt x="8668" y="2385"/>
                    </a:moveTo>
                    <a:lnTo>
                      <a:pt x="8591" y="3052"/>
                    </a:lnTo>
                    <a:lnTo>
                      <a:pt x="21540" y="4770"/>
                    </a:lnTo>
                    <a:cubicBezTo>
                      <a:pt x="25156" y="5462"/>
                      <a:pt x="28617" y="6821"/>
                      <a:pt x="31771" y="8744"/>
                    </a:cubicBezTo>
                    <a:lnTo>
                      <a:pt x="32387" y="9129"/>
                    </a:lnTo>
                    <a:lnTo>
                      <a:pt x="32771" y="8565"/>
                    </a:lnTo>
                    <a:lnTo>
                      <a:pt x="32130" y="8180"/>
                    </a:lnTo>
                    <a:cubicBezTo>
                      <a:pt x="28899" y="6206"/>
                      <a:pt x="25361" y="4821"/>
                      <a:pt x="21668" y="4103"/>
                    </a:cubicBezTo>
                    <a:lnTo>
                      <a:pt x="8668" y="2385"/>
                    </a:lnTo>
                    <a:close/>
                    <a:moveTo>
                      <a:pt x="7796" y="4795"/>
                    </a:moveTo>
                    <a:lnTo>
                      <a:pt x="7719" y="5488"/>
                    </a:lnTo>
                    <a:lnTo>
                      <a:pt x="20668" y="7180"/>
                    </a:lnTo>
                    <a:cubicBezTo>
                      <a:pt x="24284" y="7898"/>
                      <a:pt x="27746" y="9232"/>
                      <a:pt x="30900" y="11180"/>
                    </a:cubicBezTo>
                    <a:lnTo>
                      <a:pt x="31515" y="11565"/>
                    </a:lnTo>
                    <a:lnTo>
                      <a:pt x="31874" y="10975"/>
                    </a:lnTo>
                    <a:lnTo>
                      <a:pt x="31259" y="10591"/>
                    </a:lnTo>
                    <a:cubicBezTo>
                      <a:pt x="28028" y="8616"/>
                      <a:pt x="24489" y="7231"/>
                      <a:pt x="20796" y="6513"/>
                    </a:cubicBezTo>
                    <a:lnTo>
                      <a:pt x="7796" y="4795"/>
                    </a:lnTo>
                    <a:close/>
                    <a:moveTo>
                      <a:pt x="6873" y="9206"/>
                    </a:moveTo>
                    <a:lnTo>
                      <a:pt x="6770" y="9873"/>
                    </a:lnTo>
                    <a:lnTo>
                      <a:pt x="19745" y="11591"/>
                    </a:lnTo>
                    <a:cubicBezTo>
                      <a:pt x="23361" y="12283"/>
                      <a:pt x="26822" y="13642"/>
                      <a:pt x="29976" y="15565"/>
                    </a:cubicBezTo>
                    <a:lnTo>
                      <a:pt x="30592" y="15950"/>
                    </a:lnTo>
                    <a:lnTo>
                      <a:pt x="30951" y="15386"/>
                    </a:lnTo>
                    <a:lnTo>
                      <a:pt x="30335" y="15001"/>
                    </a:lnTo>
                    <a:cubicBezTo>
                      <a:pt x="27104" y="13027"/>
                      <a:pt x="23566" y="11642"/>
                      <a:pt x="19848" y="10924"/>
                    </a:cubicBezTo>
                    <a:lnTo>
                      <a:pt x="6873" y="9206"/>
                    </a:lnTo>
                    <a:close/>
                    <a:moveTo>
                      <a:pt x="5975" y="11616"/>
                    </a:moveTo>
                    <a:lnTo>
                      <a:pt x="5898" y="12283"/>
                    </a:lnTo>
                    <a:lnTo>
                      <a:pt x="18848" y="14001"/>
                    </a:lnTo>
                    <a:cubicBezTo>
                      <a:pt x="22463" y="14693"/>
                      <a:pt x="25925" y="16052"/>
                      <a:pt x="29079" y="17976"/>
                    </a:cubicBezTo>
                    <a:lnTo>
                      <a:pt x="29694" y="18360"/>
                    </a:lnTo>
                    <a:lnTo>
                      <a:pt x="30079" y="17796"/>
                    </a:lnTo>
                    <a:lnTo>
                      <a:pt x="29438" y="17411"/>
                    </a:lnTo>
                    <a:cubicBezTo>
                      <a:pt x="26207" y="15437"/>
                      <a:pt x="22668" y="14052"/>
                      <a:pt x="18976" y="13334"/>
                    </a:cubicBezTo>
                    <a:lnTo>
                      <a:pt x="5975" y="11616"/>
                    </a:lnTo>
                    <a:close/>
                    <a:moveTo>
                      <a:pt x="5078" y="14027"/>
                    </a:moveTo>
                    <a:lnTo>
                      <a:pt x="5001" y="14693"/>
                    </a:lnTo>
                    <a:lnTo>
                      <a:pt x="17950" y="16411"/>
                    </a:lnTo>
                    <a:cubicBezTo>
                      <a:pt x="21566" y="17104"/>
                      <a:pt x="25027" y="18463"/>
                      <a:pt x="28181" y="20386"/>
                    </a:cubicBezTo>
                    <a:lnTo>
                      <a:pt x="28797" y="20796"/>
                    </a:lnTo>
                    <a:lnTo>
                      <a:pt x="29181" y="20206"/>
                    </a:lnTo>
                    <a:lnTo>
                      <a:pt x="28566" y="19822"/>
                    </a:lnTo>
                    <a:cubicBezTo>
                      <a:pt x="25335" y="17847"/>
                      <a:pt x="21796" y="16463"/>
                      <a:pt x="18104" y="15745"/>
                    </a:cubicBezTo>
                    <a:lnTo>
                      <a:pt x="5078" y="14027"/>
                    </a:lnTo>
                    <a:close/>
                    <a:moveTo>
                      <a:pt x="4078" y="19053"/>
                    </a:moveTo>
                    <a:lnTo>
                      <a:pt x="4001" y="19719"/>
                    </a:lnTo>
                    <a:lnTo>
                      <a:pt x="16950" y="21437"/>
                    </a:lnTo>
                    <a:cubicBezTo>
                      <a:pt x="20591" y="22130"/>
                      <a:pt x="24053" y="23489"/>
                      <a:pt x="27207" y="25412"/>
                    </a:cubicBezTo>
                    <a:lnTo>
                      <a:pt x="27822" y="25797"/>
                    </a:lnTo>
                    <a:lnTo>
                      <a:pt x="28181" y="25232"/>
                    </a:lnTo>
                    <a:lnTo>
                      <a:pt x="27566" y="24822"/>
                    </a:lnTo>
                    <a:cubicBezTo>
                      <a:pt x="24335" y="22848"/>
                      <a:pt x="20796" y="21463"/>
                      <a:pt x="17104" y="20745"/>
                    </a:cubicBezTo>
                    <a:lnTo>
                      <a:pt x="4078" y="19053"/>
                    </a:lnTo>
                    <a:close/>
                    <a:moveTo>
                      <a:pt x="3231" y="21463"/>
                    </a:moveTo>
                    <a:lnTo>
                      <a:pt x="3129" y="22130"/>
                    </a:lnTo>
                    <a:lnTo>
                      <a:pt x="16078" y="23848"/>
                    </a:lnTo>
                    <a:cubicBezTo>
                      <a:pt x="19899" y="24617"/>
                      <a:pt x="24438" y="26668"/>
                      <a:pt x="26310" y="27848"/>
                    </a:cubicBezTo>
                    <a:lnTo>
                      <a:pt x="26925" y="28233"/>
                    </a:lnTo>
                    <a:lnTo>
                      <a:pt x="27310" y="27643"/>
                    </a:lnTo>
                    <a:lnTo>
                      <a:pt x="26669" y="27258"/>
                    </a:lnTo>
                    <a:cubicBezTo>
                      <a:pt x="24745" y="26053"/>
                      <a:pt x="20104" y="23925"/>
                      <a:pt x="16206" y="23155"/>
                    </a:cubicBezTo>
                    <a:lnTo>
                      <a:pt x="3231" y="21463"/>
                    </a:lnTo>
                    <a:close/>
                    <a:moveTo>
                      <a:pt x="2334" y="23848"/>
                    </a:moveTo>
                    <a:lnTo>
                      <a:pt x="2231" y="24514"/>
                    </a:lnTo>
                    <a:lnTo>
                      <a:pt x="15206" y="26232"/>
                    </a:lnTo>
                    <a:cubicBezTo>
                      <a:pt x="18925" y="26976"/>
                      <a:pt x="24540" y="29669"/>
                      <a:pt x="25438" y="30233"/>
                    </a:cubicBezTo>
                    <a:lnTo>
                      <a:pt x="26053" y="30617"/>
                    </a:lnTo>
                    <a:lnTo>
                      <a:pt x="26412" y="30053"/>
                    </a:lnTo>
                    <a:lnTo>
                      <a:pt x="25797" y="29669"/>
                    </a:lnTo>
                    <a:cubicBezTo>
                      <a:pt x="24848" y="29079"/>
                      <a:pt x="19207" y="26335"/>
                      <a:pt x="15335" y="25566"/>
                    </a:cubicBezTo>
                    <a:lnTo>
                      <a:pt x="2334" y="23848"/>
                    </a:lnTo>
                    <a:close/>
                    <a:moveTo>
                      <a:pt x="1283" y="27592"/>
                    </a:moveTo>
                    <a:lnTo>
                      <a:pt x="1180" y="28284"/>
                    </a:lnTo>
                    <a:lnTo>
                      <a:pt x="14155" y="29976"/>
                    </a:lnTo>
                    <a:cubicBezTo>
                      <a:pt x="17771" y="30694"/>
                      <a:pt x="21232" y="32053"/>
                      <a:pt x="24361" y="33976"/>
                    </a:cubicBezTo>
                    <a:lnTo>
                      <a:pt x="25002" y="34361"/>
                    </a:lnTo>
                    <a:lnTo>
                      <a:pt x="25361" y="33797"/>
                    </a:lnTo>
                    <a:lnTo>
                      <a:pt x="24745" y="33387"/>
                    </a:lnTo>
                    <a:cubicBezTo>
                      <a:pt x="21514" y="31412"/>
                      <a:pt x="17976" y="30028"/>
                      <a:pt x="14258" y="29310"/>
                    </a:cubicBezTo>
                    <a:lnTo>
                      <a:pt x="1283" y="27592"/>
                    </a:lnTo>
                    <a:close/>
                    <a:moveTo>
                      <a:pt x="693" y="30156"/>
                    </a:moveTo>
                    <a:lnTo>
                      <a:pt x="590" y="30822"/>
                    </a:lnTo>
                    <a:lnTo>
                      <a:pt x="13565" y="32541"/>
                    </a:lnTo>
                    <a:cubicBezTo>
                      <a:pt x="17181" y="33233"/>
                      <a:pt x="20643" y="34592"/>
                      <a:pt x="23797" y="36515"/>
                    </a:cubicBezTo>
                    <a:lnTo>
                      <a:pt x="24412" y="36900"/>
                    </a:lnTo>
                    <a:lnTo>
                      <a:pt x="24771" y="36310"/>
                    </a:lnTo>
                    <a:lnTo>
                      <a:pt x="24130" y="35925"/>
                    </a:lnTo>
                    <a:cubicBezTo>
                      <a:pt x="20925" y="33951"/>
                      <a:pt x="17386" y="32566"/>
                      <a:pt x="13668" y="31874"/>
                    </a:cubicBezTo>
                    <a:lnTo>
                      <a:pt x="693" y="30156"/>
                    </a:lnTo>
                    <a:close/>
                    <a:moveTo>
                      <a:pt x="103" y="32643"/>
                    </a:moveTo>
                    <a:lnTo>
                      <a:pt x="0" y="33335"/>
                    </a:lnTo>
                    <a:lnTo>
                      <a:pt x="12975" y="35053"/>
                    </a:lnTo>
                    <a:cubicBezTo>
                      <a:pt x="16591" y="35746"/>
                      <a:pt x="20053" y="37105"/>
                      <a:pt x="23207" y="39028"/>
                    </a:cubicBezTo>
                    <a:lnTo>
                      <a:pt x="23848" y="39413"/>
                    </a:lnTo>
                    <a:lnTo>
                      <a:pt x="24181" y="38823"/>
                    </a:lnTo>
                    <a:lnTo>
                      <a:pt x="23540" y="38438"/>
                    </a:lnTo>
                    <a:cubicBezTo>
                      <a:pt x="20335" y="36464"/>
                      <a:pt x="16796" y="35079"/>
                      <a:pt x="13104" y="34361"/>
                    </a:cubicBezTo>
                    <a:lnTo>
                      <a:pt x="103" y="3264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-1461075" y="3283625"/>
                <a:ext cx="841100" cy="995725"/>
              </a:xfrm>
              <a:custGeom>
                <a:avLst/>
                <a:gdLst/>
                <a:ahLst/>
                <a:cxnLst/>
                <a:rect l="l" t="t" r="r" b="b"/>
                <a:pathLst>
                  <a:path w="33644" h="39829" extrusionOk="0">
                    <a:moveTo>
                      <a:pt x="11739" y="1"/>
                    </a:moveTo>
                    <a:cubicBezTo>
                      <a:pt x="10432" y="1"/>
                      <a:pt x="9481" y="31"/>
                      <a:pt x="9386" y="31"/>
                    </a:cubicBezTo>
                    <a:lnTo>
                      <a:pt x="9386" y="698"/>
                    </a:lnTo>
                    <a:cubicBezTo>
                      <a:pt x="9406" y="698"/>
                      <a:pt x="10284" y="673"/>
                      <a:pt x="11526" y="673"/>
                    </a:cubicBezTo>
                    <a:cubicBezTo>
                      <a:pt x="13388" y="673"/>
                      <a:pt x="16068" y="729"/>
                      <a:pt x="17899" y="1006"/>
                    </a:cubicBezTo>
                    <a:cubicBezTo>
                      <a:pt x="22643" y="1775"/>
                      <a:pt x="29618" y="4878"/>
                      <a:pt x="32618" y="6750"/>
                    </a:cubicBezTo>
                    <a:lnTo>
                      <a:pt x="33259" y="7134"/>
                    </a:lnTo>
                    <a:lnTo>
                      <a:pt x="33644" y="6570"/>
                    </a:lnTo>
                    <a:lnTo>
                      <a:pt x="33028" y="6185"/>
                    </a:lnTo>
                    <a:cubicBezTo>
                      <a:pt x="29977" y="4288"/>
                      <a:pt x="22874" y="1108"/>
                      <a:pt x="18053" y="365"/>
                    </a:cubicBezTo>
                    <a:cubicBezTo>
                      <a:pt x="16198" y="63"/>
                      <a:pt x="13606" y="1"/>
                      <a:pt x="11739" y="1"/>
                    </a:cubicBezTo>
                    <a:close/>
                    <a:moveTo>
                      <a:pt x="8770" y="2801"/>
                    </a:moveTo>
                    <a:lnTo>
                      <a:pt x="8770" y="3493"/>
                    </a:lnTo>
                    <a:cubicBezTo>
                      <a:pt x="8847" y="3493"/>
                      <a:pt x="16130" y="3519"/>
                      <a:pt x="19258" y="4288"/>
                    </a:cubicBezTo>
                    <a:cubicBezTo>
                      <a:pt x="22976" y="5211"/>
                      <a:pt x="28489" y="7134"/>
                      <a:pt x="31746" y="9160"/>
                    </a:cubicBezTo>
                    <a:lnTo>
                      <a:pt x="32387" y="9545"/>
                    </a:lnTo>
                    <a:lnTo>
                      <a:pt x="32746" y="8980"/>
                    </a:lnTo>
                    <a:lnTo>
                      <a:pt x="32105" y="8570"/>
                    </a:lnTo>
                    <a:cubicBezTo>
                      <a:pt x="28797" y="6519"/>
                      <a:pt x="23207" y="4570"/>
                      <a:pt x="19412" y="3621"/>
                    </a:cubicBezTo>
                    <a:cubicBezTo>
                      <a:pt x="16207" y="2852"/>
                      <a:pt x="9078" y="2801"/>
                      <a:pt x="8770" y="2801"/>
                    </a:cubicBezTo>
                    <a:close/>
                    <a:moveTo>
                      <a:pt x="8129" y="5570"/>
                    </a:moveTo>
                    <a:lnTo>
                      <a:pt x="8129" y="6262"/>
                    </a:lnTo>
                    <a:cubicBezTo>
                      <a:pt x="8232" y="6262"/>
                      <a:pt x="17412" y="6467"/>
                      <a:pt x="20592" y="7570"/>
                    </a:cubicBezTo>
                    <a:cubicBezTo>
                      <a:pt x="21463" y="7878"/>
                      <a:pt x="22361" y="8160"/>
                      <a:pt x="23233" y="8442"/>
                    </a:cubicBezTo>
                    <a:cubicBezTo>
                      <a:pt x="25976" y="9314"/>
                      <a:pt x="28592" y="10160"/>
                      <a:pt x="30874" y="11570"/>
                    </a:cubicBezTo>
                    <a:lnTo>
                      <a:pt x="31490" y="11955"/>
                    </a:lnTo>
                    <a:lnTo>
                      <a:pt x="31849" y="11391"/>
                    </a:lnTo>
                    <a:lnTo>
                      <a:pt x="31208" y="11006"/>
                    </a:lnTo>
                    <a:cubicBezTo>
                      <a:pt x="28874" y="9519"/>
                      <a:pt x="26079" y="8647"/>
                      <a:pt x="23412" y="7801"/>
                    </a:cubicBezTo>
                    <a:cubicBezTo>
                      <a:pt x="22540" y="7519"/>
                      <a:pt x="21669" y="7237"/>
                      <a:pt x="20797" y="6929"/>
                    </a:cubicBezTo>
                    <a:cubicBezTo>
                      <a:pt x="17540" y="5801"/>
                      <a:pt x="8514" y="5570"/>
                      <a:pt x="8129" y="5570"/>
                    </a:cubicBezTo>
                    <a:close/>
                    <a:moveTo>
                      <a:pt x="6822" y="9596"/>
                    </a:moveTo>
                    <a:lnTo>
                      <a:pt x="6745" y="10263"/>
                    </a:lnTo>
                    <a:lnTo>
                      <a:pt x="19694" y="11981"/>
                    </a:lnTo>
                    <a:cubicBezTo>
                      <a:pt x="23310" y="12699"/>
                      <a:pt x="26771" y="14032"/>
                      <a:pt x="29925" y="15981"/>
                    </a:cubicBezTo>
                    <a:lnTo>
                      <a:pt x="30566" y="16365"/>
                    </a:lnTo>
                    <a:lnTo>
                      <a:pt x="30925" y="15776"/>
                    </a:lnTo>
                    <a:lnTo>
                      <a:pt x="30284" y="15391"/>
                    </a:lnTo>
                    <a:cubicBezTo>
                      <a:pt x="27079" y="13417"/>
                      <a:pt x="23515" y="12032"/>
                      <a:pt x="19822" y="11314"/>
                    </a:cubicBezTo>
                    <a:lnTo>
                      <a:pt x="6822" y="9596"/>
                    </a:lnTo>
                    <a:close/>
                    <a:moveTo>
                      <a:pt x="5950" y="12006"/>
                    </a:moveTo>
                    <a:lnTo>
                      <a:pt x="5847" y="12673"/>
                    </a:lnTo>
                    <a:lnTo>
                      <a:pt x="18822" y="14391"/>
                    </a:lnTo>
                    <a:cubicBezTo>
                      <a:pt x="22438" y="15109"/>
                      <a:pt x="25900" y="16442"/>
                      <a:pt x="29054" y="18391"/>
                    </a:cubicBezTo>
                    <a:lnTo>
                      <a:pt x="29669" y="18776"/>
                    </a:lnTo>
                    <a:lnTo>
                      <a:pt x="30054" y="18186"/>
                    </a:lnTo>
                    <a:lnTo>
                      <a:pt x="29413" y="17801"/>
                    </a:lnTo>
                    <a:cubicBezTo>
                      <a:pt x="26182" y="15827"/>
                      <a:pt x="22643" y="14442"/>
                      <a:pt x="18925" y="13724"/>
                    </a:cubicBezTo>
                    <a:lnTo>
                      <a:pt x="5950" y="12006"/>
                    </a:lnTo>
                    <a:close/>
                    <a:moveTo>
                      <a:pt x="5052" y="14417"/>
                    </a:moveTo>
                    <a:lnTo>
                      <a:pt x="4975" y="15109"/>
                    </a:lnTo>
                    <a:lnTo>
                      <a:pt x="17925" y="16801"/>
                    </a:lnTo>
                    <a:cubicBezTo>
                      <a:pt x="21540" y="17519"/>
                      <a:pt x="25028" y="18853"/>
                      <a:pt x="28156" y="20802"/>
                    </a:cubicBezTo>
                    <a:lnTo>
                      <a:pt x="28797" y="21186"/>
                    </a:lnTo>
                    <a:lnTo>
                      <a:pt x="29156" y="20596"/>
                    </a:lnTo>
                    <a:lnTo>
                      <a:pt x="28515" y="20212"/>
                    </a:lnTo>
                    <a:cubicBezTo>
                      <a:pt x="25310" y="18237"/>
                      <a:pt x="21745" y="16853"/>
                      <a:pt x="18053" y="16135"/>
                    </a:cubicBezTo>
                    <a:lnTo>
                      <a:pt x="5052" y="14417"/>
                    </a:lnTo>
                    <a:close/>
                    <a:moveTo>
                      <a:pt x="4078" y="19443"/>
                    </a:moveTo>
                    <a:lnTo>
                      <a:pt x="4001" y="20109"/>
                    </a:lnTo>
                    <a:lnTo>
                      <a:pt x="16950" y="21827"/>
                    </a:lnTo>
                    <a:cubicBezTo>
                      <a:pt x="20566" y="22545"/>
                      <a:pt x="24028" y="23879"/>
                      <a:pt x="27182" y="25827"/>
                    </a:cubicBezTo>
                    <a:lnTo>
                      <a:pt x="27823" y="26212"/>
                    </a:lnTo>
                    <a:lnTo>
                      <a:pt x="28156" y="25622"/>
                    </a:lnTo>
                    <a:lnTo>
                      <a:pt x="27541" y="25238"/>
                    </a:lnTo>
                    <a:cubicBezTo>
                      <a:pt x="24310" y="23263"/>
                      <a:pt x="20771" y="21879"/>
                      <a:pt x="17079" y="21161"/>
                    </a:cubicBezTo>
                    <a:lnTo>
                      <a:pt x="4078" y="19443"/>
                    </a:lnTo>
                    <a:close/>
                    <a:moveTo>
                      <a:pt x="3180" y="21853"/>
                    </a:moveTo>
                    <a:lnTo>
                      <a:pt x="3103" y="22520"/>
                    </a:lnTo>
                    <a:lnTo>
                      <a:pt x="16053" y="24238"/>
                    </a:lnTo>
                    <a:cubicBezTo>
                      <a:pt x="19874" y="24981"/>
                      <a:pt x="24438" y="27058"/>
                      <a:pt x="26284" y="28212"/>
                    </a:cubicBezTo>
                    <a:lnTo>
                      <a:pt x="26925" y="28623"/>
                    </a:lnTo>
                    <a:lnTo>
                      <a:pt x="27284" y="28033"/>
                    </a:lnTo>
                    <a:lnTo>
                      <a:pt x="26643" y="27648"/>
                    </a:lnTo>
                    <a:cubicBezTo>
                      <a:pt x="24720" y="26443"/>
                      <a:pt x="20079" y="24340"/>
                      <a:pt x="16181" y="23571"/>
                    </a:cubicBezTo>
                    <a:lnTo>
                      <a:pt x="3180" y="21853"/>
                    </a:lnTo>
                    <a:close/>
                    <a:moveTo>
                      <a:pt x="2309" y="24263"/>
                    </a:moveTo>
                    <a:lnTo>
                      <a:pt x="2232" y="24930"/>
                    </a:lnTo>
                    <a:lnTo>
                      <a:pt x="15181" y="26648"/>
                    </a:lnTo>
                    <a:cubicBezTo>
                      <a:pt x="18925" y="27392"/>
                      <a:pt x="24515" y="30084"/>
                      <a:pt x="25412" y="30623"/>
                    </a:cubicBezTo>
                    <a:lnTo>
                      <a:pt x="26053" y="31007"/>
                    </a:lnTo>
                    <a:lnTo>
                      <a:pt x="26387" y="30443"/>
                    </a:lnTo>
                    <a:lnTo>
                      <a:pt x="25771" y="30058"/>
                    </a:lnTo>
                    <a:cubicBezTo>
                      <a:pt x="24823" y="29469"/>
                      <a:pt x="19181" y="26751"/>
                      <a:pt x="15309" y="25981"/>
                    </a:cubicBezTo>
                    <a:lnTo>
                      <a:pt x="2309" y="24263"/>
                    </a:lnTo>
                    <a:close/>
                    <a:moveTo>
                      <a:pt x="1257" y="28007"/>
                    </a:moveTo>
                    <a:lnTo>
                      <a:pt x="1180" y="28674"/>
                    </a:lnTo>
                    <a:lnTo>
                      <a:pt x="14130" y="30392"/>
                    </a:lnTo>
                    <a:cubicBezTo>
                      <a:pt x="17745" y="31110"/>
                      <a:pt x="21207" y="32443"/>
                      <a:pt x="24361" y="34392"/>
                    </a:cubicBezTo>
                    <a:lnTo>
                      <a:pt x="24976" y="34777"/>
                    </a:lnTo>
                    <a:lnTo>
                      <a:pt x="25335" y="34187"/>
                    </a:lnTo>
                    <a:lnTo>
                      <a:pt x="24720" y="33802"/>
                    </a:lnTo>
                    <a:cubicBezTo>
                      <a:pt x="21489" y="31828"/>
                      <a:pt x="17950" y="30443"/>
                      <a:pt x="14258" y="29725"/>
                    </a:cubicBezTo>
                    <a:lnTo>
                      <a:pt x="1257" y="28007"/>
                    </a:lnTo>
                    <a:close/>
                    <a:moveTo>
                      <a:pt x="667" y="30520"/>
                    </a:moveTo>
                    <a:lnTo>
                      <a:pt x="591" y="31212"/>
                    </a:lnTo>
                    <a:lnTo>
                      <a:pt x="13566" y="32905"/>
                    </a:lnTo>
                    <a:cubicBezTo>
                      <a:pt x="17155" y="33623"/>
                      <a:pt x="20617" y="34982"/>
                      <a:pt x="23771" y="36905"/>
                    </a:cubicBezTo>
                    <a:lnTo>
                      <a:pt x="24412" y="37290"/>
                    </a:lnTo>
                    <a:lnTo>
                      <a:pt x="24746" y="36726"/>
                    </a:lnTo>
                    <a:lnTo>
                      <a:pt x="24130" y="36315"/>
                    </a:lnTo>
                    <a:cubicBezTo>
                      <a:pt x="20899" y="34341"/>
                      <a:pt x="17361" y="32956"/>
                      <a:pt x="13668" y="32238"/>
                    </a:cubicBezTo>
                    <a:lnTo>
                      <a:pt x="667" y="30520"/>
                    </a:lnTo>
                    <a:close/>
                    <a:moveTo>
                      <a:pt x="103" y="33059"/>
                    </a:moveTo>
                    <a:lnTo>
                      <a:pt x="1" y="33725"/>
                    </a:lnTo>
                    <a:lnTo>
                      <a:pt x="12950" y="35443"/>
                    </a:lnTo>
                    <a:cubicBezTo>
                      <a:pt x="16566" y="36136"/>
                      <a:pt x="20027" y="37495"/>
                      <a:pt x="23181" y="39418"/>
                    </a:cubicBezTo>
                    <a:lnTo>
                      <a:pt x="23797" y="39828"/>
                    </a:lnTo>
                    <a:lnTo>
                      <a:pt x="24156" y="39238"/>
                    </a:lnTo>
                    <a:lnTo>
                      <a:pt x="23515" y="38854"/>
                    </a:lnTo>
                    <a:cubicBezTo>
                      <a:pt x="20310" y="36879"/>
                      <a:pt x="16745" y="35495"/>
                      <a:pt x="13053" y="34777"/>
                    </a:cubicBezTo>
                    <a:lnTo>
                      <a:pt x="103" y="3305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80" name="Google Shape;80;p3"/>
          <p:cNvGrpSpPr/>
          <p:nvPr/>
        </p:nvGrpSpPr>
        <p:grpSpPr>
          <a:xfrm rot="-135829">
            <a:off x="-725854" y="-333649"/>
            <a:ext cx="2414599" cy="2495645"/>
            <a:chOff x="334100" y="971800"/>
            <a:chExt cx="1810984" cy="1871771"/>
          </a:xfrm>
        </p:grpSpPr>
        <p:sp>
          <p:nvSpPr>
            <p:cNvPr id="81" name="Google Shape;81;p3"/>
            <p:cNvSpPr/>
            <p:nvPr/>
          </p:nvSpPr>
          <p:spPr>
            <a:xfrm>
              <a:off x="341909" y="971800"/>
              <a:ext cx="1803175" cy="1871771"/>
            </a:xfrm>
            <a:custGeom>
              <a:avLst/>
              <a:gdLst/>
              <a:ahLst/>
              <a:cxnLst/>
              <a:rect l="l" t="t" r="r" b="b"/>
              <a:pathLst>
                <a:path w="88903" h="92285" extrusionOk="0">
                  <a:moveTo>
                    <a:pt x="44583" y="1"/>
                  </a:moveTo>
                  <a:cubicBezTo>
                    <a:pt x="44328" y="1"/>
                    <a:pt x="44071" y="83"/>
                    <a:pt x="43849" y="252"/>
                  </a:cubicBezTo>
                  <a:lnTo>
                    <a:pt x="0" y="33408"/>
                  </a:lnTo>
                  <a:lnTo>
                    <a:pt x="43131" y="91437"/>
                  </a:lnTo>
                  <a:cubicBezTo>
                    <a:pt x="43514" y="91989"/>
                    <a:pt x="44136" y="92284"/>
                    <a:pt x="44766" y="92284"/>
                  </a:cubicBezTo>
                  <a:cubicBezTo>
                    <a:pt x="45190" y="92284"/>
                    <a:pt x="45617" y="92151"/>
                    <a:pt x="45977" y="91873"/>
                  </a:cubicBezTo>
                  <a:lnTo>
                    <a:pt x="88261" y="59204"/>
                  </a:lnTo>
                  <a:cubicBezTo>
                    <a:pt x="88800" y="58794"/>
                    <a:pt x="88903" y="58050"/>
                    <a:pt x="88492" y="57512"/>
                  </a:cubicBezTo>
                  <a:lnTo>
                    <a:pt x="45541" y="483"/>
                  </a:lnTo>
                  <a:cubicBezTo>
                    <a:pt x="45300" y="167"/>
                    <a:pt x="44944" y="1"/>
                    <a:pt x="445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336189" y="976911"/>
              <a:ext cx="1795894" cy="1820273"/>
            </a:xfrm>
            <a:custGeom>
              <a:avLst/>
              <a:gdLst/>
              <a:ahLst/>
              <a:cxnLst/>
              <a:rect l="l" t="t" r="r" b="b"/>
              <a:pathLst>
                <a:path w="88544" h="89746" extrusionOk="0">
                  <a:moveTo>
                    <a:pt x="44131" y="0"/>
                  </a:moveTo>
                  <a:lnTo>
                    <a:pt x="0" y="33258"/>
                  </a:lnTo>
                  <a:lnTo>
                    <a:pt x="46208" y="89415"/>
                  </a:lnTo>
                  <a:cubicBezTo>
                    <a:pt x="46378" y="89632"/>
                    <a:pt x="46632" y="89746"/>
                    <a:pt x="46886" y="89746"/>
                  </a:cubicBezTo>
                  <a:cubicBezTo>
                    <a:pt x="47053" y="89746"/>
                    <a:pt x="47219" y="89697"/>
                    <a:pt x="47362" y="89595"/>
                  </a:cubicBezTo>
                  <a:lnTo>
                    <a:pt x="88543" y="58952"/>
                  </a:lnTo>
                  <a:lnTo>
                    <a:pt x="4413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83" name="Google Shape;83;p3"/>
            <p:cNvGrpSpPr/>
            <p:nvPr/>
          </p:nvGrpSpPr>
          <p:grpSpPr>
            <a:xfrm>
              <a:off x="1214129" y="978980"/>
              <a:ext cx="913828" cy="1211839"/>
              <a:chOff x="1214129" y="978980"/>
              <a:chExt cx="913828" cy="1211839"/>
            </a:xfrm>
          </p:grpSpPr>
          <p:sp>
            <p:nvSpPr>
              <p:cNvPr id="84" name="Google Shape;84;p3"/>
              <p:cNvSpPr/>
              <p:nvPr/>
            </p:nvSpPr>
            <p:spPr>
              <a:xfrm>
                <a:off x="1222973" y="978980"/>
                <a:ext cx="904985" cy="1199365"/>
              </a:xfrm>
              <a:custGeom>
                <a:avLst/>
                <a:gdLst/>
                <a:ahLst/>
                <a:cxnLst/>
                <a:rect l="l" t="t" r="r" b="b"/>
                <a:pathLst>
                  <a:path w="44619" h="59133" extrusionOk="0">
                    <a:moveTo>
                      <a:pt x="206" y="1"/>
                    </a:moveTo>
                    <a:lnTo>
                      <a:pt x="1" y="129"/>
                    </a:lnTo>
                    <a:lnTo>
                      <a:pt x="44439" y="59132"/>
                    </a:lnTo>
                    <a:lnTo>
                      <a:pt x="44618" y="58978"/>
                    </a:lnTo>
                    <a:lnTo>
                      <a:pt x="20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5" name="Google Shape;85;p3"/>
              <p:cNvSpPr/>
              <p:nvPr/>
            </p:nvSpPr>
            <p:spPr>
              <a:xfrm>
                <a:off x="1214129" y="991475"/>
                <a:ext cx="904985" cy="1199345"/>
              </a:xfrm>
              <a:custGeom>
                <a:avLst/>
                <a:gdLst/>
                <a:ahLst/>
                <a:cxnLst/>
                <a:rect l="l" t="t" r="r" b="b"/>
                <a:pathLst>
                  <a:path w="44619" h="59132" extrusionOk="0">
                    <a:moveTo>
                      <a:pt x="206" y="0"/>
                    </a:moveTo>
                    <a:lnTo>
                      <a:pt x="1" y="154"/>
                    </a:lnTo>
                    <a:lnTo>
                      <a:pt x="44439" y="59132"/>
                    </a:lnTo>
                    <a:lnTo>
                      <a:pt x="44618" y="59003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86" name="Google Shape;86;p3"/>
            <p:cNvSpPr/>
            <p:nvPr/>
          </p:nvSpPr>
          <p:spPr>
            <a:xfrm>
              <a:off x="334100" y="1004578"/>
              <a:ext cx="1741293" cy="1810882"/>
            </a:xfrm>
            <a:custGeom>
              <a:avLst/>
              <a:gdLst/>
              <a:ahLst/>
              <a:cxnLst/>
              <a:rect l="l" t="t" r="r" b="b"/>
              <a:pathLst>
                <a:path w="85852" h="89283" extrusionOk="0">
                  <a:moveTo>
                    <a:pt x="42828" y="0"/>
                  </a:moveTo>
                  <a:cubicBezTo>
                    <a:pt x="42573" y="0"/>
                    <a:pt x="42317" y="82"/>
                    <a:pt x="42106" y="252"/>
                  </a:cubicBezTo>
                  <a:lnTo>
                    <a:pt x="1" y="31946"/>
                  </a:lnTo>
                  <a:lnTo>
                    <a:pt x="43131" y="89282"/>
                  </a:lnTo>
                  <a:lnTo>
                    <a:pt x="85210" y="57588"/>
                  </a:lnTo>
                  <a:cubicBezTo>
                    <a:pt x="85749" y="57178"/>
                    <a:pt x="85851" y="56409"/>
                    <a:pt x="85441" y="55870"/>
                  </a:cubicBezTo>
                  <a:lnTo>
                    <a:pt x="43798" y="482"/>
                  </a:lnTo>
                  <a:cubicBezTo>
                    <a:pt x="43557" y="166"/>
                    <a:pt x="43192" y="0"/>
                    <a:pt x="428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373105" y="1605205"/>
              <a:ext cx="899265" cy="1180097"/>
            </a:xfrm>
            <a:custGeom>
              <a:avLst/>
              <a:gdLst/>
              <a:ahLst/>
              <a:cxnLst/>
              <a:rect l="l" t="t" r="r" b="b"/>
              <a:pathLst>
                <a:path w="44337" h="58183" extrusionOk="0">
                  <a:moveTo>
                    <a:pt x="1155" y="0"/>
                  </a:moveTo>
                  <a:lnTo>
                    <a:pt x="1" y="872"/>
                  </a:lnTo>
                  <a:lnTo>
                    <a:pt x="43157" y="58183"/>
                  </a:lnTo>
                  <a:lnTo>
                    <a:pt x="44337" y="57311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762685" y="1424197"/>
              <a:ext cx="916931" cy="993396"/>
            </a:xfrm>
            <a:custGeom>
              <a:avLst/>
              <a:gdLst/>
              <a:ahLst/>
              <a:cxnLst/>
              <a:rect l="l" t="t" r="r" b="b"/>
              <a:pathLst>
                <a:path w="45208" h="48978" extrusionOk="0">
                  <a:moveTo>
                    <a:pt x="19206" y="1"/>
                  </a:moveTo>
                  <a:lnTo>
                    <a:pt x="0" y="14463"/>
                  </a:lnTo>
                  <a:lnTo>
                    <a:pt x="26001" y="48978"/>
                  </a:lnTo>
                  <a:lnTo>
                    <a:pt x="45208" y="34515"/>
                  </a:lnTo>
                  <a:lnTo>
                    <a:pt x="192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89" name="Google Shape;89;p3"/>
          <p:cNvGrpSpPr/>
          <p:nvPr/>
        </p:nvGrpSpPr>
        <p:grpSpPr>
          <a:xfrm>
            <a:off x="9646865" y="-958199"/>
            <a:ext cx="4041419" cy="3976396"/>
            <a:chOff x="7235149" y="-718650"/>
            <a:chExt cx="3031064" cy="2982297"/>
          </a:xfrm>
        </p:grpSpPr>
        <p:grpSp>
          <p:nvGrpSpPr>
            <p:cNvPr id="90" name="Google Shape;90;p3"/>
            <p:cNvGrpSpPr/>
            <p:nvPr/>
          </p:nvGrpSpPr>
          <p:grpSpPr>
            <a:xfrm rot="-4962260" flipH="1">
              <a:off x="7958573" y="-653239"/>
              <a:ext cx="596905" cy="1865484"/>
              <a:chOff x="-1858600" y="2385325"/>
              <a:chExt cx="523125" cy="1635025"/>
            </a:xfrm>
          </p:grpSpPr>
          <p:sp>
            <p:nvSpPr>
              <p:cNvPr id="91" name="Google Shape;91;p3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2" name="Google Shape;92;p3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3" name="Google Shape;93;p3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4" name="Google Shape;94;p3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95" name="Google Shape;95;p3"/>
            <p:cNvGrpSpPr/>
            <p:nvPr/>
          </p:nvGrpSpPr>
          <p:grpSpPr>
            <a:xfrm rot="-4962260" flipH="1">
              <a:off x="7743302" y="-357136"/>
              <a:ext cx="1178407" cy="2061785"/>
              <a:chOff x="-1779100" y="2408800"/>
              <a:chExt cx="1032750" cy="1807075"/>
            </a:xfrm>
          </p:grpSpPr>
          <p:sp>
            <p:nvSpPr>
              <p:cNvPr id="96" name="Google Shape;96;p3"/>
              <p:cNvSpPr/>
              <p:nvPr/>
            </p:nvSpPr>
            <p:spPr>
              <a:xfrm>
                <a:off x="-1779100" y="2498825"/>
                <a:ext cx="1032750" cy="1717050"/>
              </a:xfrm>
              <a:custGeom>
                <a:avLst/>
                <a:gdLst/>
                <a:ahLst/>
                <a:cxnLst/>
                <a:rect l="l" t="t" r="r" b="b"/>
                <a:pathLst>
                  <a:path w="41310" h="68682" extrusionOk="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7" name="Google Shape;97;p3"/>
              <p:cNvSpPr/>
              <p:nvPr/>
            </p:nvSpPr>
            <p:spPr>
              <a:xfrm>
                <a:off x="-1776550" y="2408800"/>
                <a:ext cx="973150" cy="1753225"/>
              </a:xfrm>
              <a:custGeom>
                <a:avLst/>
                <a:gdLst/>
                <a:ahLst/>
                <a:cxnLst/>
                <a:rect l="l" t="t" r="r" b="b"/>
                <a:pathLst>
                  <a:path w="38926" h="70129" extrusionOk="0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8" name="Google Shape;98;p3"/>
              <p:cNvSpPr/>
              <p:nvPr/>
            </p:nvSpPr>
            <p:spPr>
              <a:xfrm>
                <a:off x="-1311125" y="2430900"/>
                <a:ext cx="402150" cy="319125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2765" extrusionOk="0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9" name="Google Shape;99;p3"/>
              <p:cNvSpPr/>
              <p:nvPr/>
            </p:nvSpPr>
            <p:spPr>
              <a:xfrm>
                <a:off x="-1775275" y="2546100"/>
                <a:ext cx="795475" cy="1591550"/>
              </a:xfrm>
              <a:custGeom>
                <a:avLst/>
                <a:gdLst/>
                <a:ahLst/>
                <a:cxnLst/>
                <a:rect l="l" t="t" r="r" b="b"/>
                <a:pathLst>
                  <a:path w="31819" h="63662" extrusionOk="0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00" name="Google Shape;100;p3"/>
            <p:cNvGrpSpPr/>
            <p:nvPr/>
          </p:nvGrpSpPr>
          <p:grpSpPr>
            <a:xfrm rot="-3828478" flipH="1">
              <a:off x="7664496" y="-324322"/>
              <a:ext cx="2244432" cy="2193641"/>
              <a:chOff x="-623774" y="407959"/>
              <a:chExt cx="2317309" cy="2264556"/>
            </a:xfrm>
          </p:grpSpPr>
          <p:grpSp>
            <p:nvGrpSpPr>
              <p:cNvPr id="101" name="Google Shape;101;p3"/>
              <p:cNvGrpSpPr/>
              <p:nvPr/>
            </p:nvGrpSpPr>
            <p:grpSpPr>
              <a:xfrm rot="1413719">
                <a:off x="-360763" y="695549"/>
                <a:ext cx="1791287" cy="1689375"/>
                <a:chOff x="-2055400" y="3174000"/>
                <a:chExt cx="1520600" cy="1434200"/>
              </a:xfrm>
            </p:grpSpPr>
            <p:sp>
              <p:nvSpPr>
                <p:cNvPr id="102" name="Google Shape;102;p3"/>
                <p:cNvSpPr/>
                <p:nvPr/>
              </p:nvSpPr>
              <p:spPr>
                <a:xfrm>
                  <a:off x="-2007975" y="3215025"/>
                  <a:ext cx="147317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27" h="55727" extrusionOk="0">
                      <a:moveTo>
                        <a:pt x="49062" y="0"/>
                      </a:moveTo>
                      <a:cubicBezTo>
                        <a:pt x="48551" y="0"/>
                        <a:pt x="48041" y="36"/>
                        <a:pt x="47542" y="108"/>
                      </a:cubicBezTo>
                      <a:cubicBezTo>
                        <a:pt x="43618" y="698"/>
                        <a:pt x="40182" y="3005"/>
                        <a:pt x="37054" y="5441"/>
                      </a:cubicBezTo>
                      <a:cubicBezTo>
                        <a:pt x="28669" y="11980"/>
                        <a:pt x="21566" y="19955"/>
                        <a:pt x="15489" y="28674"/>
                      </a:cubicBezTo>
                      <a:cubicBezTo>
                        <a:pt x="13386" y="31725"/>
                        <a:pt x="11591" y="33828"/>
                        <a:pt x="9309" y="36725"/>
                      </a:cubicBezTo>
                      <a:cubicBezTo>
                        <a:pt x="4366" y="43026"/>
                        <a:pt x="2390" y="53266"/>
                        <a:pt x="9" y="55718"/>
                      </a:cubicBezTo>
                      <a:lnTo>
                        <a:pt x="9" y="55718"/>
                      </a:lnTo>
                      <a:cubicBezTo>
                        <a:pt x="12574" y="42822"/>
                        <a:pt x="31237" y="29697"/>
                        <a:pt x="46849" y="20724"/>
                      </a:cubicBezTo>
                      <a:cubicBezTo>
                        <a:pt x="49901" y="18981"/>
                        <a:pt x="53055" y="17237"/>
                        <a:pt x="55363" y="14596"/>
                      </a:cubicBezTo>
                      <a:cubicBezTo>
                        <a:pt x="57645" y="11955"/>
                        <a:pt x="58927" y="8083"/>
                        <a:pt x="57542" y="4852"/>
                      </a:cubicBezTo>
                      <a:cubicBezTo>
                        <a:pt x="56177" y="1674"/>
                        <a:pt x="52567" y="0"/>
                        <a:pt x="49062" y="0"/>
                      </a:cubicBezTo>
                      <a:close/>
                      <a:moveTo>
                        <a:pt x="9" y="55718"/>
                      </a:moveTo>
                      <a:lnTo>
                        <a:pt x="9" y="55718"/>
                      </a:lnTo>
                      <a:cubicBezTo>
                        <a:pt x="6" y="55720"/>
                        <a:pt x="4" y="55723"/>
                        <a:pt x="1" y="55726"/>
                      </a:cubicBezTo>
                      <a:cubicBezTo>
                        <a:pt x="4" y="55723"/>
                        <a:pt x="6" y="55720"/>
                        <a:pt x="9" y="5571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3" name="Google Shape;103;p3"/>
                <p:cNvSpPr/>
                <p:nvPr/>
              </p:nvSpPr>
              <p:spPr>
                <a:xfrm>
                  <a:off x="-2055400" y="3174000"/>
                  <a:ext cx="147252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01" h="55727" extrusionOk="0">
                      <a:moveTo>
                        <a:pt x="49036" y="0"/>
                      </a:moveTo>
                      <a:cubicBezTo>
                        <a:pt x="48525" y="0"/>
                        <a:pt x="48015" y="36"/>
                        <a:pt x="47516" y="108"/>
                      </a:cubicBezTo>
                      <a:cubicBezTo>
                        <a:pt x="43592" y="697"/>
                        <a:pt x="40156" y="3005"/>
                        <a:pt x="37028" y="5441"/>
                      </a:cubicBezTo>
                      <a:lnTo>
                        <a:pt x="37053" y="5441"/>
                      </a:lnTo>
                      <a:cubicBezTo>
                        <a:pt x="28643" y="11980"/>
                        <a:pt x="21540" y="19955"/>
                        <a:pt x="15488" y="28673"/>
                      </a:cubicBezTo>
                      <a:cubicBezTo>
                        <a:pt x="13386" y="31725"/>
                        <a:pt x="11565" y="33828"/>
                        <a:pt x="9283" y="36725"/>
                      </a:cubicBezTo>
                      <a:cubicBezTo>
                        <a:pt x="4334" y="43033"/>
                        <a:pt x="2359" y="53290"/>
                        <a:pt x="0" y="55726"/>
                      </a:cubicBezTo>
                      <a:cubicBezTo>
                        <a:pt x="12565" y="42828"/>
                        <a:pt x="31207" y="29699"/>
                        <a:pt x="46823" y="20724"/>
                      </a:cubicBezTo>
                      <a:cubicBezTo>
                        <a:pt x="49875" y="18981"/>
                        <a:pt x="53029" y="17237"/>
                        <a:pt x="55336" y="14596"/>
                      </a:cubicBezTo>
                      <a:cubicBezTo>
                        <a:pt x="57619" y="11955"/>
                        <a:pt x="58901" y="8083"/>
                        <a:pt x="57516" y="4852"/>
                      </a:cubicBezTo>
                      <a:cubicBezTo>
                        <a:pt x="56151" y="1674"/>
                        <a:pt x="52541" y="0"/>
                        <a:pt x="4903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4" name="Google Shape;104;p3"/>
                <p:cNvSpPr/>
                <p:nvPr/>
              </p:nvSpPr>
              <p:spPr>
                <a:xfrm>
                  <a:off x="-1083325" y="3219875"/>
                  <a:ext cx="461350" cy="20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54" h="8139" extrusionOk="0">
                      <a:moveTo>
                        <a:pt x="8731" y="282"/>
                      </a:moveTo>
                      <a:cubicBezTo>
                        <a:pt x="8661" y="282"/>
                        <a:pt x="8587" y="347"/>
                        <a:pt x="8607" y="427"/>
                      </a:cubicBezTo>
                      <a:cubicBezTo>
                        <a:pt x="8607" y="452"/>
                        <a:pt x="8633" y="452"/>
                        <a:pt x="8633" y="478"/>
                      </a:cubicBezTo>
                      <a:cubicBezTo>
                        <a:pt x="8669" y="496"/>
                        <a:pt x="8705" y="514"/>
                        <a:pt x="8741" y="514"/>
                      </a:cubicBezTo>
                      <a:cubicBezTo>
                        <a:pt x="8756" y="514"/>
                        <a:pt x="8771" y="511"/>
                        <a:pt x="8786" y="504"/>
                      </a:cubicBezTo>
                      <a:cubicBezTo>
                        <a:pt x="8889" y="452"/>
                        <a:pt x="8889" y="350"/>
                        <a:pt x="8786" y="298"/>
                      </a:cubicBezTo>
                      <a:cubicBezTo>
                        <a:pt x="8770" y="287"/>
                        <a:pt x="8750" y="282"/>
                        <a:pt x="8731" y="282"/>
                      </a:cubicBezTo>
                      <a:close/>
                      <a:moveTo>
                        <a:pt x="11359" y="1"/>
                      </a:moveTo>
                      <a:cubicBezTo>
                        <a:pt x="11294" y="1"/>
                        <a:pt x="11229" y="21"/>
                        <a:pt x="11171" y="68"/>
                      </a:cubicBezTo>
                      <a:cubicBezTo>
                        <a:pt x="11120" y="119"/>
                        <a:pt x="11094" y="145"/>
                        <a:pt x="11069" y="196"/>
                      </a:cubicBezTo>
                      <a:cubicBezTo>
                        <a:pt x="10992" y="375"/>
                        <a:pt x="11017" y="581"/>
                        <a:pt x="11145" y="709"/>
                      </a:cubicBezTo>
                      <a:cubicBezTo>
                        <a:pt x="11221" y="785"/>
                        <a:pt x="11314" y="819"/>
                        <a:pt x="11405" y="819"/>
                      </a:cubicBezTo>
                      <a:cubicBezTo>
                        <a:pt x="11590" y="819"/>
                        <a:pt x="11769" y="676"/>
                        <a:pt x="11787" y="452"/>
                      </a:cubicBezTo>
                      <a:cubicBezTo>
                        <a:pt x="11806" y="234"/>
                        <a:pt x="11581" y="1"/>
                        <a:pt x="11359" y="1"/>
                      </a:cubicBezTo>
                      <a:close/>
                      <a:moveTo>
                        <a:pt x="14759" y="611"/>
                      </a:moveTo>
                      <a:cubicBezTo>
                        <a:pt x="14635" y="611"/>
                        <a:pt x="14488" y="737"/>
                        <a:pt x="14530" y="863"/>
                      </a:cubicBezTo>
                      <a:cubicBezTo>
                        <a:pt x="14530" y="888"/>
                        <a:pt x="14556" y="914"/>
                        <a:pt x="14556" y="940"/>
                      </a:cubicBezTo>
                      <a:cubicBezTo>
                        <a:pt x="14606" y="989"/>
                        <a:pt x="14666" y="1017"/>
                        <a:pt x="14730" y="1017"/>
                      </a:cubicBezTo>
                      <a:cubicBezTo>
                        <a:pt x="14765" y="1017"/>
                        <a:pt x="14802" y="1009"/>
                        <a:pt x="14838" y="991"/>
                      </a:cubicBezTo>
                      <a:cubicBezTo>
                        <a:pt x="14992" y="914"/>
                        <a:pt x="14992" y="709"/>
                        <a:pt x="14838" y="632"/>
                      </a:cubicBezTo>
                      <a:cubicBezTo>
                        <a:pt x="14814" y="618"/>
                        <a:pt x="14787" y="611"/>
                        <a:pt x="14759" y="611"/>
                      </a:cubicBezTo>
                      <a:close/>
                      <a:moveTo>
                        <a:pt x="7128" y="1616"/>
                      </a:moveTo>
                      <a:cubicBezTo>
                        <a:pt x="7063" y="1616"/>
                        <a:pt x="6998" y="1637"/>
                        <a:pt x="6940" y="1683"/>
                      </a:cubicBezTo>
                      <a:cubicBezTo>
                        <a:pt x="6889" y="1709"/>
                        <a:pt x="6863" y="1760"/>
                        <a:pt x="6838" y="1811"/>
                      </a:cubicBezTo>
                      <a:cubicBezTo>
                        <a:pt x="6761" y="1965"/>
                        <a:pt x="6786" y="2170"/>
                        <a:pt x="6914" y="2324"/>
                      </a:cubicBezTo>
                      <a:cubicBezTo>
                        <a:pt x="6987" y="2389"/>
                        <a:pt x="7075" y="2418"/>
                        <a:pt x="7161" y="2418"/>
                      </a:cubicBezTo>
                      <a:cubicBezTo>
                        <a:pt x="7351" y="2418"/>
                        <a:pt x="7538" y="2279"/>
                        <a:pt x="7556" y="2068"/>
                      </a:cubicBezTo>
                      <a:cubicBezTo>
                        <a:pt x="7575" y="1850"/>
                        <a:pt x="7350" y="1616"/>
                        <a:pt x="7128" y="1616"/>
                      </a:cubicBezTo>
                      <a:close/>
                      <a:moveTo>
                        <a:pt x="4071" y="2071"/>
                      </a:moveTo>
                      <a:cubicBezTo>
                        <a:pt x="3935" y="2071"/>
                        <a:pt x="3797" y="2181"/>
                        <a:pt x="3837" y="2324"/>
                      </a:cubicBezTo>
                      <a:cubicBezTo>
                        <a:pt x="3863" y="2350"/>
                        <a:pt x="3863" y="2376"/>
                        <a:pt x="3889" y="2401"/>
                      </a:cubicBezTo>
                      <a:cubicBezTo>
                        <a:pt x="3938" y="2451"/>
                        <a:pt x="3999" y="2479"/>
                        <a:pt x="4063" y="2479"/>
                      </a:cubicBezTo>
                      <a:cubicBezTo>
                        <a:pt x="4098" y="2479"/>
                        <a:pt x="4134" y="2471"/>
                        <a:pt x="4171" y="2452"/>
                      </a:cubicBezTo>
                      <a:cubicBezTo>
                        <a:pt x="4325" y="2376"/>
                        <a:pt x="4325" y="2170"/>
                        <a:pt x="4171" y="2093"/>
                      </a:cubicBezTo>
                      <a:cubicBezTo>
                        <a:pt x="4140" y="2078"/>
                        <a:pt x="4105" y="2071"/>
                        <a:pt x="4071" y="2071"/>
                      </a:cubicBezTo>
                      <a:close/>
                      <a:moveTo>
                        <a:pt x="13880" y="2168"/>
                      </a:moveTo>
                      <a:cubicBezTo>
                        <a:pt x="13496" y="2168"/>
                        <a:pt x="13071" y="2519"/>
                        <a:pt x="13197" y="2940"/>
                      </a:cubicBezTo>
                      <a:lnTo>
                        <a:pt x="13171" y="2914"/>
                      </a:lnTo>
                      <a:lnTo>
                        <a:pt x="13171" y="2914"/>
                      </a:lnTo>
                      <a:cubicBezTo>
                        <a:pt x="13197" y="3017"/>
                        <a:pt x="13248" y="3068"/>
                        <a:pt x="13299" y="3145"/>
                      </a:cubicBezTo>
                      <a:cubicBezTo>
                        <a:pt x="13438" y="3300"/>
                        <a:pt x="13634" y="3386"/>
                        <a:pt x="13834" y="3386"/>
                      </a:cubicBezTo>
                      <a:cubicBezTo>
                        <a:pt x="13931" y="3386"/>
                        <a:pt x="14028" y="3366"/>
                        <a:pt x="14120" y="3324"/>
                      </a:cubicBezTo>
                      <a:cubicBezTo>
                        <a:pt x="14582" y="3119"/>
                        <a:pt x="14582" y="2452"/>
                        <a:pt x="14120" y="2222"/>
                      </a:cubicBezTo>
                      <a:cubicBezTo>
                        <a:pt x="14046" y="2185"/>
                        <a:pt x="13964" y="2168"/>
                        <a:pt x="13880" y="2168"/>
                      </a:cubicBezTo>
                      <a:close/>
                      <a:moveTo>
                        <a:pt x="11052" y="2873"/>
                      </a:moveTo>
                      <a:cubicBezTo>
                        <a:pt x="10986" y="2873"/>
                        <a:pt x="10922" y="2893"/>
                        <a:pt x="10863" y="2940"/>
                      </a:cubicBezTo>
                      <a:cubicBezTo>
                        <a:pt x="10812" y="2965"/>
                        <a:pt x="10786" y="3017"/>
                        <a:pt x="10761" y="3068"/>
                      </a:cubicBezTo>
                      <a:cubicBezTo>
                        <a:pt x="10658" y="3222"/>
                        <a:pt x="10710" y="3427"/>
                        <a:pt x="10838" y="3581"/>
                      </a:cubicBezTo>
                      <a:cubicBezTo>
                        <a:pt x="10910" y="3645"/>
                        <a:pt x="10998" y="3674"/>
                        <a:pt x="11085" y="3674"/>
                      </a:cubicBezTo>
                      <a:cubicBezTo>
                        <a:pt x="11275" y="3674"/>
                        <a:pt x="11461" y="3535"/>
                        <a:pt x="11479" y="3324"/>
                      </a:cubicBezTo>
                      <a:cubicBezTo>
                        <a:pt x="11499" y="3106"/>
                        <a:pt x="11273" y="2873"/>
                        <a:pt x="11052" y="2873"/>
                      </a:cubicBezTo>
                      <a:close/>
                      <a:moveTo>
                        <a:pt x="16379" y="3486"/>
                      </a:moveTo>
                      <a:cubicBezTo>
                        <a:pt x="16118" y="3486"/>
                        <a:pt x="15832" y="3726"/>
                        <a:pt x="15915" y="4017"/>
                      </a:cubicBezTo>
                      <a:cubicBezTo>
                        <a:pt x="15915" y="4068"/>
                        <a:pt x="15941" y="4119"/>
                        <a:pt x="15992" y="4170"/>
                      </a:cubicBezTo>
                      <a:cubicBezTo>
                        <a:pt x="16098" y="4277"/>
                        <a:pt x="16241" y="4334"/>
                        <a:pt x="16378" y="4334"/>
                      </a:cubicBezTo>
                      <a:cubicBezTo>
                        <a:pt x="16440" y="4334"/>
                        <a:pt x="16500" y="4323"/>
                        <a:pt x="16556" y="4299"/>
                      </a:cubicBezTo>
                      <a:cubicBezTo>
                        <a:pt x="16889" y="4145"/>
                        <a:pt x="16889" y="3683"/>
                        <a:pt x="16556" y="3529"/>
                      </a:cubicBezTo>
                      <a:cubicBezTo>
                        <a:pt x="16502" y="3500"/>
                        <a:pt x="16441" y="3486"/>
                        <a:pt x="16379" y="3486"/>
                      </a:cubicBezTo>
                      <a:close/>
                      <a:moveTo>
                        <a:pt x="4904" y="3922"/>
                      </a:moveTo>
                      <a:cubicBezTo>
                        <a:pt x="4663" y="3922"/>
                        <a:pt x="4396" y="4153"/>
                        <a:pt x="4478" y="4401"/>
                      </a:cubicBezTo>
                      <a:cubicBezTo>
                        <a:pt x="4478" y="4453"/>
                        <a:pt x="4504" y="4504"/>
                        <a:pt x="4555" y="4529"/>
                      </a:cubicBezTo>
                      <a:cubicBezTo>
                        <a:pt x="4644" y="4636"/>
                        <a:pt x="4769" y="4693"/>
                        <a:pt x="4897" y="4693"/>
                      </a:cubicBezTo>
                      <a:cubicBezTo>
                        <a:pt x="4955" y="4693"/>
                        <a:pt x="5013" y="4681"/>
                        <a:pt x="5068" y="4658"/>
                      </a:cubicBezTo>
                      <a:cubicBezTo>
                        <a:pt x="5376" y="4529"/>
                        <a:pt x="5376" y="4094"/>
                        <a:pt x="5068" y="3965"/>
                      </a:cubicBezTo>
                      <a:cubicBezTo>
                        <a:pt x="5018" y="3935"/>
                        <a:pt x="4962" y="3922"/>
                        <a:pt x="4904" y="3922"/>
                      </a:cubicBezTo>
                      <a:close/>
                      <a:moveTo>
                        <a:pt x="9543" y="4424"/>
                      </a:moveTo>
                      <a:cubicBezTo>
                        <a:pt x="9154" y="4424"/>
                        <a:pt x="8716" y="4772"/>
                        <a:pt x="8863" y="5171"/>
                      </a:cubicBezTo>
                      <a:lnTo>
                        <a:pt x="8838" y="5171"/>
                      </a:lnTo>
                      <a:cubicBezTo>
                        <a:pt x="8863" y="5247"/>
                        <a:pt x="8915" y="5324"/>
                        <a:pt x="8966" y="5376"/>
                      </a:cubicBezTo>
                      <a:cubicBezTo>
                        <a:pt x="9111" y="5539"/>
                        <a:pt x="9321" y="5625"/>
                        <a:pt x="9531" y="5625"/>
                      </a:cubicBezTo>
                      <a:cubicBezTo>
                        <a:pt x="9617" y="5625"/>
                        <a:pt x="9704" y="5611"/>
                        <a:pt x="9786" y="5581"/>
                      </a:cubicBezTo>
                      <a:cubicBezTo>
                        <a:pt x="10248" y="5350"/>
                        <a:pt x="10248" y="4709"/>
                        <a:pt x="9786" y="4478"/>
                      </a:cubicBezTo>
                      <a:cubicBezTo>
                        <a:pt x="9712" y="4441"/>
                        <a:pt x="9629" y="4424"/>
                        <a:pt x="9543" y="4424"/>
                      </a:cubicBezTo>
                      <a:close/>
                      <a:moveTo>
                        <a:pt x="803" y="4566"/>
                      </a:moveTo>
                      <a:cubicBezTo>
                        <a:pt x="420" y="4566"/>
                        <a:pt x="1" y="4912"/>
                        <a:pt x="145" y="5324"/>
                      </a:cubicBezTo>
                      <a:lnTo>
                        <a:pt x="119" y="5324"/>
                      </a:lnTo>
                      <a:cubicBezTo>
                        <a:pt x="145" y="5401"/>
                        <a:pt x="196" y="5478"/>
                        <a:pt x="247" y="5530"/>
                      </a:cubicBezTo>
                      <a:cubicBezTo>
                        <a:pt x="393" y="5693"/>
                        <a:pt x="602" y="5779"/>
                        <a:pt x="812" y="5779"/>
                      </a:cubicBezTo>
                      <a:cubicBezTo>
                        <a:pt x="899" y="5779"/>
                        <a:pt x="986" y="5765"/>
                        <a:pt x="1068" y="5735"/>
                      </a:cubicBezTo>
                      <a:cubicBezTo>
                        <a:pt x="1530" y="5504"/>
                        <a:pt x="1530" y="4837"/>
                        <a:pt x="1068" y="4632"/>
                      </a:cubicBezTo>
                      <a:cubicBezTo>
                        <a:pt x="988" y="4587"/>
                        <a:pt x="896" y="4566"/>
                        <a:pt x="803" y="4566"/>
                      </a:cubicBezTo>
                      <a:close/>
                      <a:moveTo>
                        <a:pt x="15597" y="5507"/>
                      </a:moveTo>
                      <a:cubicBezTo>
                        <a:pt x="15474" y="5507"/>
                        <a:pt x="15336" y="5617"/>
                        <a:pt x="15376" y="5760"/>
                      </a:cubicBezTo>
                      <a:cubicBezTo>
                        <a:pt x="15376" y="5786"/>
                        <a:pt x="15402" y="5812"/>
                        <a:pt x="15428" y="5837"/>
                      </a:cubicBezTo>
                      <a:cubicBezTo>
                        <a:pt x="15461" y="5887"/>
                        <a:pt x="15515" y="5915"/>
                        <a:pt x="15577" y="5915"/>
                      </a:cubicBezTo>
                      <a:cubicBezTo>
                        <a:pt x="15612" y="5915"/>
                        <a:pt x="15648" y="5907"/>
                        <a:pt x="15684" y="5889"/>
                      </a:cubicBezTo>
                      <a:cubicBezTo>
                        <a:pt x="15838" y="5812"/>
                        <a:pt x="15838" y="5606"/>
                        <a:pt x="15684" y="5530"/>
                      </a:cubicBezTo>
                      <a:cubicBezTo>
                        <a:pt x="15658" y="5514"/>
                        <a:pt x="15628" y="5507"/>
                        <a:pt x="15597" y="5507"/>
                      </a:cubicBezTo>
                      <a:close/>
                      <a:moveTo>
                        <a:pt x="6804" y="5935"/>
                      </a:moveTo>
                      <a:cubicBezTo>
                        <a:pt x="6729" y="5935"/>
                        <a:pt x="6636" y="6001"/>
                        <a:pt x="6658" y="6068"/>
                      </a:cubicBezTo>
                      <a:cubicBezTo>
                        <a:pt x="6658" y="6094"/>
                        <a:pt x="6684" y="6094"/>
                        <a:pt x="6684" y="6119"/>
                      </a:cubicBezTo>
                      <a:cubicBezTo>
                        <a:pt x="6702" y="6137"/>
                        <a:pt x="6746" y="6156"/>
                        <a:pt x="6788" y="6156"/>
                      </a:cubicBezTo>
                      <a:cubicBezTo>
                        <a:pt x="6805" y="6156"/>
                        <a:pt x="6823" y="6152"/>
                        <a:pt x="6838" y="6145"/>
                      </a:cubicBezTo>
                      <a:cubicBezTo>
                        <a:pt x="6914" y="6119"/>
                        <a:pt x="6914" y="5991"/>
                        <a:pt x="6838" y="5940"/>
                      </a:cubicBezTo>
                      <a:cubicBezTo>
                        <a:pt x="6827" y="5936"/>
                        <a:pt x="6816" y="5935"/>
                        <a:pt x="6804" y="5935"/>
                      </a:cubicBezTo>
                      <a:close/>
                      <a:moveTo>
                        <a:pt x="17748" y="6091"/>
                      </a:moveTo>
                      <a:cubicBezTo>
                        <a:pt x="17360" y="6091"/>
                        <a:pt x="16922" y="6438"/>
                        <a:pt x="17069" y="6837"/>
                      </a:cubicBezTo>
                      <a:lnTo>
                        <a:pt x="17043" y="6837"/>
                      </a:lnTo>
                      <a:cubicBezTo>
                        <a:pt x="17069" y="6914"/>
                        <a:pt x="17120" y="6991"/>
                        <a:pt x="17171" y="7068"/>
                      </a:cubicBezTo>
                      <a:cubicBezTo>
                        <a:pt x="17310" y="7224"/>
                        <a:pt x="17506" y="7309"/>
                        <a:pt x="17706" y="7309"/>
                      </a:cubicBezTo>
                      <a:cubicBezTo>
                        <a:pt x="17803" y="7309"/>
                        <a:pt x="17900" y="7289"/>
                        <a:pt x="17992" y="7248"/>
                      </a:cubicBezTo>
                      <a:cubicBezTo>
                        <a:pt x="18454" y="7042"/>
                        <a:pt x="18454" y="6376"/>
                        <a:pt x="17992" y="6145"/>
                      </a:cubicBezTo>
                      <a:cubicBezTo>
                        <a:pt x="17918" y="6108"/>
                        <a:pt x="17834" y="6091"/>
                        <a:pt x="17748" y="6091"/>
                      </a:cubicBezTo>
                      <a:close/>
                      <a:moveTo>
                        <a:pt x="8075" y="7152"/>
                      </a:moveTo>
                      <a:cubicBezTo>
                        <a:pt x="8008" y="7152"/>
                        <a:pt x="7944" y="7173"/>
                        <a:pt x="7889" y="7222"/>
                      </a:cubicBezTo>
                      <a:lnTo>
                        <a:pt x="7863" y="7222"/>
                      </a:lnTo>
                      <a:cubicBezTo>
                        <a:pt x="7838" y="7248"/>
                        <a:pt x="7812" y="7273"/>
                        <a:pt x="7786" y="7324"/>
                      </a:cubicBezTo>
                      <a:cubicBezTo>
                        <a:pt x="7684" y="7504"/>
                        <a:pt x="7709" y="7709"/>
                        <a:pt x="7838" y="7837"/>
                      </a:cubicBezTo>
                      <a:cubicBezTo>
                        <a:pt x="7923" y="7914"/>
                        <a:pt x="8023" y="7948"/>
                        <a:pt x="8118" y="7948"/>
                      </a:cubicBezTo>
                      <a:cubicBezTo>
                        <a:pt x="8308" y="7948"/>
                        <a:pt x="8479" y="7812"/>
                        <a:pt x="8479" y="7607"/>
                      </a:cubicBezTo>
                      <a:cubicBezTo>
                        <a:pt x="8518" y="7372"/>
                        <a:pt x="8288" y="7152"/>
                        <a:pt x="8075" y="7152"/>
                      </a:cubicBezTo>
                      <a:close/>
                      <a:moveTo>
                        <a:pt x="4203" y="6925"/>
                      </a:moveTo>
                      <a:cubicBezTo>
                        <a:pt x="3813" y="6925"/>
                        <a:pt x="3406" y="7271"/>
                        <a:pt x="3530" y="7683"/>
                      </a:cubicBezTo>
                      <a:cubicBezTo>
                        <a:pt x="3555" y="7760"/>
                        <a:pt x="3607" y="7837"/>
                        <a:pt x="3658" y="7889"/>
                      </a:cubicBezTo>
                      <a:cubicBezTo>
                        <a:pt x="3803" y="8052"/>
                        <a:pt x="4013" y="8138"/>
                        <a:pt x="4223" y="8138"/>
                      </a:cubicBezTo>
                      <a:cubicBezTo>
                        <a:pt x="4309" y="8138"/>
                        <a:pt x="4396" y="8124"/>
                        <a:pt x="4478" y="8094"/>
                      </a:cubicBezTo>
                      <a:cubicBezTo>
                        <a:pt x="4940" y="7863"/>
                        <a:pt x="4940" y="7196"/>
                        <a:pt x="4478" y="6991"/>
                      </a:cubicBezTo>
                      <a:cubicBezTo>
                        <a:pt x="4393" y="6946"/>
                        <a:pt x="4299" y="6925"/>
                        <a:pt x="4203" y="69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05" name="Google Shape;105;p3"/>
              <p:cNvSpPr/>
              <p:nvPr/>
            </p:nvSpPr>
            <p:spPr>
              <a:xfrm rot="1413719">
                <a:off x="-379186" y="861403"/>
                <a:ext cx="1464476" cy="1377667"/>
              </a:xfrm>
              <a:custGeom>
                <a:avLst/>
                <a:gdLst/>
                <a:ahLst/>
                <a:cxnLst/>
                <a:rect l="l" t="t" r="r" b="b"/>
                <a:pathLst>
                  <a:path w="49727" h="46783" extrusionOk="0">
                    <a:moveTo>
                      <a:pt x="49209" y="0"/>
                    </a:moveTo>
                    <a:cubicBezTo>
                      <a:pt x="49160" y="0"/>
                      <a:pt x="49108" y="11"/>
                      <a:pt x="49055" y="36"/>
                    </a:cubicBezTo>
                    <a:cubicBezTo>
                      <a:pt x="34592" y="8729"/>
                      <a:pt x="14361" y="23807"/>
                      <a:pt x="180" y="46218"/>
                    </a:cubicBezTo>
                    <a:cubicBezTo>
                      <a:pt x="1" y="46449"/>
                      <a:pt x="206" y="46782"/>
                      <a:pt x="488" y="46782"/>
                    </a:cubicBezTo>
                    <a:cubicBezTo>
                      <a:pt x="616" y="46782"/>
                      <a:pt x="744" y="46705"/>
                      <a:pt x="796" y="46603"/>
                    </a:cubicBezTo>
                    <a:cubicBezTo>
                      <a:pt x="14899" y="24320"/>
                      <a:pt x="35028" y="9319"/>
                      <a:pt x="49439" y="677"/>
                    </a:cubicBezTo>
                    <a:cubicBezTo>
                      <a:pt x="49727" y="434"/>
                      <a:pt x="49519" y="0"/>
                      <a:pt x="492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06" name="Google Shape;106;p3"/>
          <p:cNvGrpSpPr/>
          <p:nvPr/>
        </p:nvGrpSpPr>
        <p:grpSpPr>
          <a:xfrm>
            <a:off x="-1166469" y="4882643"/>
            <a:ext cx="2725737" cy="2106780"/>
            <a:chOff x="-874852" y="3661982"/>
            <a:chExt cx="2044303" cy="1580085"/>
          </a:xfrm>
        </p:grpSpPr>
        <p:grpSp>
          <p:nvGrpSpPr>
            <p:cNvPr id="107" name="Google Shape;107;p3"/>
            <p:cNvGrpSpPr/>
            <p:nvPr/>
          </p:nvGrpSpPr>
          <p:grpSpPr>
            <a:xfrm rot="5249857" flipH="1">
              <a:off x="48808" y="4095917"/>
              <a:ext cx="537972" cy="1681428"/>
              <a:chOff x="-1858600" y="2385325"/>
              <a:chExt cx="523125" cy="1635025"/>
            </a:xfrm>
          </p:grpSpPr>
          <p:sp>
            <p:nvSpPr>
              <p:cNvPr id="108" name="Google Shape;108;p3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9" name="Google Shape;109;p3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0" name="Google Shape;110;p3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1" name="Google Shape;111;p3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12" name="Google Shape;112;p3"/>
            <p:cNvGrpSpPr/>
            <p:nvPr/>
          </p:nvGrpSpPr>
          <p:grpSpPr>
            <a:xfrm rot="5249857" flipH="1">
              <a:off x="-340747" y="3668895"/>
              <a:ext cx="1062060" cy="1858361"/>
              <a:chOff x="-1779100" y="2408800"/>
              <a:chExt cx="1032750" cy="1807075"/>
            </a:xfrm>
          </p:grpSpPr>
          <p:sp>
            <p:nvSpPr>
              <p:cNvPr id="113" name="Google Shape;113;p3"/>
              <p:cNvSpPr/>
              <p:nvPr/>
            </p:nvSpPr>
            <p:spPr>
              <a:xfrm>
                <a:off x="-1779100" y="2498825"/>
                <a:ext cx="1032750" cy="1717050"/>
              </a:xfrm>
              <a:custGeom>
                <a:avLst/>
                <a:gdLst/>
                <a:ahLst/>
                <a:cxnLst/>
                <a:rect l="l" t="t" r="r" b="b"/>
                <a:pathLst>
                  <a:path w="41310" h="68682" extrusionOk="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4" name="Google Shape;114;p3"/>
              <p:cNvSpPr/>
              <p:nvPr/>
            </p:nvSpPr>
            <p:spPr>
              <a:xfrm>
                <a:off x="-1776550" y="2408800"/>
                <a:ext cx="973150" cy="1753225"/>
              </a:xfrm>
              <a:custGeom>
                <a:avLst/>
                <a:gdLst/>
                <a:ahLst/>
                <a:cxnLst/>
                <a:rect l="l" t="t" r="r" b="b"/>
                <a:pathLst>
                  <a:path w="38926" h="70129" extrusionOk="0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5" name="Google Shape;115;p3"/>
              <p:cNvSpPr/>
              <p:nvPr/>
            </p:nvSpPr>
            <p:spPr>
              <a:xfrm>
                <a:off x="-1311125" y="2430900"/>
                <a:ext cx="402150" cy="319125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2765" extrusionOk="0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6" name="Google Shape;116;p3"/>
              <p:cNvSpPr/>
              <p:nvPr/>
            </p:nvSpPr>
            <p:spPr>
              <a:xfrm>
                <a:off x="-1775275" y="2546100"/>
                <a:ext cx="795475" cy="1591550"/>
              </a:xfrm>
              <a:custGeom>
                <a:avLst/>
                <a:gdLst/>
                <a:ahLst/>
                <a:cxnLst/>
                <a:rect l="l" t="t" r="r" b="b"/>
                <a:pathLst>
                  <a:path w="31819" h="63662" extrusionOk="0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17" name="Google Shape;117;p3"/>
            <p:cNvGrpSpPr/>
            <p:nvPr/>
          </p:nvGrpSpPr>
          <p:grpSpPr>
            <a:xfrm rot="2700000" flipH="1">
              <a:off x="-365668" y="3606652"/>
              <a:ext cx="531184" cy="1660213"/>
              <a:chOff x="-1858600" y="2385325"/>
              <a:chExt cx="523125" cy="1635025"/>
            </a:xfrm>
          </p:grpSpPr>
          <p:sp>
            <p:nvSpPr>
              <p:cNvPr id="118" name="Google Shape;118;p3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9" name="Google Shape;119;p3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0" name="Google Shape;120;p3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1" name="Google Shape;121;p3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122" name="Google Shape;122;p3"/>
          <p:cNvSpPr txBox="1">
            <a:spLocks noGrp="1"/>
          </p:cNvSpPr>
          <p:nvPr>
            <p:ph type="title"/>
          </p:nvPr>
        </p:nvSpPr>
        <p:spPr>
          <a:xfrm>
            <a:off x="2679000" y="3267333"/>
            <a:ext cx="6834000" cy="96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23" name="Google Shape;123;p3"/>
          <p:cNvSpPr txBox="1">
            <a:spLocks noGrp="1"/>
          </p:cNvSpPr>
          <p:nvPr>
            <p:ph type="title" idx="2" hasCustomPrompt="1"/>
          </p:nvPr>
        </p:nvSpPr>
        <p:spPr>
          <a:xfrm>
            <a:off x="5516600" y="1038600"/>
            <a:ext cx="1158800" cy="96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900"/>
              <a:buNone/>
              <a:defRPr sz="6667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900"/>
              <a:buNone/>
              <a:defRPr sz="6533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900"/>
              <a:buNone/>
              <a:defRPr sz="6533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900"/>
              <a:buNone/>
              <a:defRPr sz="6533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900"/>
              <a:buNone/>
              <a:defRPr sz="6533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900"/>
              <a:buNone/>
              <a:defRPr sz="6533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900"/>
              <a:buNone/>
              <a:defRPr sz="6533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900"/>
              <a:buNone/>
              <a:defRPr sz="6533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900"/>
              <a:buNone/>
              <a:defRPr sz="6533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4" name="Google Shape;124;p3"/>
          <p:cNvSpPr txBox="1">
            <a:spLocks noGrp="1"/>
          </p:cNvSpPr>
          <p:nvPr>
            <p:ph type="subTitle" idx="1"/>
          </p:nvPr>
        </p:nvSpPr>
        <p:spPr>
          <a:xfrm>
            <a:off x="4102400" y="4230133"/>
            <a:ext cx="3987200" cy="78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82275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9" name="Google Shape;999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75466" y="-36433"/>
            <a:ext cx="12342935" cy="7005332"/>
          </a:xfrm>
          <a:prstGeom prst="rect">
            <a:avLst/>
          </a:prstGeom>
          <a:noFill/>
          <a:ln>
            <a:noFill/>
          </a:ln>
        </p:spPr>
      </p:pic>
      <p:sp>
        <p:nvSpPr>
          <p:cNvPr id="1000" name="Google Shape;1000;p21"/>
          <p:cNvSpPr txBox="1">
            <a:spLocks noGrp="1"/>
          </p:cNvSpPr>
          <p:nvPr>
            <p:ph type="body" idx="1"/>
          </p:nvPr>
        </p:nvSpPr>
        <p:spPr>
          <a:xfrm>
            <a:off x="6407040" y="2549500"/>
            <a:ext cx="4099600" cy="2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●"/>
              <a:defRPr/>
            </a:lvl1pPr>
            <a:lvl2pPr marL="1219170" lvl="1" indent="-423323" algn="ctr" rtl="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○"/>
              <a:defRPr/>
            </a:lvl2pPr>
            <a:lvl3pPr marL="1828754" lvl="2" indent="-423323" algn="ctr" rtl="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■"/>
              <a:defRPr/>
            </a:lvl3pPr>
            <a:lvl4pPr marL="2438339" lvl="3" indent="-423323" algn="ctr" rtl="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●"/>
              <a:defRPr/>
            </a:lvl4pPr>
            <a:lvl5pPr marL="3047924" lvl="4" indent="-423323" algn="ctr" rtl="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○"/>
              <a:defRPr/>
            </a:lvl5pPr>
            <a:lvl6pPr marL="3657509" lvl="5" indent="-423323" algn="ctr" rtl="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■"/>
              <a:defRPr/>
            </a:lvl6pPr>
            <a:lvl7pPr marL="4267093" lvl="6" indent="-423323" algn="ctr" rtl="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●"/>
              <a:defRPr/>
            </a:lvl7pPr>
            <a:lvl8pPr marL="4876678" lvl="7" indent="-423323" algn="ctr" rtl="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○"/>
              <a:defRPr/>
            </a:lvl8pPr>
            <a:lvl9pPr marL="5486263" lvl="8" indent="-423323" algn="ctr" rtl="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01" name="Google Shape;1001;p21"/>
          <p:cNvSpPr txBox="1">
            <a:spLocks noGrp="1"/>
          </p:cNvSpPr>
          <p:nvPr>
            <p:ph type="body" idx="2"/>
          </p:nvPr>
        </p:nvSpPr>
        <p:spPr>
          <a:xfrm>
            <a:off x="1685600" y="2549500"/>
            <a:ext cx="4099600" cy="2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23323" algn="ctr" rtl="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○"/>
              <a:defRPr/>
            </a:lvl2pPr>
            <a:lvl3pPr marL="1828754" lvl="2" indent="-423323" algn="ctr" rtl="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■"/>
              <a:defRPr/>
            </a:lvl3pPr>
            <a:lvl4pPr marL="2438339" lvl="3" indent="-423323" algn="ctr" rtl="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●"/>
              <a:defRPr/>
            </a:lvl4pPr>
            <a:lvl5pPr marL="3047924" lvl="4" indent="-423323" algn="ctr" rtl="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○"/>
              <a:defRPr/>
            </a:lvl5pPr>
            <a:lvl6pPr marL="3657509" lvl="5" indent="-423323" algn="ctr" rtl="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■"/>
              <a:defRPr/>
            </a:lvl6pPr>
            <a:lvl7pPr marL="4267093" lvl="6" indent="-423323" algn="ctr" rtl="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●"/>
              <a:defRPr/>
            </a:lvl7pPr>
            <a:lvl8pPr marL="4876678" lvl="7" indent="-423323" algn="ctr" rtl="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○"/>
              <a:defRPr/>
            </a:lvl8pPr>
            <a:lvl9pPr marL="5486263" lvl="8" indent="-423323" algn="ctr" rtl="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1002" name="Google Shape;1002;p21"/>
          <p:cNvGrpSpPr/>
          <p:nvPr/>
        </p:nvGrpSpPr>
        <p:grpSpPr>
          <a:xfrm flipH="1">
            <a:off x="-603425" y="-816255"/>
            <a:ext cx="2436224" cy="2564348"/>
            <a:chOff x="1526600" y="450800"/>
            <a:chExt cx="4540675" cy="4779475"/>
          </a:xfrm>
        </p:grpSpPr>
        <p:sp>
          <p:nvSpPr>
            <p:cNvPr id="1003" name="Google Shape;1003;p21"/>
            <p:cNvSpPr/>
            <p:nvPr/>
          </p:nvSpPr>
          <p:spPr>
            <a:xfrm>
              <a:off x="1610100" y="473575"/>
              <a:ext cx="4457175" cy="4689450"/>
            </a:xfrm>
            <a:custGeom>
              <a:avLst/>
              <a:gdLst/>
              <a:ahLst/>
              <a:cxnLst/>
              <a:rect l="l" t="t" r="r" b="b"/>
              <a:pathLst>
                <a:path w="178287" h="187578" extrusionOk="0">
                  <a:moveTo>
                    <a:pt x="95602" y="1"/>
                  </a:moveTo>
                  <a:cubicBezTo>
                    <a:pt x="95141" y="1"/>
                    <a:pt x="94676" y="129"/>
                    <a:pt x="94258" y="394"/>
                  </a:cubicBezTo>
                  <a:lnTo>
                    <a:pt x="0" y="63859"/>
                  </a:lnTo>
                  <a:lnTo>
                    <a:pt x="79645" y="185257"/>
                  </a:lnTo>
                  <a:cubicBezTo>
                    <a:pt x="80631" y="186769"/>
                    <a:pt x="82280" y="187578"/>
                    <a:pt x="83965" y="187578"/>
                  </a:cubicBezTo>
                  <a:cubicBezTo>
                    <a:pt x="84955" y="187578"/>
                    <a:pt x="85959" y="187298"/>
                    <a:pt x="86847" y="186719"/>
                  </a:cubicBezTo>
                  <a:lnTo>
                    <a:pt x="176826" y="126176"/>
                  </a:lnTo>
                  <a:cubicBezTo>
                    <a:pt x="177974" y="125393"/>
                    <a:pt x="178287" y="123880"/>
                    <a:pt x="177504" y="122732"/>
                  </a:cubicBezTo>
                  <a:lnTo>
                    <a:pt x="97703" y="1125"/>
                  </a:lnTo>
                  <a:cubicBezTo>
                    <a:pt x="97205" y="394"/>
                    <a:pt x="96410" y="1"/>
                    <a:pt x="956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04" name="Google Shape;1004;p21"/>
            <p:cNvSpPr/>
            <p:nvPr/>
          </p:nvSpPr>
          <p:spPr>
            <a:xfrm>
              <a:off x="1616625" y="450800"/>
              <a:ext cx="4391950" cy="4645025"/>
            </a:xfrm>
            <a:custGeom>
              <a:avLst/>
              <a:gdLst/>
              <a:ahLst/>
              <a:cxnLst/>
              <a:rect l="l" t="t" r="r" b="b"/>
              <a:pathLst>
                <a:path w="175678" h="185801" extrusionOk="0">
                  <a:moveTo>
                    <a:pt x="93162" y="0"/>
                  </a:moveTo>
                  <a:lnTo>
                    <a:pt x="0" y="61587"/>
                  </a:lnTo>
                  <a:lnTo>
                    <a:pt x="80323" y="184028"/>
                  </a:lnTo>
                  <a:cubicBezTo>
                    <a:pt x="81085" y="185187"/>
                    <a:pt x="82329" y="185800"/>
                    <a:pt x="83604" y="185800"/>
                  </a:cubicBezTo>
                  <a:cubicBezTo>
                    <a:pt x="84339" y="185800"/>
                    <a:pt x="85083" y="185597"/>
                    <a:pt x="85751" y="185177"/>
                  </a:cubicBezTo>
                  <a:lnTo>
                    <a:pt x="175677" y="125782"/>
                  </a:lnTo>
                  <a:lnTo>
                    <a:pt x="9316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05" name="Google Shape;1005;p21"/>
            <p:cNvSpPr/>
            <p:nvPr/>
          </p:nvSpPr>
          <p:spPr>
            <a:xfrm>
              <a:off x="3931325" y="462525"/>
              <a:ext cx="2064200" cy="3145900"/>
            </a:xfrm>
            <a:custGeom>
              <a:avLst/>
              <a:gdLst/>
              <a:ahLst/>
              <a:cxnLst/>
              <a:rect l="l" t="t" r="r" b="b"/>
              <a:pathLst>
                <a:path w="82568" h="125836" fill="none" extrusionOk="0">
                  <a:moveTo>
                    <a:pt x="0" y="1"/>
                  </a:moveTo>
                  <a:lnTo>
                    <a:pt x="82567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06" name="Google Shape;1006;p21"/>
            <p:cNvSpPr/>
            <p:nvPr/>
          </p:nvSpPr>
          <p:spPr>
            <a:xfrm>
              <a:off x="3898700" y="482100"/>
              <a:ext cx="2065500" cy="3145900"/>
            </a:xfrm>
            <a:custGeom>
              <a:avLst/>
              <a:gdLst/>
              <a:ahLst/>
              <a:cxnLst/>
              <a:rect l="l" t="t" r="r" b="b"/>
              <a:pathLst>
                <a:path w="82620" h="125836" fill="none" extrusionOk="0">
                  <a:moveTo>
                    <a:pt x="1" y="1"/>
                  </a:moveTo>
                  <a:lnTo>
                    <a:pt x="82620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07" name="Google Shape;1007;p21"/>
            <p:cNvSpPr/>
            <p:nvPr/>
          </p:nvSpPr>
          <p:spPr>
            <a:xfrm>
              <a:off x="3742125" y="4138150"/>
              <a:ext cx="842925" cy="1092125"/>
            </a:xfrm>
            <a:custGeom>
              <a:avLst/>
              <a:gdLst/>
              <a:ahLst/>
              <a:cxnLst/>
              <a:rect l="l" t="t" r="r" b="b"/>
              <a:pathLst>
                <a:path w="33717" h="43685" extrusionOk="0">
                  <a:moveTo>
                    <a:pt x="9604" y="0"/>
                  </a:moveTo>
                  <a:lnTo>
                    <a:pt x="1" y="6159"/>
                  </a:lnTo>
                  <a:lnTo>
                    <a:pt x="24113" y="43685"/>
                  </a:lnTo>
                  <a:lnTo>
                    <a:pt x="25679" y="35595"/>
                  </a:lnTo>
                  <a:lnTo>
                    <a:pt x="33716" y="37526"/>
                  </a:lnTo>
                  <a:lnTo>
                    <a:pt x="96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08" name="Google Shape;1008;p21"/>
            <p:cNvSpPr/>
            <p:nvPr/>
          </p:nvSpPr>
          <p:spPr>
            <a:xfrm>
              <a:off x="1526600" y="464775"/>
              <a:ext cx="4343675" cy="4627200"/>
            </a:xfrm>
            <a:custGeom>
              <a:avLst/>
              <a:gdLst/>
              <a:ahLst/>
              <a:cxnLst/>
              <a:rect l="l" t="t" r="r" b="b"/>
              <a:pathLst>
                <a:path w="173747" h="185088" extrusionOk="0">
                  <a:moveTo>
                    <a:pt x="91115" y="1"/>
                  </a:moveTo>
                  <a:cubicBezTo>
                    <a:pt x="90634" y="1"/>
                    <a:pt x="90147" y="140"/>
                    <a:pt x="89718" y="433"/>
                  </a:cubicBezTo>
                  <a:lnTo>
                    <a:pt x="0" y="59357"/>
                  </a:lnTo>
                  <a:lnTo>
                    <a:pt x="82515" y="185087"/>
                  </a:lnTo>
                  <a:lnTo>
                    <a:pt x="172285" y="126163"/>
                  </a:lnTo>
                  <a:cubicBezTo>
                    <a:pt x="173433" y="125380"/>
                    <a:pt x="173746" y="123866"/>
                    <a:pt x="172963" y="122718"/>
                  </a:cubicBezTo>
                  <a:lnTo>
                    <a:pt x="93162" y="1111"/>
                  </a:lnTo>
                  <a:cubicBezTo>
                    <a:pt x="92705" y="392"/>
                    <a:pt x="91920" y="1"/>
                    <a:pt x="911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09" name="Google Shape;1009;p21"/>
            <p:cNvSpPr/>
            <p:nvPr/>
          </p:nvSpPr>
          <p:spPr>
            <a:xfrm>
              <a:off x="1636200" y="1843000"/>
              <a:ext cx="2130750" cy="3199400"/>
            </a:xfrm>
            <a:custGeom>
              <a:avLst/>
              <a:gdLst/>
              <a:ahLst/>
              <a:cxnLst/>
              <a:rect l="l" t="t" r="r" b="b"/>
              <a:pathLst>
                <a:path w="85230" h="127976" extrusionOk="0">
                  <a:moveTo>
                    <a:pt x="2506" y="1"/>
                  </a:moveTo>
                  <a:lnTo>
                    <a:pt x="0" y="1619"/>
                  </a:lnTo>
                  <a:lnTo>
                    <a:pt x="82724" y="127975"/>
                  </a:lnTo>
                  <a:lnTo>
                    <a:pt x="85229" y="126357"/>
                  </a:lnTo>
                  <a:lnTo>
                    <a:pt x="25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10" name="Google Shape;1010;p21"/>
            <p:cNvSpPr/>
            <p:nvPr/>
          </p:nvSpPr>
          <p:spPr>
            <a:xfrm>
              <a:off x="2647400" y="1567700"/>
              <a:ext cx="2116400" cy="2399550"/>
            </a:xfrm>
            <a:custGeom>
              <a:avLst/>
              <a:gdLst/>
              <a:ahLst/>
              <a:cxnLst/>
              <a:rect l="l" t="t" r="r" b="b"/>
              <a:pathLst>
                <a:path w="84656" h="95982" fill="none" extrusionOk="0">
                  <a:moveTo>
                    <a:pt x="82777" y="71347"/>
                  </a:moveTo>
                  <a:cubicBezTo>
                    <a:pt x="82777" y="69937"/>
                    <a:pt x="83507" y="68633"/>
                    <a:pt x="84656" y="67850"/>
                  </a:cubicBezTo>
                  <a:lnTo>
                    <a:pt x="40919" y="1201"/>
                  </a:lnTo>
                  <a:cubicBezTo>
                    <a:pt x="38988" y="2453"/>
                    <a:pt x="36431" y="1932"/>
                    <a:pt x="35178" y="0"/>
                  </a:cubicBezTo>
                  <a:lnTo>
                    <a:pt x="1149" y="22286"/>
                  </a:lnTo>
                  <a:cubicBezTo>
                    <a:pt x="2454" y="24217"/>
                    <a:pt x="1932" y="26827"/>
                    <a:pt x="1" y="28080"/>
                  </a:cubicBezTo>
                  <a:lnTo>
                    <a:pt x="43737" y="94729"/>
                  </a:lnTo>
                  <a:cubicBezTo>
                    <a:pt x="45668" y="93476"/>
                    <a:pt x="48226" y="94050"/>
                    <a:pt x="49478" y="95981"/>
                  </a:cubicBezTo>
                  <a:lnTo>
                    <a:pt x="83455" y="73643"/>
                  </a:lnTo>
                  <a:cubicBezTo>
                    <a:pt x="82985" y="72965"/>
                    <a:pt x="82777" y="72182"/>
                    <a:pt x="82777" y="71347"/>
                  </a:cubicBezTo>
                  <a:close/>
                </a:path>
              </a:pathLst>
            </a:custGeom>
            <a:solidFill>
              <a:schemeClr val="lt1"/>
            </a:solidFill>
            <a:ln w="14350" cap="flat" cmpd="sng">
              <a:solidFill>
                <a:schemeClr val="lt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11" name="Google Shape;1011;p21"/>
          <p:cNvGrpSpPr/>
          <p:nvPr/>
        </p:nvGrpSpPr>
        <p:grpSpPr>
          <a:xfrm rot="215000" flipH="1">
            <a:off x="9724532" y="5900520"/>
            <a:ext cx="3042587" cy="2387405"/>
            <a:chOff x="-2415600" y="2986400"/>
            <a:chExt cx="1943075" cy="1524659"/>
          </a:xfrm>
        </p:grpSpPr>
        <p:sp>
          <p:nvSpPr>
            <p:cNvPr id="1012" name="Google Shape;1012;p21"/>
            <p:cNvSpPr/>
            <p:nvPr/>
          </p:nvSpPr>
          <p:spPr>
            <a:xfrm>
              <a:off x="-2415600" y="2986400"/>
              <a:ext cx="1117375" cy="1251275"/>
            </a:xfrm>
            <a:custGeom>
              <a:avLst/>
              <a:gdLst/>
              <a:ahLst/>
              <a:cxnLst/>
              <a:rect l="l" t="t" r="r" b="b"/>
              <a:pathLst>
                <a:path w="44695" h="50051" extrusionOk="0">
                  <a:moveTo>
                    <a:pt x="11387" y="1"/>
                  </a:moveTo>
                  <a:cubicBezTo>
                    <a:pt x="10743" y="1"/>
                    <a:pt x="10152" y="449"/>
                    <a:pt x="10001" y="1099"/>
                  </a:cubicBezTo>
                  <a:lnTo>
                    <a:pt x="180" y="41127"/>
                  </a:lnTo>
                  <a:cubicBezTo>
                    <a:pt x="0" y="41896"/>
                    <a:pt x="462" y="42665"/>
                    <a:pt x="1257" y="42871"/>
                  </a:cubicBezTo>
                  <a:lnTo>
                    <a:pt x="33617" y="50051"/>
                  </a:lnTo>
                  <a:lnTo>
                    <a:pt x="44695" y="8433"/>
                  </a:lnTo>
                  <a:lnTo>
                    <a:pt x="11744" y="48"/>
                  </a:lnTo>
                  <a:cubicBezTo>
                    <a:pt x="11625" y="16"/>
                    <a:pt x="11505" y="1"/>
                    <a:pt x="113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13" name="Google Shape;1013;p21"/>
            <p:cNvSpPr/>
            <p:nvPr/>
          </p:nvSpPr>
          <p:spPr>
            <a:xfrm>
              <a:off x="-1586075" y="3188225"/>
              <a:ext cx="1113550" cy="1279575"/>
            </a:xfrm>
            <a:custGeom>
              <a:avLst/>
              <a:gdLst/>
              <a:ahLst/>
              <a:cxnLst/>
              <a:rect l="l" t="t" r="r" b="b"/>
              <a:pathLst>
                <a:path w="44542" h="51183" extrusionOk="0">
                  <a:moveTo>
                    <a:pt x="10411" y="1"/>
                  </a:moveTo>
                  <a:lnTo>
                    <a:pt x="0" y="41772"/>
                  </a:lnTo>
                  <a:lnTo>
                    <a:pt x="31797" y="51132"/>
                  </a:lnTo>
                  <a:cubicBezTo>
                    <a:pt x="31925" y="51166"/>
                    <a:pt x="32054" y="51182"/>
                    <a:pt x="32181" y="51182"/>
                  </a:cubicBezTo>
                  <a:cubicBezTo>
                    <a:pt x="32815" y="51182"/>
                    <a:pt x="33395" y="50773"/>
                    <a:pt x="33566" y="50132"/>
                  </a:cubicBezTo>
                  <a:lnTo>
                    <a:pt x="44336" y="10360"/>
                  </a:lnTo>
                  <a:cubicBezTo>
                    <a:pt x="44541" y="9591"/>
                    <a:pt x="44080" y="8796"/>
                    <a:pt x="43310" y="8591"/>
                  </a:cubicBezTo>
                  <a:lnTo>
                    <a:pt x="1041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14" name="Google Shape;1014;p21"/>
            <p:cNvSpPr/>
            <p:nvPr/>
          </p:nvSpPr>
          <p:spPr>
            <a:xfrm>
              <a:off x="-2402775" y="2994000"/>
              <a:ext cx="1133400" cy="1217400"/>
            </a:xfrm>
            <a:custGeom>
              <a:avLst/>
              <a:gdLst/>
              <a:ahLst/>
              <a:cxnLst/>
              <a:rect l="l" t="t" r="r" b="b"/>
              <a:pathLst>
                <a:path w="45336" h="48696" extrusionOk="0">
                  <a:moveTo>
                    <a:pt x="12283" y="0"/>
                  </a:moveTo>
                  <a:lnTo>
                    <a:pt x="0" y="41900"/>
                  </a:lnTo>
                  <a:lnTo>
                    <a:pt x="19104" y="42131"/>
                  </a:lnTo>
                  <a:cubicBezTo>
                    <a:pt x="23976" y="42823"/>
                    <a:pt x="28540" y="44874"/>
                    <a:pt x="32309" y="48054"/>
                  </a:cubicBezTo>
                  <a:lnTo>
                    <a:pt x="33053" y="48695"/>
                  </a:lnTo>
                  <a:lnTo>
                    <a:pt x="45336" y="6770"/>
                  </a:lnTo>
                  <a:lnTo>
                    <a:pt x="44567" y="6129"/>
                  </a:lnTo>
                  <a:cubicBezTo>
                    <a:pt x="40797" y="2975"/>
                    <a:pt x="36233" y="923"/>
                    <a:pt x="31361" y="231"/>
                  </a:cubicBezTo>
                  <a:lnTo>
                    <a:pt x="122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15" name="Google Shape;1015;p21"/>
            <p:cNvSpPr/>
            <p:nvPr/>
          </p:nvSpPr>
          <p:spPr>
            <a:xfrm>
              <a:off x="-2351263" y="3014809"/>
              <a:ext cx="1085975" cy="1231500"/>
            </a:xfrm>
            <a:custGeom>
              <a:avLst/>
              <a:gdLst/>
              <a:ahLst/>
              <a:cxnLst/>
              <a:rect l="l" t="t" r="r" b="b"/>
              <a:pathLst>
                <a:path w="43439" h="49260" extrusionOk="0">
                  <a:moveTo>
                    <a:pt x="12258" y="0"/>
                  </a:moveTo>
                  <a:lnTo>
                    <a:pt x="1" y="41925"/>
                  </a:lnTo>
                  <a:lnTo>
                    <a:pt x="17207" y="42695"/>
                  </a:lnTo>
                  <a:cubicBezTo>
                    <a:pt x="22079" y="43387"/>
                    <a:pt x="26643" y="45438"/>
                    <a:pt x="30412" y="48618"/>
                  </a:cubicBezTo>
                  <a:lnTo>
                    <a:pt x="31156" y="49259"/>
                  </a:lnTo>
                  <a:lnTo>
                    <a:pt x="43439" y="7334"/>
                  </a:lnTo>
                  <a:lnTo>
                    <a:pt x="42670" y="6693"/>
                  </a:lnTo>
                  <a:cubicBezTo>
                    <a:pt x="38900" y="3539"/>
                    <a:pt x="34336" y="1487"/>
                    <a:pt x="29464" y="769"/>
                  </a:cubicBezTo>
                  <a:lnTo>
                    <a:pt x="12258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16" name="Google Shape;1016;p21"/>
            <p:cNvSpPr/>
            <p:nvPr/>
          </p:nvSpPr>
          <p:spPr>
            <a:xfrm>
              <a:off x="-1573663" y="3188659"/>
              <a:ext cx="1070600" cy="1322400"/>
            </a:xfrm>
            <a:custGeom>
              <a:avLst/>
              <a:gdLst/>
              <a:ahLst/>
              <a:cxnLst/>
              <a:rect l="l" t="t" r="r" b="b"/>
              <a:pathLst>
                <a:path w="42824" h="52896" extrusionOk="0">
                  <a:moveTo>
                    <a:pt x="17135" y="1"/>
                  </a:moveTo>
                  <a:cubicBezTo>
                    <a:pt x="15803" y="1"/>
                    <a:pt x="14490" y="86"/>
                    <a:pt x="13232" y="252"/>
                  </a:cubicBezTo>
                  <a:lnTo>
                    <a:pt x="12258" y="380"/>
                  </a:lnTo>
                  <a:lnTo>
                    <a:pt x="1" y="42280"/>
                  </a:lnTo>
                  <a:lnTo>
                    <a:pt x="975" y="42151"/>
                  </a:lnTo>
                  <a:cubicBezTo>
                    <a:pt x="2113" y="42002"/>
                    <a:pt x="3255" y="41927"/>
                    <a:pt x="4394" y="41927"/>
                  </a:cubicBezTo>
                  <a:cubicBezTo>
                    <a:pt x="8133" y="41927"/>
                    <a:pt x="11844" y="42727"/>
                    <a:pt x="15284" y="44280"/>
                  </a:cubicBezTo>
                  <a:lnTo>
                    <a:pt x="30208" y="52895"/>
                  </a:lnTo>
                  <a:lnTo>
                    <a:pt x="42824" y="9124"/>
                  </a:lnTo>
                  <a:lnTo>
                    <a:pt x="28284" y="2226"/>
                  </a:lnTo>
                  <a:cubicBezTo>
                    <a:pt x="24955" y="704"/>
                    <a:pt x="20963" y="1"/>
                    <a:pt x="1713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017" name="Google Shape;1017;p21"/>
            <p:cNvGrpSpPr/>
            <p:nvPr/>
          </p:nvGrpSpPr>
          <p:grpSpPr>
            <a:xfrm>
              <a:off x="-2218800" y="3088875"/>
              <a:ext cx="1598825" cy="1190475"/>
              <a:chOff x="-2218800" y="3088875"/>
              <a:chExt cx="1598825" cy="1190475"/>
            </a:xfrm>
          </p:grpSpPr>
          <p:sp>
            <p:nvSpPr>
              <p:cNvPr id="1018" name="Google Shape;1018;p21"/>
              <p:cNvSpPr/>
              <p:nvPr/>
            </p:nvSpPr>
            <p:spPr>
              <a:xfrm>
                <a:off x="-2218800" y="3088875"/>
                <a:ext cx="841100" cy="985325"/>
              </a:xfrm>
              <a:custGeom>
                <a:avLst/>
                <a:gdLst/>
                <a:ahLst/>
                <a:cxnLst/>
                <a:rect l="l" t="t" r="r" b="b"/>
                <a:pathLst>
                  <a:path w="33644" h="39413" extrusionOk="0">
                    <a:moveTo>
                      <a:pt x="9539" y="0"/>
                    </a:moveTo>
                    <a:lnTo>
                      <a:pt x="9462" y="667"/>
                    </a:lnTo>
                    <a:lnTo>
                      <a:pt x="22412" y="2385"/>
                    </a:lnTo>
                    <a:cubicBezTo>
                      <a:pt x="26027" y="3077"/>
                      <a:pt x="29489" y="4436"/>
                      <a:pt x="32643" y="6360"/>
                    </a:cubicBezTo>
                    <a:lnTo>
                      <a:pt x="33284" y="6744"/>
                    </a:lnTo>
                    <a:lnTo>
                      <a:pt x="33643" y="6154"/>
                    </a:lnTo>
                    <a:lnTo>
                      <a:pt x="33002" y="5770"/>
                    </a:lnTo>
                    <a:cubicBezTo>
                      <a:pt x="29797" y="3795"/>
                      <a:pt x="26233" y="2411"/>
                      <a:pt x="22540" y="1693"/>
                    </a:cubicBezTo>
                    <a:lnTo>
                      <a:pt x="9539" y="0"/>
                    </a:lnTo>
                    <a:close/>
                    <a:moveTo>
                      <a:pt x="8668" y="2385"/>
                    </a:moveTo>
                    <a:lnTo>
                      <a:pt x="8591" y="3052"/>
                    </a:lnTo>
                    <a:lnTo>
                      <a:pt x="21540" y="4770"/>
                    </a:lnTo>
                    <a:cubicBezTo>
                      <a:pt x="25156" y="5462"/>
                      <a:pt x="28617" y="6821"/>
                      <a:pt x="31771" y="8744"/>
                    </a:cubicBezTo>
                    <a:lnTo>
                      <a:pt x="32387" y="9129"/>
                    </a:lnTo>
                    <a:lnTo>
                      <a:pt x="32771" y="8565"/>
                    </a:lnTo>
                    <a:lnTo>
                      <a:pt x="32130" y="8180"/>
                    </a:lnTo>
                    <a:cubicBezTo>
                      <a:pt x="28899" y="6206"/>
                      <a:pt x="25361" y="4821"/>
                      <a:pt x="21668" y="4103"/>
                    </a:cubicBezTo>
                    <a:lnTo>
                      <a:pt x="8668" y="2385"/>
                    </a:lnTo>
                    <a:close/>
                    <a:moveTo>
                      <a:pt x="7796" y="4795"/>
                    </a:moveTo>
                    <a:lnTo>
                      <a:pt x="7719" y="5488"/>
                    </a:lnTo>
                    <a:lnTo>
                      <a:pt x="20668" y="7180"/>
                    </a:lnTo>
                    <a:cubicBezTo>
                      <a:pt x="24284" y="7898"/>
                      <a:pt x="27746" y="9232"/>
                      <a:pt x="30900" y="11180"/>
                    </a:cubicBezTo>
                    <a:lnTo>
                      <a:pt x="31515" y="11565"/>
                    </a:lnTo>
                    <a:lnTo>
                      <a:pt x="31874" y="10975"/>
                    </a:lnTo>
                    <a:lnTo>
                      <a:pt x="31259" y="10591"/>
                    </a:lnTo>
                    <a:cubicBezTo>
                      <a:pt x="28028" y="8616"/>
                      <a:pt x="24489" y="7231"/>
                      <a:pt x="20796" y="6513"/>
                    </a:cubicBezTo>
                    <a:lnTo>
                      <a:pt x="7796" y="4795"/>
                    </a:lnTo>
                    <a:close/>
                    <a:moveTo>
                      <a:pt x="6873" y="9206"/>
                    </a:moveTo>
                    <a:lnTo>
                      <a:pt x="6770" y="9873"/>
                    </a:lnTo>
                    <a:lnTo>
                      <a:pt x="19745" y="11591"/>
                    </a:lnTo>
                    <a:cubicBezTo>
                      <a:pt x="23361" y="12283"/>
                      <a:pt x="26822" y="13642"/>
                      <a:pt x="29976" y="15565"/>
                    </a:cubicBezTo>
                    <a:lnTo>
                      <a:pt x="30592" y="15950"/>
                    </a:lnTo>
                    <a:lnTo>
                      <a:pt x="30951" y="15386"/>
                    </a:lnTo>
                    <a:lnTo>
                      <a:pt x="30335" y="15001"/>
                    </a:lnTo>
                    <a:cubicBezTo>
                      <a:pt x="27104" y="13027"/>
                      <a:pt x="23566" y="11642"/>
                      <a:pt x="19848" y="10924"/>
                    </a:cubicBezTo>
                    <a:lnTo>
                      <a:pt x="6873" y="9206"/>
                    </a:lnTo>
                    <a:close/>
                    <a:moveTo>
                      <a:pt x="5975" y="11616"/>
                    </a:moveTo>
                    <a:lnTo>
                      <a:pt x="5898" y="12283"/>
                    </a:lnTo>
                    <a:lnTo>
                      <a:pt x="18848" y="14001"/>
                    </a:lnTo>
                    <a:cubicBezTo>
                      <a:pt x="22463" y="14693"/>
                      <a:pt x="25925" y="16052"/>
                      <a:pt x="29079" y="17976"/>
                    </a:cubicBezTo>
                    <a:lnTo>
                      <a:pt x="29694" y="18360"/>
                    </a:lnTo>
                    <a:lnTo>
                      <a:pt x="30079" y="17796"/>
                    </a:lnTo>
                    <a:lnTo>
                      <a:pt x="29438" y="17411"/>
                    </a:lnTo>
                    <a:cubicBezTo>
                      <a:pt x="26207" y="15437"/>
                      <a:pt x="22668" y="14052"/>
                      <a:pt x="18976" y="13334"/>
                    </a:cubicBezTo>
                    <a:lnTo>
                      <a:pt x="5975" y="11616"/>
                    </a:lnTo>
                    <a:close/>
                    <a:moveTo>
                      <a:pt x="5078" y="14027"/>
                    </a:moveTo>
                    <a:lnTo>
                      <a:pt x="5001" y="14693"/>
                    </a:lnTo>
                    <a:lnTo>
                      <a:pt x="17950" y="16411"/>
                    </a:lnTo>
                    <a:cubicBezTo>
                      <a:pt x="21566" y="17104"/>
                      <a:pt x="25027" y="18463"/>
                      <a:pt x="28181" y="20386"/>
                    </a:cubicBezTo>
                    <a:lnTo>
                      <a:pt x="28797" y="20796"/>
                    </a:lnTo>
                    <a:lnTo>
                      <a:pt x="29181" y="20206"/>
                    </a:lnTo>
                    <a:lnTo>
                      <a:pt x="28566" y="19822"/>
                    </a:lnTo>
                    <a:cubicBezTo>
                      <a:pt x="25335" y="17847"/>
                      <a:pt x="21796" y="16463"/>
                      <a:pt x="18104" y="15745"/>
                    </a:cubicBezTo>
                    <a:lnTo>
                      <a:pt x="5078" y="14027"/>
                    </a:lnTo>
                    <a:close/>
                    <a:moveTo>
                      <a:pt x="4078" y="19053"/>
                    </a:moveTo>
                    <a:lnTo>
                      <a:pt x="4001" y="19719"/>
                    </a:lnTo>
                    <a:lnTo>
                      <a:pt x="16950" y="21437"/>
                    </a:lnTo>
                    <a:cubicBezTo>
                      <a:pt x="20591" y="22130"/>
                      <a:pt x="24053" y="23489"/>
                      <a:pt x="27207" y="25412"/>
                    </a:cubicBezTo>
                    <a:lnTo>
                      <a:pt x="27822" y="25797"/>
                    </a:lnTo>
                    <a:lnTo>
                      <a:pt x="28181" y="25232"/>
                    </a:lnTo>
                    <a:lnTo>
                      <a:pt x="27566" y="24822"/>
                    </a:lnTo>
                    <a:cubicBezTo>
                      <a:pt x="24335" y="22848"/>
                      <a:pt x="20796" y="21463"/>
                      <a:pt x="17104" y="20745"/>
                    </a:cubicBezTo>
                    <a:lnTo>
                      <a:pt x="4078" y="19053"/>
                    </a:lnTo>
                    <a:close/>
                    <a:moveTo>
                      <a:pt x="3231" y="21463"/>
                    </a:moveTo>
                    <a:lnTo>
                      <a:pt x="3129" y="22130"/>
                    </a:lnTo>
                    <a:lnTo>
                      <a:pt x="16078" y="23848"/>
                    </a:lnTo>
                    <a:cubicBezTo>
                      <a:pt x="19899" y="24617"/>
                      <a:pt x="24438" y="26668"/>
                      <a:pt x="26310" y="27848"/>
                    </a:cubicBezTo>
                    <a:lnTo>
                      <a:pt x="26925" y="28233"/>
                    </a:lnTo>
                    <a:lnTo>
                      <a:pt x="27310" y="27643"/>
                    </a:lnTo>
                    <a:lnTo>
                      <a:pt x="26669" y="27258"/>
                    </a:lnTo>
                    <a:cubicBezTo>
                      <a:pt x="24745" y="26053"/>
                      <a:pt x="20104" y="23925"/>
                      <a:pt x="16206" y="23155"/>
                    </a:cubicBezTo>
                    <a:lnTo>
                      <a:pt x="3231" y="21463"/>
                    </a:lnTo>
                    <a:close/>
                    <a:moveTo>
                      <a:pt x="2334" y="23848"/>
                    </a:moveTo>
                    <a:lnTo>
                      <a:pt x="2231" y="24514"/>
                    </a:lnTo>
                    <a:lnTo>
                      <a:pt x="15206" y="26232"/>
                    </a:lnTo>
                    <a:cubicBezTo>
                      <a:pt x="18925" y="26976"/>
                      <a:pt x="24540" y="29669"/>
                      <a:pt x="25438" y="30233"/>
                    </a:cubicBezTo>
                    <a:lnTo>
                      <a:pt x="26053" y="30617"/>
                    </a:lnTo>
                    <a:lnTo>
                      <a:pt x="26412" y="30053"/>
                    </a:lnTo>
                    <a:lnTo>
                      <a:pt x="25797" y="29669"/>
                    </a:lnTo>
                    <a:cubicBezTo>
                      <a:pt x="24848" y="29079"/>
                      <a:pt x="19207" y="26335"/>
                      <a:pt x="15335" y="25566"/>
                    </a:cubicBezTo>
                    <a:lnTo>
                      <a:pt x="2334" y="23848"/>
                    </a:lnTo>
                    <a:close/>
                    <a:moveTo>
                      <a:pt x="1283" y="27592"/>
                    </a:moveTo>
                    <a:lnTo>
                      <a:pt x="1180" y="28284"/>
                    </a:lnTo>
                    <a:lnTo>
                      <a:pt x="14155" y="29976"/>
                    </a:lnTo>
                    <a:cubicBezTo>
                      <a:pt x="17771" y="30694"/>
                      <a:pt x="21232" y="32053"/>
                      <a:pt x="24361" y="33976"/>
                    </a:cubicBezTo>
                    <a:lnTo>
                      <a:pt x="25002" y="34361"/>
                    </a:lnTo>
                    <a:lnTo>
                      <a:pt x="25361" y="33797"/>
                    </a:lnTo>
                    <a:lnTo>
                      <a:pt x="24745" y="33387"/>
                    </a:lnTo>
                    <a:cubicBezTo>
                      <a:pt x="21514" y="31412"/>
                      <a:pt x="17976" y="30028"/>
                      <a:pt x="14258" y="29310"/>
                    </a:cubicBezTo>
                    <a:lnTo>
                      <a:pt x="1283" y="27592"/>
                    </a:lnTo>
                    <a:close/>
                    <a:moveTo>
                      <a:pt x="693" y="30156"/>
                    </a:moveTo>
                    <a:lnTo>
                      <a:pt x="590" y="30822"/>
                    </a:lnTo>
                    <a:lnTo>
                      <a:pt x="13565" y="32541"/>
                    </a:lnTo>
                    <a:cubicBezTo>
                      <a:pt x="17181" y="33233"/>
                      <a:pt x="20643" y="34592"/>
                      <a:pt x="23797" y="36515"/>
                    </a:cubicBezTo>
                    <a:lnTo>
                      <a:pt x="24412" y="36900"/>
                    </a:lnTo>
                    <a:lnTo>
                      <a:pt x="24771" y="36310"/>
                    </a:lnTo>
                    <a:lnTo>
                      <a:pt x="24130" y="35925"/>
                    </a:lnTo>
                    <a:cubicBezTo>
                      <a:pt x="20925" y="33951"/>
                      <a:pt x="17386" y="32566"/>
                      <a:pt x="13668" y="31874"/>
                    </a:cubicBezTo>
                    <a:lnTo>
                      <a:pt x="693" y="30156"/>
                    </a:lnTo>
                    <a:close/>
                    <a:moveTo>
                      <a:pt x="103" y="32643"/>
                    </a:moveTo>
                    <a:lnTo>
                      <a:pt x="0" y="33335"/>
                    </a:lnTo>
                    <a:lnTo>
                      <a:pt x="12975" y="35053"/>
                    </a:lnTo>
                    <a:cubicBezTo>
                      <a:pt x="16591" y="35746"/>
                      <a:pt x="20053" y="37105"/>
                      <a:pt x="23207" y="39028"/>
                    </a:cubicBezTo>
                    <a:lnTo>
                      <a:pt x="23848" y="39413"/>
                    </a:lnTo>
                    <a:lnTo>
                      <a:pt x="24181" y="38823"/>
                    </a:lnTo>
                    <a:lnTo>
                      <a:pt x="23540" y="38438"/>
                    </a:lnTo>
                    <a:cubicBezTo>
                      <a:pt x="20335" y="36464"/>
                      <a:pt x="16796" y="35079"/>
                      <a:pt x="13104" y="34361"/>
                    </a:cubicBezTo>
                    <a:lnTo>
                      <a:pt x="103" y="3264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19" name="Google Shape;1019;p21"/>
              <p:cNvSpPr/>
              <p:nvPr/>
            </p:nvSpPr>
            <p:spPr>
              <a:xfrm>
                <a:off x="-1461075" y="3283625"/>
                <a:ext cx="841100" cy="995725"/>
              </a:xfrm>
              <a:custGeom>
                <a:avLst/>
                <a:gdLst/>
                <a:ahLst/>
                <a:cxnLst/>
                <a:rect l="l" t="t" r="r" b="b"/>
                <a:pathLst>
                  <a:path w="33644" h="39829" extrusionOk="0">
                    <a:moveTo>
                      <a:pt x="11739" y="1"/>
                    </a:moveTo>
                    <a:cubicBezTo>
                      <a:pt x="10432" y="1"/>
                      <a:pt x="9481" y="31"/>
                      <a:pt x="9386" y="31"/>
                    </a:cubicBezTo>
                    <a:lnTo>
                      <a:pt x="9386" y="698"/>
                    </a:lnTo>
                    <a:cubicBezTo>
                      <a:pt x="9406" y="698"/>
                      <a:pt x="10284" y="673"/>
                      <a:pt x="11526" y="673"/>
                    </a:cubicBezTo>
                    <a:cubicBezTo>
                      <a:pt x="13388" y="673"/>
                      <a:pt x="16068" y="729"/>
                      <a:pt x="17899" y="1006"/>
                    </a:cubicBezTo>
                    <a:cubicBezTo>
                      <a:pt x="22643" y="1775"/>
                      <a:pt x="29618" y="4878"/>
                      <a:pt x="32618" y="6750"/>
                    </a:cubicBezTo>
                    <a:lnTo>
                      <a:pt x="33259" y="7134"/>
                    </a:lnTo>
                    <a:lnTo>
                      <a:pt x="33644" y="6570"/>
                    </a:lnTo>
                    <a:lnTo>
                      <a:pt x="33028" y="6185"/>
                    </a:lnTo>
                    <a:cubicBezTo>
                      <a:pt x="29977" y="4288"/>
                      <a:pt x="22874" y="1108"/>
                      <a:pt x="18053" y="365"/>
                    </a:cubicBezTo>
                    <a:cubicBezTo>
                      <a:pt x="16198" y="63"/>
                      <a:pt x="13606" y="1"/>
                      <a:pt x="11739" y="1"/>
                    </a:cubicBezTo>
                    <a:close/>
                    <a:moveTo>
                      <a:pt x="8770" y="2801"/>
                    </a:moveTo>
                    <a:lnTo>
                      <a:pt x="8770" y="3493"/>
                    </a:lnTo>
                    <a:cubicBezTo>
                      <a:pt x="8847" y="3493"/>
                      <a:pt x="16130" y="3519"/>
                      <a:pt x="19258" y="4288"/>
                    </a:cubicBezTo>
                    <a:cubicBezTo>
                      <a:pt x="22976" y="5211"/>
                      <a:pt x="28489" y="7134"/>
                      <a:pt x="31746" y="9160"/>
                    </a:cubicBezTo>
                    <a:lnTo>
                      <a:pt x="32387" y="9545"/>
                    </a:lnTo>
                    <a:lnTo>
                      <a:pt x="32746" y="8980"/>
                    </a:lnTo>
                    <a:lnTo>
                      <a:pt x="32105" y="8570"/>
                    </a:lnTo>
                    <a:cubicBezTo>
                      <a:pt x="28797" y="6519"/>
                      <a:pt x="23207" y="4570"/>
                      <a:pt x="19412" y="3621"/>
                    </a:cubicBezTo>
                    <a:cubicBezTo>
                      <a:pt x="16207" y="2852"/>
                      <a:pt x="9078" y="2801"/>
                      <a:pt x="8770" y="2801"/>
                    </a:cubicBezTo>
                    <a:close/>
                    <a:moveTo>
                      <a:pt x="8129" y="5570"/>
                    </a:moveTo>
                    <a:lnTo>
                      <a:pt x="8129" y="6262"/>
                    </a:lnTo>
                    <a:cubicBezTo>
                      <a:pt x="8232" y="6262"/>
                      <a:pt x="17412" y="6467"/>
                      <a:pt x="20592" y="7570"/>
                    </a:cubicBezTo>
                    <a:cubicBezTo>
                      <a:pt x="21463" y="7878"/>
                      <a:pt x="22361" y="8160"/>
                      <a:pt x="23233" y="8442"/>
                    </a:cubicBezTo>
                    <a:cubicBezTo>
                      <a:pt x="25976" y="9314"/>
                      <a:pt x="28592" y="10160"/>
                      <a:pt x="30874" y="11570"/>
                    </a:cubicBezTo>
                    <a:lnTo>
                      <a:pt x="31490" y="11955"/>
                    </a:lnTo>
                    <a:lnTo>
                      <a:pt x="31849" y="11391"/>
                    </a:lnTo>
                    <a:lnTo>
                      <a:pt x="31208" y="11006"/>
                    </a:lnTo>
                    <a:cubicBezTo>
                      <a:pt x="28874" y="9519"/>
                      <a:pt x="26079" y="8647"/>
                      <a:pt x="23412" y="7801"/>
                    </a:cubicBezTo>
                    <a:cubicBezTo>
                      <a:pt x="22540" y="7519"/>
                      <a:pt x="21669" y="7237"/>
                      <a:pt x="20797" y="6929"/>
                    </a:cubicBezTo>
                    <a:cubicBezTo>
                      <a:pt x="17540" y="5801"/>
                      <a:pt x="8514" y="5570"/>
                      <a:pt x="8129" y="5570"/>
                    </a:cubicBezTo>
                    <a:close/>
                    <a:moveTo>
                      <a:pt x="6822" y="9596"/>
                    </a:moveTo>
                    <a:lnTo>
                      <a:pt x="6745" y="10263"/>
                    </a:lnTo>
                    <a:lnTo>
                      <a:pt x="19694" y="11981"/>
                    </a:lnTo>
                    <a:cubicBezTo>
                      <a:pt x="23310" y="12699"/>
                      <a:pt x="26771" y="14032"/>
                      <a:pt x="29925" y="15981"/>
                    </a:cubicBezTo>
                    <a:lnTo>
                      <a:pt x="30566" y="16365"/>
                    </a:lnTo>
                    <a:lnTo>
                      <a:pt x="30925" y="15776"/>
                    </a:lnTo>
                    <a:lnTo>
                      <a:pt x="30284" y="15391"/>
                    </a:lnTo>
                    <a:cubicBezTo>
                      <a:pt x="27079" y="13417"/>
                      <a:pt x="23515" y="12032"/>
                      <a:pt x="19822" y="11314"/>
                    </a:cubicBezTo>
                    <a:lnTo>
                      <a:pt x="6822" y="9596"/>
                    </a:lnTo>
                    <a:close/>
                    <a:moveTo>
                      <a:pt x="5950" y="12006"/>
                    </a:moveTo>
                    <a:lnTo>
                      <a:pt x="5847" y="12673"/>
                    </a:lnTo>
                    <a:lnTo>
                      <a:pt x="18822" y="14391"/>
                    </a:lnTo>
                    <a:cubicBezTo>
                      <a:pt x="22438" y="15109"/>
                      <a:pt x="25900" y="16442"/>
                      <a:pt x="29054" y="18391"/>
                    </a:cubicBezTo>
                    <a:lnTo>
                      <a:pt x="29669" y="18776"/>
                    </a:lnTo>
                    <a:lnTo>
                      <a:pt x="30054" y="18186"/>
                    </a:lnTo>
                    <a:lnTo>
                      <a:pt x="29413" y="17801"/>
                    </a:lnTo>
                    <a:cubicBezTo>
                      <a:pt x="26182" y="15827"/>
                      <a:pt x="22643" y="14442"/>
                      <a:pt x="18925" y="13724"/>
                    </a:cubicBezTo>
                    <a:lnTo>
                      <a:pt x="5950" y="12006"/>
                    </a:lnTo>
                    <a:close/>
                    <a:moveTo>
                      <a:pt x="5052" y="14417"/>
                    </a:moveTo>
                    <a:lnTo>
                      <a:pt x="4975" y="15109"/>
                    </a:lnTo>
                    <a:lnTo>
                      <a:pt x="17925" y="16801"/>
                    </a:lnTo>
                    <a:cubicBezTo>
                      <a:pt x="21540" y="17519"/>
                      <a:pt x="25028" y="18853"/>
                      <a:pt x="28156" y="20802"/>
                    </a:cubicBezTo>
                    <a:lnTo>
                      <a:pt x="28797" y="21186"/>
                    </a:lnTo>
                    <a:lnTo>
                      <a:pt x="29156" y="20596"/>
                    </a:lnTo>
                    <a:lnTo>
                      <a:pt x="28515" y="20212"/>
                    </a:lnTo>
                    <a:cubicBezTo>
                      <a:pt x="25310" y="18237"/>
                      <a:pt x="21745" y="16853"/>
                      <a:pt x="18053" y="16135"/>
                    </a:cubicBezTo>
                    <a:lnTo>
                      <a:pt x="5052" y="14417"/>
                    </a:lnTo>
                    <a:close/>
                    <a:moveTo>
                      <a:pt x="4078" y="19443"/>
                    </a:moveTo>
                    <a:lnTo>
                      <a:pt x="4001" y="20109"/>
                    </a:lnTo>
                    <a:lnTo>
                      <a:pt x="16950" y="21827"/>
                    </a:lnTo>
                    <a:cubicBezTo>
                      <a:pt x="20566" y="22545"/>
                      <a:pt x="24028" y="23879"/>
                      <a:pt x="27182" y="25827"/>
                    </a:cubicBezTo>
                    <a:lnTo>
                      <a:pt x="27823" y="26212"/>
                    </a:lnTo>
                    <a:lnTo>
                      <a:pt x="28156" y="25622"/>
                    </a:lnTo>
                    <a:lnTo>
                      <a:pt x="27541" y="25238"/>
                    </a:lnTo>
                    <a:cubicBezTo>
                      <a:pt x="24310" y="23263"/>
                      <a:pt x="20771" y="21879"/>
                      <a:pt x="17079" y="21161"/>
                    </a:cubicBezTo>
                    <a:lnTo>
                      <a:pt x="4078" y="19443"/>
                    </a:lnTo>
                    <a:close/>
                    <a:moveTo>
                      <a:pt x="3180" y="21853"/>
                    </a:moveTo>
                    <a:lnTo>
                      <a:pt x="3103" y="22520"/>
                    </a:lnTo>
                    <a:lnTo>
                      <a:pt x="16053" y="24238"/>
                    </a:lnTo>
                    <a:cubicBezTo>
                      <a:pt x="19874" y="24981"/>
                      <a:pt x="24438" y="27058"/>
                      <a:pt x="26284" y="28212"/>
                    </a:cubicBezTo>
                    <a:lnTo>
                      <a:pt x="26925" y="28623"/>
                    </a:lnTo>
                    <a:lnTo>
                      <a:pt x="27284" y="28033"/>
                    </a:lnTo>
                    <a:lnTo>
                      <a:pt x="26643" y="27648"/>
                    </a:lnTo>
                    <a:cubicBezTo>
                      <a:pt x="24720" y="26443"/>
                      <a:pt x="20079" y="24340"/>
                      <a:pt x="16181" y="23571"/>
                    </a:cubicBezTo>
                    <a:lnTo>
                      <a:pt x="3180" y="21853"/>
                    </a:lnTo>
                    <a:close/>
                    <a:moveTo>
                      <a:pt x="2309" y="24263"/>
                    </a:moveTo>
                    <a:lnTo>
                      <a:pt x="2232" y="24930"/>
                    </a:lnTo>
                    <a:lnTo>
                      <a:pt x="15181" y="26648"/>
                    </a:lnTo>
                    <a:cubicBezTo>
                      <a:pt x="18925" y="27392"/>
                      <a:pt x="24515" y="30084"/>
                      <a:pt x="25412" y="30623"/>
                    </a:cubicBezTo>
                    <a:lnTo>
                      <a:pt x="26053" y="31007"/>
                    </a:lnTo>
                    <a:lnTo>
                      <a:pt x="26387" y="30443"/>
                    </a:lnTo>
                    <a:lnTo>
                      <a:pt x="25771" y="30058"/>
                    </a:lnTo>
                    <a:cubicBezTo>
                      <a:pt x="24823" y="29469"/>
                      <a:pt x="19181" y="26751"/>
                      <a:pt x="15309" y="25981"/>
                    </a:cubicBezTo>
                    <a:lnTo>
                      <a:pt x="2309" y="24263"/>
                    </a:lnTo>
                    <a:close/>
                    <a:moveTo>
                      <a:pt x="1257" y="28007"/>
                    </a:moveTo>
                    <a:lnTo>
                      <a:pt x="1180" y="28674"/>
                    </a:lnTo>
                    <a:lnTo>
                      <a:pt x="14130" y="30392"/>
                    </a:lnTo>
                    <a:cubicBezTo>
                      <a:pt x="17745" y="31110"/>
                      <a:pt x="21207" y="32443"/>
                      <a:pt x="24361" y="34392"/>
                    </a:cubicBezTo>
                    <a:lnTo>
                      <a:pt x="24976" y="34777"/>
                    </a:lnTo>
                    <a:lnTo>
                      <a:pt x="25335" y="34187"/>
                    </a:lnTo>
                    <a:lnTo>
                      <a:pt x="24720" y="33802"/>
                    </a:lnTo>
                    <a:cubicBezTo>
                      <a:pt x="21489" y="31828"/>
                      <a:pt x="17950" y="30443"/>
                      <a:pt x="14258" y="29725"/>
                    </a:cubicBezTo>
                    <a:lnTo>
                      <a:pt x="1257" y="28007"/>
                    </a:lnTo>
                    <a:close/>
                    <a:moveTo>
                      <a:pt x="667" y="30520"/>
                    </a:moveTo>
                    <a:lnTo>
                      <a:pt x="591" y="31212"/>
                    </a:lnTo>
                    <a:lnTo>
                      <a:pt x="13566" y="32905"/>
                    </a:lnTo>
                    <a:cubicBezTo>
                      <a:pt x="17155" y="33623"/>
                      <a:pt x="20617" y="34982"/>
                      <a:pt x="23771" y="36905"/>
                    </a:cubicBezTo>
                    <a:lnTo>
                      <a:pt x="24412" y="37290"/>
                    </a:lnTo>
                    <a:lnTo>
                      <a:pt x="24746" y="36726"/>
                    </a:lnTo>
                    <a:lnTo>
                      <a:pt x="24130" y="36315"/>
                    </a:lnTo>
                    <a:cubicBezTo>
                      <a:pt x="20899" y="34341"/>
                      <a:pt x="17361" y="32956"/>
                      <a:pt x="13668" y="32238"/>
                    </a:cubicBezTo>
                    <a:lnTo>
                      <a:pt x="667" y="30520"/>
                    </a:lnTo>
                    <a:close/>
                    <a:moveTo>
                      <a:pt x="103" y="33059"/>
                    </a:moveTo>
                    <a:lnTo>
                      <a:pt x="1" y="33725"/>
                    </a:lnTo>
                    <a:lnTo>
                      <a:pt x="12950" y="35443"/>
                    </a:lnTo>
                    <a:cubicBezTo>
                      <a:pt x="16566" y="36136"/>
                      <a:pt x="20027" y="37495"/>
                      <a:pt x="23181" y="39418"/>
                    </a:cubicBezTo>
                    <a:lnTo>
                      <a:pt x="23797" y="39828"/>
                    </a:lnTo>
                    <a:lnTo>
                      <a:pt x="24156" y="39238"/>
                    </a:lnTo>
                    <a:lnTo>
                      <a:pt x="23515" y="38854"/>
                    </a:lnTo>
                    <a:cubicBezTo>
                      <a:pt x="20310" y="36879"/>
                      <a:pt x="16745" y="35495"/>
                      <a:pt x="13053" y="34777"/>
                    </a:cubicBezTo>
                    <a:lnTo>
                      <a:pt x="103" y="3305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020" name="Google Shape;1020;p21"/>
          <p:cNvGrpSpPr/>
          <p:nvPr/>
        </p:nvGrpSpPr>
        <p:grpSpPr>
          <a:xfrm rot="337778">
            <a:off x="10623227" y="-781960"/>
            <a:ext cx="2414701" cy="2495752"/>
            <a:chOff x="334100" y="971800"/>
            <a:chExt cx="1810984" cy="1871771"/>
          </a:xfrm>
        </p:grpSpPr>
        <p:sp>
          <p:nvSpPr>
            <p:cNvPr id="1021" name="Google Shape;1021;p21"/>
            <p:cNvSpPr/>
            <p:nvPr/>
          </p:nvSpPr>
          <p:spPr>
            <a:xfrm>
              <a:off x="341909" y="971800"/>
              <a:ext cx="1803175" cy="1871771"/>
            </a:xfrm>
            <a:custGeom>
              <a:avLst/>
              <a:gdLst/>
              <a:ahLst/>
              <a:cxnLst/>
              <a:rect l="l" t="t" r="r" b="b"/>
              <a:pathLst>
                <a:path w="88903" h="92285" extrusionOk="0">
                  <a:moveTo>
                    <a:pt x="44583" y="1"/>
                  </a:moveTo>
                  <a:cubicBezTo>
                    <a:pt x="44328" y="1"/>
                    <a:pt x="44071" y="83"/>
                    <a:pt x="43849" y="252"/>
                  </a:cubicBezTo>
                  <a:lnTo>
                    <a:pt x="0" y="33408"/>
                  </a:lnTo>
                  <a:lnTo>
                    <a:pt x="43131" y="91437"/>
                  </a:lnTo>
                  <a:cubicBezTo>
                    <a:pt x="43514" y="91989"/>
                    <a:pt x="44136" y="92284"/>
                    <a:pt x="44766" y="92284"/>
                  </a:cubicBezTo>
                  <a:cubicBezTo>
                    <a:pt x="45190" y="92284"/>
                    <a:pt x="45617" y="92151"/>
                    <a:pt x="45977" y="91873"/>
                  </a:cubicBezTo>
                  <a:lnTo>
                    <a:pt x="88261" y="59204"/>
                  </a:lnTo>
                  <a:cubicBezTo>
                    <a:pt x="88800" y="58794"/>
                    <a:pt x="88903" y="58050"/>
                    <a:pt x="88492" y="57512"/>
                  </a:cubicBezTo>
                  <a:lnTo>
                    <a:pt x="45541" y="483"/>
                  </a:lnTo>
                  <a:cubicBezTo>
                    <a:pt x="45300" y="167"/>
                    <a:pt x="44944" y="1"/>
                    <a:pt x="445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2" name="Google Shape;1022;p21"/>
            <p:cNvSpPr/>
            <p:nvPr/>
          </p:nvSpPr>
          <p:spPr>
            <a:xfrm>
              <a:off x="336189" y="976911"/>
              <a:ext cx="1795894" cy="1820273"/>
            </a:xfrm>
            <a:custGeom>
              <a:avLst/>
              <a:gdLst/>
              <a:ahLst/>
              <a:cxnLst/>
              <a:rect l="l" t="t" r="r" b="b"/>
              <a:pathLst>
                <a:path w="88544" h="89746" extrusionOk="0">
                  <a:moveTo>
                    <a:pt x="44131" y="0"/>
                  </a:moveTo>
                  <a:lnTo>
                    <a:pt x="0" y="33258"/>
                  </a:lnTo>
                  <a:lnTo>
                    <a:pt x="46208" y="89415"/>
                  </a:lnTo>
                  <a:cubicBezTo>
                    <a:pt x="46378" y="89632"/>
                    <a:pt x="46632" y="89746"/>
                    <a:pt x="46886" y="89746"/>
                  </a:cubicBezTo>
                  <a:cubicBezTo>
                    <a:pt x="47053" y="89746"/>
                    <a:pt x="47219" y="89697"/>
                    <a:pt x="47362" y="89595"/>
                  </a:cubicBezTo>
                  <a:lnTo>
                    <a:pt x="88543" y="58952"/>
                  </a:lnTo>
                  <a:lnTo>
                    <a:pt x="4413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023" name="Google Shape;1023;p21"/>
            <p:cNvGrpSpPr/>
            <p:nvPr/>
          </p:nvGrpSpPr>
          <p:grpSpPr>
            <a:xfrm>
              <a:off x="1214129" y="978980"/>
              <a:ext cx="913828" cy="1211839"/>
              <a:chOff x="1214129" y="978980"/>
              <a:chExt cx="913828" cy="1211839"/>
            </a:xfrm>
          </p:grpSpPr>
          <p:sp>
            <p:nvSpPr>
              <p:cNvPr id="1024" name="Google Shape;1024;p21"/>
              <p:cNvSpPr/>
              <p:nvPr/>
            </p:nvSpPr>
            <p:spPr>
              <a:xfrm>
                <a:off x="1222973" y="978980"/>
                <a:ext cx="904985" cy="1199365"/>
              </a:xfrm>
              <a:custGeom>
                <a:avLst/>
                <a:gdLst/>
                <a:ahLst/>
                <a:cxnLst/>
                <a:rect l="l" t="t" r="r" b="b"/>
                <a:pathLst>
                  <a:path w="44619" h="59133" extrusionOk="0">
                    <a:moveTo>
                      <a:pt x="206" y="1"/>
                    </a:moveTo>
                    <a:lnTo>
                      <a:pt x="1" y="129"/>
                    </a:lnTo>
                    <a:lnTo>
                      <a:pt x="44439" y="59132"/>
                    </a:lnTo>
                    <a:lnTo>
                      <a:pt x="44618" y="58978"/>
                    </a:lnTo>
                    <a:lnTo>
                      <a:pt x="20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25" name="Google Shape;1025;p21"/>
              <p:cNvSpPr/>
              <p:nvPr/>
            </p:nvSpPr>
            <p:spPr>
              <a:xfrm>
                <a:off x="1214129" y="991475"/>
                <a:ext cx="904985" cy="1199345"/>
              </a:xfrm>
              <a:custGeom>
                <a:avLst/>
                <a:gdLst/>
                <a:ahLst/>
                <a:cxnLst/>
                <a:rect l="l" t="t" r="r" b="b"/>
                <a:pathLst>
                  <a:path w="44619" h="59132" extrusionOk="0">
                    <a:moveTo>
                      <a:pt x="206" y="0"/>
                    </a:moveTo>
                    <a:lnTo>
                      <a:pt x="1" y="154"/>
                    </a:lnTo>
                    <a:lnTo>
                      <a:pt x="44439" y="59132"/>
                    </a:lnTo>
                    <a:lnTo>
                      <a:pt x="44618" y="59003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026" name="Google Shape;1026;p21"/>
            <p:cNvSpPr/>
            <p:nvPr/>
          </p:nvSpPr>
          <p:spPr>
            <a:xfrm>
              <a:off x="334100" y="1004578"/>
              <a:ext cx="1741293" cy="1810882"/>
            </a:xfrm>
            <a:custGeom>
              <a:avLst/>
              <a:gdLst/>
              <a:ahLst/>
              <a:cxnLst/>
              <a:rect l="l" t="t" r="r" b="b"/>
              <a:pathLst>
                <a:path w="85852" h="89283" extrusionOk="0">
                  <a:moveTo>
                    <a:pt x="42828" y="0"/>
                  </a:moveTo>
                  <a:cubicBezTo>
                    <a:pt x="42573" y="0"/>
                    <a:pt x="42317" y="82"/>
                    <a:pt x="42106" y="252"/>
                  </a:cubicBezTo>
                  <a:lnTo>
                    <a:pt x="1" y="31946"/>
                  </a:lnTo>
                  <a:lnTo>
                    <a:pt x="43131" y="89282"/>
                  </a:lnTo>
                  <a:lnTo>
                    <a:pt x="85210" y="57588"/>
                  </a:lnTo>
                  <a:cubicBezTo>
                    <a:pt x="85749" y="57178"/>
                    <a:pt x="85851" y="56409"/>
                    <a:pt x="85441" y="55870"/>
                  </a:cubicBezTo>
                  <a:lnTo>
                    <a:pt x="43798" y="482"/>
                  </a:lnTo>
                  <a:cubicBezTo>
                    <a:pt x="43557" y="166"/>
                    <a:pt x="43192" y="0"/>
                    <a:pt x="428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7" name="Google Shape;1027;p21"/>
            <p:cNvSpPr/>
            <p:nvPr/>
          </p:nvSpPr>
          <p:spPr>
            <a:xfrm>
              <a:off x="373105" y="1605205"/>
              <a:ext cx="899265" cy="1180097"/>
            </a:xfrm>
            <a:custGeom>
              <a:avLst/>
              <a:gdLst/>
              <a:ahLst/>
              <a:cxnLst/>
              <a:rect l="l" t="t" r="r" b="b"/>
              <a:pathLst>
                <a:path w="44337" h="58183" extrusionOk="0">
                  <a:moveTo>
                    <a:pt x="1155" y="0"/>
                  </a:moveTo>
                  <a:lnTo>
                    <a:pt x="1" y="872"/>
                  </a:lnTo>
                  <a:lnTo>
                    <a:pt x="43157" y="58183"/>
                  </a:lnTo>
                  <a:lnTo>
                    <a:pt x="44337" y="57311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8" name="Google Shape;1028;p21"/>
            <p:cNvSpPr/>
            <p:nvPr/>
          </p:nvSpPr>
          <p:spPr>
            <a:xfrm>
              <a:off x="762685" y="1424197"/>
              <a:ext cx="916931" cy="993396"/>
            </a:xfrm>
            <a:custGeom>
              <a:avLst/>
              <a:gdLst/>
              <a:ahLst/>
              <a:cxnLst/>
              <a:rect l="l" t="t" r="r" b="b"/>
              <a:pathLst>
                <a:path w="45208" h="48978" extrusionOk="0">
                  <a:moveTo>
                    <a:pt x="19206" y="1"/>
                  </a:moveTo>
                  <a:lnTo>
                    <a:pt x="0" y="14463"/>
                  </a:lnTo>
                  <a:lnTo>
                    <a:pt x="26001" y="48978"/>
                  </a:lnTo>
                  <a:lnTo>
                    <a:pt x="45208" y="34515"/>
                  </a:lnTo>
                  <a:lnTo>
                    <a:pt x="192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029" name="Google Shape;1029;p21"/>
          <p:cNvSpPr txBox="1">
            <a:spLocks noGrp="1"/>
          </p:cNvSpPr>
          <p:nvPr>
            <p:ph type="title"/>
          </p:nvPr>
        </p:nvSpPr>
        <p:spPr>
          <a:xfrm>
            <a:off x="3006800" y="778467"/>
            <a:ext cx="6178400" cy="540800"/>
          </a:xfrm>
          <a:prstGeom prst="rect">
            <a:avLst/>
          </a:prstGeom>
          <a:effectLst>
            <a:outerShdw dist="28575" dir="192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342859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4" name="Google Shape;1744;p3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75466" y="-36433"/>
            <a:ext cx="12342935" cy="700533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45" name="Google Shape;1745;p35"/>
          <p:cNvGrpSpPr/>
          <p:nvPr/>
        </p:nvGrpSpPr>
        <p:grpSpPr>
          <a:xfrm rot="963590" flipH="1">
            <a:off x="-349027" y="-1010629"/>
            <a:ext cx="3524885" cy="2844709"/>
            <a:chOff x="-729163" y="3851975"/>
            <a:chExt cx="2464103" cy="1988620"/>
          </a:xfrm>
        </p:grpSpPr>
        <p:sp>
          <p:nvSpPr>
            <p:cNvPr id="1746" name="Google Shape;1746;p35"/>
            <p:cNvSpPr/>
            <p:nvPr/>
          </p:nvSpPr>
          <p:spPr>
            <a:xfrm rot="363082">
              <a:off x="-642946" y="3967874"/>
              <a:ext cx="2291669" cy="1756822"/>
            </a:xfrm>
            <a:custGeom>
              <a:avLst/>
              <a:gdLst/>
              <a:ahLst/>
              <a:cxnLst/>
              <a:rect l="l" t="t" r="r" b="b"/>
              <a:pathLst>
                <a:path w="73153" h="56080" extrusionOk="0">
                  <a:moveTo>
                    <a:pt x="12829" y="0"/>
                  </a:moveTo>
                  <a:cubicBezTo>
                    <a:pt x="12663" y="0"/>
                    <a:pt x="12517" y="100"/>
                    <a:pt x="12443" y="272"/>
                  </a:cubicBezTo>
                  <a:lnTo>
                    <a:pt x="101" y="32729"/>
                  </a:lnTo>
                  <a:cubicBezTo>
                    <a:pt x="1" y="32929"/>
                    <a:pt x="134" y="33196"/>
                    <a:pt x="334" y="33262"/>
                  </a:cubicBezTo>
                  <a:lnTo>
                    <a:pt x="60143" y="56045"/>
                  </a:lnTo>
                  <a:cubicBezTo>
                    <a:pt x="60198" y="56069"/>
                    <a:pt x="60253" y="56079"/>
                    <a:pt x="60306" y="56079"/>
                  </a:cubicBezTo>
                  <a:cubicBezTo>
                    <a:pt x="60479" y="56079"/>
                    <a:pt x="60634" y="55965"/>
                    <a:pt x="60711" y="55812"/>
                  </a:cubicBezTo>
                  <a:lnTo>
                    <a:pt x="73053" y="23355"/>
                  </a:lnTo>
                  <a:cubicBezTo>
                    <a:pt x="73153" y="23155"/>
                    <a:pt x="73053" y="22888"/>
                    <a:pt x="72819" y="22822"/>
                  </a:cubicBezTo>
                  <a:lnTo>
                    <a:pt x="13010" y="39"/>
                  </a:lnTo>
                  <a:cubicBezTo>
                    <a:pt x="12949" y="13"/>
                    <a:pt x="12888" y="0"/>
                    <a:pt x="128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47" name="Google Shape;1747;p35"/>
            <p:cNvSpPr/>
            <p:nvPr/>
          </p:nvSpPr>
          <p:spPr>
            <a:xfrm rot="363082">
              <a:off x="792956" y="4622556"/>
              <a:ext cx="778540" cy="1132818"/>
            </a:xfrm>
            <a:custGeom>
              <a:avLst/>
              <a:gdLst/>
              <a:ahLst/>
              <a:cxnLst/>
              <a:rect l="l" t="t" r="r" b="b"/>
              <a:pathLst>
                <a:path w="24852" h="36161" extrusionOk="0">
                  <a:moveTo>
                    <a:pt x="11909" y="1"/>
                  </a:moveTo>
                  <a:lnTo>
                    <a:pt x="0" y="31223"/>
                  </a:lnTo>
                  <a:lnTo>
                    <a:pt x="12943" y="36160"/>
                  </a:lnTo>
                  <a:lnTo>
                    <a:pt x="24851" y="490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48" name="Google Shape;1748;p35"/>
            <p:cNvSpPr/>
            <p:nvPr/>
          </p:nvSpPr>
          <p:spPr>
            <a:xfrm rot="363082">
              <a:off x="289098" y="4363311"/>
              <a:ext cx="1166244" cy="1323976"/>
            </a:xfrm>
            <a:custGeom>
              <a:avLst/>
              <a:gdLst/>
              <a:ahLst/>
              <a:cxnLst/>
              <a:rect l="l" t="t" r="r" b="b"/>
              <a:pathLst>
                <a:path w="37228" h="42263" extrusionOk="0">
                  <a:moveTo>
                    <a:pt x="13388" y="0"/>
                  </a:moveTo>
                  <a:cubicBezTo>
                    <a:pt x="12947" y="0"/>
                    <a:pt x="12544" y="279"/>
                    <a:pt x="12376" y="699"/>
                  </a:cubicBezTo>
                  <a:lnTo>
                    <a:pt x="6272" y="16711"/>
                  </a:lnTo>
                  <a:lnTo>
                    <a:pt x="201" y="32722"/>
                  </a:lnTo>
                  <a:cubicBezTo>
                    <a:pt x="1" y="33189"/>
                    <a:pt x="201" y="33756"/>
                    <a:pt x="668" y="34023"/>
                  </a:cubicBezTo>
                  <a:cubicBezTo>
                    <a:pt x="4271" y="35924"/>
                    <a:pt x="7973" y="37659"/>
                    <a:pt x="11743" y="39160"/>
                  </a:cubicBezTo>
                  <a:cubicBezTo>
                    <a:pt x="17146" y="41262"/>
                    <a:pt x="24952" y="42262"/>
                    <a:pt x="24952" y="42262"/>
                  </a:cubicBezTo>
                  <a:lnTo>
                    <a:pt x="31090" y="26151"/>
                  </a:lnTo>
                  <a:lnTo>
                    <a:pt x="37227" y="10039"/>
                  </a:lnTo>
                  <a:cubicBezTo>
                    <a:pt x="37227" y="10039"/>
                    <a:pt x="30756" y="5636"/>
                    <a:pt x="25319" y="3568"/>
                  </a:cubicBezTo>
                  <a:cubicBezTo>
                    <a:pt x="21483" y="2167"/>
                    <a:pt x="17580" y="999"/>
                    <a:pt x="13644" y="32"/>
                  </a:cubicBezTo>
                  <a:cubicBezTo>
                    <a:pt x="13558" y="11"/>
                    <a:pt x="13472" y="0"/>
                    <a:pt x="1338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49" name="Google Shape;1749;p35"/>
            <p:cNvSpPr/>
            <p:nvPr/>
          </p:nvSpPr>
          <p:spPr>
            <a:xfrm rot="363082">
              <a:off x="1066041" y="4735131"/>
              <a:ext cx="399201" cy="988588"/>
            </a:xfrm>
            <a:custGeom>
              <a:avLst/>
              <a:gdLst/>
              <a:ahLst/>
              <a:cxnLst/>
              <a:rect l="l" t="t" r="r" b="b"/>
              <a:pathLst>
                <a:path w="12743" h="31557" extrusionOk="0">
                  <a:moveTo>
                    <a:pt x="11909" y="1"/>
                  </a:moveTo>
                  <a:lnTo>
                    <a:pt x="0" y="31257"/>
                  </a:lnTo>
                  <a:lnTo>
                    <a:pt x="834" y="31557"/>
                  </a:lnTo>
                  <a:lnTo>
                    <a:pt x="12743" y="33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50" name="Google Shape;1750;p35"/>
            <p:cNvSpPr/>
            <p:nvPr/>
          </p:nvSpPr>
          <p:spPr>
            <a:xfrm rot="363082">
              <a:off x="1086646" y="4743259"/>
              <a:ext cx="390836" cy="979190"/>
            </a:xfrm>
            <a:custGeom>
              <a:avLst/>
              <a:gdLst/>
              <a:ahLst/>
              <a:cxnLst/>
              <a:rect l="l" t="t" r="r" b="b"/>
              <a:pathLst>
                <a:path w="12476" h="31257" extrusionOk="0">
                  <a:moveTo>
                    <a:pt x="12042" y="1"/>
                  </a:moveTo>
                  <a:lnTo>
                    <a:pt x="0" y="31090"/>
                  </a:lnTo>
                  <a:lnTo>
                    <a:pt x="434" y="31256"/>
                  </a:lnTo>
                  <a:lnTo>
                    <a:pt x="12476" y="167"/>
                  </a:lnTo>
                  <a:lnTo>
                    <a:pt x="120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51" name="Google Shape;1751;p35"/>
            <p:cNvSpPr/>
            <p:nvPr/>
          </p:nvSpPr>
          <p:spPr>
            <a:xfrm rot="363082">
              <a:off x="-564252" y="3933299"/>
              <a:ext cx="778540" cy="1133852"/>
            </a:xfrm>
            <a:custGeom>
              <a:avLst/>
              <a:gdLst/>
              <a:ahLst/>
              <a:cxnLst/>
              <a:rect l="l" t="t" r="r" b="b"/>
              <a:pathLst>
                <a:path w="24852" h="36194" extrusionOk="0">
                  <a:moveTo>
                    <a:pt x="11909" y="1"/>
                  </a:moveTo>
                  <a:lnTo>
                    <a:pt x="0" y="31256"/>
                  </a:lnTo>
                  <a:lnTo>
                    <a:pt x="12943" y="36193"/>
                  </a:lnTo>
                  <a:lnTo>
                    <a:pt x="24851" y="4937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52" name="Google Shape;1752;p35"/>
            <p:cNvSpPr/>
            <p:nvPr/>
          </p:nvSpPr>
          <p:spPr>
            <a:xfrm rot="363082">
              <a:off x="-449612" y="4006479"/>
              <a:ext cx="1166244" cy="1323004"/>
            </a:xfrm>
            <a:custGeom>
              <a:avLst/>
              <a:gdLst/>
              <a:ahLst/>
              <a:cxnLst/>
              <a:rect l="l" t="t" r="r" b="b"/>
              <a:pathLst>
                <a:path w="37228" h="42232" extrusionOk="0">
                  <a:moveTo>
                    <a:pt x="12243" y="0"/>
                  </a:moveTo>
                  <a:lnTo>
                    <a:pt x="6105" y="16112"/>
                  </a:lnTo>
                  <a:lnTo>
                    <a:pt x="1" y="32190"/>
                  </a:lnTo>
                  <a:cubicBezTo>
                    <a:pt x="1" y="32190"/>
                    <a:pt x="6506" y="36593"/>
                    <a:pt x="11909" y="38694"/>
                  </a:cubicBezTo>
                  <a:cubicBezTo>
                    <a:pt x="15745" y="40062"/>
                    <a:pt x="19648" y="41230"/>
                    <a:pt x="23584" y="42197"/>
                  </a:cubicBezTo>
                  <a:cubicBezTo>
                    <a:pt x="23677" y="42220"/>
                    <a:pt x="23769" y="42231"/>
                    <a:pt x="23859" y="42231"/>
                  </a:cubicBezTo>
                  <a:cubicBezTo>
                    <a:pt x="24293" y="42231"/>
                    <a:pt x="24686" y="41977"/>
                    <a:pt x="24852" y="41563"/>
                  </a:cubicBezTo>
                  <a:lnTo>
                    <a:pt x="30923" y="25552"/>
                  </a:lnTo>
                  <a:lnTo>
                    <a:pt x="37027" y="9540"/>
                  </a:lnTo>
                  <a:cubicBezTo>
                    <a:pt x="37227" y="9040"/>
                    <a:pt x="37027" y="8473"/>
                    <a:pt x="36560" y="8239"/>
                  </a:cubicBezTo>
                  <a:cubicBezTo>
                    <a:pt x="32958" y="6305"/>
                    <a:pt x="29255" y="4603"/>
                    <a:pt x="25486" y="3069"/>
                  </a:cubicBezTo>
                  <a:cubicBezTo>
                    <a:pt x="20049" y="1001"/>
                    <a:pt x="12243" y="0"/>
                    <a:pt x="1224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53" name="Google Shape;1753;p35"/>
            <p:cNvSpPr/>
            <p:nvPr/>
          </p:nvSpPr>
          <p:spPr>
            <a:xfrm rot="363082">
              <a:off x="-458078" y="3966041"/>
              <a:ext cx="400266" cy="988588"/>
            </a:xfrm>
            <a:custGeom>
              <a:avLst/>
              <a:gdLst/>
              <a:ahLst/>
              <a:cxnLst/>
              <a:rect l="l" t="t" r="r" b="b"/>
              <a:pathLst>
                <a:path w="12777" h="31557" extrusionOk="0">
                  <a:moveTo>
                    <a:pt x="11909" y="0"/>
                  </a:moveTo>
                  <a:lnTo>
                    <a:pt x="1" y="31223"/>
                  </a:lnTo>
                  <a:lnTo>
                    <a:pt x="868" y="31556"/>
                  </a:lnTo>
                  <a:lnTo>
                    <a:pt x="12777" y="300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54" name="Google Shape;1754;p35"/>
            <p:cNvSpPr/>
            <p:nvPr/>
          </p:nvSpPr>
          <p:spPr>
            <a:xfrm rot="363082">
              <a:off x="-486520" y="3948733"/>
              <a:ext cx="386701" cy="983356"/>
            </a:xfrm>
            <a:custGeom>
              <a:avLst/>
              <a:gdLst/>
              <a:ahLst/>
              <a:cxnLst/>
              <a:rect l="l" t="t" r="r" b="b"/>
              <a:pathLst>
                <a:path w="12344" h="31390" extrusionOk="0">
                  <a:moveTo>
                    <a:pt x="11909" y="0"/>
                  </a:moveTo>
                  <a:lnTo>
                    <a:pt x="1" y="31223"/>
                  </a:lnTo>
                  <a:lnTo>
                    <a:pt x="435" y="31389"/>
                  </a:lnTo>
                  <a:lnTo>
                    <a:pt x="12343" y="1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55" name="Google Shape;1755;p35"/>
            <p:cNvSpPr/>
            <p:nvPr/>
          </p:nvSpPr>
          <p:spPr>
            <a:xfrm rot="363082">
              <a:off x="-536791" y="3924334"/>
              <a:ext cx="403367" cy="990687"/>
            </a:xfrm>
            <a:custGeom>
              <a:avLst/>
              <a:gdLst/>
              <a:ahLst/>
              <a:cxnLst/>
              <a:rect l="l" t="t" r="r" b="b"/>
              <a:pathLst>
                <a:path w="12876" h="31624" extrusionOk="0">
                  <a:moveTo>
                    <a:pt x="11909" y="0"/>
                  </a:moveTo>
                  <a:lnTo>
                    <a:pt x="0" y="31223"/>
                  </a:lnTo>
                  <a:lnTo>
                    <a:pt x="967" y="31623"/>
                  </a:lnTo>
                  <a:lnTo>
                    <a:pt x="12876" y="3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56" name="Google Shape;1756;p35"/>
            <p:cNvSpPr/>
            <p:nvPr/>
          </p:nvSpPr>
          <p:spPr>
            <a:xfrm rot="363082">
              <a:off x="633267" y="4549023"/>
              <a:ext cx="365775" cy="364741"/>
            </a:xfrm>
            <a:custGeom>
              <a:avLst/>
              <a:gdLst/>
              <a:ahLst/>
              <a:cxnLst/>
              <a:rect l="l" t="t" r="r" b="b"/>
              <a:pathLst>
                <a:path w="11676" h="11643" fill="none" extrusionOk="0">
                  <a:moveTo>
                    <a:pt x="3237" y="1"/>
                  </a:moveTo>
                  <a:lnTo>
                    <a:pt x="11676" y="3203"/>
                  </a:lnTo>
                  <a:lnTo>
                    <a:pt x="8440" y="11643"/>
                  </a:lnTo>
                  <a:lnTo>
                    <a:pt x="1" y="8407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57" name="Google Shape;1757;p35"/>
            <p:cNvSpPr/>
            <p:nvPr/>
          </p:nvSpPr>
          <p:spPr>
            <a:xfrm rot="363082">
              <a:off x="-56388" y="4232909"/>
              <a:ext cx="499541" cy="423260"/>
            </a:xfrm>
            <a:custGeom>
              <a:avLst/>
              <a:gdLst/>
              <a:ahLst/>
              <a:cxnLst/>
              <a:rect l="l" t="t" r="r" b="b"/>
              <a:pathLst>
                <a:path w="15946" h="13511" fill="none" extrusionOk="0">
                  <a:moveTo>
                    <a:pt x="3303" y="1"/>
                  </a:moveTo>
                  <a:lnTo>
                    <a:pt x="15945" y="4804"/>
                  </a:lnTo>
                  <a:moveTo>
                    <a:pt x="2769" y="1435"/>
                  </a:moveTo>
                  <a:lnTo>
                    <a:pt x="15378" y="6272"/>
                  </a:lnTo>
                  <a:moveTo>
                    <a:pt x="2202" y="2903"/>
                  </a:moveTo>
                  <a:lnTo>
                    <a:pt x="14845" y="7740"/>
                  </a:lnTo>
                  <a:moveTo>
                    <a:pt x="14277" y="9174"/>
                  </a:moveTo>
                  <a:lnTo>
                    <a:pt x="1635" y="4337"/>
                  </a:lnTo>
                  <a:moveTo>
                    <a:pt x="1101" y="5805"/>
                  </a:moveTo>
                  <a:lnTo>
                    <a:pt x="13710" y="10608"/>
                  </a:lnTo>
                  <a:moveTo>
                    <a:pt x="534" y="7239"/>
                  </a:moveTo>
                  <a:lnTo>
                    <a:pt x="13177" y="12076"/>
                  </a:lnTo>
                  <a:moveTo>
                    <a:pt x="1" y="8707"/>
                  </a:moveTo>
                  <a:lnTo>
                    <a:pt x="12643" y="1351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58" name="Google Shape;1758;p35"/>
            <p:cNvSpPr/>
            <p:nvPr/>
          </p:nvSpPr>
          <p:spPr>
            <a:xfrm rot="363082">
              <a:off x="940056" y="4735937"/>
              <a:ext cx="406531" cy="311454"/>
            </a:xfrm>
            <a:custGeom>
              <a:avLst/>
              <a:gdLst/>
              <a:ahLst/>
              <a:cxnLst/>
              <a:rect l="l" t="t" r="r" b="b"/>
              <a:pathLst>
                <a:path w="12977" h="9942" fill="none" extrusionOk="0">
                  <a:moveTo>
                    <a:pt x="12977" y="3903"/>
                  </a:moveTo>
                  <a:lnTo>
                    <a:pt x="2670" y="1"/>
                  </a:lnTo>
                  <a:moveTo>
                    <a:pt x="2002" y="1769"/>
                  </a:moveTo>
                  <a:lnTo>
                    <a:pt x="12276" y="5671"/>
                  </a:lnTo>
                  <a:moveTo>
                    <a:pt x="1335" y="3503"/>
                  </a:moveTo>
                  <a:lnTo>
                    <a:pt x="11609" y="7439"/>
                  </a:lnTo>
                  <a:moveTo>
                    <a:pt x="668" y="5271"/>
                  </a:moveTo>
                  <a:lnTo>
                    <a:pt x="10942" y="9174"/>
                  </a:lnTo>
                  <a:moveTo>
                    <a:pt x="7706" y="9941"/>
                  </a:moveTo>
                  <a:lnTo>
                    <a:pt x="1" y="7006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59" name="Google Shape;1759;p35"/>
            <p:cNvSpPr/>
            <p:nvPr/>
          </p:nvSpPr>
          <p:spPr>
            <a:xfrm rot="363082">
              <a:off x="407066" y="4979342"/>
              <a:ext cx="760778" cy="501609"/>
            </a:xfrm>
            <a:custGeom>
              <a:avLst/>
              <a:gdLst/>
              <a:ahLst/>
              <a:cxnLst/>
              <a:rect l="l" t="t" r="r" b="b"/>
              <a:pathLst>
                <a:path w="24285" h="16012" fill="none" extrusionOk="0">
                  <a:moveTo>
                    <a:pt x="24285" y="6772"/>
                  </a:moveTo>
                  <a:lnTo>
                    <a:pt x="6472" y="0"/>
                  </a:lnTo>
                  <a:moveTo>
                    <a:pt x="3136" y="1067"/>
                  </a:moveTo>
                  <a:lnTo>
                    <a:pt x="23517" y="8806"/>
                  </a:lnTo>
                  <a:moveTo>
                    <a:pt x="2336" y="3069"/>
                  </a:moveTo>
                  <a:lnTo>
                    <a:pt x="22717" y="10841"/>
                  </a:lnTo>
                  <a:moveTo>
                    <a:pt x="1568" y="5137"/>
                  </a:moveTo>
                  <a:lnTo>
                    <a:pt x="21950" y="12909"/>
                  </a:lnTo>
                  <a:moveTo>
                    <a:pt x="801" y="7172"/>
                  </a:moveTo>
                  <a:lnTo>
                    <a:pt x="21182" y="14944"/>
                  </a:lnTo>
                  <a:moveTo>
                    <a:pt x="1" y="9240"/>
                  </a:moveTo>
                  <a:lnTo>
                    <a:pt x="17847" y="1601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760" name="Google Shape;1760;p35"/>
          <p:cNvGrpSpPr/>
          <p:nvPr/>
        </p:nvGrpSpPr>
        <p:grpSpPr>
          <a:xfrm rot="3429524">
            <a:off x="-397309" y="776456"/>
            <a:ext cx="2437039" cy="2565205"/>
            <a:chOff x="1526600" y="450800"/>
            <a:chExt cx="4540675" cy="4779475"/>
          </a:xfrm>
        </p:grpSpPr>
        <p:sp>
          <p:nvSpPr>
            <p:cNvPr id="1761" name="Google Shape;1761;p35"/>
            <p:cNvSpPr/>
            <p:nvPr/>
          </p:nvSpPr>
          <p:spPr>
            <a:xfrm>
              <a:off x="1610100" y="473575"/>
              <a:ext cx="4457175" cy="4689450"/>
            </a:xfrm>
            <a:custGeom>
              <a:avLst/>
              <a:gdLst/>
              <a:ahLst/>
              <a:cxnLst/>
              <a:rect l="l" t="t" r="r" b="b"/>
              <a:pathLst>
                <a:path w="178287" h="187578" extrusionOk="0">
                  <a:moveTo>
                    <a:pt x="95602" y="1"/>
                  </a:moveTo>
                  <a:cubicBezTo>
                    <a:pt x="95141" y="1"/>
                    <a:pt x="94676" y="129"/>
                    <a:pt x="94258" y="394"/>
                  </a:cubicBezTo>
                  <a:lnTo>
                    <a:pt x="0" y="63859"/>
                  </a:lnTo>
                  <a:lnTo>
                    <a:pt x="79645" y="185257"/>
                  </a:lnTo>
                  <a:cubicBezTo>
                    <a:pt x="80631" y="186769"/>
                    <a:pt x="82280" y="187578"/>
                    <a:pt x="83965" y="187578"/>
                  </a:cubicBezTo>
                  <a:cubicBezTo>
                    <a:pt x="84955" y="187578"/>
                    <a:pt x="85959" y="187298"/>
                    <a:pt x="86847" y="186719"/>
                  </a:cubicBezTo>
                  <a:lnTo>
                    <a:pt x="176826" y="126176"/>
                  </a:lnTo>
                  <a:cubicBezTo>
                    <a:pt x="177974" y="125393"/>
                    <a:pt x="178287" y="123880"/>
                    <a:pt x="177504" y="122732"/>
                  </a:cubicBezTo>
                  <a:lnTo>
                    <a:pt x="97703" y="1125"/>
                  </a:lnTo>
                  <a:cubicBezTo>
                    <a:pt x="97205" y="394"/>
                    <a:pt x="96410" y="1"/>
                    <a:pt x="956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62" name="Google Shape;1762;p35"/>
            <p:cNvSpPr/>
            <p:nvPr/>
          </p:nvSpPr>
          <p:spPr>
            <a:xfrm>
              <a:off x="1616625" y="450800"/>
              <a:ext cx="4391950" cy="4645025"/>
            </a:xfrm>
            <a:custGeom>
              <a:avLst/>
              <a:gdLst/>
              <a:ahLst/>
              <a:cxnLst/>
              <a:rect l="l" t="t" r="r" b="b"/>
              <a:pathLst>
                <a:path w="175678" h="185801" extrusionOk="0">
                  <a:moveTo>
                    <a:pt x="93162" y="0"/>
                  </a:moveTo>
                  <a:lnTo>
                    <a:pt x="0" y="61587"/>
                  </a:lnTo>
                  <a:lnTo>
                    <a:pt x="80323" y="184028"/>
                  </a:lnTo>
                  <a:cubicBezTo>
                    <a:pt x="81085" y="185187"/>
                    <a:pt x="82329" y="185800"/>
                    <a:pt x="83604" y="185800"/>
                  </a:cubicBezTo>
                  <a:cubicBezTo>
                    <a:pt x="84339" y="185800"/>
                    <a:pt x="85083" y="185597"/>
                    <a:pt x="85751" y="185177"/>
                  </a:cubicBezTo>
                  <a:lnTo>
                    <a:pt x="175677" y="125782"/>
                  </a:lnTo>
                  <a:lnTo>
                    <a:pt x="9316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63" name="Google Shape;1763;p35"/>
            <p:cNvSpPr/>
            <p:nvPr/>
          </p:nvSpPr>
          <p:spPr>
            <a:xfrm>
              <a:off x="3931325" y="462525"/>
              <a:ext cx="2064200" cy="3145900"/>
            </a:xfrm>
            <a:custGeom>
              <a:avLst/>
              <a:gdLst/>
              <a:ahLst/>
              <a:cxnLst/>
              <a:rect l="l" t="t" r="r" b="b"/>
              <a:pathLst>
                <a:path w="82568" h="125836" fill="none" extrusionOk="0">
                  <a:moveTo>
                    <a:pt x="0" y="1"/>
                  </a:moveTo>
                  <a:lnTo>
                    <a:pt x="82567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64" name="Google Shape;1764;p35"/>
            <p:cNvSpPr/>
            <p:nvPr/>
          </p:nvSpPr>
          <p:spPr>
            <a:xfrm>
              <a:off x="3898700" y="482100"/>
              <a:ext cx="2065500" cy="3145900"/>
            </a:xfrm>
            <a:custGeom>
              <a:avLst/>
              <a:gdLst/>
              <a:ahLst/>
              <a:cxnLst/>
              <a:rect l="l" t="t" r="r" b="b"/>
              <a:pathLst>
                <a:path w="82620" h="125836" fill="none" extrusionOk="0">
                  <a:moveTo>
                    <a:pt x="1" y="1"/>
                  </a:moveTo>
                  <a:lnTo>
                    <a:pt x="82620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65" name="Google Shape;1765;p35"/>
            <p:cNvSpPr/>
            <p:nvPr/>
          </p:nvSpPr>
          <p:spPr>
            <a:xfrm>
              <a:off x="3742125" y="4138150"/>
              <a:ext cx="842925" cy="1092125"/>
            </a:xfrm>
            <a:custGeom>
              <a:avLst/>
              <a:gdLst/>
              <a:ahLst/>
              <a:cxnLst/>
              <a:rect l="l" t="t" r="r" b="b"/>
              <a:pathLst>
                <a:path w="33717" h="43685" extrusionOk="0">
                  <a:moveTo>
                    <a:pt x="9604" y="0"/>
                  </a:moveTo>
                  <a:lnTo>
                    <a:pt x="1" y="6159"/>
                  </a:lnTo>
                  <a:lnTo>
                    <a:pt x="24113" y="43685"/>
                  </a:lnTo>
                  <a:lnTo>
                    <a:pt x="25679" y="35595"/>
                  </a:lnTo>
                  <a:lnTo>
                    <a:pt x="33716" y="37526"/>
                  </a:lnTo>
                  <a:lnTo>
                    <a:pt x="96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66" name="Google Shape;1766;p35"/>
            <p:cNvSpPr/>
            <p:nvPr/>
          </p:nvSpPr>
          <p:spPr>
            <a:xfrm>
              <a:off x="1526600" y="464775"/>
              <a:ext cx="4343675" cy="4627200"/>
            </a:xfrm>
            <a:custGeom>
              <a:avLst/>
              <a:gdLst/>
              <a:ahLst/>
              <a:cxnLst/>
              <a:rect l="l" t="t" r="r" b="b"/>
              <a:pathLst>
                <a:path w="173747" h="185088" extrusionOk="0">
                  <a:moveTo>
                    <a:pt x="91115" y="1"/>
                  </a:moveTo>
                  <a:cubicBezTo>
                    <a:pt x="90634" y="1"/>
                    <a:pt x="90147" y="140"/>
                    <a:pt x="89718" y="433"/>
                  </a:cubicBezTo>
                  <a:lnTo>
                    <a:pt x="0" y="59357"/>
                  </a:lnTo>
                  <a:lnTo>
                    <a:pt x="82515" y="185087"/>
                  </a:lnTo>
                  <a:lnTo>
                    <a:pt x="172285" y="126163"/>
                  </a:lnTo>
                  <a:cubicBezTo>
                    <a:pt x="173433" y="125380"/>
                    <a:pt x="173746" y="123866"/>
                    <a:pt x="172963" y="122718"/>
                  </a:cubicBezTo>
                  <a:lnTo>
                    <a:pt x="93162" y="1111"/>
                  </a:lnTo>
                  <a:cubicBezTo>
                    <a:pt x="92705" y="392"/>
                    <a:pt x="91920" y="1"/>
                    <a:pt x="911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67" name="Google Shape;1767;p35"/>
            <p:cNvSpPr/>
            <p:nvPr/>
          </p:nvSpPr>
          <p:spPr>
            <a:xfrm>
              <a:off x="1636200" y="1843000"/>
              <a:ext cx="2130750" cy="3199400"/>
            </a:xfrm>
            <a:custGeom>
              <a:avLst/>
              <a:gdLst/>
              <a:ahLst/>
              <a:cxnLst/>
              <a:rect l="l" t="t" r="r" b="b"/>
              <a:pathLst>
                <a:path w="85230" h="127976" extrusionOk="0">
                  <a:moveTo>
                    <a:pt x="2506" y="1"/>
                  </a:moveTo>
                  <a:lnTo>
                    <a:pt x="0" y="1619"/>
                  </a:lnTo>
                  <a:lnTo>
                    <a:pt x="82724" y="127975"/>
                  </a:lnTo>
                  <a:lnTo>
                    <a:pt x="85229" y="126357"/>
                  </a:lnTo>
                  <a:lnTo>
                    <a:pt x="25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68" name="Google Shape;1768;p35"/>
            <p:cNvSpPr/>
            <p:nvPr/>
          </p:nvSpPr>
          <p:spPr>
            <a:xfrm>
              <a:off x="2647400" y="1567700"/>
              <a:ext cx="2116400" cy="2399550"/>
            </a:xfrm>
            <a:custGeom>
              <a:avLst/>
              <a:gdLst/>
              <a:ahLst/>
              <a:cxnLst/>
              <a:rect l="l" t="t" r="r" b="b"/>
              <a:pathLst>
                <a:path w="84656" h="95982" fill="none" extrusionOk="0">
                  <a:moveTo>
                    <a:pt x="82777" y="71347"/>
                  </a:moveTo>
                  <a:cubicBezTo>
                    <a:pt x="82777" y="69937"/>
                    <a:pt x="83507" y="68633"/>
                    <a:pt x="84656" y="67850"/>
                  </a:cubicBezTo>
                  <a:lnTo>
                    <a:pt x="40919" y="1201"/>
                  </a:lnTo>
                  <a:cubicBezTo>
                    <a:pt x="38988" y="2453"/>
                    <a:pt x="36431" y="1932"/>
                    <a:pt x="35178" y="0"/>
                  </a:cubicBezTo>
                  <a:lnTo>
                    <a:pt x="1149" y="22286"/>
                  </a:lnTo>
                  <a:cubicBezTo>
                    <a:pt x="2454" y="24217"/>
                    <a:pt x="1932" y="26827"/>
                    <a:pt x="1" y="28080"/>
                  </a:cubicBezTo>
                  <a:lnTo>
                    <a:pt x="43737" y="94729"/>
                  </a:lnTo>
                  <a:cubicBezTo>
                    <a:pt x="45668" y="93476"/>
                    <a:pt x="48226" y="94050"/>
                    <a:pt x="49478" y="95981"/>
                  </a:cubicBezTo>
                  <a:lnTo>
                    <a:pt x="83455" y="73643"/>
                  </a:lnTo>
                  <a:cubicBezTo>
                    <a:pt x="82985" y="72965"/>
                    <a:pt x="82777" y="72182"/>
                    <a:pt x="82777" y="71347"/>
                  </a:cubicBezTo>
                  <a:close/>
                </a:path>
              </a:pathLst>
            </a:custGeom>
            <a:solidFill>
              <a:schemeClr val="lt1"/>
            </a:solidFill>
            <a:ln w="14350" cap="flat" cmpd="sng">
              <a:solidFill>
                <a:schemeClr val="lt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769" name="Google Shape;1769;p35"/>
          <p:cNvGrpSpPr/>
          <p:nvPr/>
        </p:nvGrpSpPr>
        <p:grpSpPr>
          <a:xfrm rot="-9827298" flipH="1">
            <a:off x="-276618" y="4481423"/>
            <a:ext cx="3380067" cy="3325684"/>
            <a:chOff x="7235149" y="-718650"/>
            <a:chExt cx="3031064" cy="2982297"/>
          </a:xfrm>
        </p:grpSpPr>
        <p:grpSp>
          <p:nvGrpSpPr>
            <p:cNvPr id="1770" name="Google Shape;1770;p35"/>
            <p:cNvGrpSpPr/>
            <p:nvPr/>
          </p:nvGrpSpPr>
          <p:grpSpPr>
            <a:xfrm rot="-4962260" flipH="1">
              <a:off x="7958573" y="-653239"/>
              <a:ext cx="596905" cy="1865484"/>
              <a:chOff x="-1858600" y="2385325"/>
              <a:chExt cx="523125" cy="1635025"/>
            </a:xfrm>
          </p:grpSpPr>
          <p:sp>
            <p:nvSpPr>
              <p:cNvPr id="1771" name="Google Shape;1771;p35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772" name="Google Shape;1772;p35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773" name="Google Shape;1773;p35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774" name="Google Shape;1774;p35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775" name="Google Shape;1775;p35"/>
            <p:cNvGrpSpPr/>
            <p:nvPr/>
          </p:nvGrpSpPr>
          <p:grpSpPr>
            <a:xfrm rot="-4962260" flipH="1">
              <a:off x="7743302" y="-357136"/>
              <a:ext cx="1178407" cy="2061785"/>
              <a:chOff x="-1779100" y="2408800"/>
              <a:chExt cx="1032750" cy="1807075"/>
            </a:xfrm>
          </p:grpSpPr>
          <p:sp>
            <p:nvSpPr>
              <p:cNvPr id="1776" name="Google Shape;1776;p35"/>
              <p:cNvSpPr/>
              <p:nvPr/>
            </p:nvSpPr>
            <p:spPr>
              <a:xfrm>
                <a:off x="-1779100" y="2498825"/>
                <a:ext cx="1032750" cy="1717050"/>
              </a:xfrm>
              <a:custGeom>
                <a:avLst/>
                <a:gdLst/>
                <a:ahLst/>
                <a:cxnLst/>
                <a:rect l="l" t="t" r="r" b="b"/>
                <a:pathLst>
                  <a:path w="41310" h="68682" extrusionOk="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777" name="Google Shape;1777;p35"/>
              <p:cNvSpPr/>
              <p:nvPr/>
            </p:nvSpPr>
            <p:spPr>
              <a:xfrm>
                <a:off x="-1776550" y="2408800"/>
                <a:ext cx="973150" cy="1753225"/>
              </a:xfrm>
              <a:custGeom>
                <a:avLst/>
                <a:gdLst/>
                <a:ahLst/>
                <a:cxnLst/>
                <a:rect l="l" t="t" r="r" b="b"/>
                <a:pathLst>
                  <a:path w="38926" h="70129" extrusionOk="0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778" name="Google Shape;1778;p35"/>
              <p:cNvSpPr/>
              <p:nvPr/>
            </p:nvSpPr>
            <p:spPr>
              <a:xfrm>
                <a:off x="-1311125" y="2430900"/>
                <a:ext cx="402150" cy="319125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2765" extrusionOk="0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779" name="Google Shape;1779;p35"/>
              <p:cNvSpPr/>
              <p:nvPr/>
            </p:nvSpPr>
            <p:spPr>
              <a:xfrm>
                <a:off x="-1775275" y="2546100"/>
                <a:ext cx="795475" cy="1591550"/>
              </a:xfrm>
              <a:custGeom>
                <a:avLst/>
                <a:gdLst/>
                <a:ahLst/>
                <a:cxnLst/>
                <a:rect l="l" t="t" r="r" b="b"/>
                <a:pathLst>
                  <a:path w="31819" h="63662" extrusionOk="0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780" name="Google Shape;1780;p35"/>
            <p:cNvGrpSpPr/>
            <p:nvPr/>
          </p:nvGrpSpPr>
          <p:grpSpPr>
            <a:xfrm rot="-3828478" flipH="1">
              <a:off x="7664496" y="-324322"/>
              <a:ext cx="2244432" cy="2193641"/>
              <a:chOff x="-623774" y="407959"/>
              <a:chExt cx="2317309" cy="2264556"/>
            </a:xfrm>
          </p:grpSpPr>
          <p:grpSp>
            <p:nvGrpSpPr>
              <p:cNvPr id="1781" name="Google Shape;1781;p35"/>
              <p:cNvGrpSpPr/>
              <p:nvPr/>
            </p:nvGrpSpPr>
            <p:grpSpPr>
              <a:xfrm rot="1413719">
                <a:off x="-360763" y="695549"/>
                <a:ext cx="1791287" cy="1689375"/>
                <a:chOff x="-2055400" y="3174000"/>
                <a:chExt cx="1520600" cy="1434200"/>
              </a:xfrm>
            </p:grpSpPr>
            <p:sp>
              <p:nvSpPr>
                <p:cNvPr id="1782" name="Google Shape;1782;p35"/>
                <p:cNvSpPr/>
                <p:nvPr/>
              </p:nvSpPr>
              <p:spPr>
                <a:xfrm>
                  <a:off x="-2007975" y="3215025"/>
                  <a:ext cx="147317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27" h="55727" extrusionOk="0">
                      <a:moveTo>
                        <a:pt x="49062" y="0"/>
                      </a:moveTo>
                      <a:cubicBezTo>
                        <a:pt x="48551" y="0"/>
                        <a:pt x="48041" y="36"/>
                        <a:pt x="47542" y="108"/>
                      </a:cubicBezTo>
                      <a:cubicBezTo>
                        <a:pt x="43618" y="698"/>
                        <a:pt x="40182" y="3005"/>
                        <a:pt x="37054" y="5441"/>
                      </a:cubicBezTo>
                      <a:cubicBezTo>
                        <a:pt x="28669" y="11980"/>
                        <a:pt x="21566" y="19955"/>
                        <a:pt x="15489" y="28674"/>
                      </a:cubicBezTo>
                      <a:cubicBezTo>
                        <a:pt x="13386" y="31725"/>
                        <a:pt x="11591" y="33828"/>
                        <a:pt x="9309" y="36725"/>
                      </a:cubicBezTo>
                      <a:cubicBezTo>
                        <a:pt x="4366" y="43026"/>
                        <a:pt x="2390" y="53266"/>
                        <a:pt x="9" y="55718"/>
                      </a:cubicBezTo>
                      <a:lnTo>
                        <a:pt x="9" y="55718"/>
                      </a:lnTo>
                      <a:cubicBezTo>
                        <a:pt x="12574" y="42822"/>
                        <a:pt x="31237" y="29697"/>
                        <a:pt x="46849" y="20724"/>
                      </a:cubicBezTo>
                      <a:cubicBezTo>
                        <a:pt x="49901" y="18981"/>
                        <a:pt x="53055" y="17237"/>
                        <a:pt x="55363" y="14596"/>
                      </a:cubicBezTo>
                      <a:cubicBezTo>
                        <a:pt x="57645" y="11955"/>
                        <a:pt x="58927" y="8083"/>
                        <a:pt x="57542" y="4852"/>
                      </a:cubicBezTo>
                      <a:cubicBezTo>
                        <a:pt x="56177" y="1674"/>
                        <a:pt x="52567" y="0"/>
                        <a:pt x="49062" y="0"/>
                      </a:cubicBezTo>
                      <a:close/>
                      <a:moveTo>
                        <a:pt x="9" y="55718"/>
                      </a:moveTo>
                      <a:lnTo>
                        <a:pt x="9" y="55718"/>
                      </a:lnTo>
                      <a:cubicBezTo>
                        <a:pt x="6" y="55720"/>
                        <a:pt x="4" y="55723"/>
                        <a:pt x="1" y="55726"/>
                      </a:cubicBezTo>
                      <a:cubicBezTo>
                        <a:pt x="4" y="55723"/>
                        <a:pt x="6" y="55720"/>
                        <a:pt x="9" y="5571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783" name="Google Shape;1783;p35"/>
                <p:cNvSpPr/>
                <p:nvPr/>
              </p:nvSpPr>
              <p:spPr>
                <a:xfrm>
                  <a:off x="-2055400" y="3174000"/>
                  <a:ext cx="147252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01" h="55727" extrusionOk="0">
                      <a:moveTo>
                        <a:pt x="49036" y="0"/>
                      </a:moveTo>
                      <a:cubicBezTo>
                        <a:pt x="48525" y="0"/>
                        <a:pt x="48015" y="36"/>
                        <a:pt x="47516" y="108"/>
                      </a:cubicBezTo>
                      <a:cubicBezTo>
                        <a:pt x="43592" y="697"/>
                        <a:pt x="40156" y="3005"/>
                        <a:pt x="37028" y="5441"/>
                      </a:cubicBezTo>
                      <a:lnTo>
                        <a:pt x="37053" y="5441"/>
                      </a:lnTo>
                      <a:cubicBezTo>
                        <a:pt x="28643" y="11980"/>
                        <a:pt x="21540" y="19955"/>
                        <a:pt x="15488" y="28673"/>
                      </a:cubicBezTo>
                      <a:cubicBezTo>
                        <a:pt x="13386" y="31725"/>
                        <a:pt x="11565" y="33828"/>
                        <a:pt x="9283" y="36725"/>
                      </a:cubicBezTo>
                      <a:cubicBezTo>
                        <a:pt x="4334" y="43033"/>
                        <a:pt x="2359" y="53290"/>
                        <a:pt x="0" y="55726"/>
                      </a:cubicBezTo>
                      <a:cubicBezTo>
                        <a:pt x="12565" y="42828"/>
                        <a:pt x="31207" y="29699"/>
                        <a:pt x="46823" y="20724"/>
                      </a:cubicBezTo>
                      <a:cubicBezTo>
                        <a:pt x="49875" y="18981"/>
                        <a:pt x="53029" y="17237"/>
                        <a:pt x="55336" y="14596"/>
                      </a:cubicBezTo>
                      <a:cubicBezTo>
                        <a:pt x="57619" y="11955"/>
                        <a:pt x="58901" y="8083"/>
                        <a:pt x="57516" y="4852"/>
                      </a:cubicBezTo>
                      <a:cubicBezTo>
                        <a:pt x="56151" y="1674"/>
                        <a:pt x="52541" y="0"/>
                        <a:pt x="4903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784" name="Google Shape;1784;p35"/>
                <p:cNvSpPr/>
                <p:nvPr/>
              </p:nvSpPr>
              <p:spPr>
                <a:xfrm>
                  <a:off x="-1083325" y="3219875"/>
                  <a:ext cx="461350" cy="20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54" h="8139" extrusionOk="0">
                      <a:moveTo>
                        <a:pt x="8731" y="282"/>
                      </a:moveTo>
                      <a:cubicBezTo>
                        <a:pt x="8661" y="282"/>
                        <a:pt x="8587" y="347"/>
                        <a:pt x="8607" y="427"/>
                      </a:cubicBezTo>
                      <a:cubicBezTo>
                        <a:pt x="8607" y="452"/>
                        <a:pt x="8633" y="452"/>
                        <a:pt x="8633" y="478"/>
                      </a:cubicBezTo>
                      <a:cubicBezTo>
                        <a:pt x="8669" y="496"/>
                        <a:pt x="8705" y="514"/>
                        <a:pt x="8741" y="514"/>
                      </a:cubicBezTo>
                      <a:cubicBezTo>
                        <a:pt x="8756" y="514"/>
                        <a:pt x="8771" y="511"/>
                        <a:pt x="8786" y="504"/>
                      </a:cubicBezTo>
                      <a:cubicBezTo>
                        <a:pt x="8889" y="452"/>
                        <a:pt x="8889" y="350"/>
                        <a:pt x="8786" y="298"/>
                      </a:cubicBezTo>
                      <a:cubicBezTo>
                        <a:pt x="8770" y="287"/>
                        <a:pt x="8750" y="282"/>
                        <a:pt x="8731" y="282"/>
                      </a:cubicBezTo>
                      <a:close/>
                      <a:moveTo>
                        <a:pt x="11359" y="1"/>
                      </a:moveTo>
                      <a:cubicBezTo>
                        <a:pt x="11294" y="1"/>
                        <a:pt x="11229" y="21"/>
                        <a:pt x="11171" y="68"/>
                      </a:cubicBezTo>
                      <a:cubicBezTo>
                        <a:pt x="11120" y="119"/>
                        <a:pt x="11094" y="145"/>
                        <a:pt x="11069" y="196"/>
                      </a:cubicBezTo>
                      <a:cubicBezTo>
                        <a:pt x="10992" y="375"/>
                        <a:pt x="11017" y="581"/>
                        <a:pt x="11145" y="709"/>
                      </a:cubicBezTo>
                      <a:cubicBezTo>
                        <a:pt x="11221" y="785"/>
                        <a:pt x="11314" y="819"/>
                        <a:pt x="11405" y="819"/>
                      </a:cubicBezTo>
                      <a:cubicBezTo>
                        <a:pt x="11590" y="819"/>
                        <a:pt x="11769" y="676"/>
                        <a:pt x="11787" y="452"/>
                      </a:cubicBezTo>
                      <a:cubicBezTo>
                        <a:pt x="11806" y="234"/>
                        <a:pt x="11581" y="1"/>
                        <a:pt x="11359" y="1"/>
                      </a:cubicBezTo>
                      <a:close/>
                      <a:moveTo>
                        <a:pt x="14759" y="611"/>
                      </a:moveTo>
                      <a:cubicBezTo>
                        <a:pt x="14635" y="611"/>
                        <a:pt x="14488" y="737"/>
                        <a:pt x="14530" y="863"/>
                      </a:cubicBezTo>
                      <a:cubicBezTo>
                        <a:pt x="14530" y="888"/>
                        <a:pt x="14556" y="914"/>
                        <a:pt x="14556" y="940"/>
                      </a:cubicBezTo>
                      <a:cubicBezTo>
                        <a:pt x="14606" y="989"/>
                        <a:pt x="14666" y="1017"/>
                        <a:pt x="14730" y="1017"/>
                      </a:cubicBezTo>
                      <a:cubicBezTo>
                        <a:pt x="14765" y="1017"/>
                        <a:pt x="14802" y="1009"/>
                        <a:pt x="14838" y="991"/>
                      </a:cubicBezTo>
                      <a:cubicBezTo>
                        <a:pt x="14992" y="914"/>
                        <a:pt x="14992" y="709"/>
                        <a:pt x="14838" y="632"/>
                      </a:cubicBezTo>
                      <a:cubicBezTo>
                        <a:pt x="14814" y="618"/>
                        <a:pt x="14787" y="611"/>
                        <a:pt x="14759" y="611"/>
                      </a:cubicBezTo>
                      <a:close/>
                      <a:moveTo>
                        <a:pt x="7128" y="1616"/>
                      </a:moveTo>
                      <a:cubicBezTo>
                        <a:pt x="7063" y="1616"/>
                        <a:pt x="6998" y="1637"/>
                        <a:pt x="6940" y="1683"/>
                      </a:cubicBezTo>
                      <a:cubicBezTo>
                        <a:pt x="6889" y="1709"/>
                        <a:pt x="6863" y="1760"/>
                        <a:pt x="6838" y="1811"/>
                      </a:cubicBezTo>
                      <a:cubicBezTo>
                        <a:pt x="6761" y="1965"/>
                        <a:pt x="6786" y="2170"/>
                        <a:pt x="6914" y="2324"/>
                      </a:cubicBezTo>
                      <a:cubicBezTo>
                        <a:pt x="6987" y="2389"/>
                        <a:pt x="7075" y="2418"/>
                        <a:pt x="7161" y="2418"/>
                      </a:cubicBezTo>
                      <a:cubicBezTo>
                        <a:pt x="7351" y="2418"/>
                        <a:pt x="7538" y="2279"/>
                        <a:pt x="7556" y="2068"/>
                      </a:cubicBezTo>
                      <a:cubicBezTo>
                        <a:pt x="7575" y="1850"/>
                        <a:pt x="7350" y="1616"/>
                        <a:pt x="7128" y="1616"/>
                      </a:cubicBezTo>
                      <a:close/>
                      <a:moveTo>
                        <a:pt x="4071" y="2071"/>
                      </a:moveTo>
                      <a:cubicBezTo>
                        <a:pt x="3935" y="2071"/>
                        <a:pt x="3797" y="2181"/>
                        <a:pt x="3837" y="2324"/>
                      </a:cubicBezTo>
                      <a:cubicBezTo>
                        <a:pt x="3863" y="2350"/>
                        <a:pt x="3863" y="2376"/>
                        <a:pt x="3889" y="2401"/>
                      </a:cubicBezTo>
                      <a:cubicBezTo>
                        <a:pt x="3938" y="2451"/>
                        <a:pt x="3999" y="2479"/>
                        <a:pt x="4063" y="2479"/>
                      </a:cubicBezTo>
                      <a:cubicBezTo>
                        <a:pt x="4098" y="2479"/>
                        <a:pt x="4134" y="2471"/>
                        <a:pt x="4171" y="2452"/>
                      </a:cubicBezTo>
                      <a:cubicBezTo>
                        <a:pt x="4325" y="2376"/>
                        <a:pt x="4325" y="2170"/>
                        <a:pt x="4171" y="2093"/>
                      </a:cubicBezTo>
                      <a:cubicBezTo>
                        <a:pt x="4140" y="2078"/>
                        <a:pt x="4105" y="2071"/>
                        <a:pt x="4071" y="2071"/>
                      </a:cubicBezTo>
                      <a:close/>
                      <a:moveTo>
                        <a:pt x="13880" y="2168"/>
                      </a:moveTo>
                      <a:cubicBezTo>
                        <a:pt x="13496" y="2168"/>
                        <a:pt x="13071" y="2519"/>
                        <a:pt x="13197" y="2940"/>
                      </a:cubicBezTo>
                      <a:lnTo>
                        <a:pt x="13171" y="2914"/>
                      </a:lnTo>
                      <a:lnTo>
                        <a:pt x="13171" y="2914"/>
                      </a:lnTo>
                      <a:cubicBezTo>
                        <a:pt x="13197" y="3017"/>
                        <a:pt x="13248" y="3068"/>
                        <a:pt x="13299" y="3145"/>
                      </a:cubicBezTo>
                      <a:cubicBezTo>
                        <a:pt x="13438" y="3300"/>
                        <a:pt x="13634" y="3386"/>
                        <a:pt x="13834" y="3386"/>
                      </a:cubicBezTo>
                      <a:cubicBezTo>
                        <a:pt x="13931" y="3386"/>
                        <a:pt x="14028" y="3366"/>
                        <a:pt x="14120" y="3324"/>
                      </a:cubicBezTo>
                      <a:cubicBezTo>
                        <a:pt x="14582" y="3119"/>
                        <a:pt x="14582" y="2452"/>
                        <a:pt x="14120" y="2222"/>
                      </a:cubicBezTo>
                      <a:cubicBezTo>
                        <a:pt x="14046" y="2185"/>
                        <a:pt x="13964" y="2168"/>
                        <a:pt x="13880" y="2168"/>
                      </a:cubicBezTo>
                      <a:close/>
                      <a:moveTo>
                        <a:pt x="11052" y="2873"/>
                      </a:moveTo>
                      <a:cubicBezTo>
                        <a:pt x="10986" y="2873"/>
                        <a:pt x="10922" y="2893"/>
                        <a:pt x="10863" y="2940"/>
                      </a:cubicBezTo>
                      <a:cubicBezTo>
                        <a:pt x="10812" y="2965"/>
                        <a:pt x="10786" y="3017"/>
                        <a:pt x="10761" y="3068"/>
                      </a:cubicBezTo>
                      <a:cubicBezTo>
                        <a:pt x="10658" y="3222"/>
                        <a:pt x="10710" y="3427"/>
                        <a:pt x="10838" y="3581"/>
                      </a:cubicBezTo>
                      <a:cubicBezTo>
                        <a:pt x="10910" y="3645"/>
                        <a:pt x="10998" y="3674"/>
                        <a:pt x="11085" y="3674"/>
                      </a:cubicBezTo>
                      <a:cubicBezTo>
                        <a:pt x="11275" y="3674"/>
                        <a:pt x="11461" y="3535"/>
                        <a:pt x="11479" y="3324"/>
                      </a:cubicBezTo>
                      <a:cubicBezTo>
                        <a:pt x="11499" y="3106"/>
                        <a:pt x="11273" y="2873"/>
                        <a:pt x="11052" y="2873"/>
                      </a:cubicBezTo>
                      <a:close/>
                      <a:moveTo>
                        <a:pt x="16379" y="3486"/>
                      </a:moveTo>
                      <a:cubicBezTo>
                        <a:pt x="16118" y="3486"/>
                        <a:pt x="15832" y="3726"/>
                        <a:pt x="15915" y="4017"/>
                      </a:cubicBezTo>
                      <a:cubicBezTo>
                        <a:pt x="15915" y="4068"/>
                        <a:pt x="15941" y="4119"/>
                        <a:pt x="15992" y="4170"/>
                      </a:cubicBezTo>
                      <a:cubicBezTo>
                        <a:pt x="16098" y="4277"/>
                        <a:pt x="16241" y="4334"/>
                        <a:pt x="16378" y="4334"/>
                      </a:cubicBezTo>
                      <a:cubicBezTo>
                        <a:pt x="16440" y="4334"/>
                        <a:pt x="16500" y="4323"/>
                        <a:pt x="16556" y="4299"/>
                      </a:cubicBezTo>
                      <a:cubicBezTo>
                        <a:pt x="16889" y="4145"/>
                        <a:pt x="16889" y="3683"/>
                        <a:pt x="16556" y="3529"/>
                      </a:cubicBezTo>
                      <a:cubicBezTo>
                        <a:pt x="16502" y="3500"/>
                        <a:pt x="16441" y="3486"/>
                        <a:pt x="16379" y="3486"/>
                      </a:cubicBezTo>
                      <a:close/>
                      <a:moveTo>
                        <a:pt x="4904" y="3922"/>
                      </a:moveTo>
                      <a:cubicBezTo>
                        <a:pt x="4663" y="3922"/>
                        <a:pt x="4396" y="4153"/>
                        <a:pt x="4478" y="4401"/>
                      </a:cubicBezTo>
                      <a:cubicBezTo>
                        <a:pt x="4478" y="4453"/>
                        <a:pt x="4504" y="4504"/>
                        <a:pt x="4555" y="4529"/>
                      </a:cubicBezTo>
                      <a:cubicBezTo>
                        <a:pt x="4644" y="4636"/>
                        <a:pt x="4769" y="4693"/>
                        <a:pt x="4897" y="4693"/>
                      </a:cubicBezTo>
                      <a:cubicBezTo>
                        <a:pt x="4955" y="4693"/>
                        <a:pt x="5013" y="4681"/>
                        <a:pt x="5068" y="4658"/>
                      </a:cubicBezTo>
                      <a:cubicBezTo>
                        <a:pt x="5376" y="4529"/>
                        <a:pt x="5376" y="4094"/>
                        <a:pt x="5068" y="3965"/>
                      </a:cubicBezTo>
                      <a:cubicBezTo>
                        <a:pt x="5018" y="3935"/>
                        <a:pt x="4962" y="3922"/>
                        <a:pt x="4904" y="3922"/>
                      </a:cubicBezTo>
                      <a:close/>
                      <a:moveTo>
                        <a:pt x="9543" y="4424"/>
                      </a:moveTo>
                      <a:cubicBezTo>
                        <a:pt x="9154" y="4424"/>
                        <a:pt x="8716" y="4772"/>
                        <a:pt x="8863" y="5171"/>
                      </a:cubicBezTo>
                      <a:lnTo>
                        <a:pt x="8838" y="5171"/>
                      </a:lnTo>
                      <a:cubicBezTo>
                        <a:pt x="8863" y="5247"/>
                        <a:pt x="8915" y="5324"/>
                        <a:pt x="8966" y="5376"/>
                      </a:cubicBezTo>
                      <a:cubicBezTo>
                        <a:pt x="9111" y="5539"/>
                        <a:pt x="9321" y="5625"/>
                        <a:pt x="9531" y="5625"/>
                      </a:cubicBezTo>
                      <a:cubicBezTo>
                        <a:pt x="9617" y="5625"/>
                        <a:pt x="9704" y="5611"/>
                        <a:pt x="9786" y="5581"/>
                      </a:cubicBezTo>
                      <a:cubicBezTo>
                        <a:pt x="10248" y="5350"/>
                        <a:pt x="10248" y="4709"/>
                        <a:pt x="9786" y="4478"/>
                      </a:cubicBezTo>
                      <a:cubicBezTo>
                        <a:pt x="9712" y="4441"/>
                        <a:pt x="9629" y="4424"/>
                        <a:pt x="9543" y="4424"/>
                      </a:cubicBezTo>
                      <a:close/>
                      <a:moveTo>
                        <a:pt x="803" y="4566"/>
                      </a:moveTo>
                      <a:cubicBezTo>
                        <a:pt x="420" y="4566"/>
                        <a:pt x="1" y="4912"/>
                        <a:pt x="145" y="5324"/>
                      </a:cubicBezTo>
                      <a:lnTo>
                        <a:pt x="119" y="5324"/>
                      </a:lnTo>
                      <a:cubicBezTo>
                        <a:pt x="145" y="5401"/>
                        <a:pt x="196" y="5478"/>
                        <a:pt x="247" y="5530"/>
                      </a:cubicBezTo>
                      <a:cubicBezTo>
                        <a:pt x="393" y="5693"/>
                        <a:pt x="602" y="5779"/>
                        <a:pt x="812" y="5779"/>
                      </a:cubicBezTo>
                      <a:cubicBezTo>
                        <a:pt x="899" y="5779"/>
                        <a:pt x="986" y="5765"/>
                        <a:pt x="1068" y="5735"/>
                      </a:cubicBezTo>
                      <a:cubicBezTo>
                        <a:pt x="1530" y="5504"/>
                        <a:pt x="1530" y="4837"/>
                        <a:pt x="1068" y="4632"/>
                      </a:cubicBezTo>
                      <a:cubicBezTo>
                        <a:pt x="988" y="4587"/>
                        <a:pt x="896" y="4566"/>
                        <a:pt x="803" y="4566"/>
                      </a:cubicBezTo>
                      <a:close/>
                      <a:moveTo>
                        <a:pt x="15597" y="5507"/>
                      </a:moveTo>
                      <a:cubicBezTo>
                        <a:pt x="15474" y="5507"/>
                        <a:pt x="15336" y="5617"/>
                        <a:pt x="15376" y="5760"/>
                      </a:cubicBezTo>
                      <a:cubicBezTo>
                        <a:pt x="15376" y="5786"/>
                        <a:pt x="15402" y="5812"/>
                        <a:pt x="15428" y="5837"/>
                      </a:cubicBezTo>
                      <a:cubicBezTo>
                        <a:pt x="15461" y="5887"/>
                        <a:pt x="15515" y="5915"/>
                        <a:pt x="15577" y="5915"/>
                      </a:cubicBezTo>
                      <a:cubicBezTo>
                        <a:pt x="15612" y="5915"/>
                        <a:pt x="15648" y="5907"/>
                        <a:pt x="15684" y="5889"/>
                      </a:cubicBezTo>
                      <a:cubicBezTo>
                        <a:pt x="15838" y="5812"/>
                        <a:pt x="15838" y="5606"/>
                        <a:pt x="15684" y="5530"/>
                      </a:cubicBezTo>
                      <a:cubicBezTo>
                        <a:pt x="15658" y="5514"/>
                        <a:pt x="15628" y="5507"/>
                        <a:pt x="15597" y="5507"/>
                      </a:cubicBezTo>
                      <a:close/>
                      <a:moveTo>
                        <a:pt x="6804" y="5935"/>
                      </a:moveTo>
                      <a:cubicBezTo>
                        <a:pt x="6729" y="5935"/>
                        <a:pt x="6636" y="6001"/>
                        <a:pt x="6658" y="6068"/>
                      </a:cubicBezTo>
                      <a:cubicBezTo>
                        <a:pt x="6658" y="6094"/>
                        <a:pt x="6684" y="6094"/>
                        <a:pt x="6684" y="6119"/>
                      </a:cubicBezTo>
                      <a:cubicBezTo>
                        <a:pt x="6702" y="6137"/>
                        <a:pt x="6746" y="6156"/>
                        <a:pt x="6788" y="6156"/>
                      </a:cubicBezTo>
                      <a:cubicBezTo>
                        <a:pt x="6805" y="6156"/>
                        <a:pt x="6823" y="6152"/>
                        <a:pt x="6838" y="6145"/>
                      </a:cubicBezTo>
                      <a:cubicBezTo>
                        <a:pt x="6914" y="6119"/>
                        <a:pt x="6914" y="5991"/>
                        <a:pt x="6838" y="5940"/>
                      </a:cubicBezTo>
                      <a:cubicBezTo>
                        <a:pt x="6827" y="5936"/>
                        <a:pt x="6816" y="5935"/>
                        <a:pt x="6804" y="5935"/>
                      </a:cubicBezTo>
                      <a:close/>
                      <a:moveTo>
                        <a:pt x="17748" y="6091"/>
                      </a:moveTo>
                      <a:cubicBezTo>
                        <a:pt x="17360" y="6091"/>
                        <a:pt x="16922" y="6438"/>
                        <a:pt x="17069" y="6837"/>
                      </a:cubicBezTo>
                      <a:lnTo>
                        <a:pt x="17043" y="6837"/>
                      </a:lnTo>
                      <a:cubicBezTo>
                        <a:pt x="17069" y="6914"/>
                        <a:pt x="17120" y="6991"/>
                        <a:pt x="17171" y="7068"/>
                      </a:cubicBezTo>
                      <a:cubicBezTo>
                        <a:pt x="17310" y="7224"/>
                        <a:pt x="17506" y="7309"/>
                        <a:pt x="17706" y="7309"/>
                      </a:cubicBezTo>
                      <a:cubicBezTo>
                        <a:pt x="17803" y="7309"/>
                        <a:pt x="17900" y="7289"/>
                        <a:pt x="17992" y="7248"/>
                      </a:cubicBezTo>
                      <a:cubicBezTo>
                        <a:pt x="18454" y="7042"/>
                        <a:pt x="18454" y="6376"/>
                        <a:pt x="17992" y="6145"/>
                      </a:cubicBezTo>
                      <a:cubicBezTo>
                        <a:pt x="17918" y="6108"/>
                        <a:pt x="17834" y="6091"/>
                        <a:pt x="17748" y="6091"/>
                      </a:cubicBezTo>
                      <a:close/>
                      <a:moveTo>
                        <a:pt x="8075" y="7152"/>
                      </a:moveTo>
                      <a:cubicBezTo>
                        <a:pt x="8008" y="7152"/>
                        <a:pt x="7944" y="7173"/>
                        <a:pt x="7889" y="7222"/>
                      </a:cubicBezTo>
                      <a:lnTo>
                        <a:pt x="7863" y="7222"/>
                      </a:lnTo>
                      <a:cubicBezTo>
                        <a:pt x="7838" y="7248"/>
                        <a:pt x="7812" y="7273"/>
                        <a:pt x="7786" y="7324"/>
                      </a:cubicBezTo>
                      <a:cubicBezTo>
                        <a:pt x="7684" y="7504"/>
                        <a:pt x="7709" y="7709"/>
                        <a:pt x="7838" y="7837"/>
                      </a:cubicBezTo>
                      <a:cubicBezTo>
                        <a:pt x="7923" y="7914"/>
                        <a:pt x="8023" y="7948"/>
                        <a:pt x="8118" y="7948"/>
                      </a:cubicBezTo>
                      <a:cubicBezTo>
                        <a:pt x="8308" y="7948"/>
                        <a:pt x="8479" y="7812"/>
                        <a:pt x="8479" y="7607"/>
                      </a:cubicBezTo>
                      <a:cubicBezTo>
                        <a:pt x="8518" y="7372"/>
                        <a:pt x="8288" y="7152"/>
                        <a:pt x="8075" y="7152"/>
                      </a:cubicBezTo>
                      <a:close/>
                      <a:moveTo>
                        <a:pt x="4203" y="6925"/>
                      </a:moveTo>
                      <a:cubicBezTo>
                        <a:pt x="3813" y="6925"/>
                        <a:pt x="3406" y="7271"/>
                        <a:pt x="3530" y="7683"/>
                      </a:cubicBezTo>
                      <a:cubicBezTo>
                        <a:pt x="3555" y="7760"/>
                        <a:pt x="3607" y="7837"/>
                        <a:pt x="3658" y="7889"/>
                      </a:cubicBezTo>
                      <a:cubicBezTo>
                        <a:pt x="3803" y="8052"/>
                        <a:pt x="4013" y="8138"/>
                        <a:pt x="4223" y="8138"/>
                      </a:cubicBezTo>
                      <a:cubicBezTo>
                        <a:pt x="4309" y="8138"/>
                        <a:pt x="4396" y="8124"/>
                        <a:pt x="4478" y="8094"/>
                      </a:cubicBezTo>
                      <a:cubicBezTo>
                        <a:pt x="4940" y="7863"/>
                        <a:pt x="4940" y="7196"/>
                        <a:pt x="4478" y="6991"/>
                      </a:cubicBezTo>
                      <a:cubicBezTo>
                        <a:pt x="4393" y="6946"/>
                        <a:pt x="4299" y="6925"/>
                        <a:pt x="4203" y="69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785" name="Google Shape;1785;p35"/>
              <p:cNvSpPr/>
              <p:nvPr/>
            </p:nvSpPr>
            <p:spPr>
              <a:xfrm rot="1413719">
                <a:off x="-379186" y="861403"/>
                <a:ext cx="1464476" cy="1377667"/>
              </a:xfrm>
              <a:custGeom>
                <a:avLst/>
                <a:gdLst/>
                <a:ahLst/>
                <a:cxnLst/>
                <a:rect l="l" t="t" r="r" b="b"/>
                <a:pathLst>
                  <a:path w="49727" h="46783" extrusionOk="0">
                    <a:moveTo>
                      <a:pt x="49209" y="0"/>
                    </a:moveTo>
                    <a:cubicBezTo>
                      <a:pt x="49160" y="0"/>
                      <a:pt x="49108" y="11"/>
                      <a:pt x="49055" y="36"/>
                    </a:cubicBezTo>
                    <a:cubicBezTo>
                      <a:pt x="34592" y="8729"/>
                      <a:pt x="14361" y="23807"/>
                      <a:pt x="180" y="46218"/>
                    </a:cubicBezTo>
                    <a:cubicBezTo>
                      <a:pt x="1" y="46449"/>
                      <a:pt x="206" y="46782"/>
                      <a:pt x="488" y="46782"/>
                    </a:cubicBezTo>
                    <a:cubicBezTo>
                      <a:pt x="616" y="46782"/>
                      <a:pt x="744" y="46705"/>
                      <a:pt x="796" y="46603"/>
                    </a:cubicBezTo>
                    <a:cubicBezTo>
                      <a:pt x="14899" y="24320"/>
                      <a:pt x="35028" y="9319"/>
                      <a:pt x="49439" y="677"/>
                    </a:cubicBezTo>
                    <a:cubicBezTo>
                      <a:pt x="49727" y="434"/>
                      <a:pt x="49519" y="0"/>
                      <a:pt x="492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786" name="Google Shape;1786;p35"/>
          <p:cNvGrpSpPr/>
          <p:nvPr/>
        </p:nvGrpSpPr>
        <p:grpSpPr>
          <a:xfrm rot="10424794">
            <a:off x="10496146" y="-640419"/>
            <a:ext cx="2802652" cy="2235188"/>
            <a:chOff x="-874852" y="3661982"/>
            <a:chExt cx="2044303" cy="1580085"/>
          </a:xfrm>
        </p:grpSpPr>
        <p:grpSp>
          <p:nvGrpSpPr>
            <p:cNvPr id="1787" name="Google Shape;1787;p35"/>
            <p:cNvGrpSpPr/>
            <p:nvPr/>
          </p:nvGrpSpPr>
          <p:grpSpPr>
            <a:xfrm rot="5249857" flipH="1">
              <a:off x="48808" y="4095917"/>
              <a:ext cx="537972" cy="1681428"/>
              <a:chOff x="-1858600" y="2385325"/>
              <a:chExt cx="523125" cy="1635025"/>
            </a:xfrm>
          </p:grpSpPr>
          <p:sp>
            <p:nvSpPr>
              <p:cNvPr id="1788" name="Google Shape;1788;p35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789" name="Google Shape;1789;p35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790" name="Google Shape;1790;p35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791" name="Google Shape;1791;p35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792" name="Google Shape;1792;p35"/>
            <p:cNvGrpSpPr/>
            <p:nvPr/>
          </p:nvGrpSpPr>
          <p:grpSpPr>
            <a:xfrm rot="5249857" flipH="1">
              <a:off x="-340747" y="3668895"/>
              <a:ext cx="1062060" cy="1858361"/>
              <a:chOff x="-1779100" y="2408800"/>
              <a:chExt cx="1032750" cy="1807075"/>
            </a:xfrm>
          </p:grpSpPr>
          <p:sp>
            <p:nvSpPr>
              <p:cNvPr id="1793" name="Google Shape;1793;p35"/>
              <p:cNvSpPr/>
              <p:nvPr/>
            </p:nvSpPr>
            <p:spPr>
              <a:xfrm>
                <a:off x="-1779100" y="2498825"/>
                <a:ext cx="1032750" cy="1717050"/>
              </a:xfrm>
              <a:custGeom>
                <a:avLst/>
                <a:gdLst/>
                <a:ahLst/>
                <a:cxnLst/>
                <a:rect l="l" t="t" r="r" b="b"/>
                <a:pathLst>
                  <a:path w="41310" h="68682" extrusionOk="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794" name="Google Shape;1794;p35"/>
              <p:cNvSpPr/>
              <p:nvPr/>
            </p:nvSpPr>
            <p:spPr>
              <a:xfrm>
                <a:off x="-1776550" y="2408800"/>
                <a:ext cx="973150" cy="1753225"/>
              </a:xfrm>
              <a:custGeom>
                <a:avLst/>
                <a:gdLst/>
                <a:ahLst/>
                <a:cxnLst/>
                <a:rect l="l" t="t" r="r" b="b"/>
                <a:pathLst>
                  <a:path w="38926" h="70129" extrusionOk="0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795" name="Google Shape;1795;p35"/>
              <p:cNvSpPr/>
              <p:nvPr/>
            </p:nvSpPr>
            <p:spPr>
              <a:xfrm>
                <a:off x="-1311125" y="2430900"/>
                <a:ext cx="402150" cy="319125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2765" extrusionOk="0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796" name="Google Shape;1796;p35"/>
              <p:cNvSpPr/>
              <p:nvPr/>
            </p:nvSpPr>
            <p:spPr>
              <a:xfrm>
                <a:off x="-1775275" y="2546100"/>
                <a:ext cx="795475" cy="1591550"/>
              </a:xfrm>
              <a:custGeom>
                <a:avLst/>
                <a:gdLst/>
                <a:ahLst/>
                <a:cxnLst/>
                <a:rect l="l" t="t" r="r" b="b"/>
                <a:pathLst>
                  <a:path w="31819" h="63662" extrusionOk="0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797" name="Google Shape;1797;p35"/>
            <p:cNvGrpSpPr/>
            <p:nvPr/>
          </p:nvGrpSpPr>
          <p:grpSpPr>
            <a:xfrm rot="2700000" flipH="1">
              <a:off x="-365668" y="3606652"/>
              <a:ext cx="531184" cy="1660213"/>
              <a:chOff x="-1858600" y="2385325"/>
              <a:chExt cx="523125" cy="1635025"/>
            </a:xfrm>
          </p:grpSpPr>
          <p:sp>
            <p:nvSpPr>
              <p:cNvPr id="1798" name="Google Shape;1798;p35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799" name="Google Shape;1799;p35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00" name="Google Shape;1800;p35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01" name="Google Shape;1801;p35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802" name="Google Shape;1802;p35"/>
          <p:cNvGrpSpPr/>
          <p:nvPr/>
        </p:nvGrpSpPr>
        <p:grpSpPr>
          <a:xfrm rot="5170076">
            <a:off x="10330203" y="5272232"/>
            <a:ext cx="2436828" cy="2564984"/>
            <a:chOff x="1526600" y="450800"/>
            <a:chExt cx="4540675" cy="4779475"/>
          </a:xfrm>
        </p:grpSpPr>
        <p:sp>
          <p:nvSpPr>
            <p:cNvPr id="1803" name="Google Shape;1803;p35"/>
            <p:cNvSpPr/>
            <p:nvPr/>
          </p:nvSpPr>
          <p:spPr>
            <a:xfrm>
              <a:off x="1610100" y="473575"/>
              <a:ext cx="4457175" cy="4689450"/>
            </a:xfrm>
            <a:custGeom>
              <a:avLst/>
              <a:gdLst/>
              <a:ahLst/>
              <a:cxnLst/>
              <a:rect l="l" t="t" r="r" b="b"/>
              <a:pathLst>
                <a:path w="178287" h="187578" extrusionOk="0">
                  <a:moveTo>
                    <a:pt x="95602" y="1"/>
                  </a:moveTo>
                  <a:cubicBezTo>
                    <a:pt x="95141" y="1"/>
                    <a:pt x="94676" y="129"/>
                    <a:pt x="94258" y="394"/>
                  </a:cubicBezTo>
                  <a:lnTo>
                    <a:pt x="0" y="63859"/>
                  </a:lnTo>
                  <a:lnTo>
                    <a:pt x="79645" y="185257"/>
                  </a:lnTo>
                  <a:cubicBezTo>
                    <a:pt x="80631" y="186769"/>
                    <a:pt x="82280" y="187578"/>
                    <a:pt x="83965" y="187578"/>
                  </a:cubicBezTo>
                  <a:cubicBezTo>
                    <a:pt x="84955" y="187578"/>
                    <a:pt x="85959" y="187298"/>
                    <a:pt x="86847" y="186719"/>
                  </a:cubicBezTo>
                  <a:lnTo>
                    <a:pt x="176826" y="126176"/>
                  </a:lnTo>
                  <a:cubicBezTo>
                    <a:pt x="177974" y="125393"/>
                    <a:pt x="178287" y="123880"/>
                    <a:pt x="177504" y="122732"/>
                  </a:cubicBezTo>
                  <a:lnTo>
                    <a:pt x="97703" y="1125"/>
                  </a:lnTo>
                  <a:cubicBezTo>
                    <a:pt x="97205" y="394"/>
                    <a:pt x="96410" y="1"/>
                    <a:pt x="95602" y="1"/>
                  </a:cubicBezTo>
                  <a:close/>
                </a:path>
              </a:pathLst>
            </a:custGeom>
            <a:solidFill>
              <a:srgbClr val="119B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04" name="Google Shape;1804;p35"/>
            <p:cNvSpPr/>
            <p:nvPr/>
          </p:nvSpPr>
          <p:spPr>
            <a:xfrm>
              <a:off x="1616625" y="450800"/>
              <a:ext cx="4391950" cy="4645025"/>
            </a:xfrm>
            <a:custGeom>
              <a:avLst/>
              <a:gdLst/>
              <a:ahLst/>
              <a:cxnLst/>
              <a:rect l="l" t="t" r="r" b="b"/>
              <a:pathLst>
                <a:path w="175678" h="185801" extrusionOk="0">
                  <a:moveTo>
                    <a:pt x="93162" y="0"/>
                  </a:moveTo>
                  <a:lnTo>
                    <a:pt x="0" y="61587"/>
                  </a:lnTo>
                  <a:lnTo>
                    <a:pt x="80323" y="184028"/>
                  </a:lnTo>
                  <a:cubicBezTo>
                    <a:pt x="81085" y="185187"/>
                    <a:pt x="82329" y="185800"/>
                    <a:pt x="83604" y="185800"/>
                  </a:cubicBezTo>
                  <a:cubicBezTo>
                    <a:pt x="84339" y="185800"/>
                    <a:pt x="85083" y="185597"/>
                    <a:pt x="85751" y="185177"/>
                  </a:cubicBezTo>
                  <a:lnTo>
                    <a:pt x="175677" y="125782"/>
                  </a:lnTo>
                  <a:lnTo>
                    <a:pt x="9316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05" name="Google Shape;1805;p35"/>
            <p:cNvSpPr/>
            <p:nvPr/>
          </p:nvSpPr>
          <p:spPr>
            <a:xfrm>
              <a:off x="3931325" y="462525"/>
              <a:ext cx="2064200" cy="3145900"/>
            </a:xfrm>
            <a:custGeom>
              <a:avLst/>
              <a:gdLst/>
              <a:ahLst/>
              <a:cxnLst/>
              <a:rect l="l" t="t" r="r" b="b"/>
              <a:pathLst>
                <a:path w="82568" h="125836" fill="none" extrusionOk="0">
                  <a:moveTo>
                    <a:pt x="0" y="1"/>
                  </a:moveTo>
                  <a:lnTo>
                    <a:pt x="82567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06" name="Google Shape;1806;p35"/>
            <p:cNvSpPr/>
            <p:nvPr/>
          </p:nvSpPr>
          <p:spPr>
            <a:xfrm>
              <a:off x="3898700" y="482100"/>
              <a:ext cx="2065500" cy="3145900"/>
            </a:xfrm>
            <a:custGeom>
              <a:avLst/>
              <a:gdLst/>
              <a:ahLst/>
              <a:cxnLst/>
              <a:rect l="l" t="t" r="r" b="b"/>
              <a:pathLst>
                <a:path w="82620" h="125836" fill="none" extrusionOk="0">
                  <a:moveTo>
                    <a:pt x="1" y="1"/>
                  </a:moveTo>
                  <a:lnTo>
                    <a:pt x="82620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07" name="Google Shape;1807;p35"/>
            <p:cNvSpPr/>
            <p:nvPr/>
          </p:nvSpPr>
          <p:spPr>
            <a:xfrm>
              <a:off x="3742125" y="4138150"/>
              <a:ext cx="842925" cy="1092125"/>
            </a:xfrm>
            <a:custGeom>
              <a:avLst/>
              <a:gdLst/>
              <a:ahLst/>
              <a:cxnLst/>
              <a:rect l="l" t="t" r="r" b="b"/>
              <a:pathLst>
                <a:path w="33717" h="43685" extrusionOk="0">
                  <a:moveTo>
                    <a:pt x="9604" y="0"/>
                  </a:moveTo>
                  <a:lnTo>
                    <a:pt x="1" y="6159"/>
                  </a:lnTo>
                  <a:lnTo>
                    <a:pt x="24113" y="43685"/>
                  </a:lnTo>
                  <a:lnTo>
                    <a:pt x="25679" y="35595"/>
                  </a:lnTo>
                  <a:lnTo>
                    <a:pt x="33716" y="37526"/>
                  </a:lnTo>
                  <a:lnTo>
                    <a:pt x="96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08" name="Google Shape;1808;p35"/>
            <p:cNvSpPr/>
            <p:nvPr/>
          </p:nvSpPr>
          <p:spPr>
            <a:xfrm>
              <a:off x="1526600" y="464775"/>
              <a:ext cx="4343675" cy="4627200"/>
            </a:xfrm>
            <a:custGeom>
              <a:avLst/>
              <a:gdLst/>
              <a:ahLst/>
              <a:cxnLst/>
              <a:rect l="l" t="t" r="r" b="b"/>
              <a:pathLst>
                <a:path w="173747" h="185088" extrusionOk="0">
                  <a:moveTo>
                    <a:pt x="91115" y="1"/>
                  </a:moveTo>
                  <a:cubicBezTo>
                    <a:pt x="90634" y="1"/>
                    <a:pt x="90147" y="140"/>
                    <a:pt x="89718" y="433"/>
                  </a:cubicBezTo>
                  <a:lnTo>
                    <a:pt x="0" y="59357"/>
                  </a:lnTo>
                  <a:lnTo>
                    <a:pt x="82515" y="185087"/>
                  </a:lnTo>
                  <a:lnTo>
                    <a:pt x="172285" y="126163"/>
                  </a:lnTo>
                  <a:cubicBezTo>
                    <a:pt x="173433" y="125380"/>
                    <a:pt x="173746" y="123866"/>
                    <a:pt x="172963" y="122718"/>
                  </a:cubicBezTo>
                  <a:lnTo>
                    <a:pt x="93162" y="1111"/>
                  </a:lnTo>
                  <a:cubicBezTo>
                    <a:pt x="92705" y="392"/>
                    <a:pt x="91920" y="1"/>
                    <a:pt x="91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09" name="Google Shape;1809;p35"/>
            <p:cNvSpPr/>
            <p:nvPr/>
          </p:nvSpPr>
          <p:spPr>
            <a:xfrm>
              <a:off x="1636200" y="1843000"/>
              <a:ext cx="2130750" cy="3199400"/>
            </a:xfrm>
            <a:custGeom>
              <a:avLst/>
              <a:gdLst/>
              <a:ahLst/>
              <a:cxnLst/>
              <a:rect l="l" t="t" r="r" b="b"/>
              <a:pathLst>
                <a:path w="85230" h="127976" extrusionOk="0">
                  <a:moveTo>
                    <a:pt x="2506" y="1"/>
                  </a:moveTo>
                  <a:lnTo>
                    <a:pt x="0" y="1619"/>
                  </a:lnTo>
                  <a:lnTo>
                    <a:pt x="82724" y="127975"/>
                  </a:lnTo>
                  <a:lnTo>
                    <a:pt x="85229" y="126357"/>
                  </a:lnTo>
                  <a:lnTo>
                    <a:pt x="25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10" name="Google Shape;1810;p35"/>
            <p:cNvSpPr/>
            <p:nvPr/>
          </p:nvSpPr>
          <p:spPr>
            <a:xfrm>
              <a:off x="2647400" y="1567700"/>
              <a:ext cx="2116400" cy="2399550"/>
            </a:xfrm>
            <a:custGeom>
              <a:avLst/>
              <a:gdLst/>
              <a:ahLst/>
              <a:cxnLst/>
              <a:rect l="l" t="t" r="r" b="b"/>
              <a:pathLst>
                <a:path w="84656" h="95982" fill="none" extrusionOk="0">
                  <a:moveTo>
                    <a:pt x="82777" y="71347"/>
                  </a:moveTo>
                  <a:cubicBezTo>
                    <a:pt x="82777" y="69937"/>
                    <a:pt x="83507" y="68633"/>
                    <a:pt x="84656" y="67850"/>
                  </a:cubicBezTo>
                  <a:lnTo>
                    <a:pt x="40919" y="1201"/>
                  </a:lnTo>
                  <a:cubicBezTo>
                    <a:pt x="38988" y="2453"/>
                    <a:pt x="36431" y="1932"/>
                    <a:pt x="35178" y="0"/>
                  </a:cubicBezTo>
                  <a:lnTo>
                    <a:pt x="1149" y="22286"/>
                  </a:lnTo>
                  <a:cubicBezTo>
                    <a:pt x="2454" y="24217"/>
                    <a:pt x="1932" y="26827"/>
                    <a:pt x="1" y="28080"/>
                  </a:cubicBezTo>
                  <a:lnTo>
                    <a:pt x="43737" y="94729"/>
                  </a:lnTo>
                  <a:cubicBezTo>
                    <a:pt x="45668" y="93476"/>
                    <a:pt x="48226" y="94050"/>
                    <a:pt x="49478" y="95981"/>
                  </a:cubicBezTo>
                  <a:lnTo>
                    <a:pt x="83455" y="73643"/>
                  </a:lnTo>
                  <a:cubicBezTo>
                    <a:pt x="82985" y="72965"/>
                    <a:pt x="82777" y="72182"/>
                    <a:pt x="82777" y="71347"/>
                  </a:cubicBezTo>
                  <a:close/>
                </a:path>
              </a:pathLst>
            </a:custGeom>
            <a:solidFill>
              <a:schemeClr val="lt1"/>
            </a:solidFill>
            <a:ln w="14350" cap="flat" cmpd="sng">
              <a:solidFill>
                <a:schemeClr val="lt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333595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2" name="Google Shape;1812;p3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75466" y="-36433"/>
            <a:ext cx="12342935" cy="700533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13" name="Google Shape;1813;p36"/>
          <p:cNvGrpSpPr/>
          <p:nvPr/>
        </p:nvGrpSpPr>
        <p:grpSpPr>
          <a:xfrm rot="-1529531" flipH="1">
            <a:off x="-1273305" y="-845404"/>
            <a:ext cx="3658412" cy="3599552"/>
            <a:chOff x="7235149" y="-718650"/>
            <a:chExt cx="3031064" cy="2982297"/>
          </a:xfrm>
        </p:grpSpPr>
        <p:grpSp>
          <p:nvGrpSpPr>
            <p:cNvPr id="1814" name="Google Shape;1814;p36"/>
            <p:cNvGrpSpPr/>
            <p:nvPr/>
          </p:nvGrpSpPr>
          <p:grpSpPr>
            <a:xfrm rot="-4962260" flipH="1">
              <a:off x="7958573" y="-653239"/>
              <a:ext cx="596905" cy="1865484"/>
              <a:chOff x="-1858600" y="2385325"/>
              <a:chExt cx="523125" cy="1635025"/>
            </a:xfrm>
          </p:grpSpPr>
          <p:sp>
            <p:nvSpPr>
              <p:cNvPr id="1815" name="Google Shape;1815;p36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16" name="Google Shape;1816;p36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17" name="Google Shape;1817;p36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18" name="Google Shape;1818;p36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819" name="Google Shape;1819;p36"/>
            <p:cNvGrpSpPr/>
            <p:nvPr/>
          </p:nvGrpSpPr>
          <p:grpSpPr>
            <a:xfrm rot="-4962260" flipH="1">
              <a:off x="7743302" y="-357136"/>
              <a:ext cx="1178407" cy="2061785"/>
              <a:chOff x="-1779100" y="2408800"/>
              <a:chExt cx="1032750" cy="1807075"/>
            </a:xfrm>
          </p:grpSpPr>
          <p:sp>
            <p:nvSpPr>
              <p:cNvPr id="1820" name="Google Shape;1820;p36"/>
              <p:cNvSpPr/>
              <p:nvPr/>
            </p:nvSpPr>
            <p:spPr>
              <a:xfrm>
                <a:off x="-1779100" y="2498825"/>
                <a:ext cx="1032750" cy="1717050"/>
              </a:xfrm>
              <a:custGeom>
                <a:avLst/>
                <a:gdLst/>
                <a:ahLst/>
                <a:cxnLst/>
                <a:rect l="l" t="t" r="r" b="b"/>
                <a:pathLst>
                  <a:path w="41310" h="68682" extrusionOk="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21" name="Google Shape;1821;p36"/>
              <p:cNvSpPr/>
              <p:nvPr/>
            </p:nvSpPr>
            <p:spPr>
              <a:xfrm>
                <a:off x="-1776550" y="2408800"/>
                <a:ext cx="973150" cy="1753225"/>
              </a:xfrm>
              <a:custGeom>
                <a:avLst/>
                <a:gdLst/>
                <a:ahLst/>
                <a:cxnLst/>
                <a:rect l="l" t="t" r="r" b="b"/>
                <a:pathLst>
                  <a:path w="38926" h="70129" extrusionOk="0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22" name="Google Shape;1822;p36"/>
              <p:cNvSpPr/>
              <p:nvPr/>
            </p:nvSpPr>
            <p:spPr>
              <a:xfrm>
                <a:off x="-1311125" y="2430900"/>
                <a:ext cx="402150" cy="319125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2765" extrusionOk="0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23" name="Google Shape;1823;p36"/>
              <p:cNvSpPr/>
              <p:nvPr/>
            </p:nvSpPr>
            <p:spPr>
              <a:xfrm>
                <a:off x="-1775275" y="2546100"/>
                <a:ext cx="795475" cy="1591550"/>
              </a:xfrm>
              <a:custGeom>
                <a:avLst/>
                <a:gdLst/>
                <a:ahLst/>
                <a:cxnLst/>
                <a:rect l="l" t="t" r="r" b="b"/>
                <a:pathLst>
                  <a:path w="31819" h="63662" extrusionOk="0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824" name="Google Shape;1824;p36"/>
            <p:cNvGrpSpPr/>
            <p:nvPr/>
          </p:nvGrpSpPr>
          <p:grpSpPr>
            <a:xfrm rot="-3828478" flipH="1">
              <a:off x="7664496" y="-324322"/>
              <a:ext cx="2244432" cy="2193641"/>
              <a:chOff x="-623774" y="407959"/>
              <a:chExt cx="2317309" cy="2264556"/>
            </a:xfrm>
          </p:grpSpPr>
          <p:grpSp>
            <p:nvGrpSpPr>
              <p:cNvPr id="1825" name="Google Shape;1825;p36"/>
              <p:cNvGrpSpPr/>
              <p:nvPr/>
            </p:nvGrpSpPr>
            <p:grpSpPr>
              <a:xfrm rot="1413719">
                <a:off x="-360763" y="695549"/>
                <a:ext cx="1791287" cy="1689375"/>
                <a:chOff x="-2055400" y="3174000"/>
                <a:chExt cx="1520600" cy="1434200"/>
              </a:xfrm>
            </p:grpSpPr>
            <p:sp>
              <p:nvSpPr>
                <p:cNvPr id="1826" name="Google Shape;1826;p36"/>
                <p:cNvSpPr/>
                <p:nvPr/>
              </p:nvSpPr>
              <p:spPr>
                <a:xfrm>
                  <a:off x="-2007975" y="3215025"/>
                  <a:ext cx="147317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27" h="55727" extrusionOk="0">
                      <a:moveTo>
                        <a:pt x="49062" y="0"/>
                      </a:moveTo>
                      <a:cubicBezTo>
                        <a:pt x="48551" y="0"/>
                        <a:pt x="48041" y="36"/>
                        <a:pt x="47542" y="108"/>
                      </a:cubicBezTo>
                      <a:cubicBezTo>
                        <a:pt x="43618" y="698"/>
                        <a:pt x="40182" y="3005"/>
                        <a:pt x="37054" y="5441"/>
                      </a:cubicBezTo>
                      <a:cubicBezTo>
                        <a:pt x="28669" y="11980"/>
                        <a:pt x="21566" y="19955"/>
                        <a:pt x="15489" y="28674"/>
                      </a:cubicBezTo>
                      <a:cubicBezTo>
                        <a:pt x="13386" y="31725"/>
                        <a:pt x="11591" y="33828"/>
                        <a:pt x="9309" y="36725"/>
                      </a:cubicBezTo>
                      <a:cubicBezTo>
                        <a:pt x="4366" y="43026"/>
                        <a:pt x="2390" y="53266"/>
                        <a:pt x="9" y="55718"/>
                      </a:cubicBezTo>
                      <a:lnTo>
                        <a:pt x="9" y="55718"/>
                      </a:lnTo>
                      <a:cubicBezTo>
                        <a:pt x="12574" y="42822"/>
                        <a:pt x="31237" y="29697"/>
                        <a:pt x="46849" y="20724"/>
                      </a:cubicBezTo>
                      <a:cubicBezTo>
                        <a:pt x="49901" y="18981"/>
                        <a:pt x="53055" y="17237"/>
                        <a:pt x="55363" y="14596"/>
                      </a:cubicBezTo>
                      <a:cubicBezTo>
                        <a:pt x="57645" y="11955"/>
                        <a:pt x="58927" y="8083"/>
                        <a:pt x="57542" y="4852"/>
                      </a:cubicBezTo>
                      <a:cubicBezTo>
                        <a:pt x="56177" y="1674"/>
                        <a:pt x="52567" y="0"/>
                        <a:pt x="49062" y="0"/>
                      </a:cubicBezTo>
                      <a:close/>
                      <a:moveTo>
                        <a:pt x="9" y="55718"/>
                      </a:moveTo>
                      <a:lnTo>
                        <a:pt x="9" y="55718"/>
                      </a:lnTo>
                      <a:cubicBezTo>
                        <a:pt x="6" y="55720"/>
                        <a:pt x="4" y="55723"/>
                        <a:pt x="1" y="55726"/>
                      </a:cubicBezTo>
                      <a:cubicBezTo>
                        <a:pt x="4" y="55723"/>
                        <a:pt x="6" y="55720"/>
                        <a:pt x="9" y="5571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827" name="Google Shape;1827;p36"/>
                <p:cNvSpPr/>
                <p:nvPr/>
              </p:nvSpPr>
              <p:spPr>
                <a:xfrm>
                  <a:off x="-2055400" y="3174000"/>
                  <a:ext cx="147252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01" h="55727" extrusionOk="0">
                      <a:moveTo>
                        <a:pt x="49036" y="0"/>
                      </a:moveTo>
                      <a:cubicBezTo>
                        <a:pt x="48525" y="0"/>
                        <a:pt x="48015" y="36"/>
                        <a:pt x="47516" y="108"/>
                      </a:cubicBezTo>
                      <a:cubicBezTo>
                        <a:pt x="43592" y="697"/>
                        <a:pt x="40156" y="3005"/>
                        <a:pt x="37028" y="5441"/>
                      </a:cubicBezTo>
                      <a:lnTo>
                        <a:pt x="37053" y="5441"/>
                      </a:lnTo>
                      <a:cubicBezTo>
                        <a:pt x="28643" y="11980"/>
                        <a:pt x="21540" y="19955"/>
                        <a:pt x="15488" y="28673"/>
                      </a:cubicBezTo>
                      <a:cubicBezTo>
                        <a:pt x="13386" y="31725"/>
                        <a:pt x="11565" y="33828"/>
                        <a:pt x="9283" y="36725"/>
                      </a:cubicBezTo>
                      <a:cubicBezTo>
                        <a:pt x="4334" y="43033"/>
                        <a:pt x="2359" y="53290"/>
                        <a:pt x="0" y="55726"/>
                      </a:cubicBezTo>
                      <a:cubicBezTo>
                        <a:pt x="12565" y="42828"/>
                        <a:pt x="31207" y="29699"/>
                        <a:pt x="46823" y="20724"/>
                      </a:cubicBezTo>
                      <a:cubicBezTo>
                        <a:pt x="49875" y="18981"/>
                        <a:pt x="53029" y="17237"/>
                        <a:pt x="55336" y="14596"/>
                      </a:cubicBezTo>
                      <a:cubicBezTo>
                        <a:pt x="57619" y="11955"/>
                        <a:pt x="58901" y="8083"/>
                        <a:pt x="57516" y="4852"/>
                      </a:cubicBezTo>
                      <a:cubicBezTo>
                        <a:pt x="56151" y="1674"/>
                        <a:pt x="52541" y="0"/>
                        <a:pt x="4903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828" name="Google Shape;1828;p36"/>
                <p:cNvSpPr/>
                <p:nvPr/>
              </p:nvSpPr>
              <p:spPr>
                <a:xfrm>
                  <a:off x="-1083325" y="3219875"/>
                  <a:ext cx="461350" cy="20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54" h="8139" extrusionOk="0">
                      <a:moveTo>
                        <a:pt x="8731" y="282"/>
                      </a:moveTo>
                      <a:cubicBezTo>
                        <a:pt x="8661" y="282"/>
                        <a:pt x="8587" y="347"/>
                        <a:pt x="8607" y="427"/>
                      </a:cubicBezTo>
                      <a:cubicBezTo>
                        <a:pt x="8607" y="452"/>
                        <a:pt x="8633" y="452"/>
                        <a:pt x="8633" y="478"/>
                      </a:cubicBezTo>
                      <a:cubicBezTo>
                        <a:pt x="8669" y="496"/>
                        <a:pt x="8705" y="514"/>
                        <a:pt x="8741" y="514"/>
                      </a:cubicBezTo>
                      <a:cubicBezTo>
                        <a:pt x="8756" y="514"/>
                        <a:pt x="8771" y="511"/>
                        <a:pt x="8786" y="504"/>
                      </a:cubicBezTo>
                      <a:cubicBezTo>
                        <a:pt x="8889" y="452"/>
                        <a:pt x="8889" y="350"/>
                        <a:pt x="8786" y="298"/>
                      </a:cubicBezTo>
                      <a:cubicBezTo>
                        <a:pt x="8770" y="287"/>
                        <a:pt x="8750" y="282"/>
                        <a:pt x="8731" y="282"/>
                      </a:cubicBezTo>
                      <a:close/>
                      <a:moveTo>
                        <a:pt x="11359" y="1"/>
                      </a:moveTo>
                      <a:cubicBezTo>
                        <a:pt x="11294" y="1"/>
                        <a:pt x="11229" y="21"/>
                        <a:pt x="11171" y="68"/>
                      </a:cubicBezTo>
                      <a:cubicBezTo>
                        <a:pt x="11120" y="119"/>
                        <a:pt x="11094" y="145"/>
                        <a:pt x="11069" y="196"/>
                      </a:cubicBezTo>
                      <a:cubicBezTo>
                        <a:pt x="10992" y="375"/>
                        <a:pt x="11017" y="581"/>
                        <a:pt x="11145" y="709"/>
                      </a:cubicBezTo>
                      <a:cubicBezTo>
                        <a:pt x="11221" y="785"/>
                        <a:pt x="11314" y="819"/>
                        <a:pt x="11405" y="819"/>
                      </a:cubicBezTo>
                      <a:cubicBezTo>
                        <a:pt x="11590" y="819"/>
                        <a:pt x="11769" y="676"/>
                        <a:pt x="11787" y="452"/>
                      </a:cubicBezTo>
                      <a:cubicBezTo>
                        <a:pt x="11806" y="234"/>
                        <a:pt x="11581" y="1"/>
                        <a:pt x="11359" y="1"/>
                      </a:cubicBezTo>
                      <a:close/>
                      <a:moveTo>
                        <a:pt x="14759" y="611"/>
                      </a:moveTo>
                      <a:cubicBezTo>
                        <a:pt x="14635" y="611"/>
                        <a:pt x="14488" y="737"/>
                        <a:pt x="14530" y="863"/>
                      </a:cubicBezTo>
                      <a:cubicBezTo>
                        <a:pt x="14530" y="888"/>
                        <a:pt x="14556" y="914"/>
                        <a:pt x="14556" y="940"/>
                      </a:cubicBezTo>
                      <a:cubicBezTo>
                        <a:pt x="14606" y="989"/>
                        <a:pt x="14666" y="1017"/>
                        <a:pt x="14730" y="1017"/>
                      </a:cubicBezTo>
                      <a:cubicBezTo>
                        <a:pt x="14765" y="1017"/>
                        <a:pt x="14802" y="1009"/>
                        <a:pt x="14838" y="991"/>
                      </a:cubicBezTo>
                      <a:cubicBezTo>
                        <a:pt x="14992" y="914"/>
                        <a:pt x="14992" y="709"/>
                        <a:pt x="14838" y="632"/>
                      </a:cubicBezTo>
                      <a:cubicBezTo>
                        <a:pt x="14814" y="618"/>
                        <a:pt x="14787" y="611"/>
                        <a:pt x="14759" y="611"/>
                      </a:cubicBezTo>
                      <a:close/>
                      <a:moveTo>
                        <a:pt x="7128" y="1616"/>
                      </a:moveTo>
                      <a:cubicBezTo>
                        <a:pt x="7063" y="1616"/>
                        <a:pt x="6998" y="1637"/>
                        <a:pt x="6940" y="1683"/>
                      </a:cubicBezTo>
                      <a:cubicBezTo>
                        <a:pt x="6889" y="1709"/>
                        <a:pt x="6863" y="1760"/>
                        <a:pt x="6838" y="1811"/>
                      </a:cubicBezTo>
                      <a:cubicBezTo>
                        <a:pt x="6761" y="1965"/>
                        <a:pt x="6786" y="2170"/>
                        <a:pt x="6914" y="2324"/>
                      </a:cubicBezTo>
                      <a:cubicBezTo>
                        <a:pt x="6987" y="2389"/>
                        <a:pt x="7075" y="2418"/>
                        <a:pt x="7161" y="2418"/>
                      </a:cubicBezTo>
                      <a:cubicBezTo>
                        <a:pt x="7351" y="2418"/>
                        <a:pt x="7538" y="2279"/>
                        <a:pt x="7556" y="2068"/>
                      </a:cubicBezTo>
                      <a:cubicBezTo>
                        <a:pt x="7575" y="1850"/>
                        <a:pt x="7350" y="1616"/>
                        <a:pt x="7128" y="1616"/>
                      </a:cubicBezTo>
                      <a:close/>
                      <a:moveTo>
                        <a:pt x="4071" y="2071"/>
                      </a:moveTo>
                      <a:cubicBezTo>
                        <a:pt x="3935" y="2071"/>
                        <a:pt x="3797" y="2181"/>
                        <a:pt x="3837" y="2324"/>
                      </a:cubicBezTo>
                      <a:cubicBezTo>
                        <a:pt x="3863" y="2350"/>
                        <a:pt x="3863" y="2376"/>
                        <a:pt x="3889" y="2401"/>
                      </a:cubicBezTo>
                      <a:cubicBezTo>
                        <a:pt x="3938" y="2451"/>
                        <a:pt x="3999" y="2479"/>
                        <a:pt x="4063" y="2479"/>
                      </a:cubicBezTo>
                      <a:cubicBezTo>
                        <a:pt x="4098" y="2479"/>
                        <a:pt x="4134" y="2471"/>
                        <a:pt x="4171" y="2452"/>
                      </a:cubicBezTo>
                      <a:cubicBezTo>
                        <a:pt x="4325" y="2376"/>
                        <a:pt x="4325" y="2170"/>
                        <a:pt x="4171" y="2093"/>
                      </a:cubicBezTo>
                      <a:cubicBezTo>
                        <a:pt x="4140" y="2078"/>
                        <a:pt x="4105" y="2071"/>
                        <a:pt x="4071" y="2071"/>
                      </a:cubicBezTo>
                      <a:close/>
                      <a:moveTo>
                        <a:pt x="13880" y="2168"/>
                      </a:moveTo>
                      <a:cubicBezTo>
                        <a:pt x="13496" y="2168"/>
                        <a:pt x="13071" y="2519"/>
                        <a:pt x="13197" y="2940"/>
                      </a:cubicBezTo>
                      <a:lnTo>
                        <a:pt x="13171" y="2914"/>
                      </a:lnTo>
                      <a:lnTo>
                        <a:pt x="13171" y="2914"/>
                      </a:lnTo>
                      <a:cubicBezTo>
                        <a:pt x="13197" y="3017"/>
                        <a:pt x="13248" y="3068"/>
                        <a:pt x="13299" y="3145"/>
                      </a:cubicBezTo>
                      <a:cubicBezTo>
                        <a:pt x="13438" y="3300"/>
                        <a:pt x="13634" y="3386"/>
                        <a:pt x="13834" y="3386"/>
                      </a:cubicBezTo>
                      <a:cubicBezTo>
                        <a:pt x="13931" y="3386"/>
                        <a:pt x="14028" y="3366"/>
                        <a:pt x="14120" y="3324"/>
                      </a:cubicBezTo>
                      <a:cubicBezTo>
                        <a:pt x="14582" y="3119"/>
                        <a:pt x="14582" y="2452"/>
                        <a:pt x="14120" y="2222"/>
                      </a:cubicBezTo>
                      <a:cubicBezTo>
                        <a:pt x="14046" y="2185"/>
                        <a:pt x="13964" y="2168"/>
                        <a:pt x="13880" y="2168"/>
                      </a:cubicBezTo>
                      <a:close/>
                      <a:moveTo>
                        <a:pt x="11052" y="2873"/>
                      </a:moveTo>
                      <a:cubicBezTo>
                        <a:pt x="10986" y="2873"/>
                        <a:pt x="10922" y="2893"/>
                        <a:pt x="10863" y="2940"/>
                      </a:cubicBezTo>
                      <a:cubicBezTo>
                        <a:pt x="10812" y="2965"/>
                        <a:pt x="10786" y="3017"/>
                        <a:pt x="10761" y="3068"/>
                      </a:cubicBezTo>
                      <a:cubicBezTo>
                        <a:pt x="10658" y="3222"/>
                        <a:pt x="10710" y="3427"/>
                        <a:pt x="10838" y="3581"/>
                      </a:cubicBezTo>
                      <a:cubicBezTo>
                        <a:pt x="10910" y="3645"/>
                        <a:pt x="10998" y="3674"/>
                        <a:pt x="11085" y="3674"/>
                      </a:cubicBezTo>
                      <a:cubicBezTo>
                        <a:pt x="11275" y="3674"/>
                        <a:pt x="11461" y="3535"/>
                        <a:pt x="11479" y="3324"/>
                      </a:cubicBezTo>
                      <a:cubicBezTo>
                        <a:pt x="11499" y="3106"/>
                        <a:pt x="11273" y="2873"/>
                        <a:pt x="11052" y="2873"/>
                      </a:cubicBezTo>
                      <a:close/>
                      <a:moveTo>
                        <a:pt x="16379" y="3486"/>
                      </a:moveTo>
                      <a:cubicBezTo>
                        <a:pt x="16118" y="3486"/>
                        <a:pt x="15832" y="3726"/>
                        <a:pt x="15915" y="4017"/>
                      </a:cubicBezTo>
                      <a:cubicBezTo>
                        <a:pt x="15915" y="4068"/>
                        <a:pt x="15941" y="4119"/>
                        <a:pt x="15992" y="4170"/>
                      </a:cubicBezTo>
                      <a:cubicBezTo>
                        <a:pt x="16098" y="4277"/>
                        <a:pt x="16241" y="4334"/>
                        <a:pt x="16378" y="4334"/>
                      </a:cubicBezTo>
                      <a:cubicBezTo>
                        <a:pt x="16440" y="4334"/>
                        <a:pt x="16500" y="4323"/>
                        <a:pt x="16556" y="4299"/>
                      </a:cubicBezTo>
                      <a:cubicBezTo>
                        <a:pt x="16889" y="4145"/>
                        <a:pt x="16889" y="3683"/>
                        <a:pt x="16556" y="3529"/>
                      </a:cubicBezTo>
                      <a:cubicBezTo>
                        <a:pt x="16502" y="3500"/>
                        <a:pt x="16441" y="3486"/>
                        <a:pt x="16379" y="3486"/>
                      </a:cubicBezTo>
                      <a:close/>
                      <a:moveTo>
                        <a:pt x="4904" y="3922"/>
                      </a:moveTo>
                      <a:cubicBezTo>
                        <a:pt x="4663" y="3922"/>
                        <a:pt x="4396" y="4153"/>
                        <a:pt x="4478" y="4401"/>
                      </a:cubicBezTo>
                      <a:cubicBezTo>
                        <a:pt x="4478" y="4453"/>
                        <a:pt x="4504" y="4504"/>
                        <a:pt x="4555" y="4529"/>
                      </a:cubicBezTo>
                      <a:cubicBezTo>
                        <a:pt x="4644" y="4636"/>
                        <a:pt x="4769" y="4693"/>
                        <a:pt x="4897" y="4693"/>
                      </a:cubicBezTo>
                      <a:cubicBezTo>
                        <a:pt x="4955" y="4693"/>
                        <a:pt x="5013" y="4681"/>
                        <a:pt x="5068" y="4658"/>
                      </a:cubicBezTo>
                      <a:cubicBezTo>
                        <a:pt x="5376" y="4529"/>
                        <a:pt x="5376" y="4094"/>
                        <a:pt x="5068" y="3965"/>
                      </a:cubicBezTo>
                      <a:cubicBezTo>
                        <a:pt x="5018" y="3935"/>
                        <a:pt x="4962" y="3922"/>
                        <a:pt x="4904" y="3922"/>
                      </a:cubicBezTo>
                      <a:close/>
                      <a:moveTo>
                        <a:pt x="9543" y="4424"/>
                      </a:moveTo>
                      <a:cubicBezTo>
                        <a:pt x="9154" y="4424"/>
                        <a:pt x="8716" y="4772"/>
                        <a:pt x="8863" y="5171"/>
                      </a:cubicBezTo>
                      <a:lnTo>
                        <a:pt x="8838" y="5171"/>
                      </a:lnTo>
                      <a:cubicBezTo>
                        <a:pt x="8863" y="5247"/>
                        <a:pt x="8915" y="5324"/>
                        <a:pt x="8966" y="5376"/>
                      </a:cubicBezTo>
                      <a:cubicBezTo>
                        <a:pt x="9111" y="5539"/>
                        <a:pt x="9321" y="5625"/>
                        <a:pt x="9531" y="5625"/>
                      </a:cubicBezTo>
                      <a:cubicBezTo>
                        <a:pt x="9617" y="5625"/>
                        <a:pt x="9704" y="5611"/>
                        <a:pt x="9786" y="5581"/>
                      </a:cubicBezTo>
                      <a:cubicBezTo>
                        <a:pt x="10248" y="5350"/>
                        <a:pt x="10248" y="4709"/>
                        <a:pt x="9786" y="4478"/>
                      </a:cubicBezTo>
                      <a:cubicBezTo>
                        <a:pt x="9712" y="4441"/>
                        <a:pt x="9629" y="4424"/>
                        <a:pt x="9543" y="4424"/>
                      </a:cubicBezTo>
                      <a:close/>
                      <a:moveTo>
                        <a:pt x="803" y="4566"/>
                      </a:moveTo>
                      <a:cubicBezTo>
                        <a:pt x="420" y="4566"/>
                        <a:pt x="1" y="4912"/>
                        <a:pt x="145" y="5324"/>
                      </a:cubicBezTo>
                      <a:lnTo>
                        <a:pt x="119" y="5324"/>
                      </a:lnTo>
                      <a:cubicBezTo>
                        <a:pt x="145" y="5401"/>
                        <a:pt x="196" y="5478"/>
                        <a:pt x="247" y="5530"/>
                      </a:cubicBezTo>
                      <a:cubicBezTo>
                        <a:pt x="393" y="5693"/>
                        <a:pt x="602" y="5779"/>
                        <a:pt x="812" y="5779"/>
                      </a:cubicBezTo>
                      <a:cubicBezTo>
                        <a:pt x="899" y="5779"/>
                        <a:pt x="986" y="5765"/>
                        <a:pt x="1068" y="5735"/>
                      </a:cubicBezTo>
                      <a:cubicBezTo>
                        <a:pt x="1530" y="5504"/>
                        <a:pt x="1530" y="4837"/>
                        <a:pt x="1068" y="4632"/>
                      </a:cubicBezTo>
                      <a:cubicBezTo>
                        <a:pt x="988" y="4587"/>
                        <a:pt x="896" y="4566"/>
                        <a:pt x="803" y="4566"/>
                      </a:cubicBezTo>
                      <a:close/>
                      <a:moveTo>
                        <a:pt x="15597" y="5507"/>
                      </a:moveTo>
                      <a:cubicBezTo>
                        <a:pt x="15474" y="5507"/>
                        <a:pt x="15336" y="5617"/>
                        <a:pt x="15376" y="5760"/>
                      </a:cubicBezTo>
                      <a:cubicBezTo>
                        <a:pt x="15376" y="5786"/>
                        <a:pt x="15402" y="5812"/>
                        <a:pt x="15428" y="5837"/>
                      </a:cubicBezTo>
                      <a:cubicBezTo>
                        <a:pt x="15461" y="5887"/>
                        <a:pt x="15515" y="5915"/>
                        <a:pt x="15577" y="5915"/>
                      </a:cubicBezTo>
                      <a:cubicBezTo>
                        <a:pt x="15612" y="5915"/>
                        <a:pt x="15648" y="5907"/>
                        <a:pt x="15684" y="5889"/>
                      </a:cubicBezTo>
                      <a:cubicBezTo>
                        <a:pt x="15838" y="5812"/>
                        <a:pt x="15838" y="5606"/>
                        <a:pt x="15684" y="5530"/>
                      </a:cubicBezTo>
                      <a:cubicBezTo>
                        <a:pt x="15658" y="5514"/>
                        <a:pt x="15628" y="5507"/>
                        <a:pt x="15597" y="5507"/>
                      </a:cubicBezTo>
                      <a:close/>
                      <a:moveTo>
                        <a:pt x="6804" y="5935"/>
                      </a:moveTo>
                      <a:cubicBezTo>
                        <a:pt x="6729" y="5935"/>
                        <a:pt x="6636" y="6001"/>
                        <a:pt x="6658" y="6068"/>
                      </a:cubicBezTo>
                      <a:cubicBezTo>
                        <a:pt x="6658" y="6094"/>
                        <a:pt x="6684" y="6094"/>
                        <a:pt x="6684" y="6119"/>
                      </a:cubicBezTo>
                      <a:cubicBezTo>
                        <a:pt x="6702" y="6137"/>
                        <a:pt x="6746" y="6156"/>
                        <a:pt x="6788" y="6156"/>
                      </a:cubicBezTo>
                      <a:cubicBezTo>
                        <a:pt x="6805" y="6156"/>
                        <a:pt x="6823" y="6152"/>
                        <a:pt x="6838" y="6145"/>
                      </a:cubicBezTo>
                      <a:cubicBezTo>
                        <a:pt x="6914" y="6119"/>
                        <a:pt x="6914" y="5991"/>
                        <a:pt x="6838" y="5940"/>
                      </a:cubicBezTo>
                      <a:cubicBezTo>
                        <a:pt x="6827" y="5936"/>
                        <a:pt x="6816" y="5935"/>
                        <a:pt x="6804" y="5935"/>
                      </a:cubicBezTo>
                      <a:close/>
                      <a:moveTo>
                        <a:pt x="17748" y="6091"/>
                      </a:moveTo>
                      <a:cubicBezTo>
                        <a:pt x="17360" y="6091"/>
                        <a:pt x="16922" y="6438"/>
                        <a:pt x="17069" y="6837"/>
                      </a:cubicBezTo>
                      <a:lnTo>
                        <a:pt x="17043" y="6837"/>
                      </a:lnTo>
                      <a:cubicBezTo>
                        <a:pt x="17069" y="6914"/>
                        <a:pt x="17120" y="6991"/>
                        <a:pt x="17171" y="7068"/>
                      </a:cubicBezTo>
                      <a:cubicBezTo>
                        <a:pt x="17310" y="7224"/>
                        <a:pt x="17506" y="7309"/>
                        <a:pt x="17706" y="7309"/>
                      </a:cubicBezTo>
                      <a:cubicBezTo>
                        <a:pt x="17803" y="7309"/>
                        <a:pt x="17900" y="7289"/>
                        <a:pt x="17992" y="7248"/>
                      </a:cubicBezTo>
                      <a:cubicBezTo>
                        <a:pt x="18454" y="7042"/>
                        <a:pt x="18454" y="6376"/>
                        <a:pt x="17992" y="6145"/>
                      </a:cubicBezTo>
                      <a:cubicBezTo>
                        <a:pt x="17918" y="6108"/>
                        <a:pt x="17834" y="6091"/>
                        <a:pt x="17748" y="6091"/>
                      </a:cubicBezTo>
                      <a:close/>
                      <a:moveTo>
                        <a:pt x="8075" y="7152"/>
                      </a:moveTo>
                      <a:cubicBezTo>
                        <a:pt x="8008" y="7152"/>
                        <a:pt x="7944" y="7173"/>
                        <a:pt x="7889" y="7222"/>
                      </a:cubicBezTo>
                      <a:lnTo>
                        <a:pt x="7863" y="7222"/>
                      </a:lnTo>
                      <a:cubicBezTo>
                        <a:pt x="7838" y="7248"/>
                        <a:pt x="7812" y="7273"/>
                        <a:pt x="7786" y="7324"/>
                      </a:cubicBezTo>
                      <a:cubicBezTo>
                        <a:pt x="7684" y="7504"/>
                        <a:pt x="7709" y="7709"/>
                        <a:pt x="7838" y="7837"/>
                      </a:cubicBezTo>
                      <a:cubicBezTo>
                        <a:pt x="7923" y="7914"/>
                        <a:pt x="8023" y="7948"/>
                        <a:pt x="8118" y="7948"/>
                      </a:cubicBezTo>
                      <a:cubicBezTo>
                        <a:pt x="8308" y="7948"/>
                        <a:pt x="8479" y="7812"/>
                        <a:pt x="8479" y="7607"/>
                      </a:cubicBezTo>
                      <a:cubicBezTo>
                        <a:pt x="8518" y="7372"/>
                        <a:pt x="8288" y="7152"/>
                        <a:pt x="8075" y="7152"/>
                      </a:cubicBezTo>
                      <a:close/>
                      <a:moveTo>
                        <a:pt x="4203" y="6925"/>
                      </a:moveTo>
                      <a:cubicBezTo>
                        <a:pt x="3813" y="6925"/>
                        <a:pt x="3406" y="7271"/>
                        <a:pt x="3530" y="7683"/>
                      </a:cubicBezTo>
                      <a:cubicBezTo>
                        <a:pt x="3555" y="7760"/>
                        <a:pt x="3607" y="7837"/>
                        <a:pt x="3658" y="7889"/>
                      </a:cubicBezTo>
                      <a:cubicBezTo>
                        <a:pt x="3803" y="8052"/>
                        <a:pt x="4013" y="8138"/>
                        <a:pt x="4223" y="8138"/>
                      </a:cubicBezTo>
                      <a:cubicBezTo>
                        <a:pt x="4309" y="8138"/>
                        <a:pt x="4396" y="8124"/>
                        <a:pt x="4478" y="8094"/>
                      </a:cubicBezTo>
                      <a:cubicBezTo>
                        <a:pt x="4940" y="7863"/>
                        <a:pt x="4940" y="7196"/>
                        <a:pt x="4478" y="6991"/>
                      </a:cubicBezTo>
                      <a:cubicBezTo>
                        <a:pt x="4393" y="6946"/>
                        <a:pt x="4299" y="6925"/>
                        <a:pt x="4203" y="69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829" name="Google Shape;1829;p36"/>
              <p:cNvSpPr/>
              <p:nvPr/>
            </p:nvSpPr>
            <p:spPr>
              <a:xfrm rot="1413719">
                <a:off x="-379186" y="861403"/>
                <a:ext cx="1464476" cy="1377667"/>
              </a:xfrm>
              <a:custGeom>
                <a:avLst/>
                <a:gdLst/>
                <a:ahLst/>
                <a:cxnLst/>
                <a:rect l="l" t="t" r="r" b="b"/>
                <a:pathLst>
                  <a:path w="49727" h="46783" extrusionOk="0">
                    <a:moveTo>
                      <a:pt x="49209" y="0"/>
                    </a:moveTo>
                    <a:cubicBezTo>
                      <a:pt x="49160" y="0"/>
                      <a:pt x="49108" y="11"/>
                      <a:pt x="49055" y="36"/>
                    </a:cubicBezTo>
                    <a:cubicBezTo>
                      <a:pt x="34592" y="8729"/>
                      <a:pt x="14361" y="23807"/>
                      <a:pt x="180" y="46218"/>
                    </a:cubicBezTo>
                    <a:cubicBezTo>
                      <a:pt x="1" y="46449"/>
                      <a:pt x="206" y="46782"/>
                      <a:pt x="488" y="46782"/>
                    </a:cubicBezTo>
                    <a:cubicBezTo>
                      <a:pt x="616" y="46782"/>
                      <a:pt x="744" y="46705"/>
                      <a:pt x="796" y="46603"/>
                    </a:cubicBezTo>
                    <a:cubicBezTo>
                      <a:pt x="14899" y="24320"/>
                      <a:pt x="35028" y="9319"/>
                      <a:pt x="49439" y="677"/>
                    </a:cubicBezTo>
                    <a:cubicBezTo>
                      <a:pt x="49727" y="434"/>
                      <a:pt x="49519" y="0"/>
                      <a:pt x="492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830" name="Google Shape;1830;p36"/>
          <p:cNvGrpSpPr/>
          <p:nvPr/>
        </p:nvGrpSpPr>
        <p:grpSpPr>
          <a:xfrm rot="6549583">
            <a:off x="10758871" y="-257570"/>
            <a:ext cx="2474387" cy="2426515"/>
            <a:chOff x="7928300" y="-514224"/>
            <a:chExt cx="1855805" cy="1819900"/>
          </a:xfrm>
        </p:grpSpPr>
        <p:sp>
          <p:nvSpPr>
            <p:cNvPr id="1831" name="Google Shape;1831;p36"/>
            <p:cNvSpPr/>
            <p:nvPr/>
          </p:nvSpPr>
          <p:spPr>
            <a:xfrm>
              <a:off x="7928300" y="-454883"/>
              <a:ext cx="1760560" cy="1748943"/>
            </a:xfrm>
            <a:custGeom>
              <a:avLst/>
              <a:gdLst/>
              <a:ahLst/>
              <a:cxnLst/>
              <a:rect l="l" t="t" r="r" b="b"/>
              <a:pathLst>
                <a:path w="63046" h="62630" extrusionOk="0">
                  <a:moveTo>
                    <a:pt x="36994" y="0"/>
                  </a:moveTo>
                  <a:lnTo>
                    <a:pt x="1035" y="26386"/>
                  </a:lnTo>
                  <a:cubicBezTo>
                    <a:pt x="168" y="27019"/>
                    <a:pt x="1" y="28220"/>
                    <a:pt x="635" y="29088"/>
                  </a:cubicBezTo>
                  <a:lnTo>
                    <a:pt x="24952" y="62245"/>
                  </a:lnTo>
                  <a:cubicBezTo>
                    <a:pt x="25130" y="62501"/>
                    <a:pt x="25412" y="62629"/>
                    <a:pt x="25702" y="62629"/>
                  </a:cubicBezTo>
                  <a:cubicBezTo>
                    <a:pt x="25904" y="62629"/>
                    <a:pt x="26109" y="62568"/>
                    <a:pt x="26286" y="62445"/>
                  </a:cubicBezTo>
                  <a:lnTo>
                    <a:pt x="63046" y="35492"/>
                  </a:lnTo>
                  <a:lnTo>
                    <a:pt x="3699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32" name="Google Shape;1832;p36"/>
            <p:cNvSpPr/>
            <p:nvPr/>
          </p:nvSpPr>
          <p:spPr>
            <a:xfrm>
              <a:off x="7969294" y="272619"/>
              <a:ext cx="748027" cy="970813"/>
            </a:xfrm>
            <a:custGeom>
              <a:avLst/>
              <a:gdLst/>
              <a:ahLst/>
              <a:cxnLst/>
              <a:rect l="l" t="t" r="r" b="b"/>
              <a:pathLst>
                <a:path w="26787" h="34765" extrusionOk="0">
                  <a:moveTo>
                    <a:pt x="2469" y="0"/>
                  </a:moveTo>
                  <a:lnTo>
                    <a:pt x="568" y="1401"/>
                  </a:lnTo>
                  <a:cubicBezTo>
                    <a:pt x="101" y="1768"/>
                    <a:pt x="1" y="2435"/>
                    <a:pt x="368" y="2902"/>
                  </a:cubicBezTo>
                  <a:lnTo>
                    <a:pt x="23417" y="34358"/>
                  </a:lnTo>
                  <a:cubicBezTo>
                    <a:pt x="23622" y="34624"/>
                    <a:pt x="23939" y="34764"/>
                    <a:pt x="24253" y="34764"/>
                  </a:cubicBezTo>
                  <a:cubicBezTo>
                    <a:pt x="24452" y="34764"/>
                    <a:pt x="24650" y="34708"/>
                    <a:pt x="24818" y="34592"/>
                  </a:cubicBezTo>
                  <a:lnTo>
                    <a:pt x="26786" y="33124"/>
                  </a:lnTo>
                  <a:lnTo>
                    <a:pt x="24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33" name="Google Shape;1833;p36"/>
            <p:cNvSpPr/>
            <p:nvPr/>
          </p:nvSpPr>
          <p:spPr>
            <a:xfrm>
              <a:off x="7974879" y="316378"/>
              <a:ext cx="683744" cy="926887"/>
            </a:xfrm>
            <a:custGeom>
              <a:avLst/>
              <a:gdLst/>
              <a:ahLst/>
              <a:cxnLst/>
              <a:rect l="l" t="t" r="r" b="b"/>
              <a:pathLst>
                <a:path w="24485" h="33192" extrusionOk="0">
                  <a:moveTo>
                    <a:pt x="201" y="1"/>
                  </a:moveTo>
                  <a:cubicBezTo>
                    <a:pt x="134" y="101"/>
                    <a:pt x="68" y="201"/>
                    <a:pt x="1" y="334"/>
                  </a:cubicBezTo>
                  <a:lnTo>
                    <a:pt x="24118" y="33191"/>
                  </a:lnTo>
                  <a:cubicBezTo>
                    <a:pt x="24251" y="33191"/>
                    <a:pt x="24385" y="33158"/>
                    <a:pt x="24485" y="33091"/>
                  </a:cubicBezTo>
                  <a:lnTo>
                    <a:pt x="2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34" name="Google Shape;1834;p36"/>
            <p:cNvSpPr/>
            <p:nvPr/>
          </p:nvSpPr>
          <p:spPr>
            <a:xfrm>
              <a:off x="8024251" y="-514224"/>
              <a:ext cx="1757767" cy="1745368"/>
            </a:xfrm>
            <a:custGeom>
              <a:avLst/>
              <a:gdLst/>
              <a:ahLst/>
              <a:cxnLst/>
              <a:rect l="l" t="t" r="r" b="b"/>
              <a:pathLst>
                <a:path w="62946" h="62502" extrusionOk="0">
                  <a:moveTo>
                    <a:pt x="36883" y="0"/>
                  </a:moveTo>
                  <a:cubicBezTo>
                    <a:pt x="36619" y="0"/>
                    <a:pt x="36354" y="83"/>
                    <a:pt x="36127" y="257"/>
                  </a:cubicBezTo>
                  <a:lnTo>
                    <a:pt x="735" y="26209"/>
                  </a:lnTo>
                  <a:cubicBezTo>
                    <a:pt x="134" y="26643"/>
                    <a:pt x="1" y="27477"/>
                    <a:pt x="434" y="28077"/>
                  </a:cubicBezTo>
                  <a:lnTo>
                    <a:pt x="25686" y="62502"/>
                  </a:lnTo>
                  <a:lnTo>
                    <a:pt x="62412" y="35549"/>
                  </a:lnTo>
                  <a:cubicBezTo>
                    <a:pt x="62846" y="35215"/>
                    <a:pt x="62946" y="34615"/>
                    <a:pt x="62612" y="34215"/>
                  </a:cubicBezTo>
                  <a:lnTo>
                    <a:pt x="37928" y="524"/>
                  </a:lnTo>
                  <a:cubicBezTo>
                    <a:pt x="37668" y="184"/>
                    <a:pt x="37277" y="0"/>
                    <a:pt x="368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35" name="Google Shape;1835;p36"/>
            <p:cNvSpPr/>
            <p:nvPr/>
          </p:nvSpPr>
          <p:spPr>
            <a:xfrm>
              <a:off x="8538436" y="77926"/>
              <a:ext cx="581287" cy="715411"/>
            </a:xfrm>
            <a:custGeom>
              <a:avLst/>
              <a:gdLst/>
              <a:ahLst/>
              <a:cxnLst/>
              <a:rect l="l" t="t" r="r" b="b"/>
              <a:pathLst>
                <a:path w="20816" h="25619" fill="none" extrusionOk="0">
                  <a:moveTo>
                    <a:pt x="18047" y="25619"/>
                  </a:moveTo>
                  <a:lnTo>
                    <a:pt x="1" y="1034"/>
                  </a:lnTo>
                  <a:moveTo>
                    <a:pt x="19448" y="24618"/>
                  </a:moveTo>
                  <a:lnTo>
                    <a:pt x="1369" y="0"/>
                  </a:lnTo>
                  <a:moveTo>
                    <a:pt x="20816" y="23584"/>
                  </a:moveTo>
                  <a:lnTo>
                    <a:pt x="4471" y="1301"/>
                  </a:lnTo>
                </a:path>
              </a:pathLst>
            </a:custGeom>
            <a:solidFill>
              <a:schemeClr val="accent4"/>
            </a:solidFill>
            <a:ln w="19050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36" name="Google Shape;1836;p36"/>
            <p:cNvSpPr/>
            <p:nvPr/>
          </p:nvSpPr>
          <p:spPr>
            <a:xfrm>
              <a:off x="8014952" y="272619"/>
              <a:ext cx="702370" cy="942692"/>
            </a:xfrm>
            <a:custGeom>
              <a:avLst/>
              <a:gdLst/>
              <a:ahLst/>
              <a:cxnLst/>
              <a:rect l="l" t="t" r="r" b="b"/>
              <a:pathLst>
                <a:path w="25152" h="33758" extrusionOk="0">
                  <a:moveTo>
                    <a:pt x="834" y="0"/>
                  </a:moveTo>
                  <a:lnTo>
                    <a:pt x="0" y="634"/>
                  </a:lnTo>
                  <a:lnTo>
                    <a:pt x="24318" y="33758"/>
                  </a:lnTo>
                  <a:lnTo>
                    <a:pt x="25151" y="33124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37" name="Google Shape;1837;p36"/>
            <p:cNvSpPr/>
            <p:nvPr/>
          </p:nvSpPr>
          <p:spPr>
            <a:xfrm>
              <a:off x="8435979" y="1124918"/>
              <a:ext cx="204020" cy="180759"/>
            </a:xfrm>
            <a:custGeom>
              <a:avLst/>
              <a:gdLst/>
              <a:ahLst/>
              <a:cxnLst/>
              <a:rect l="l" t="t" r="r" b="b"/>
              <a:pathLst>
                <a:path w="7306" h="6473" extrusionOk="0">
                  <a:moveTo>
                    <a:pt x="5571" y="1"/>
                  </a:moveTo>
                  <a:lnTo>
                    <a:pt x="1" y="4104"/>
                  </a:lnTo>
                  <a:lnTo>
                    <a:pt x="1535" y="4804"/>
                  </a:lnTo>
                  <a:lnTo>
                    <a:pt x="1769" y="6472"/>
                  </a:lnTo>
                  <a:lnTo>
                    <a:pt x="7306" y="2403"/>
                  </a:lnTo>
                  <a:lnTo>
                    <a:pt x="557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38" name="Google Shape;1838;p36"/>
            <p:cNvSpPr/>
            <p:nvPr/>
          </p:nvSpPr>
          <p:spPr>
            <a:xfrm>
              <a:off x="7991662" y="298701"/>
              <a:ext cx="691200" cy="933393"/>
            </a:xfrm>
            <a:custGeom>
              <a:avLst/>
              <a:gdLst/>
              <a:ahLst/>
              <a:cxnLst/>
              <a:rect l="l" t="t" r="r" b="b"/>
              <a:pathLst>
                <a:path w="24752" h="33425" extrusionOk="0">
                  <a:moveTo>
                    <a:pt x="434" y="0"/>
                  </a:moveTo>
                  <a:lnTo>
                    <a:pt x="0" y="300"/>
                  </a:lnTo>
                  <a:lnTo>
                    <a:pt x="24318" y="33424"/>
                  </a:lnTo>
                  <a:lnTo>
                    <a:pt x="24751" y="33090"/>
                  </a:lnTo>
                  <a:lnTo>
                    <a:pt x="43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39" name="Google Shape;1839;p36"/>
            <p:cNvSpPr/>
            <p:nvPr/>
          </p:nvSpPr>
          <p:spPr>
            <a:xfrm>
              <a:off x="8681179" y="383867"/>
              <a:ext cx="1102926" cy="853276"/>
            </a:xfrm>
            <a:custGeom>
              <a:avLst/>
              <a:gdLst/>
              <a:ahLst/>
              <a:cxnLst/>
              <a:rect l="l" t="t" r="r" b="b"/>
              <a:pathLst>
                <a:path w="39496" h="30556" extrusionOk="0">
                  <a:moveTo>
                    <a:pt x="37528" y="0"/>
                  </a:moveTo>
                  <a:lnTo>
                    <a:pt x="1" y="27520"/>
                  </a:lnTo>
                  <a:lnTo>
                    <a:pt x="2236" y="30556"/>
                  </a:lnTo>
                  <a:lnTo>
                    <a:pt x="38962" y="3603"/>
                  </a:lnTo>
                  <a:cubicBezTo>
                    <a:pt x="39396" y="3269"/>
                    <a:pt x="39496" y="2669"/>
                    <a:pt x="39162" y="2235"/>
                  </a:cubicBezTo>
                  <a:lnTo>
                    <a:pt x="375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840" name="Google Shape;1840;p36"/>
          <p:cNvGrpSpPr/>
          <p:nvPr/>
        </p:nvGrpSpPr>
        <p:grpSpPr>
          <a:xfrm rot="495391">
            <a:off x="10718793" y="1295612"/>
            <a:ext cx="2555449" cy="2750133"/>
            <a:chOff x="-700138" y="3808702"/>
            <a:chExt cx="1916655" cy="2062674"/>
          </a:xfrm>
        </p:grpSpPr>
        <p:sp>
          <p:nvSpPr>
            <p:cNvPr id="1841" name="Google Shape;1841;p36"/>
            <p:cNvSpPr/>
            <p:nvPr/>
          </p:nvSpPr>
          <p:spPr>
            <a:xfrm rot="-1128775">
              <a:off x="-425908" y="4068745"/>
              <a:ext cx="1419635" cy="1616920"/>
            </a:xfrm>
            <a:custGeom>
              <a:avLst/>
              <a:gdLst/>
              <a:ahLst/>
              <a:cxnLst/>
              <a:rect l="l" t="t" r="r" b="b"/>
              <a:pathLst>
                <a:path w="39095" h="44528" extrusionOk="0">
                  <a:moveTo>
                    <a:pt x="26633" y="0"/>
                  </a:moveTo>
                  <a:cubicBezTo>
                    <a:pt x="26552" y="0"/>
                    <a:pt x="26469" y="13"/>
                    <a:pt x="26386" y="38"/>
                  </a:cubicBezTo>
                  <a:lnTo>
                    <a:pt x="0" y="8878"/>
                  </a:lnTo>
                  <a:lnTo>
                    <a:pt x="11575" y="43436"/>
                  </a:lnTo>
                  <a:cubicBezTo>
                    <a:pt x="11787" y="44097"/>
                    <a:pt x="12397" y="44528"/>
                    <a:pt x="13057" y="44528"/>
                  </a:cubicBezTo>
                  <a:cubicBezTo>
                    <a:pt x="13229" y="44528"/>
                    <a:pt x="13404" y="44499"/>
                    <a:pt x="13577" y="44437"/>
                  </a:cubicBezTo>
                  <a:lnTo>
                    <a:pt x="38494" y="36097"/>
                  </a:lnTo>
                  <a:cubicBezTo>
                    <a:pt x="38861" y="35964"/>
                    <a:pt x="39095" y="35530"/>
                    <a:pt x="38961" y="35130"/>
                  </a:cubicBezTo>
                  <a:lnTo>
                    <a:pt x="27386" y="538"/>
                  </a:lnTo>
                  <a:cubicBezTo>
                    <a:pt x="27279" y="215"/>
                    <a:pt x="26975" y="0"/>
                    <a:pt x="266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42" name="Google Shape;1842;p36"/>
            <p:cNvSpPr/>
            <p:nvPr/>
          </p:nvSpPr>
          <p:spPr>
            <a:xfrm rot="-1128775">
              <a:off x="-474625" y="3993204"/>
              <a:ext cx="1414805" cy="1633006"/>
            </a:xfrm>
            <a:custGeom>
              <a:avLst/>
              <a:gdLst/>
              <a:ahLst/>
              <a:cxnLst/>
              <a:rect l="l" t="t" r="r" b="b"/>
              <a:pathLst>
                <a:path w="38962" h="44971" extrusionOk="0">
                  <a:moveTo>
                    <a:pt x="26500" y="0"/>
                  </a:moveTo>
                  <a:cubicBezTo>
                    <a:pt x="26418" y="0"/>
                    <a:pt x="26335" y="12"/>
                    <a:pt x="26252" y="38"/>
                  </a:cubicBezTo>
                  <a:lnTo>
                    <a:pt x="867" y="8544"/>
                  </a:lnTo>
                  <a:cubicBezTo>
                    <a:pt x="300" y="8744"/>
                    <a:pt x="0" y="9345"/>
                    <a:pt x="200" y="9912"/>
                  </a:cubicBezTo>
                  <a:lnTo>
                    <a:pt x="11942" y="44970"/>
                  </a:lnTo>
                  <a:lnTo>
                    <a:pt x="38327" y="36131"/>
                  </a:lnTo>
                  <a:cubicBezTo>
                    <a:pt x="38761" y="35997"/>
                    <a:pt x="38961" y="35563"/>
                    <a:pt x="38828" y="35163"/>
                  </a:cubicBezTo>
                  <a:lnTo>
                    <a:pt x="27253" y="538"/>
                  </a:lnTo>
                  <a:cubicBezTo>
                    <a:pt x="27145" y="215"/>
                    <a:pt x="26841" y="0"/>
                    <a:pt x="265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43" name="Google Shape;1843;p36"/>
            <p:cNvSpPr/>
            <p:nvPr/>
          </p:nvSpPr>
          <p:spPr>
            <a:xfrm rot="-1128775">
              <a:off x="411142" y="5063464"/>
              <a:ext cx="300449" cy="167182"/>
            </a:xfrm>
            <a:custGeom>
              <a:avLst/>
              <a:gdLst/>
              <a:ahLst/>
              <a:cxnLst/>
              <a:rect l="l" t="t" r="r" b="b"/>
              <a:pathLst>
                <a:path w="8274" h="4604" fill="none" extrusionOk="0">
                  <a:moveTo>
                    <a:pt x="835" y="1935"/>
                  </a:moveTo>
                  <a:lnTo>
                    <a:pt x="6539" y="0"/>
                  </a:lnTo>
                  <a:moveTo>
                    <a:pt x="1" y="3202"/>
                  </a:moveTo>
                  <a:lnTo>
                    <a:pt x="7973" y="534"/>
                  </a:lnTo>
                  <a:moveTo>
                    <a:pt x="335" y="4103"/>
                  </a:moveTo>
                  <a:lnTo>
                    <a:pt x="8274" y="1435"/>
                  </a:lnTo>
                  <a:moveTo>
                    <a:pt x="1736" y="4603"/>
                  </a:moveTo>
                  <a:lnTo>
                    <a:pt x="7440" y="2702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44" name="Google Shape;1844;p36"/>
            <p:cNvSpPr/>
            <p:nvPr/>
          </p:nvSpPr>
          <p:spPr>
            <a:xfrm rot="-1128775">
              <a:off x="206184" y="5200882"/>
              <a:ext cx="918160" cy="352049"/>
            </a:xfrm>
            <a:custGeom>
              <a:avLst/>
              <a:gdLst/>
              <a:ahLst/>
              <a:cxnLst/>
              <a:rect l="l" t="t" r="r" b="b"/>
              <a:pathLst>
                <a:path w="25285" h="9695" extrusionOk="0">
                  <a:moveTo>
                    <a:pt x="24884" y="1"/>
                  </a:moveTo>
                  <a:lnTo>
                    <a:pt x="0" y="8340"/>
                  </a:lnTo>
                  <a:lnTo>
                    <a:pt x="267" y="9107"/>
                  </a:lnTo>
                  <a:cubicBezTo>
                    <a:pt x="371" y="9473"/>
                    <a:pt x="700" y="9695"/>
                    <a:pt x="1061" y="9695"/>
                  </a:cubicBezTo>
                  <a:cubicBezTo>
                    <a:pt x="1162" y="9695"/>
                    <a:pt x="1266" y="9678"/>
                    <a:pt x="1368" y="9641"/>
                  </a:cubicBezTo>
                  <a:lnTo>
                    <a:pt x="24618" y="1869"/>
                  </a:lnTo>
                  <a:cubicBezTo>
                    <a:pt x="25051" y="1736"/>
                    <a:pt x="25285" y="1235"/>
                    <a:pt x="25151" y="835"/>
                  </a:cubicBezTo>
                  <a:lnTo>
                    <a:pt x="2488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45" name="Google Shape;1845;p36"/>
            <p:cNvSpPr/>
            <p:nvPr/>
          </p:nvSpPr>
          <p:spPr>
            <a:xfrm rot="-1128775">
              <a:off x="-404925" y="4413984"/>
              <a:ext cx="539022" cy="1345775"/>
            </a:xfrm>
            <a:custGeom>
              <a:avLst/>
              <a:gdLst/>
              <a:ahLst/>
              <a:cxnLst/>
              <a:rect l="l" t="t" r="r" b="b"/>
              <a:pathLst>
                <a:path w="14844" h="37061" extrusionOk="0">
                  <a:moveTo>
                    <a:pt x="2769" y="0"/>
                  </a:moveTo>
                  <a:lnTo>
                    <a:pt x="867" y="634"/>
                  </a:lnTo>
                  <a:cubicBezTo>
                    <a:pt x="300" y="834"/>
                    <a:pt x="0" y="1435"/>
                    <a:pt x="200" y="2002"/>
                  </a:cubicBezTo>
                  <a:lnTo>
                    <a:pt x="11942" y="37060"/>
                  </a:lnTo>
                  <a:lnTo>
                    <a:pt x="14844" y="36093"/>
                  </a:lnTo>
                  <a:lnTo>
                    <a:pt x="27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46" name="Google Shape;1846;p36"/>
            <p:cNvSpPr/>
            <p:nvPr/>
          </p:nvSpPr>
          <p:spPr>
            <a:xfrm rot="-1128775">
              <a:off x="-276077" y="4234377"/>
              <a:ext cx="661395" cy="495483"/>
            </a:xfrm>
            <a:custGeom>
              <a:avLst/>
              <a:gdLst/>
              <a:ahLst/>
              <a:cxnLst/>
              <a:rect l="l" t="t" r="r" b="b"/>
              <a:pathLst>
                <a:path w="18214" h="13645" fill="none" extrusionOk="0">
                  <a:moveTo>
                    <a:pt x="18214" y="7373"/>
                  </a:moveTo>
                  <a:lnTo>
                    <a:pt x="16045" y="935"/>
                  </a:lnTo>
                  <a:cubicBezTo>
                    <a:pt x="15278" y="1202"/>
                    <a:pt x="14444" y="802"/>
                    <a:pt x="14177" y="1"/>
                  </a:cubicBezTo>
                  <a:lnTo>
                    <a:pt x="935" y="4437"/>
                  </a:lnTo>
                  <a:cubicBezTo>
                    <a:pt x="1201" y="5205"/>
                    <a:pt x="801" y="6039"/>
                    <a:pt x="1" y="6305"/>
                  </a:cubicBezTo>
                  <a:lnTo>
                    <a:pt x="2169" y="12743"/>
                  </a:lnTo>
                  <a:cubicBezTo>
                    <a:pt x="2936" y="12477"/>
                    <a:pt x="3770" y="12877"/>
                    <a:pt x="4037" y="13644"/>
                  </a:cubicBezTo>
                  <a:lnTo>
                    <a:pt x="17280" y="9241"/>
                  </a:lnTo>
                  <a:cubicBezTo>
                    <a:pt x="17013" y="8440"/>
                    <a:pt x="17413" y="7606"/>
                    <a:pt x="18214" y="7373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47" name="Google Shape;1847;p36"/>
            <p:cNvSpPr/>
            <p:nvPr/>
          </p:nvSpPr>
          <p:spPr>
            <a:xfrm rot="-1128775">
              <a:off x="201603" y="5203043"/>
              <a:ext cx="909699" cy="322237"/>
            </a:xfrm>
            <a:custGeom>
              <a:avLst/>
              <a:gdLst/>
              <a:ahLst/>
              <a:cxnLst/>
              <a:rect l="l" t="t" r="r" b="b"/>
              <a:pathLst>
                <a:path w="25052" h="8874" extrusionOk="0">
                  <a:moveTo>
                    <a:pt x="24884" y="1"/>
                  </a:moveTo>
                  <a:lnTo>
                    <a:pt x="0" y="8340"/>
                  </a:lnTo>
                  <a:lnTo>
                    <a:pt x="200" y="8874"/>
                  </a:lnTo>
                  <a:lnTo>
                    <a:pt x="25051" y="568"/>
                  </a:lnTo>
                  <a:lnTo>
                    <a:pt x="2488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48" name="Google Shape;1848;p36"/>
            <p:cNvSpPr/>
            <p:nvPr/>
          </p:nvSpPr>
          <p:spPr>
            <a:xfrm rot="-1128775">
              <a:off x="222822" y="5233880"/>
              <a:ext cx="902437" cy="311343"/>
            </a:xfrm>
            <a:custGeom>
              <a:avLst/>
              <a:gdLst/>
              <a:ahLst/>
              <a:cxnLst/>
              <a:rect l="l" t="t" r="r" b="b"/>
              <a:pathLst>
                <a:path w="24852" h="8574" extrusionOk="0">
                  <a:moveTo>
                    <a:pt x="24852" y="0"/>
                  </a:moveTo>
                  <a:lnTo>
                    <a:pt x="1" y="8340"/>
                  </a:lnTo>
                  <a:cubicBezTo>
                    <a:pt x="34" y="8406"/>
                    <a:pt x="134" y="8506"/>
                    <a:pt x="201" y="8573"/>
                  </a:cubicBezTo>
                  <a:lnTo>
                    <a:pt x="24818" y="334"/>
                  </a:lnTo>
                  <a:cubicBezTo>
                    <a:pt x="24852" y="200"/>
                    <a:pt x="24852" y="100"/>
                    <a:pt x="248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49" name="Google Shape;1849;p36"/>
            <p:cNvSpPr/>
            <p:nvPr/>
          </p:nvSpPr>
          <p:spPr>
            <a:xfrm rot="-1128775">
              <a:off x="421575" y="5546080"/>
              <a:ext cx="96954" cy="205964"/>
            </a:xfrm>
            <a:custGeom>
              <a:avLst/>
              <a:gdLst/>
              <a:ahLst/>
              <a:cxnLst/>
              <a:rect l="l" t="t" r="r" b="b"/>
              <a:pathLst>
                <a:path w="2670" h="5672" extrusionOk="0">
                  <a:moveTo>
                    <a:pt x="901" y="1"/>
                  </a:moveTo>
                  <a:lnTo>
                    <a:pt x="1" y="301"/>
                  </a:lnTo>
                  <a:lnTo>
                    <a:pt x="1769" y="5672"/>
                  </a:lnTo>
                  <a:lnTo>
                    <a:pt x="2002" y="4871"/>
                  </a:lnTo>
                  <a:lnTo>
                    <a:pt x="2669" y="5371"/>
                  </a:lnTo>
                  <a:lnTo>
                    <a:pt x="90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850" name="Google Shape;1850;p36"/>
          <p:cNvGrpSpPr/>
          <p:nvPr/>
        </p:nvGrpSpPr>
        <p:grpSpPr>
          <a:xfrm rot="1625577">
            <a:off x="-979486" y="4642620"/>
            <a:ext cx="2414459" cy="2495501"/>
            <a:chOff x="334100" y="971800"/>
            <a:chExt cx="1810984" cy="1871771"/>
          </a:xfrm>
        </p:grpSpPr>
        <p:sp>
          <p:nvSpPr>
            <p:cNvPr id="1851" name="Google Shape;1851;p36"/>
            <p:cNvSpPr/>
            <p:nvPr/>
          </p:nvSpPr>
          <p:spPr>
            <a:xfrm>
              <a:off x="341909" y="971800"/>
              <a:ext cx="1803175" cy="1871771"/>
            </a:xfrm>
            <a:custGeom>
              <a:avLst/>
              <a:gdLst/>
              <a:ahLst/>
              <a:cxnLst/>
              <a:rect l="l" t="t" r="r" b="b"/>
              <a:pathLst>
                <a:path w="88903" h="92285" extrusionOk="0">
                  <a:moveTo>
                    <a:pt x="44583" y="1"/>
                  </a:moveTo>
                  <a:cubicBezTo>
                    <a:pt x="44328" y="1"/>
                    <a:pt x="44071" y="83"/>
                    <a:pt x="43849" y="252"/>
                  </a:cubicBezTo>
                  <a:lnTo>
                    <a:pt x="0" y="33408"/>
                  </a:lnTo>
                  <a:lnTo>
                    <a:pt x="43131" y="91437"/>
                  </a:lnTo>
                  <a:cubicBezTo>
                    <a:pt x="43514" y="91989"/>
                    <a:pt x="44136" y="92284"/>
                    <a:pt x="44766" y="92284"/>
                  </a:cubicBezTo>
                  <a:cubicBezTo>
                    <a:pt x="45190" y="92284"/>
                    <a:pt x="45617" y="92151"/>
                    <a:pt x="45977" y="91873"/>
                  </a:cubicBezTo>
                  <a:lnTo>
                    <a:pt x="88261" y="59204"/>
                  </a:lnTo>
                  <a:cubicBezTo>
                    <a:pt x="88800" y="58794"/>
                    <a:pt x="88903" y="58050"/>
                    <a:pt x="88492" y="57512"/>
                  </a:cubicBezTo>
                  <a:lnTo>
                    <a:pt x="45541" y="483"/>
                  </a:lnTo>
                  <a:cubicBezTo>
                    <a:pt x="45300" y="167"/>
                    <a:pt x="44944" y="1"/>
                    <a:pt x="445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52" name="Google Shape;1852;p36"/>
            <p:cNvSpPr/>
            <p:nvPr/>
          </p:nvSpPr>
          <p:spPr>
            <a:xfrm>
              <a:off x="336189" y="976911"/>
              <a:ext cx="1795894" cy="1820273"/>
            </a:xfrm>
            <a:custGeom>
              <a:avLst/>
              <a:gdLst/>
              <a:ahLst/>
              <a:cxnLst/>
              <a:rect l="l" t="t" r="r" b="b"/>
              <a:pathLst>
                <a:path w="88544" h="89746" extrusionOk="0">
                  <a:moveTo>
                    <a:pt x="44131" y="0"/>
                  </a:moveTo>
                  <a:lnTo>
                    <a:pt x="0" y="33258"/>
                  </a:lnTo>
                  <a:lnTo>
                    <a:pt x="46208" y="89415"/>
                  </a:lnTo>
                  <a:cubicBezTo>
                    <a:pt x="46378" y="89632"/>
                    <a:pt x="46632" y="89746"/>
                    <a:pt x="46886" y="89746"/>
                  </a:cubicBezTo>
                  <a:cubicBezTo>
                    <a:pt x="47053" y="89746"/>
                    <a:pt x="47219" y="89697"/>
                    <a:pt x="47362" y="89595"/>
                  </a:cubicBezTo>
                  <a:lnTo>
                    <a:pt x="88543" y="58952"/>
                  </a:lnTo>
                  <a:lnTo>
                    <a:pt x="4413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853" name="Google Shape;1853;p36"/>
            <p:cNvGrpSpPr/>
            <p:nvPr/>
          </p:nvGrpSpPr>
          <p:grpSpPr>
            <a:xfrm>
              <a:off x="1214129" y="978980"/>
              <a:ext cx="913828" cy="1211839"/>
              <a:chOff x="1214129" y="978980"/>
              <a:chExt cx="913828" cy="1211839"/>
            </a:xfrm>
          </p:grpSpPr>
          <p:sp>
            <p:nvSpPr>
              <p:cNvPr id="1854" name="Google Shape;1854;p36"/>
              <p:cNvSpPr/>
              <p:nvPr/>
            </p:nvSpPr>
            <p:spPr>
              <a:xfrm>
                <a:off x="1222973" y="978980"/>
                <a:ext cx="904985" cy="1199365"/>
              </a:xfrm>
              <a:custGeom>
                <a:avLst/>
                <a:gdLst/>
                <a:ahLst/>
                <a:cxnLst/>
                <a:rect l="l" t="t" r="r" b="b"/>
                <a:pathLst>
                  <a:path w="44619" h="59133" extrusionOk="0">
                    <a:moveTo>
                      <a:pt x="206" y="1"/>
                    </a:moveTo>
                    <a:lnTo>
                      <a:pt x="1" y="129"/>
                    </a:lnTo>
                    <a:lnTo>
                      <a:pt x="44439" y="59132"/>
                    </a:lnTo>
                    <a:lnTo>
                      <a:pt x="44618" y="58978"/>
                    </a:lnTo>
                    <a:lnTo>
                      <a:pt x="20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55" name="Google Shape;1855;p36"/>
              <p:cNvSpPr/>
              <p:nvPr/>
            </p:nvSpPr>
            <p:spPr>
              <a:xfrm>
                <a:off x="1214129" y="991475"/>
                <a:ext cx="904985" cy="1199345"/>
              </a:xfrm>
              <a:custGeom>
                <a:avLst/>
                <a:gdLst/>
                <a:ahLst/>
                <a:cxnLst/>
                <a:rect l="l" t="t" r="r" b="b"/>
                <a:pathLst>
                  <a:path w="44619" h="59132" extrusionOk="0">
                    <a:moveTo>
                      <a:pt x="206" y="0"/>
                    </a:moveTo>
                    <a:lnTo>
                      <a:pt x="1" y="154"/>
                    </a:lnTo>
                    <a:lnTo>
                      <a:pt x="44439" y="59132"/>
                    </a:lnTo>
                    <a:lnTo>
                      <a:pt x="44618" y="59003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856" name="Google Shape;1856;p36"/>
            <p:cNvSpPr/>
            <p:nvPr/>
          </p:nvSpPr>
          <p:spPr>
            <a:xfrm>
              <a:off x="334100" y="1004578"/>
              <a:ext cx="1741293" cy="1810882"/>
            </a:xfrm>
            <a:custGeom>
              <a:avLst/>
              <a:gdLst/>
              <a:ahLst/>
              <a:cxnLst/>
              <a:rect l="l" t="t" r="r" b="b"/>
              <a:pathLst>
                <a:path w="85852" h="89283" extrusionOk="0">
                  <a:moveTo>
                    <a:pt x="42828" y="0"/>
                  </a:moveTo>
                  <a:cubicBezTo>
                    <a:pt x="42573" y="0"/>
                    <a:pt x="42317" y="82"/>
                    <a:pt x="42106" y="252"/>
                  </a:cubicBezTo>
                  <a:lnTo>
                    <a:pt x="1" y="31946"/>
                  </a:lnTo>
                  <a:lnTo>
                    <a:pt x="43131" y="89282"/>
                  </a:lnTo>
                  <a:lnTo>
                    <a:pt x="85210" y="57588"/>
                  </a:lnTo>
                  <a:cubicBezTo>
                    <a:pt x="85749" y="57178"/>
                    <a:pt x="85851" y="56409"/>
                    <a:pt x="85441" y="55870"/>
                  </a:cubicBezTo>
                  <a:lnTo>
                    <a:pt x="43798" y="482"/>
                  </a:lnTo>
                  <a:cubicBezTo>
                    <a:pt x="43557" y="166"/>
                    <a:pt x="43192" y="0"/>
                    <a:pt x="428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57" name="Google Shape;1857;p36"/>
            <p:cNvSpPr/>
            <p:nvPr/>
          </p:nvSpPr>
          <p:spPr>
            <a:xfrm>
              <a:off x="373105" y="1605205"/>
              <a:ext cx="899265" cy="1180097"/>
            </a:xfrm>
            <a:custGeom>
              <a:avLst/>
              <a:gdLst/>
              <a:ahLst/>
              <a:cxnLst/>
              <a:rect l="l" t="t" r="r" b="b"/>
              <a:pathLst>
                <a:path w="44337" h="58183" extrusionOk="0">
                  <a:moveTo>
                    <a:pt x="1155" y="0"/>
                  </a:moveTo>
                  <a:lnTo>
                    <a:pt x="1" y="872"/>
                  </a:lnTo>
                  <a:lnTo>
                    <a:pt x="43157" y="58183"/>
                  </a:lnTo>
                  <a:lnTo>
                    <a:pt x="44337" y="57311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58" name="Google Shape;1858;p36"/>
            <p:cNvSpPr/>
            <p:nvPr/>
          </p:nvSpPr>
          <p:spPr>
            <a:xfrm>
              <a:off x="762685" y="1424197"/>
              <a:ext cx="916931" cy="993396"/>
            </a:xfrm>
            <a:custGeom>
              <a:avLst/>
              <a:gdLst/>
              <a:ahLst/>
              <a:cxnLst/>
              <a:rect l="l" t="t" r="r" b="b"/>
              <a:pathLst>
                <a:path w="45208" h="48978" extrusionOk="0">
                  <a:moveTo>
                    <a:pt x="19206" y="1"/>
                  </a:moveTo>
                  <a:lnTo>
                    <a:pt x="0" y="14463"/>
                  </a:lnTo>
                  <a:lnTo>
                    <a:pt x="26001" y="48978"/>
                  </a:lnTo>
                  <a:lnTo>
                    <a:pt x="45208" y="34515"/>
                  </a:lnTo>
                  <a:lnTo>
                    <a:pt x="192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859" name="Google Shape;1859;p36"/>
          <p:cNvGrpSpPr/>
          <p:nvPr/>
        </p:nvGrpSpPr>
        <p:grpSpPr>
          <a:xfrm rot="-6973059">
            <a:off x="9888624" y="4955219"/>
            <a:ext cx="2156433" cy="3288100"/>
            <a:chOff x="7518282" y="2373612"/>
            <a:chExt cx="1544209" cy="2355088"/>
          </a:xfrm>
        </p:grpSpPr>
        <p:sp>
          <p:nvSpPr>
            <p:cNvPr id="1860" name="Google Shape;1860;p36"/>
            <p:cNvSpPr/>
            <p:nvPr/>
          </p:nvSpPr>
          <p:spPr>
            <a:xfrm rot="718822">
              <a:off x="7689615" y="3249120"/>
              <a:ext cx="1111866" cy="1379201"/>
            </a:xfrm>
            <a:custGeom>
              <a:avLst/>
              <a:gdLst/>
              <a:ahLst/>
              <a:cxnLst/>
              <a:rect l="l" t="t" r="r" b="b"/>
              <a:pathLst>
                <a:path w="48158" h="59737" extrusionOk="0">
                  <a:moveTo>
                    <a:pt x="39340" y="1"/>
                  </a:moveTo>
                  <a:cubicBezTo>
                    <a:pt x="38303" y="1"/>
                    <a:pt x="37263" y="153"/>
                    <a:pt x="36285" y="451"/>
                  </a:cubicBezTo>
                  <a:cubicBezTo>
                    <a:pt x="32695" y="1579"/>
                    <a:pt x="29823" y="4272"/>
                    <a:pt x="27259" y="7016"/>
                  </a:cubicBezTo>
                  <a:cubicBezTo>
                    <a:pt x="20361" y="14401"/>
                    <a:pt x="14874" y="22940"/>
                    <a:pt x="10489" y="32043"/>
                  </a:cubicBezTo>
                  <a:cubicBezTo>
                    <a:pt x="8976" y="35197"/>
                    <a:pt x="7591" y="37427"/>
                    <a:pt x="5873" y="40505"/>
                  </a:cubicBezTo>
                  <a:cubicBezTo>
                    <a:pt x="2185" y="47138"/>
                    <a:pt x="1874" y="57072"/>
                    <a:pt x="8" y="59727"/>
                  </a:cubicBezTo>
                  <a:lnTo>
                    <a:pt x="8" y="59727"/>
                  </a:lnTo>
                  <a:cubicBezTo>
                    <a:pt x="9880" y="45729"/>
                    <a:pt x="25415" y="30630"/>
                    <a:pt x="38721" y="19888"/>
                  </a:cubicBezTo>
                  <a:cubicBezTo>
                    <a:pt x="41311" y="17811"/>
                    <a:pt x="44029" y="15708"/>
                    <a:pt x="45773" y="12888"/>
                  </a:cubicBezTo>
                  <a:cubicBezTo>
                    <a:pt x="47542" y="10041"/>
                    <a:pt x="48157" y="6246"/>
                    <a:pt x="46388" y="3426"/>
                  </a:cubicBezTo>
                  <a:cubicBezTo>
                    <a:pt x="44910" y="1106"/>
                    <a:pt x="42136" y="1"/>
                    <a:pt x="39340" y="1"/>
                  </a:cubicBezTo>
                  <a:close/>
                  <a:moveTo>
                    <a:pt x="8" y="59727"/>
                  </a:moveTo>
                  <a:lnTo>
                    <a:pt x="8" y="59727"/>
                  </a:lnTo>
                  <a:cubicBezTo>
                    <a:pt x="5" y="59730"/>
                    <a:pt x="3" y="59733"/>
                    <a:pt x="1" y="59736"/>
                  </a:cubicBezTo>
                  <a:lnTo>
                    <a:pt x="1" y="59736"/>
                  </a:lnTo>
                  <a:cubicBezTo>
                    <a:pt x="3" y="59733"/>
                    <a:pt x="5" y="59730"/>
                    <a:pt x="8" y="597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61" name="Google Shape;1861;p36"/>
            <p:cNvSpPr/>
            <p:nvPr/>
          </p:nvSpPr>
          <p:spPr>
            <a:xfrm rot="718822">
              <a:off x="7649292" y="3211149"/>
              <a:ext cx="1111843" cy="1378947"/>
            </a:xfrm>
            <a:custGeom>
              <a:avLst/>
              <a:gdLst/>
              <a:ahLst/>
              <a:cxnLst/>
              <a:rect l="l" t="t" r="r" b="b"/>
              <a:pathLst>
                <a:path w="48157" h="59726" extrusionOk="0">
                  <a:moveTo>
                    <a:pt x="39365" y="0"/>
                  </a:moveTo>
                  <a:cubicBezTo>
                    <a:pt x="38317" y="0"/>
                    <a:pt x="37267" y="157"/>
                    <a:pt x="36285" y="466"/>
                  </a:cubicBezTo>
                  <a:cubicBezTo>
                    <a:pt x="32695" y="1569"/>
                    <a:pt x="29823" y="4261"/>
                    <a:pt x="27258" y="7005"/>
                  </a:cubicBezTo>
                  <a:cubicBezTo>
                    <a:pt x="20361" y="14390"/>
                    <a:pt x="14873" y="22929"/>
                    <a:pt x="10488" y="32032"/>
                  </a:cubicBezTo>
                  <a:cubicBezTo>
                    <a:pt x="8975" y="35186"/>
                    <a:pt x="7591" y="37417"/>
                    <a:pt x="5873" y="40494"/>
                  </a:cubicBezTo>
                  <a:cubicBezTo>
                    <a:pt x="2180" y="47161"/>
                    <a:pt x="1872" y="57085"/>
                    <a:pt x="1" y="59726"/>
                  </a:cubicBezTo>
                  <a:lnTo>
                    <a:pt x="1" y="59726"/>
                  </a:lnTo>
                  <a:cubicBezTo>
                    <a:pt x="9873" y="45751"/>
                    <a:pt x="25412" y="30622"/>
                    <a:pt x="38721" y="19878"/>
                  </a:cubicBezTo>
                  <a:cubicBezTo>
                    <a:pt x="41310" y="17801"/>
                    <a:pt x="44029" y="15698"/>
                    <a:pt x="45772" y="12877"/>
                  </a:cubicBezTo>
                  <a:cubicBezTo>
                    <a:pt x="47542" y="10031"/>
                    <a:pt x="48157" y="6236"/>
                    <a:pt x="46362" y="3415"/>
                  </a:cubicBezTo>
                  <a:cubicBezTo>
                    <a:pt x="44909" y="1106"/>
                    <a:pt x="42145" y="0"/>
                    <a:pt x="393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62" name="Google Shape;1862;p36"/>
            <p:cNvSpPr/>
            <p:nvPr/>
          </p:nvSpPr>
          <p:spPr>
            <a:xfrm rot="718822">
              <a:off x="8428587" y="3328473"/>
              <a:ext cx="409048" cy="200495"/>
            </a:xfrm>
            <a:custGeom>
              <a:avLst/>
              <a:gdLst/>
              <a:ahLst/>
              <a:cxnLst/>
              <a:rect l="l" t="t" r="r" b="b"/>
              <a:pathLst>
                <a:path w="17717" h="8684" extrusionOk="0">
                  <a:moveTo>
                    <a:pt x="13244" y="85"/>
                  </a:moveTo>
                  <a:cubicBezTo>
                    <a:pt x="13109" y="85"/>
                    <a:pt x="12983" y="218"/>
                    <a:pt x="13050" y="351"/>
                  </a:cubicBezTo>
                  <a:cubicBezTo>
                    <a:pt x="13050" y="377"/>
                    <a:pt x="13075" y="403"/>
                    <a:pt x="13101" y="428"/>
                  </a:cubicBezTo>
                  <a:cubicBezTo>
                    <a:pt x="13139" y="454"/>
                    <a:pt x="13184" y="467"/>
                    <a:pt x="13229" y="467"/>
                  </a:cubicBezTo>
                  <a:cubicBezTo>
                    <a:pt x="13274" y="467"/>
                    <a:pt x="13319" y="454"/>
                    <a:pt x="13357" y="428"/>
                  </a:cubicBezTo>
                  <a:cubicBezTo>
                    <a:pt x="13511" y="351"/>
                    <a:pt x="13460" y="146"/>
                    <a:pt x="13306" y="95"/>
                  </a:cubicBezTo>
                  <a:cubicBezTo>
                    <a:pt x="13285" y="88"/>
                    <a:pt x="13264" y="85"/>
                    <a:pt x="13244" y="85"/>
                  </a:cubicBezTo>
                  <a:close/>
                  <a:moveTo>
                    <a:pt x="9983" y="0"/>
                  </a:moveTo>
                  <a:cubicBezTo>
                    <a:pt x="9903" y="0"/>
                    <a:pt x="9827" y="28"/>
                    <a:pt x="9767" y="95"/>
                  </a:cubicBezTo>
                  <a:cubicBezTo>
                    <a:pt x="9742" y="121"/>
                    <a:pt x="9716" y="172"/>
                    <a:pt x="9690" y="223"/>
                  </a:cubicBezTo>
                  <a:cubicBezTo>
                    <a:pt x="9639" y="403"/>
                    <a:pt x="9690" y="582"/>
                    <a:pt x="9844" y="685"/>
                  </a:cubicBezTo>
                  <a:cubicBezTo>
                    <a:pt x="9910" y="731"/>
                    <a:pt x="9982" y="752"/>
                    <a:pt x="10050" y="752"/>
                  </a:cubicBezTo>
                  <a:cubicBezTo>
                    <a:pt x="10249" y="752"/>
                    <a:pt x="10428" y="580"/>
                    <a:pt x="10408" y="351"/>
                  </a:cubicBezTo>
                  <a:cubicBezTo>
                    <a:pt x="10390" y="169"/>
                    <a:pt x="10178" y="0"/>
                    <a:pt x="9983" y="0"/>
                  </a:cubicBezTo>
                  <a:close/>
                  <a:moveTo>
                    <a:pt x="7556" y="654"/>
                  </a:moveTo>
                  <a:cubicBezTo>
                    <a:pt x="7486" y="654"/>
                    <a:pt x="7412" y="721"/>
                    <a:pt x="7434" y="787"/>
                  </a:cubicBezTo>
                  <a:lnTo>
                    <a:pt x="7434" y="813"/>
                  </a:lnTo>
                  <a:cubicBezTo>
                    <a:pt x="7460" y="839"/>
                    <a:pt x="7460" y="839"/>
                    <a:pt x="7460" y="839"/>
                  </a:cubicBezTo>
                  <a:cubicBezTo>
                    <a:pt x="7485" y="864"/>
                    <a:pt x="7517" y="877"/>
                    <a:pt x="7546" y="877"/>
                  </a:cubicBezTo>
                  <a:cubicBezTo>
                    <a:pt x="7575" y="877"/>
                    <a:pt x="7601" y="864"/>
                    <a:pt x="7613" y="839"/>
                  </a:cubicBezTo>
                  <a:cubicBezTo>
                    <a:pt x="7690" y="787"/>
                    <a:pt x="7690" y="685"/>
                    <a:pt x="7588" y="659"/>
                  </a:cubicBezTo>
                  <a:cubicBezTo>
                    <a:pt x="7578" y="656"/>
                    <a:pt x="7567" y="654"/>
                    <a:pt x="7556" y="654"/>
                  </a:cubicBezTo>
                  <a:close/>
                  <a:moveTo>
                    <a:pt x="12799" y="1638"/>
                  </a:moveTo>
                  <a:cubicBezTo>
                    <a:pt x="12396" y="1638"/>
                    <a:pt x="11973" y="2067"/>
                    <a:pt x="12178" y="2454"/>
                  </a:cubicBezTo>
                  <a:lnTo>
                    <a:pt x="12152" y="2454"/>
                  </a:lnTo>
                  <a:cubicBezTo>
                    <a:pt x="12203" y="2531"/>
                    <a:pt x="12255" y="2582"/>
                    <a:pt x="12306" y="2634"/>
                  </a:cubicBezTo>
                  <a:cubicBezTo>
                    <a:pt x="12435" y="2734"/>
                    <a:pt x="12595" y="2786"/>
                    <a:pt x="12756" y="2786"/>
                  </a:cubicBezTo>
                  <a:cubicBezTo>
                    <a:pt x="12885" y="2786"/>
                    <a:pt x="13013" y="2753"/>
                    <a:pt x="13127" y="2685"/>
                  </a:cubicBezTo>
                  <a:cubicBezTo>
                    <a:pt x="13511" y="2403"/>
                    <a:pt x="13409" y="1787"/>
                    <a:pt x="12947" y="1659"/>
                  </a:cubicBezTo>
                  <a:cubicBezTo>
                    <a:pt x="12899" y="1645"/>
                    <a:pt x="12849" y="1638"/>
                    <a:pt x="12799" y="1638"/>
                  </a:cubicBezTo>
                  <a:close/>
                  <a:moveTo>
                    <a:pt x="6278" y="2155"/>
                  </a:moveTo>
                  <a:cubicBezTo>
                    <a:pt x="6196" y="2155"/>
                    <a:pt x="6115" y="2183"/>
                    <a:pt x="6049" y="2249"/>
                  </a:cubicBezTo>
                  <a:lnTo>
                    <a:pt x="6075" y="2249"/>
                  </a:lnTo>
                  <a:cubicBezTo>
                    <a:pt x="6049" y="2275"/>
                    <a:pt x="6024" y="2326"/>
                    <a:pt x="5998" y="2377"/>
                  </a:cubicBezTo>
                  <a:cubicBezTo>
                    <a:pt x="5947" y="2557"/>
                    <a:pt x="5998" y="2736"/>
                    <a:pt x="6152" y="2839"/>
                  </a:cubicBezTo>
                  <a:cubicBezTo>
                    <a:pt x="6212" y="2886"/>
                    <a:pt x="6279" y="2906"/>
                    <a:pt x="6345" y="2906"/>
                  </a:cubicBezTo>
                  <a:cubicBezTo>
                    <a:pt x="6532" y="2906"/>
                    <a:pt x="6709" y="2740"/>
                    <a:pt x="6690" y="2531"/>
                  </a:cubicBezTo>
                  <a:cubicBezTo>
                    <a:pt x="6690" y="2330"/>
                    <a:pt x="6481" y="2155"/>
                    <a:pt x="6278" y="2155"/>
                  </a:cubicBezTo>
                  <a:close/>
                  <a:moveTo>
                    <a:pt x="15296" y="2488"/>
                  </a:moveTo>
                  <a:cubicBezTo>
                    <a:pt x="15012" y="2488"/>
                    <a:pt x="14712" y="2798"/>
                    <a:pt x="14870" y="3070"/>
                  </a:cubicBezTo>
                  <a:cubicBezTo>
                    <a:pt x="14896" y="3121"/>
                    <a:pt x="14922" y="3146"/>
                    <a:pt x="14947" y="3198"/>
                  </a:cubicBezTo>
                  <a:cubicBezTo>
                    <a:pt x="15046" y="3268"/>
                    <a:pt x="15152" y="3308"/>
                    <a:pt x="15258" y="3308"/>
                  </a:cubicBezTo>
                  <a:cubicBezTo>
                    <a:pt x="15344" y="3308"/>
                    <a:pt x="15430" y="3281"/>
                    <a:pt x="15511" y="3223"/>
                  </a:cubicBezTo>
                  <a:cubicBezTo>
                    <a:pt x="15793" y="3044"/>
                    <a:pt x="15716" y="2608"/>
                    <a:pt x="15409" y="2505"/>
                  </a:cubicBezTo>
                  <a:cubicBezTo>
                    <a:pt x="15372" y="2493"/>
                    <a:pt x="15334" y="2488"/>
                    <a:pt x="15296" y="2488"/>
                  </a:cubicBezTo>
                  <a:close/>
                  <a:moveTo>
                    <a:pt x="3455" y="3035"/>
                  </a:moveTo>
                  <a:cubicBezTo>
                    <a:pt x="3318" y="3035"/>
                    <a:pt x="3186" y="3190"/>
                    <a:pt x="3254" y="3326"/>
                  </a:cubicBezTo>
                  <a:cubicBezTo>
                    <a:pt x="3254" y="3352"/>
                    <a:pt x="3280" y="3352"/>
                    <a:pt x="3306" y="3377"/>
                  </a:cubicBezTo>
                  <a:cubicBezTo>
                    <a:pt x="3348" y="3420"/>
                    <a:pt x="3398" y="3439"/>
                    <a:pt x="3447" y="3439"/>
                  </a:cubicBezTo>
                  <a:cubicBezTo>
                    <a:pt x="3488" y="3439"/>
                    <a:pt x="3527" y="3426"/>
                    <a:pt x="3562" y="3403"/>
                  </a:cubicBezTo>
                  <a:cubicBezTo>
                    <a:pt x="3690" y="3300"/>
                    <a:pt x="3665" y="3095"/>
                    <a:pt x="3511" y="3044"/>
                  </a:cubicBezTo>
                  <a:cubicBezTo>
                    <a:pt x="3492" y="3038"/>
                    <a:pt x="3474" y="3035"/>
                    <a:pt x="3455" y="3035"/>
                  </a:cubicBezTo>
                  <a:close/>
                  <a:moveTo>
                    <a:pt x="10101" y="2744"/>
                  </a:moveTo>
                  <a:cubicBezTo>
                    <a:pt x="10028" y="2744"/>
                    <a:pt x="9956" y="2766"/>
                    <a:pt x="9894" y="2817"/>
                  </a:cubicBezTo>
                  <a:lnTo>
                    <a:pt x="9894" y="2817"/>
                  </a:lnTo>
                  <a:cubicBezTo>
                    <a:pt x="9894" y="2816"/>
                    <a:pt x="9895" y="2815"/>
                    <a:pt x="9896" y="2813"/>
                  </a:cubicBezTo>
                  <a:lnTo>
                    <a:pt x="9896" y="2813"/>
                  </a:lnTo>
                  <a:lnTo>
                    <a:pt x="9870" y="2839"/>
                  </a:lnTo>
                  <a:cubicBezTo>
                    <a:pt x="9878" y="2831"/>
                    <a:pt x="9886" y="2824"/>
                    <a:pt x="9894" y="2817"/>
                  </a:cubicBezTo>
                  <a:lnTo>
                    <a:pt x="9894" y="2817"/>
                  </a:lnTo>
                  <a:cubicBezTo>
                    <a:pt x="9869" y="2867"/>
                    <a:pt x="9844" y="2916"/>
                    <a:pt x="9819" y="2941"/>
                  </a:cubicBezTo>
                  <a:cubicBezTo>
                    <a:pt x="9767" y="3121"/>
                    <a:pt x="9819" y="3300"/>
                    <a:pt x="9973" y="3429"/>
                  </a:cubicBezTo>
                  <a:cubicBezTo>
                    <a:pt x="10030" y="3467"/>
                    <a:pt x="10094" y="3485"/>
                    <a:pt x="10158" y="3485"/>
                  </a:cubicBezTo>
                  <a:cubicBezTo>
                    <a:pt x="10348" y="3485"/>
                    <a:pt x="10530" y="3326"/>
                    <a:pt x="10511" y="3095"/>
                  </a:cubicBezTo>
                  <a:cubicBezTo>
                    <a:pt x="10511" y="2913"/>
                    <a:pt x="10304" y="2744"/>
                    <a:pt x="10101" y="2744"/>
                  </a:cubicBezTo>
                  <a:close/>
                  <a:moveTo>
                    <a:pt x="14770" y="4548"/>
                  </a:moveTo>
                  <a:cubicBezTo>
                    <a:pt x="14646" y="4548"/>
                    <a:pt x="14495" y="4700"/>
                    <a:pt x="14563" y="4813"/>
                  </a:cubicBezTo>
                  <a:cubicBezTo>
                    <a:pt x="14588" y="4839"/>
                    <a:pt x="14588" y="4865"/>
                    <a:pt x="14614" y="4890"/>
                  </a:cubicBezTo>
                  <a:cubicBezTo>
                    <a:pt x="14661" y="4922"/>
                    <a:pt x="14719" y="4944"/>
                    <a:pt x="14780" y="4944"/>
                  </a:cubicBezTo>
                  <a:cubicBezTo>
                    <a:pt x="14818" y="4944"/>
                    <a:pt x="14857" y="4935"/>
                    <a:pt x="14896" y="4916"/>
                  </a:cubicBezTo>
                  <a:cubicBezTo>
                    <a:pt x="15024" y="4813"/>
                    <a:pt x="14998" y="4608"/>
                    <a:pt x="14819" y="4557"/>
                  </a:cubicBezTo>
                  <a:cubicBezTo>
                    <a:pt x="14804" y="4551"/>
                    <a:pt x="14787" y="4548"/>
                    <a:pt x="14770" y="4548"/>
                  </a:cubicBezTo>
                  <a:close/>
                  <a:moveTo>
                    <a:pt x="4573" y="4622"/>
                  </a:moveTo>
                  <a:cubicBezTo>
                    <a:pt x="4312" y="4622"/>
                    <a:pt x="4040" y="4894"/>
                    <a:pt x="4177" y="5147"/>
                  </a:cubicBezTo>
                  <a:cubicBezTo>
                    <a:pt x="4203" y="5172"/>
                    <a:pt x="4229" y="5224"/>
                    <a:pt x="4254" y="5249"/>
                  </a:cubicBezTo>
                  <a:cubicBezTo>
                    <a:pt x="4344" y="5324"/>
                    <a:pt x="4451" y="5364"/>
                    <a:pt x="4555" y="5364"/>
                  </a:cubicBezTo>
                  <a:cubicBezTo>
                    <a:pt x="4630" y="5364"/>
                    <a:pt x="4703" y="5343"/>
                    <a:pt x="4767" y="5300"/>
                  </a:cubicBezTo>
                  <a:cubicBezTo>
                    <a:pt x="5024" y="5121"/>
                    <a:pt x="4972" y="4711"/>
                    <a:pt x="4665" y="4634"/>
                  </a:cubicBezTo>
                  <a:cubicBezTo>
                    <a:pt x="4635" y="4626"/>
                    <a:pt x="4604" y="4622"/>
                    <a:pt x="4573" y="4622"/>
                  </a:cubicBezTo>
                  <a:close/>
                  <a:moveTo>
                    <a:pt x="8987" y="4400"/>
                  </a:moveTo>
                  <a:cubicBezTo>
                    <a:pt x="8604" y="4400"/>
                    <a:pt x="8182" y="4821"/>
                    <a:pt x="8383" y="5224"/>
                  </a:cubicBezTo>
                  <a:cubicBezTo>
                    <a:pt x="8408" y="5275"/>
                    <a:pt x="8460" y="5352"/>
                    <a:pt x="8537" y="5403"/>
                  </a:cubicBezTo>
                  <a:cubicBezTo>
                    <a:pt x="8665" y="5503"/>
                    <a:pt x="8818" y="5555"/>
                    <a:pt x="8972" y="5555"/>
                  </a:cubicBezTo>
                  <a:cubicBezTo>
                    <a:pt x="9094" y="5555"/>
                    <a:pt x="9218" y="5522"/>
                    <a:pt x="9331" y="5454"/>
                  </a:cubicBezTo>
                  <a:cubicBezTo>
                    <a:pt x="9716" y="5172"/>
                    <a:pt x="9614" y="4557"/>
                    <a:pt x="9152" y="4429"/>
                  </a:cubicBezTo>
                  <a:cubicBezTo>
                    <a:pt x="9099" y="4409"/>
                    <a:pt x="9044" y="4400"/>
                    <a:pt x="8987" y="4400"/>
                  </a:cubicBezTo>
                  <a:close/>
                  <a:moveTo>
                    <a:pt x="16985" y="4741"/>
                  </a:moveTo>
                  <a:cubicBezTo>
                    <a:pt x="16596" y="4741"/>
                    <a:pt x="16152" y="5169"/>
                    <a:pt x="16358" y="5557"/>
                  </a:cubicBezTo>
                  <a:cubicBezTo>
                    <a:pt x="16409" y="5634"/>
                    <a:pt x="16460" y="5685"/>
                    <a:pt x="16511" y="5736"/>
                  </a:cubicBezTo>
                  <a:cubicBezTo>
                    <a:pt x="16640" y="5836"/>
                    <a:pt x="16793" y="5889"/>
                    <a:pt x="16947" y="5889"/>
                  </a:cubicBezTo>
                  <a:cubicBezTo>
                    <a:pt x="17069" y="5889"/>
                    <a:pt x="17193" y="5856"/>
                    <a:pt x="17306" y="5788"/>
                  </a:cubicBezTo>
                  <a:cubicBezTo>
                    <a:pt x="17717" y="5506"/>
                    <a:pt x="17614" y="4890"/>
                    <a:pt x="17127" y="4762"/>
                  </a:cubicBezTo>
                  <a:cubicBezTo>
                    <a:pt x="17081" y="4748"/>
                    <a:pt x="17034" y="4741"/>
                    <a:pt x="16985" y="4741"/>
                  </a:cubicBezTo>
                  <a:close/>
                  <a:moveTo>
                    <a:pt x="6587" y="6245"/>
                  </a:moveTo>
                  <a:cubicBezTo>
                    <a:pt x="6511" y="6245"/>
                    <a:pt x="6414" y="6334"/>
                    <a:pt x="6460" y="6403"/>
                  </a:cubicBezTo>
                  <a:cubicBezTo>
                    <a:pt x="6460" y="6429"/>
                    <a:pt x="6485" y="6429"/>
                    <a:pt x="6485" y="6454"/>
                  </a:cubicBezTo>
                  <a:cubicBezTo>
                    <a:pt x="6511" y="6467"/>
                    <a:pt x="6536" y="6474"/>
                    <a:pt x="6562" y="6474"/>
                  </a:cubicBezTo>
                  <a:cubicBezTo>
                    <a:pt x="6588" y="6474"/>
                    <a:pt x="6613" y="6467"/>
                    <a:pt x="6639" y="6454"/>
                  </a:cubicBezTo>
                  <a:cubicBezTo>
                    <a:pt x="6716" y="6403"/>
                    <a:pt x="6690" y="6275"/>
                    <a:pt x="6613" y="6249"/>
                  </a:cubicBezTo>
                  <a:cubicBezTo>
                    <a:pt x="6605" y="6246"/>
                    <a:pt x="6596" y="6245"/>
                    <a:pt x="6587" y="6245"/>
                  </a:cubicBezTo>
                  <a:close/>
                  <a:moveTo>
                    <a:pt x="813" y="5837"/>
                  </a:moveTo>
                  <a:cubicBezTo>
                    <a:pt x="428" y="5837"/>
                    <a:pt x="1" y="6278"/>
                    <a:pt x="203" y="6659"/>
                  </a:cubicBezTo>
                  <a:cubicBezTo>
                    <a:pt x="228" y="6711"/>
                    <a:pt x="280" y="6788"/>
                    <a:pt x="357" y="6839"/>
                  </a:cubicBezTo>
                  <a:cubicBezTo>
                    <a:pt x="485" y="6939"/>
                    <a:pt x="638" y="6991"/>
                    <a:pt x="792" y="6991"/>
                  </a:cubicBezTo>
                  <a:cubicBezTo>
                    <a:pt x="915" y="6991"/>
                    <a:pt x="1038" y="6958"/>
                    <a:pt x="1152" y="6890"/>
                  </a:cubicBezTo>
                  <a:cubicBezTo>
                    <a:pt x="1536" y="6608"/>
                    <a:pt x="1434" y="5993"/>
                    <a:pt x="972" y="5865"/>
                  </a:cubicBezTo>
                  <a:cubicBezTo>
                    <a:pt x="921" y="5845"/>
                    <a:pt x="868" y="5837"/>
                    <a:pt x="813" y="5837"/>
                  </a:cubicBezTo>
                  <a:close/>
                  <a:moveTo>
                    <a:pt x="8010" y="7201"/>
                  </a:moveTo>
                  <a:cubicBezTo>
                    <a:pt x="7933" y="7201"/>
                    <a:pt x="7856" y="7225"/>
                    <a:pt x="7791" y="7279"/>
                  </a:cubicBezTo>
                  <a:lnTo>
                    <a:pt x="7791" y="7279"/>
                  </a:lnTo>
                  <a:cubicBezTo>
                    <a:pt x="7792" y="7278"/>
                    <a:pt x="7792" y="7276"/>
                    <a:pt x="7793" y="7275"/>
                  </a:cubicBezTo>
                  <a:lnTo>
                    <a:pt x="7793" y="7275"/>
                  </a:lnTo>
                  <a:lnTo>
                    <a:pt x="7767" y="7301"/>
                  </a:lnTo>
                  <a:cubicBezTo>
                    <a:pt x="7775" y="7293"/>
                    <a:pt x="7783" y="7286"/>
                    <a:pt x="7791" y="7279"/>
                  </a:cubicBezTo>
                  <a:lnTo>
                    <a:pt x="7791" y="7279"/>
                  </a:lnTo>
                  <a:cubicBezTo>
                    <a:pt x="7766" y="7328"/>
                    <a:pt x="7741" y="7353"/>
                    <a:pt x="7716" y="7403"/>
                  </a:cubicBezTo>
                  <a:cubicBezTo>
                    <a:pt x="7665" y="7583"/>
                    <a:pt x="7716" y="7762"/>
                    <a:pt x="7870" y="7890"/>
                  </a:cubicBezTo>
                  <a:cubicBezTo>
                    <a:pt x="7928" y="7929"/>
                    <a:pt x="7992" y="7946"/>
                    <a:pt x="8055" y="7946"/>
                  </a:cubicBezTo>
                  <a:cubicBezTo>
                    <a:pt x="8245" y="7946"/>
                    <a:pt x="8428" y="7788"/>
                    <a:pt x="8408" y="7557"/>
                  </a:cubicBezTo>
                  <a:cubicBezTo>
                    <a:pt x="8408" y="7360"/>
                    <a:pt x="8209" y="7201"/>
                    <a:pt x="8010" y="7201"/>
                  </a:cubicBezTo>
                  <a:close/>
                  <a:moveTo>
                    <a:pt x="4446" y="7536"/>
                  </a:moveTo>
                  <a:cubicBezTo>
                    <a:pt x="4057" y="7536"/>
                    <a:pt x="3613" y="7964"/>
                    <a:pt x="3818" y="8352"/>
                  </a:cubicBezTo>
                  <a:cubicBezTo>
                    <a:pt x="3844" y="8429"/>
                    <a:pt x="3895" y="8480"/>
                    <a:pt x="3972" y="8531"/>
                  </a:cubicBezTo>
                  <a:cubicBezTo>
                    <a:pt x="4087" y="8631"/>
                    <a:pt x="4241" y="8684"/>
                    <a:pt x="4399" y="8684"/>
                  </a:cubicBezTo>
                  <a:cubicBezTo>
                    <a:pt x="4525" y="8684"/>
                    <a:pt x="4654" y="8651"/>
                    <a:pt x="4767" y="8583"/>
                  </a:cubicBezTo>
                  <a:cubicBezTo>
                    <a:pt x="5152" y="8301"/>
                    <a:pt x="5049" y="7685"/>
                    <a:pt x="4588" y="7557"/>
                  </a:cubicBezTo>
                  <a:cubicBezTo>
                    <a:pt x="4542" y="7543"/>
                    <a:pt x="4495" y="7536"/>
                    <a:pt x="4446" y="75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63" name="Google Shape;1863;p36"/>
            <p:cNvSpPr/>
            <p:nvPr/>
          </p:nvSpPr>
          <p:spPr>
            <a:xfrm rot="718822">
              <a:off x="7632882" y="3365539"/>
              <a:ext cx="918528" cy="1181592"/>
            </a:xfrm>
            <a:custGeom>
              <a:avLst/>
              <a:gdLst/>
              <a:ahLst/>
              <a:cxnLst/>
              <a:rect l="l" t="t" r="r" b="b"/>
              <a:pathLst>
                <a:path w="39784" h="51178" extrusionOk="0">
                  <a:moveTo>
                    <a:pt x="39268" y="0"/>
                  </a:moveTo>
                  <a:cubicBezTo>
                    <a:pt x="39198" y="0"/>
                    <a:pt x="39125" y="22"/>
                    <a:pt x="39054" y="72"/>
                  </a:cubicBezTo>
                  <a:cubicBezTo>
                    <a:pt x="26772" y="10380"/>
                    <a:pt x="10053" y="27535"/>
                    <a:pt x="104" y="50665"/>
                  </a:cubicBezTo>
                  <a:cubicBezTo>
                    <a:pt x="1" y="50895"/>
                    <a:pt x="180" y="51152"/>
                    <a:pt x="437" y="51177"/>
                  </a:cubicBezTo>
                  <a:cubicBezTo>
                    <a:pt x="565" y="51177"/>
                    <a:pt x="668" y="51075"/>
                    <a:pt x="719" y="50972"/>
                  </a:cubicBezTo>
                  <a:cubicBezTo>
                    <a:pt x="10668" y="27945"/>
                    <a:pt x="27310" y="10868"/>
                    <a:pt x="39516" y="611"/>
                  </a:cubicBezTo>
                  <a:cubicBezTo>
                    <a:pt x="39784" y="363"/>
                    <a:pt x="39555" y="0"/>
                    <a:pt x="39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64" name="Google Shape;1864;p36"/>
            <p:cNvSpPr/>
            <p:nvPr/>
          </p:nvSpPr>
          <p:spPr>
            <a:xfrm rot="718822">
              <a:off x="8009603" y="2528280"/>
              <a:ext cx="906430" cy="1506230"/>
            </a:xfrm>
            <a:custGeom>
              <a:avLst/>
              <a:gdLst/>
              <a:ahLst/>
              <a:cxnLst/>
              <a:rect l="l" t="t" r="r" b="b"/>
              <a:pathLst>
                <a:path w="39260" h="65239" extrusionOk="0">
                  <a:moveTo>
                    <a:pt x="31193" y="1"/>
                  </a:moveTo>
                  <a:cubicBezTo>
                    <a:pt x="29629" y="1"/>
                    <a:pt x="28036" y="370"/>
                    <a:pt x="26643" y="1056"/>
                  </a:cubicBezTo>
                  <a:cubicBezTo>
                    <a:pt x="23259" y="2722"/>
                    <a:pt x="20848" y="5825"/>
                    <a:pt x="18746" y="8953"/>
                  </a:cubicBezTo>
                  <a:lnTo>
                    <a:pt x="18746" y="8928"/>
                  </a:lnTo>
                  <a:cubicBezTo>
                    <a:pt x="13079" y="17313"/>
                    <a:pt x="9001" y="26595"/>
                    <a:pt x="6078" y="36263"/>
                  </a:cubicBezTo>
                  <a:cubicBezTo>
                    <a:pt x="5078" y="39622"/>
                    <a:pt x="4027" y="42058"/>
                    <a:pt x="2822" y="45340"/>
                  </a:cubicBezTo>
                  <a:cubicBezTo>
                    <a:pt x="214" y="52473"/>
                    <a:pt x="1430" y="62307"/>
                    <a:pt x="14" y="65213"/>
                  </a:cubicBezTo>
                  <a:lnTo>
                    <a:pt x="14" y="65213"/>
                  </a:lnTo>
                  <a:cubicBezTo>
                    <a:pt x="7580" y="49885"/>
                    <a:pt x="20598" y="32563"/>
                    <a:pt x="32080" y="19877"/>
                  </a:cubicBezTo>
                  <a:cubicBezTo>
                    <a:pt x="34310" y="17415"/>
                    <a:pt x="36644" y="14928"/>
                    <a:pt x="37952" y="11851"/>
                  </a:cubicBezTo>
                  <a:cubicBezTo>
                    <a:pt x="39234" y="8800"/>
                    <a:pt x="39259" y="4928"/>
                    <a:pt x="37054" y="2415"/>
                  </a:cubicBezTo>
                  <a:cubicBezTo>
                    <a:pt x="35606" y="755"/>
                    <a:pt x="33429" y="1"/>
                    <a:pt x="31193" y="1"/>
                  </a:cubicBezTo>
                  <a:close/>
                  <a:moveTo>
                    <a:pt x="14" y="65213"/>
                  </a:moveTo>
                  <a:lnTo>
                    <a:pt x="14" y="65213"/>
                  </a:lnTo>
                  <a:cubicBezTo>
                    <a:pt x="10" y="65221"/>
                    <a:pt x="5" y="65230"/>
                    <a:pt x="1" y="65239"/>
                  </a:cubicBezTo>
                  <a:cubicBezTo>
                    <a:pt x="5" y="65230"/>
                    <a:pt x="10" y="65221"/>
                    <a:pt x="14" y="652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65" name="Google Shape;1865;p36"/>
            <p:cNvSpPr/>
            <p:nvPr/>
          </p:nvSpPr>
          <p:spPr>
            <a:xfrm rot="718822">
              <a:off x="8025575" y="2445523"/>
              <a:ext cx="854321" cy="1538669"/>
            </a:xfrm>
            <a:custGeom>
              <a:avLst/>
              <a:gdLst/>
              <a:ahLst/>
              <a:cxnLst/>
              <a:rect l="l" t="t" r="r" b="b"/>
              <a:pathLst>
                <a:path w="37003" h="66644" extrusionOk="0">
                  <a:moveTo>
                    <a:pt x="29021" y="0"/>
                  </a:moveTo>
                  <a:cubicBezTo>
                    <a:pt x="27307" y="0"/>
                    <a:pt x="25551" y="457"/>
                    <a:pt x="24053" y="1281"/>
                  </a:cubicBezTo>
                  <a:cubicBezTo>
                    <a:pt x="20745" y="3128"/>
                    <a:pt x="18489" y="6333"/>
                    <a:pt x="16514" y="9538"/>
                  </a:cubicBezTo>
                  <a:lnTo>
                    <a:pt x="16514" y="9513"/>
                  </a:lnTo>
                  <a:cubicBezTo>
                    <a:pt x="11232" y="18154"/>
                    <a:pt x="7591" y="27616"/>
                    <a:pt x="5129" y="37411"/>
                  </a:cubicBezTo>
                  <a:cubicBezTo>
                    <a:pt x="4257" y="40796"/>
                    <a:pt x="3360" y="43284"/>
                    <a:pt x="2308" y="46617"/>
                  </a:cubicBezTo>
                  <a:cubicBezTo>
                    <a:pt x="1" y="53874"/>
                    <a:pt x="1693" y="63669"/>
                    <a:pt x="411" y="66644"/>
                  </a:cubicBezTo>
                  <a:lnTo>
                    <a:pt x="411" y="66644"/>
                  </a:lnTo>
                  <a:cubicBezTo>
                    <a:pt x="7257" y="50951"/>
                    <a:pt x="19437" y="33052"/>
                    <a:pt x="30335" y="19846"/>
                  </a:cubicBezTo>
                  <a:cubicBezTo>
                    <a:pt x="32464" y="17257"/>
                    <a:pt x="34695" y="14692"/>
                    <a:pt x="35849" y="11564"/>
                  </a:cubicBezTo>
                  <a:cubicBezTo>
                    <a:pt x="37002" y="8436"/>
                    <a:pt x="36823" y="4564"/>
                    <a:pt x="34515" y="2153"/>
                  </a:cubicBezTo>
                  <a:cubicBezTo>
                    <a:pt x="33098" y="666"/>
                    <a:pt x="31091" y="0"/>
                    <a:pt x="290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66" name="Google Shape;1866;p36"/>
            <p:cNvSpPr/>
            <p:nvPr/>
          </p:nvSpPr>
          <p:spPr>
            <a:xfrm rot="718822">
              <a:off x="8557141" y="2511476"/>
              <a:ext cx="353037" cy="279917"/>
            </a:xfrm>
            <a:custGeom>
              <a:avLst/>
              <a:gdLst/>
              <a:ahLst/>
              <a:cxnLst/>
              <a:rect l="l" t="t" r="r" b="b"/>
              <a:pathLst>
                <a:path w="15291" h="12124" extrusionOk="0">
                  <a:moveTo>
                    <a:pt x="8935" y="0"/>
                  </a:moveTo>
                  <a:cubicBezTo>
                    <a:pt x="8915" y="0"/>
                    <a:pt x="8895" y="3"/>
                    <a:pt x="8873" y="9"/>
                  </a:cubicBezTo>
                  <a:cubicBezTo>
                    <a:pt x="8745" y="35"/>
                    <a:pt x="8642" y="265"/>
                    <a:pt x="8770" y="368"/>
                  </a:cubicBezTo>
                  <a:cubicBezTo>
                    <a:pt x="8796" y="368"/>
                    <a:pt x="8822" y="368"/>
                    <a:pt x="8847" y="394"/>
                  </a:cubicBezTo>
                  <a:cubicBezTo>
                    <a:pt x="8950" y="394"/>
                    <a:pt x="9053" y="368"/>
                    <a:pt x="9104" y="265"/>
                  </a:cubicBezTo>
                  <a:cubicBezTo>
                    <a:pt x="9172" y="153"/>
                    <a:pt x="9080" y="0"/>
                    <a:pt x="8935" y="0"/>
                  </a:cubicBezTo>
                  <a:close/>
                  <a:moveTo>
                    <a:pt x="11916" y="1183"/>
                  </a:moveTo>
                  <a:cubicBezTo>
                    <a:pt x="11893" y="1183"/>
                    <a:pt x="11871" y="1185"/>
                    <a:pt x="11848" y="1189"/>
                  </a:cubicBezTo>
                  <a:cubicBezTo>
                    <a:pt x="11565" y="1240"/>
                    <a:pt x="11360" y="1753"/>
                    <a:pt x="11642" y="1932"/>
                  </a:cubicBezTo>
                  <a:cubicBezTo>
                    <a:pt x="11694" y="1958"/>
                    <a:pt x="11745" y="1983"/>
                    <a:pt x="11796" y="2009"/>
                  </a:cubicBezTo>
                  <a:cubicBezTo>
                    <a:pt x="11822" y="2012"/>
                    <a:pt x="11848" y="2014"/>
                    <a:pt x="11873" y="2014"/>
                  </a:cubicBezTo>
                  <a:cubicBezTo>
                    <a:pt x="12051" y="2014"/>
                    <a:pt x="12219" y="1935"/>
                    <a:pt x="12309" y="1778"/>
                  </a:cubicBezTo>
                  <a:cubicBezTo>
                    <a:pt x="12452" y="1492"/>
                    <a:pt x="12218" y="1183"/>
                    <a:pt x="11916" y="1183"/>
                  </a:cubicBezTo>
                  <a:close/>
                  <a:moveTo>
                    <a:pt x="6093" y="1486"/>
                  </a:moveTo>
                  <a:cubicBezTo>
                    <a:pt x="5938" y="1486"/>
                    <a:pt x="5786" y="1562"/>
                    <a:pt x="5745" y="1727"/>
                  </a:cubicBezTo>
                  <a:cubicBezTo>
                    <a:pt x="5745" y="1778"/>
                    <a:pt x="5745" y="1804"/>
                    <a:pt x="5745" y="1855"/>
                  </a:cubicBezTo>
                  <a:cubicBezTo>
                    <a:pt x="5770" y="2035"/>
                    <a:pt x="5924" y="2189"/>
                    <a:pt x="6104" y="2214"/>
                  </a:cubicBezTo>
                  <a:cubicBezTo>
                    <a:pt x="6114" y="2215"/>
                    <a:pt x="6124" y="2216"/>
                    <a:pt x="6134" y="2216"/>
                  </a:cubicBezTo>
                  <a:cubicBezTo>
                    <a:pt x="6400" y="2216"/>
                    <a:pt x="6585" y="1897"/>
                    <a:pt x="6437" y="1650"/>
                  </a:cubicBezTo>
                  <a:cubicBezTo>
                    <a:pt x="6366" y="1543"/>
                    <a:pt x="6228" y="1486"/>
                    <a:pt x="6093" y="1486"/>
                  </a:cubicBezTo>
                  <a:close/>
                  <a:moveTo>
                    <a:pt x="9380" y="1591"/>
                  </a:moveTo>
                  <a:cubicBezTo>
                    <a:pt x="9348" y="1591"/>
                    <a:pt x="9316" y="1593"/>
                    <a:pt x="9283" y="1599"/>
                  </a:cubicBezTo>
                  <a:cubicBezTo>
                    <a:pt x="8847" y="1676"/>
                    <a:pt x="8565" y="2394"/>
                    <a:pt x="8976" y="2676"/>
                  </a:cubicBezTo>
                  <a:cubicBezTo>
                    <a:pt x="9027" y="2701"/>
                    <a:pt x="9104" y="2753"/>
                    <a:pt x="9181" y="2753"/>
                  </a:cubicBezTo>
                  <a:cubicBezTo>
                    <a:pt x="9222" y="2760"/>
                    <a:pt x="9265" y="2764"/>
                    <a:pt x="9307" y="2764"/>
                  </a:cubicBezTo>
                  <a:cubicBezTo>
                    <a:pt x="9550" y="2764"/>
                    <a:pt x="9793" y="2642"/>
                    <a:pt x="9924" y="2445"/>
                  </a:cubicBezTo>
                  <a:cubicBezTo>
                    <a:pt x="10115" y="2040"/>
                    <a:pt x="9796" y="1591"/>
                    <a:pt x="9380" y="1591"/>
                  </a:cubicBezTo>
                  <a:close/>
                  <a:moveTo>
                    <a:pt x="4129" y="3189"/>
                  </a:moveTo>
                  <a:cubicBezTo>
                    <a:pt x="4052" y="3214"/>
                    <a:pt x="4001" y="3343"/>
                    <a:pt x="4078" y="3394"/>
                  </a:cubicBezTo>
                  <a:lnTo>
                    <a:pt x="4078" y="3419"/>
                  </a:lnTo>
                  <a:lnTo>
                    <a:pt x="4104" y="3419"/>
                  </a:lnTo>
                  <a:cubicBezTo>
                    <a:pt x="4155" y="3419"/>
                    <a:pt x="4232" y="3394"/>
                    <a:pt x="4257" y="3343"/>
                  </a:cubicBezTo>
                  <a:cubicBezTo>
                    <a:pt x="4283" y="3266"/>
                    <a:pt x="4206" y="3189"/>
                    <a:pt x="4129" y="3189"/>
                  </a:cubicBezTo>
                  <a:close/>
                  <a:moveTo>
                    <a:pt x="14587" y="2354"/>
                  </a:moveTo>
                  <a:cubicBezTo>
                    <a:pt x="14547" y="2354"/>
                    <a:pt x="14505" y="2359"/>
                    <a:pt x="14463" y="2368"/>
                  </a:cubicBezTo>
                  <a:cubicBezTo>
                    <a:pt x="14027" y="2445"/>
                    <a:pt x="13745" y="3137"/>
                    <a:pt x="14155" y="3419"/>
                  </a:cubicBezTo>
                  <a:lnTo>
                    <a:pt x="14130" y="3419"/>
                  </a:lnTo>
                  <a:cubicBezTo>
                    <a:pt x="14207" y="3471"/>
                    <a:pt x="14284" y="3496"/>
                    <a:pt x="14360" y="3496"/>
                  </a:cubicBezTo>
                  <a:cubicBezTo>
                    <a:pt x="14415" y="3511"/>
                    <a:pt x="14471" y="3519"/>
                    <a:pt x="14527" y="3519"/>
                  </a:cubicBezTo>
                  <a:cubicBezTo>
                    <a:pt x="14756" y="3519"/>
                    <a:pt x="14980" y="3395"/>
                    <a:pt x="15104" y="3189"/>
                  </a:cubicBezTo>
                  <a:cubicBezTo>
                    <a:pt x="15290" y="2793"/>
                    <a:pt x="14990" y="2354"/>
                    <a:pt x="14587" y="2354"/>
                  </a:cubicBezTo>
                  <a:close/>
                  <a:moveTo>
                    <a:pt x="12388" y="3205"/>
                  </a:moveTo>
                  <a:cubicBezTo>
                    <a:pt x="12371" y="3205"/>
                    <a:pt x="12353" y="3208"/>
                    <a:pt x="12335" y="3214"/>
                  </a:cubicBezTo>
                  <a:cubicBezTo>
                    <a:pt x="12181" y="3240"/>
                    <a:pt x="12078" y="3471"/>
                    <a:pt x="12232" y="3573"/>
                  </a:cubicBezTo>
                  <a:cubicBezTo>
                    <a:pt x="12258" y="3573"/>
                    <a:pt x="12283" y="3599"/>
                    <a:pt x="12309" y="3599"/>
                  </a:cubicBezTo>
                  <a:cubicBezTo>
                    <a:pt x="12323" y="3604"/>
                    <a:pt x="12337" y="3606"/>
                    <a:pt x="12352" y="3606"/>
                  </a:cubicBezTo>
                  <a:cubicBezTo>
                    <a:pt x="12421" y="3606"/>
                    <a:pt x="12498" y="3560"/>
                    <a:pt x="12540" y="3496"/>
                  </a:cubicBezTo>
                  <a:cubicBezTo>
                    <a:pt x="12608" y="3361"/>
                    <a:pt x="12516" y="3205"/>
                    <a:pt x="12388" y="3205"/>
                  </a:cubicBezTo>
                  <a:close/>
                  <a:moveTo>
                    <a:pt x="7478" y="3842"/>
                  </a:moveTo>
                  <a:cubicBezTo>
                    <a:pt x="7323" y="3842"/>
                    <a:pt x="7170" y="3912"/>
                    <a:pt x="7129" y="4061"/>
                  </a:cubicBezTo>
                  <a:lnTo>
                    <a:pt x="7155" y="4061"/>
                  </a:lnTo>
                  <a:cubicBezTo>
                    <a:pt x="7155" y="4112"/>
                    <a:pt x="7155" y="4163"/>
                    <a:pt x="7155" y="4214"/>
                  </a:cubicBezTo>
                  <a:cubicBezTo>
                    <a:pt x="7181" y="4394"/>
                    <a:pt x="7334" y="4522"/>
                    <a:pt x="7514" y="4573"/>
                  </a:cubicBezTo>
                  <a:cubicBezTo>
                    <a:pt x="7796" y="4573"/>
                    <a:pt x="7976" y="4240"/>
                    <a:pt x="7822" y="4009"/>
                  </a:cubicBezTo>
                  <a:cubicBezTo>
                    <a:pt x="7761" y="3900"/>
                    <a:pt x="7619" y="3842"/>
                    <a:pt x="7478" y="3842"/>
                  </a:cubicBezTo>
                  <a:close/>
                  <a:moveTo>
                    <a:pt x="3853" y="5099"/>
                  </a:moveTo>
                  <a:cubicBezTo>
                    <a:pt x="3701" y="5099"/>
                    <a:pt x="3554" y="5169"/>
                    <a:pt x="3514" y="5317"/>
                  </a:cubicBezTo>
                  <a:cubicBezTo>
                    <a:pt x="3514" y="5368"/>
                    <a:pt x="3514" y="5420"/>
                    <a:pt x="3514" y="5471"/>
                  </a:cubicBezTo>
                  <a:cubicBezTo>
                    <a:pt x="3539" y="5650"/>
                    <a:pt x="3693" y="5804"/>
                    <a:pt x="3873" y="5830"/>
                  </a:cubicBezTo>
                  <a:cubicBezTo>
                    <a:pt x="4155" y="5830"/>
                    <a:pt x="4360" y="5522"/>
                    <a:pt x="4206" y="5266"/>
                  </a:cubicBezTo>
                  <a:cubicBezTo>
                    <a:pt x="4133" y="5156"/>
                    <a:pt x="3991" y="5099"/>
                    <a:pt x="3853" y="5099"/>
                  </a:cubicBezTo>
                  <a:close/>
                  <a:moveTo>
                    <a:pt x="7382" y="5816"/>
                  </a:moveTo>
                  <a:cubicBezTo>
                    <a:pt x="7341" y="5816"/>
                    <a:pt x="7300" y="5820"/>
                    <a:pt x="7258" y="5830"/>
                  </a:cubicBezTo>
                  <a:cubicBezTo>
                    <a:pt x="6822" y="5907"/>
                    <a:pt x="6540" y="6625"/>
                    <a:pt x="6924" y="6907"/>
                  </a:cubicBezTo>
                  <a:lnTo>
                    <a:pt x="6950" y="6907"/>
                  </a:lnTo>
                  <a:cubicBezTo>
                    <a:pt x="7001" y="6932"/>
                    <a:pt x="7078" y="6958"/>
                    <a:pt x="7155" y="6984"/>
                  </a:cubicBezTo>
                  <a:cubicBezTo>
                    <a:pt x="7196" y="6991"/>
                    <a:pt x="7238" y="6995"/>
                    <a:pt x="7280" y="6995"/>
                  </a:cubicBezTo>
                  <a:cubicBezTo>
                    <a:pt x="7524" y="6995"/>
                    <a:pt x="7767" y="6869"/>
                    <a:pt x="7899" y="6650"/>
                  </a:cubicBezTo>
                  <a:cubicBezTo>
                    <a:pt x="8085" y="6254"/>
                    <a:pt x="7785" y="5816"/>
                    <a:pt x="7382" y="5816"/>
                  </a:cubicBezTo>
                  <a:close/>
                  <a:moveTo>
                    <a:pt x="1704" y="7231"/>
                  </a:moveTo>
                  <a:cubicBezTo>
                    <a:pt x="1684" y="7231"/>
                    <a:pt x="1663" y="7234"/>
                    <a:pt x="1642" y="7240"/>
                  </a:cubicBezTo>
                  <a:cubicBezTo>
                    <a:pt x="1514" y="7266"/>
                    <a:pt x="1411" y="7497"/>
                    <a:pt x="1539" y="7599"/>
                  </a:cubicBezTo>
                  <a:cubicBezTo>
                    <a:pt x="1565" y="7599"/>
                    <a:pt x="1591" y="7625"/>
                    <a:pt x="1616" y="7625"/>
                  </a:cubicBezTo>
                  <a:cubicBezTo>
                    <a:pt x="1634" y="7629"/>
                    <a:pt x="1653" y="7631"/>
                    <a:pt x="1670" y="7631"/>
                  </a:cubicBezTo>
                  <a:cubicBezTo>
                    <a:pt x="1754" y="7631"/>
                    <a:pt x="1830" y="7586"/>
                    <a:pt x="1873" y="7522"/>
                  </a:cubicBezTo>
                  <a:cubicBezTo>
                    <a:pt x="1940" y="7387"/>
                    <a:pt x="1849" y="7231"/>
                    <a:pt x="1704" y="7231"/>
                  </a:cubicBezTo>
                  <a:close/>
                  <a:moveTo>
                    <a:pt x="5899" y="8599"/>
                  </a:moveTo>
                  <a:cubicBezTo>
                    <a:pt x="5822" y="8599"/>
                    <a:pt x="5770" y="8753"/>
                    <a:pt x="5847" y="8804"/>
                  </a:cubicBezTo>
                  <a:cubicBezTo>
                    <a:pt x="5847" y="8804"/>
                    <a:pt x="5873" y="8804"/>
                    <a:pt x="5873" y="8830"/>
                  </a:cubicBezTo>
                  <a:cubicBezTo>
                    <a:pt x="5924" y="8830"/>
                    <a:pt x="6001" y="8804"/>
                    <a:pt x="6027" y="8753"/>
                  </a:cubicBezTo>
                  <a:cubicBezTo>
                    <a:pt x="6052" y="8676"/>
                    <a:pt x="5975" y="8599"/>
                    <a:pt x="5899" y="8599"/>
                  </a:cubicBezTo>
                  <a:close/>
                  <a:moveTo>
                    <a:pt x="3453" y="8132"/>
                  </a:moveTo>
                  <a:cubicBezTo>
                    <a:pt x="3431" y="8132"/>
                    <a:pt x="3408" y="8134"/>
                    <a:pt x="3386" y="8138"/>
                  </a:cubicBezTo>
                  <a:cubicBezTo>
                    <a:pt x="3103" y="8189"/>
                    <a:pt x="2924" y="8651"/>
                    <a:pt x="3206" y="8830"/>
                  </a:cubicBezTo>
                  <a:cubicBezTo>
                    <a:pt x="3232" y="8856"/>
                    <a:pt x="3283" y="8856"/>
                    <a:pt x="3334" y="8881"/>
                  </a:cubicBezTo>
                  <a:cubicBezTo>
                    <a:pt x="3357" y="8885"/>
                    <a:pt x="3380" y="8886"/>
                    <a:pt x="3403" y="8886"/>
                  </a:cubicBezTo>
                  <a:cubicBezTo>
                    <a:pt x="3558" y="8886"/>
                    <a:pt x="3706" y="8810"/>
                    <a:pt x="3796" y="8676"/>
                  </a:cubicBezTo>
                  <a:cubicBezTo>
                    <a:pt x="3915" y="8415"/>
                    <a:pt x="3726" y="8132"/>
                    <a:pt x="3453" y="8132"/>
                  </a:cubicBezTo>
                  <a:close/>
                  <a:moveTo>
                    <a:pt x="7730" y="8742"/>
                  </a:moveTo>
                  <a:cubicBezTo>
                    <a:pt x="7579" y="8742"/>
                    <a:pt x="7427" y="8819"/>
                    <a:pt x="7386" y="8984"/>
                  </a:cubicBezTo>
                  <a:cubicBezTo>
                    <a:pt x="7386" y="9010"/>
                    <a:pt x="7386" y="9061"/>
                    <a:pt x="7386" y="9112"/>
                  </a:cubicBezTo>
                  <a:cubicBezTo>
                    <a:pt x="7437" y="9292"/>
                    <a:pt x="7565" y="9445"/>
                    <a:pt x="7745" y="9471"/>
                  </a:cubicBezTo>
                  <a:cubicBezTo>
                    <a:pt x="8027" y="9471"/>
                    <a:pt x="8232" y="9163"/>
                    <a:pt x="8052" y="8907"/>
                  </a:cubicBezTo>
                  <a:cubicBezTo>
                    <a:pt x="7993" y="8800"/>
                    <a:pt x="7862" y="8742"/>
                    <a:pt x="7730" y="8742"/>
                  </a:cubicBezTo>
                  <a:close/>
                  <a:moveTo>
                    <a:pt x="4824" y="10739"/>
                  </a:moveTo>
                  <a:cubicBezTo>
                    <a:pt x="4782" y="10739"/>
                    <a:pt x="4738" y="10744"/>
                    <a:pt x="4693" y="10753"/>
                  </a:cubicBezTo>
                  <a:cubicBezTo>
                    <a:pt x="4257" y="10830"/>
                    <a:pt x="4001" y="11522"/>
                    <a:pt x="4411" y="11805"/>
                  </a:cubicBezTo>
                  <a:lnTo>
                    <a:pt x="4386" y="11805"/>
                  </a:lnTo>
                  <a:cubicBezTo>
                    <a:pt x="4463" y="11856"/>
                    <a:pt x="4539" y="11881"/>
                    <a:pt x="4616" y="11907"/>
                  </a:cubicBezTo>
                  <a:cubicBezTo>
                    <a:pt x="4658" y="11915"/>
                    <a:pt x="4699" y="11918"/>
                    <a:pt x="4739" y="11918"/>
                  </a:cubicBezTo>
                  <a:cubicBezTo>
                    <a:pt x="4978" y="11918"/>
                    <a:pt x="5203" y="11793"/>
                    <a:pt x="5334" y="11574"/>
                  </a:cubicBezTo>
                  <a:cubicBezTo>
                    <a:pt x="5544" y="11178"/>
                    <a:pt x="5246" y="10739"/>
                    <a:pt x="4824" y="10739"/>
                  </a:cubicBezTo>
                  <a:close/>
                  <a:moveTo>
                    <a:pt x="816" y="10950"/>
                  </a:moveTo>
                  <a:cubicBezTo>
                    <a:pt x="784" y="10950"/>
                    <a:pt x="751" y="10953"/>
                    <a:pt x="719" y="10958"/>
                  </a:cubicBezTo>
                  <a:cubicBezTo>
                    <a:pt x="283" y="11035"/>
                    <a:pt x="1" y="11753"/>
                    <a:pt x="411" y="12035"/>
                  </a:cubicBezTo>
                  <a:cubicBezTo>
                    <a:pt x="462" y="12061"/>
                    <a:pt x="539" y="12087"/>
                    <a:pt x="616" y="12112"/>
                  </a:cubicBezTo>
                  <a:cubicBezTo>
                    <a:pt x="658" y="12120"/>
                    <a:pt x="700" y="12123"/>
                    <a:pt x="742" y="12123"/>
                  </a:cubicBezTo>
                  <a:cubicBezTo>
                    <a:pt x="986" y="12123"/>
                    <a:pt x="1229" y="12001"/>
                    <a:pt x="1360" y="11805"/>
                  </a:cubicBezTo>
                  <a:cubicBezTo>
                    <a:pt x="1550" y="11400"/>
                    <a:pt x="1232" y="10950"/>
                    <a:pt x="816" y="1095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67" name="Google Shape;1867;p36"/>
            <p:cNvSpPr/>
            <p:nvPr/>
          </p:nvSpPr>
          <p:spPr>
            <a:xfrm rot="718822">
              <a:off x="8018037" y="2549860"/>
              <a:ext cx="697670" cy="1395916"/>
            </a:xfrm>
            <a:custGeom>
              <a:avLst/>
              <a:gdLst/>
              <a:ahLst/>
              <a:cxnLst/>
              <a:rect l="l" t="t" r="r" b="b"/>
              <a:pathLst>
                <a:path w="30218" h="60461" extrusionOk="0">
                  <a:moveTo>
                    <a:pt x="29718" y="1"/>
                  </a:moveTo>
                  <a:cubicBezTo>
                    <a:pt x="29628" y="1"/>
                    <a:pt x="29537" y="37"/>
                    <a:pt x="29464" y="124"/>
                  </a:cubicBezTo>
                  <a:cubicBezTo>
                    <a:pt x="15053" y="18330"/>
                    <a:pt x="4052" y="40716"/>
                    <a:pt x="52" y="60025"/>
                  </a:cubicBezTo>
                  <a:cubicBezTo>
                    <a:pt x="1" y="60230"/>
                    <a:pt x="129" y="60409"/>
                    <a:pt x="334" y="60461"/>
                  </a:cubicBezTo>
                  <a:lnTo>
                    <a:pt x="411" y="60461"/>
                  </a:lnTo>
                  <a:cubicBezTo>
                    <a:pt x="565" y="60461"/>
                    <a:pt x="719" y="60333"/>
                    <a:pt x="744" y="60179"/>
                  </a:cubicBezTo>
                  <a:cubicBezTo>
                    <a:pt x="4745" y="40947"/>
                    <a:pt x="15668" y="18689"/>
                    <a:pt x="30028" y="560"/>
                  </a:cubicBezTo>
                  <a:cubicBezTo>
                    <a:pt x="30218" y="294"/>
                    <a:pt x="29972" y="1"/>
                    <a:pt x="297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36183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75466" y="-36433"/>
            <a:ext cx="12342935" cy="700533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" name="Google Shape;10;p2"/>
          <p:cNvGrpSpPr/>
          <p:nvPr/>
        </p:nvGrpSpPr>
        <p:grpSpPr>
          <a:xfrm>
            <a:off x="-831699" y="-410817"/>
            <a:ext cx="3265613" cy="4031221"/>
            <a:chOff x="-623774" y="-350900"/>
            <a:chExt cx="2449210" cy="3023416"/>
          </a:xfrm>
        </p:grpSpPr>
        <p:grpSp>
          <p:nvGrpSpPr>
            <p:cNvPr id="11" name="Google Shape;11;p2"/>
            <p:cNvGrpSpPr/>
            <p:nvPr/>
          </p:nvGrpSpPr>
          <p:grpSpPr>
            <a:xfrm rot="1413719">
              <a:off x="224827" y="-308028"/>
              <a:ext cx="616248" cy="1925931"/>
              <a:chOff x="-1858600" y="2385325"/>
              <a:chExt cx="523125" cy="1635025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6" name="Google Shape;16;p2"/>
            <p:cNvGrpSpPr/>
            <p:nvPr/>
          </p:nvGrpSpPr>
          <p:grpSpPr>
            <a:xfrm rot="1413719">
              <a:off x="234082" y="-133704"/>
              <a:ext cx="1216593" cy="2128592"/>
              <a:chOff x="-1779100" y="2408800"/>
              <a:chExt cx="1032750" cy="1807075"/>
            </a:xfrm>
          </p:grpSpPr>
          <p:sp>
            <p:nvSpPr>
              <p:cNvPr id="17" name="Google Shape;17;p2"/>
              <p:cNvSpPr/>
              <p:nvPr/>
            </p:nvSpPr>
            <p:spPr>
              <a:xfrm>
                <a:off x="-1779100" y="2498825"/>
                <a:ext cx="1032750" cy="1717050"/>
              </a:xfrm>
              <a:custGeom>
                <a:avLst/>
                <a:gdLst/>
                <a:ahLst/>
                <a:cxnLst/>
                <a:rect l="l" t="t" r="r" b="b"/>
                <a:pathLst>
                  <a:path w="41310" h="68682" extrusionOk="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-1776550" y="2408800"/>
                <a:ext cx="973150" cy="1753225"/>
              </a:xfrm>
              <a:custGeom>
                <a:avLst/>
                <a:gdLst/>
                <a:ahLst/>
                <a:cxnLst/>
                <a:rect l="l" t="t" r="r" b="b"/>
                <a:pathLst>
                  <a:path w="38926" h="70129" extrusionOk="0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-1311125" y="2430900"/>
                <a:ext cx="402150" cy="319125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2765" extrusionOk="0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-1775275" y="2546100"/>
                <a:ext cx="795475" cy="1591550"/>
              </a:xfrm>
              <a:custGeom>
                <a:avLst/>
                <a:gdLst/>
                <a:ahLst/>
                <a:cxnLst/>
                <a:rect l="l" t="t" r="r" b="b"/>
                <a:pathLst>
                  <a:path w="31819" h="63662" extrusionOk="0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21" name="Google Shape;21;p2"/>
            <p:cNvGrpSpPr/>
            <p:nvPr/>
          </p:nvGrpSpPr>
          <p:grpSpPr>
            <a:xfrm>
              <a:off x="-623774" y="407959"/>
              <a:ext cx="2317309" cy="2264556"/>
              <a:chOff x="-623774" y="407959"/>
              <a:chExt cx="2317309" cy="2264556"/>
            </a:xfrm>
          </p:grpSpPr>
          <p:grpSp>
            <p:nvGrpSpPr>
              <p:cNvPr id="22" name="Google Shape;22;p2"/>
              <p:cNvGrpSpPr/>
              <p:nvPr/>
            </p:nvGrpSpPr>
            <p:grpSpPr>
              <a:xfrm rot="1413719">
                <a:off x="-360763" y="695549"/>
                <a:ext cx="1791287" cy="1689375"/>
                <a:chOff x="-2055400" y="3174000"/>
                <a:chExt cx="1520600" cy="1434200"/>
              </a:xfrm>
            </p:grpSpPr>
            <p:sp>
              <p:nvSpPr>
                <p:cNvPr id="23" name="Google Shape;23;p2"/>
                <p:cNvSpPr/>
                <p:nvPr/>
              </p:nvSpPr>
              <p:spPr>
                <a:xfrm>
                  <a:off x="-2007975" y="3215025"/>
                  <a:ext cx="147317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27" h="55727" extrusionOk="0">
                      <a:moveTo>
                        <a:pt x="49062" y="0"/>
                      </a:moveTo>
                      <a:cubicBezTo>
                        <a:pt x="48551" y="0"/>
                        <a:pt x="48041" y="36"/>
                        <a:pt x="47542" y="108"/>
                      </a:cubicBezTo>
                      <a:cubicBezTo>
                        <a:pt x="43618" y="698"/>
                        <a:pt x="40182" y="3005"/>
                        <a:pt x="37054" y="5441"/>
                      </a:cubicBezTo>
                      <a:cubicBezTo>
                        <a:pt x="28669" y="11980"/>
                        <a:pt x="21566" y="19955"/>
                        <a:pt x="15489" y="28674"/>
                      </a:cubicBezTo>
                      <a:cubicBezTo>
                        <a:pt x="13386" y="31725"/>
                        <a:pt x="11591" y="33828"/>
                        <a:pt x="9309" y="36725"/>
                      </a:cubicBezTo>
                      <a:cubicBezTo>
                        <a:pt x="4366" y="43026"/>
                        <a:pt x="2390" y="53266"/>
                        <a:pt x="9" y="55718"/>
                      </a:cubicBezTo>
                      <a:lnTo>
                        <a:pt x="9" y="55718"/>
                      </a:lnTo>
                      <a:cubicBezTo>
                        <a:pt x="12574" y="42822"/>
                        <a:pt x="31237" y="29697"/>
                        <a:pt x="46849" y="20724"/>
                      </a:cubicBezTo>
                      <a:cubicBezTo>
                        <a:pt x="49901" y="18981"/>
                        <a:pt x="53055" y="17237"/>
                        <a:pt x="55363" y="14596"/>
                      </a:cubicBezTo>
                      <a:cubicBezTo>
                        <a:pt x="57645" y="11955"/>
                        <a:pt x="58927" y="8083"/>
                        <a:pt x="57542" y="4852"/>
                      </a:cubicBezTo>
                      <a:cubicBezTo>
                        <a:pt x="56177" y="1674"/>
                        <a:pt x="52567" y="0"/>
                        <a:pt x="49062" y="0"/>
                      </a:cubicBezTo>
                      <a:close/>
                      <a:moveTo>
                        <a:pt x="9" y="55718"/>
                      </a:moveTo>
                      <a:lnTo>
                        <a:pt x="9" y="55718"/>
                      </a:lnTo>
                      <a:cubicBezTo>
                        <a:pt x="6" y="55720"/>
                        <a:pt x="4" y="55723"/>
                        <a:pt x="1" y="55726"/>
                      </a:cubicBezTo>
                      <a:cubicBezTo>
                        <a:pt x="4" y="55723"/>
                        <a:pt x="6" y="55720"/>
                        <a:pt x="9" y="5571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24" name="Google Shape;24;p2"/>
                <p:cNvSpPr/>
                <p:nvPr/>
              </p:nvSpPr>
              <p:spPr>
                <a:xfrm>
                  <a:off x="-2055400" y="3174000"/>
                  <a:ext cx="147252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01" h="55727" extrusionOk="0">
                      <a:moveTo>
                        <a:pt x="49036" y="0"/>
                      </a:moveTo>
                      <a:cubicBezTo>
                        <a:pt x="48525" y="0"/>
                        <a:pt x="48015" y="36"/>
                        <a:pt x="47516" y="108"/>
                      </a:cubicBezTo>
                      <a:cubicBezTo>
                        <a:pt x="43592" y="697"/>
                        <a:pt x="40156" y="3005"/>
                        <a:pt x="37028" y="5441"/>
                      </a:cubicBezTo>
                      <a:lnTo>
                        <a:pt x="37053" y="5441"/>
                      </a:lnTo>
                      <a:cubicBezTo>
                        <a:pt x="28643" y="11980"/>
                        <a:pt x="21540" y="19955"/>
                        <a:pt x="15488" y="28673"/>
                      </a:cubicBezTo>
                      <a:cubicBezTo>
                        <a:pt x="13386" y="31725"/>
                        <a:pt x="11565" y="33828"/>
                        <a:pt x="9283" y="36725"/>
                      </a:cubicBezTo>
                      <a:cubicBezTo>
                        <a:pt x="4334" y="43033"/>
                        <a:pt x="2359" y="53290"/>
                        <a:pt x="0" y="55726"/>
                      </a:cubicBezTo>
                      <a:cubicBezTo>
                        <a:pt x="12565" y="42828"/>
                        <a:pt x="31207" y="29699"/>
                        <a:pt x="46823" y="20724"/>
                      </a:cubicBezTo>
                      <a:cubicBezTo>
                        <a:pt x="49875" y="18981"/>
                        <a:pt x="53029" y="17237"/>
                        <a:pt x="55336" y="14596"/>
                      </a:cubicBezTo>
                      <a:cubicBezTo>
                        <a:pt x="57619" y="11955"/>
                        <a:pt x="58901" y="8083"/>
                        <a:pt x="57516" y="4852"/>
                      </a:cubicBezTo>
                      <a:cubicBezTo>
                        <a:pt x="56151" y="1674"/>
                        <a:pt x="52541" y="0"/>
                        <a:pt x="4903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25" name="Google Shape;25;p2"/>
                <p:cNvSpPr/>
                <p:nvPr/>
              </p:nvSpPr>
              <p:spPr>
                <a:xfrm>
                  <a:off x="-1083325" y="3219875"/>
                  <a:ext cx="461350" cy="20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54" h="8139" extrusionOk="0">
                      <a:moveTo>
                        <a:pt x="8731" y="282"/>
                      </a:moveTo>
                      <a:cubicBezTo>
                        <a:pt x="8661" y="282"/>
                        <a:pt x="8587" y="347"/>
                        <a:pt x="8607" y="427"/>
                      </a:cubicBezTo>
                      <a:cubicBezTo>
                        <a:pt x="8607" y="452"/>
                        <a:pt x="8633" y="452"/>
                        <a:pt x="8633" y="478"/>
                      </a:cubicBezTo>
                      <a:cubicBezTo>
                        <a:pt x="8669" y="496"/>
                        <a:pt x="8705" y="514"/>
                        <a:pt x="8741" y="514"/>
                      </a:cubicBezTo>
                      <a:cubicBezTo>
                        <a:pt x="8756" y="514"/>
                        <a:pt x="8771" y="511"/>
                        <a:pt x="8786" y="504"/>
                      </a:cubicBezTo>
                      <a:cubicBezTo>
                        <a:pt x="8889" y="452"/>
                        <a:pt x="8889" y="350"/>
                        <a:pt x="8786" y="298"/>
                      </a:cubicBezTo>
                      <a:cubicBezTo>
                        <a:pt x="8770" y="287"/>
                        <a:pt x="8750" y="282"/>
                        <a:pt x="8731" y="282"/>
                      </a:cubicBezTo>
                      <a:close/>
                      <a:moveTo>
                        <a:pt x="11359" y="1"/>
                      </a:moveTo>
                      <a:cubicBezTo>
                        <a:pt x="11294" y="1"/>
                        <a:pt x="11229" y="21"/>
                        <a:pt x="11171" y="68"/>
                      </a:cubicBezTo>
                      <a:cubicBezTo>
                        <a:pt x="11120" y="119"/>
                        <a:pt x="11094" y="145"/>
                        <a:pt x="11069" y="196"/>
                      </a:cubicBezTo>
                      <a:cubicBezTo>
                        <a:pt x="10992" y="375"/>
                        <a:pt x="11017" y="581"/>
                        <a:pt x="11145" y="709"/>
                      </a:cubicBezTo>
                      <a:cubicBezTo>
                        <a:pt x="11221" y="785"/>
                        <a:pt x="11314" y="819"/>
                        <a:pt x="11405" y="819"/>
                      </a:cubicBezTo>
                      <a:cubicBezTo>
                        <a:pt x="11590" y="819"/>
                        <a:pt x="11769" y="676"/>
                        <a:pt x="11787" y="452"/>
                      </a:cubicBezTo>
                      <a:cubicBezTo>
                        <a:pt x="11806" y="234"/>
                        <a:pt x="11581" y="1"/>
                        <a:pt x="11359" y="1"/>
                      </a:cubicBezTo>
                      <a:close/>
                      <a:moveTo>
                        <a:pt x="14759" y="611"/>
                      </a:moveTo>
                      <a:cubicBezTo>
                        <a:pt x="14635" y="611"/>
                        <a:pt x="14488" y="737"/>
                        <a:pt x="14530" y="863"/>
                      </a:cubicBezTo>
                      <a:cubicBezTo>
                        <a:pt x="14530" y="888"/>
                        <a:pt x="14556" y="914"/>
                        <a:pt x="14556" y="940"/>
                      </a:cubicBezTo>
                      <a:cubicBezTo>
                        <a:pt x="14606" y="989"/>
                        <a:pt x="14666" y="1017"/>
                        <a:pt x="14730" y="1017"/>
                      </a:cubicBezTo>
                      <a:cubicBezTo>
                        <a:pt x="14765" y="1017"/>
                        <a:pt x="14802" y="1009"/>
                        <a:pt x="14838" y="991"/>
                      </a:cubicBezTo>
                      <a:cubicBezTo>
                        <a:pt x="14992" y="914"/>
                        <a:pt x="14992" y="709"/>
                        <a:pt x="14838" y="632"/>
                      </a:cubicBezTo>
                      <a:cubicBezTo>
                        <a:pt x="14814" y="618"/>
                        <a:pt x="14787" y="611"/>
                        <a:pt x="14759" y="611"/>
                      </a:cubicBezTo>
                      <a:close/>
                      <a:moveTo>
                        <a:pt x="7128" y="1616"/>
                      </a:moveTo>
                      <a:cubicBezTo>
                        <a:pt x="7063" y="1616"/>
                        <a:pt x="6998" y="1637"/>
                        <a:pt x="6940" y="1683"/>
                      </a:cubicBezTo>
                      <a:cubicBezTo>
                        <a:pt x="6889" y="1709"/>
                        <a:pt x="6863" y="1760"/>
                        <a:pt x="6838" y="1811"/>
                      </a:cubicBezTo>
                      <a:cubicBezTo>
                        <a:pt x="6761" y="1965"/>
                        <a:pt x="6786" y="2170"/>
                        <a:pt x="6914" y="2324"/>
                      </a:cubicBezTo>
                      <a:cubicBezTo>
                        <a:pt x="6987" y="2389"/>
                        <a:pt x="7075" y="2418"/>
                        <a:pt x="7161" y="2418"/>
                      </a:cubicBezTo>
                      <a:cubicBezTo>
                        <a:pt x="7351" y="2418"/>
                        <a:pt x="7538" y="2279"/>
                        <a:pt x="7556" y="2068"/>
                      </a:cubicBezTo>
                      <a:cubicBezTo>
                        <a:pt x="7575" y="1850"/>
                        <a:pt x="7350" y="1616"/>
                        <a:pt x="7128" y="1616"/>
                      </a:cubicBezTo>
                      <a:close/>
                      <a:moveTo>
                        <a:pt x="4071" y="2071"/>
                      </a:moveTo>
                      <a:cubicBezTo>
                        <a:pt x="3935" y="2071"/>
                        <a:pt x="3797" y="2181"/>
                        <a:pt x="3837" y="2324"/>
                      </a:cubicBezTo>
                      <a:cubicBezTo>
                        <a:pt x="3863" y="2350"/>
                        <a:pt x="3863" y="2376"/>
                        <a:pt x="3889" y="2401"/>
                      </a:cubicBezTo>
                      <a:cubicBezTo>
                        <a:pt x="3938" y="2451"/>
                        <a:pt x="3999" y="2479"/>
                        <a:pt x="4063" y="2479"/>
                      </a:cubicBezTo>
                      <a:cubicBezTo>
                        <a:pt x="4098" y="2479"/>
                        <a:pt x="4134" y="2471"/>
                        <a:pt x="4171" y="2452"/>
                      </a:cubicBezTo>
                      <a:cubicBezTo>
                        <a:pt x="4325" y="2376"/>
                        <a:pt x="4325" y="2170"/>
                        <a:pt x="4171" y="2093"/>
                      </a:cubicBezTo>
                      <a:cubicBezTo>
                        <a:pt x="4140" y="2078"/>
                        <a:pt x="4105" y="2071"/>
                        <a:pt x="4071" y="2071"/>
                      </a:cubicBezTo>
                      <a:close/>
                      <a:moveTo>
                        <a:pt x="13880" y="2168"/>
                      </a:moveTo>
                      <a:cubicBezTo>
                        <a:pt x="13496" y="2168"/>
                        <a:pt x="13071" y="2519"/>
                        <a:pt x="13197" y="2940"/>
                      </a:cubicBezTo>
                      <a:lnTo>
                        <a:pt x="13171" y="2914"/>
                      </a:lnTo>
                      <a:lnTo>
                        <a:pt x="13171" y="2914"/>
                      </a:lnTo>
                      <a:cubicBezTo>
                        <a:pt x="13197" y="3017"/>
                        <a:pt x="13248" y="3068"/>
                        <a:pt x="13299" y="3145"/>
                      </a:cubicBezTo>
                      <a:cubicBezTo>
                        <a:pt x="13438" y="3300"/>
                        <a:pt x="13634" y="3386"/>
                        <a:pt x="13834" y="3386"/>
                      </a:cubicBezTo>
                      <a:cubicBezTo>
                        <a:pt x="13931" y="3386"/>
                        <a:pt x="14028" y="3366"/>
                        <a:pt x="14120" y="3324"/>
                      </a:cubicBezTo>
                      <a:cubicBezTo>
                        <a:pt x="14582" y="3119"/>
                        <a:pt x="14582" y="2452"/>
                        <a:pt x="14120" y="2222"/>
                      </a:cubicBezTo>
                      <a:cubicBezTo>
                        <a:pt x="14046" y="2185"/>
                        <a:pt x="13964" y="2168"/>
                        <a:pt x="13880" y="2168"/>
                      </a:cubicBezTo>
                      <a:close/>
                      <a:moveTo>
                        <a:pt x="11052" y="2873"/>
                      </a:moveTo>
                      <a:cubicBezTo>
                        <a:pt x="10986" y="2873"/>
                        <a:pt x="10922" y="2893"/>
                        <a:pt x="10863" y="2940"/>
                      </a:cubicBezTo>
                      <a:cubicBezTo>
                        <a:pt x="10812" y="2965"/>
                        <a:pt x="10786" y="3017"/>
                        <a:pt x="10761" y="3068"/>
                      </a:cubicBezTo>
                      <a:cubicBezTo>
                        <a:pt x="10658" y="3222"/>
                        <a:pt x="10710" y="3427"/>
                        <a:pt x="10838" y="3581"/>
                      </a:cubicBezTo>
                      <a:cubicBezTo>
                        <a:pt x="10910" y="3645"/>
                        <a:pt x="10998" y="3674"/>
                        <a:pt x="11085" y="3674"/>
                      </a:cubicBezTo>
                      <a:cubicBezTo>
                        <a:pt x="11275" y="3674"/>
                        <a:pt x="11461" y="3535"/>
                        <a:pt x="11479" y="3324"/>
                      </a:cubicBezTo>
                      <a:cubicBezTo>
                        <a:pt x="11499" y="3106"/>
                        <a:pt x="11273" y="2873"/>
                        <a:pt x="11052" y="2873"/>
                      </a:cubicBezTo>
                      <a:close/>
                      <a:moveTo>
                        <a:pt x="16379" y="3486"/>
                      </a:moveTo>
                      <a:cubicBezTo>
                        <a:pt x="16118" y="3486"/>
                        <a:pt x="15832" y="3726"/>
                        <a:pt x="15915" y="4017"/>
                      </a:cubicBezTo>
                      <a:cubicBezTo>
                        <a:pt x="15915" y="4068"/>
                        <a:pt x="15941" y="4119"/>
                        <a:pt x="15992" y="4170"/>
                      </a:cubicBezTo>
                      <a:cubicBezTo>
                        <a:pt x="16098" y="4277"/>
                        <a:pt x="16241" y="4334"/>
                        <a:pt x="16378" y="4334"/>
                      </a:cubicBezTo>
                      <a:cubicBezTo>
                        <a:pt x="16440" y="4334"/>
                        <a:pt x="16500" y="4323"/>
                        <a:pt x="16556" y="4299"/>
                      </a:cubicBezTo>
                      <a:cubicBezTo>
                        <a:pt x="16889" y="4145"/>
                        <a:pt x="16889" y="3683"/>
                        <a:pt x="16556" y="3529"/>
                      </a:cubicBezTo>
                      <a:cubicBezTo>
                        <a:pt x="16502" y="3500"/>
                        <a:pt x="16441" y="3486"/>
                        <a:pt x="16379" y="3486"/>
                      </a:cubicBezTo>
                      <a:close/>
                      <a:moveTo>
                        <a:pt x="4904" y="3922"/>
                      </a:moveTo>
                      <a:cubicBezTo>
                        <a:pt x="4663" y="3922"/>
                        <a:pt x="4396" y="4153"/>
                        <a:pt x="4478" y="4401"/>
                      </a:cubicBezTo>
                      <a:cubicBezTo>
                        <a:pt x="4478" y="4453"/>
                        <a:pt x="4504" y="4504"/>
                        <a:pt x="4555" y="4529"/>
                      </a:cubicBezTo>
                      <a:cubicBezTo>
                        <a:pt x="4644" y="4636"/>
                        <a:pt x="4769" y="4693"/>
                        <a:pt x="4897" y="4693"/>
                      </a:cubicBezTo>
                      <a:cubicBezTo>
                        <a:pt x="4955" y="4693"/>
                        <a:pt x="5013" y="4681"/>
                        <a:pt x="5068" y="4658"/>
                      </a:cubicBezTo>
                      <a:cubicBezTo>
                        <a:pt x="5376" y="4529"/>
                        <a:pt x="5376" y="4094"/>
                        <a:pt x="5068" y="3965"/>
                      </a:cubicBezTo>
                      <a:cubicBezTo>
                        <a:pt x="5018" y="3935"/>
                        <a:pt x="4962" y="3922"/>
                        <a:pt x="4904" y="3922"/>
                      </a:cubicBezTo>
                      <a:close/>
                      <a:moveTo>
                        <a:pt x="9543" y="4424"/>
                      </a:moveTo>
                      <a:cubicBezTo>
                        <a:pt x="9154" y="4424"/>
                        <a:pt x="8716" y="4772"/>
                        <a:pt x="8863" y="5171"/>
                      </a:cubicBezTo>
                      <a:lnTo>
                        <a:pt x="8838" y="5171"/>
                      </a:lnTo>
                      <a:cubicBezTo>
                        <a:pt x="8863" y="5247"/>
                        <a:pt x="8915" y="5324"/>
                        <a:pt x="8966" y="5376"/>
                      </a:cubicBezTo>
                      <a:cubicBezTo>
                        <a:pt x="9111" y="5539"/>
                        <a:pt x="9321" y="5625"/>
                        <a:pt x="9531" y="5625"/>
                      </a:cubicBezTo>
                      <a:cubicBezTo>
                        <a:pt x="9617" y="5625"/>
                        <a:pt x="9704" y="5611"/>
                        <a:pt x="9786" y="5581"/>
                      </a:cubicBezTo>
                      <a:cubicBezTo>
                        <a:pt x="10248" y="5350"/>
                        <a:pt x="10248" y="4709"/>
                        <a:pt x="9786" y="4478"/>
                      </a:cubicBezTo>
                      <a:cubicBezTo>
                        <a:pt x="9712" y="4441"/>
                        <a:pt x="9629" y="4424"/>
                        <a:pt x="9543" y="4424"/>
                      </a:cubicBezTo>
                      <a:close/>
                      <a:moveTo>
                        <a:pt x="803" y="4566"/>
                      </a:moveTo>
                      <a:cubicBezTo>
                        <a:pt x="420" y="4566"/>
                        <a:pt x="1" y="4912"/>
                        <a:pt x="145" y="5324"/>
                      </a:cubicBezTo>
                      <a:lnTo>
                        <a:pt x="119" y="5324"/>
                      </a:lnTo>
                      <a:cubicBezTo>
                        <a:pt x="145" y="5401"/>
                        <a:pt x="196" y="5478"/>
                        <a:pt x="247" y="5530"/>
                      </a:cubicBezTo>
                      <a:cubicBezTo>
                        <a:pt x="393" y="5693"/>
                        <a:pt x="602" y="5779"/>
                        <a:pt x="812" y="5779"/>
                      </a:cubicBezTo>
                      <a:cubicBezTo>
                        <a:pt x="899" y="5779"/>
                        <a:pt x="986" y="5765"/>
                        <a:pt x="1068" y="5735"/>
                      </a:cubicBezTo>
                      <a:cubicBezTo>
                        <a:pt x="1530" y="5504"/>
                        <a:pt x="1530" y="4837"/>
                        <a:pt x="1068" y="4632"/>
                      </a:cubicBezTo>
                      <a:cubicBezTo>
                        <a:pt x="988" y="4587"/>
                        <a:pt x="896" y="4566"/>
                        <a:pt x="803" y="4566"/>
                      </a:cubicBezTo>
                      <a:close/>
                      <a:moveTo>
                        <a:pt x="15597" y="5507"/>
                      </a:moveTo>
                      <a:cubicBezTo>
                        <a:pt x="15474" y="5507"/>
                        <a:pt x="15336" y="5617"/>
                        <a:pt x="15376" y="5760"/>
                      </a:cubicBezTo>
                      <a:cubicBezTo>
                        <a:pt x="15376" y="5786"/>
                        <a:pt x="15402" y="5812"/>
                        <a:pt x="15428" y="5837"/>
                      </a:cubicBezTo>
                      <a:cubicBezTo>
                        <a:pt x="15461" y="5887"/>
                        <a:pt x="15515" y="5915"/>
                        <a:pt x="15577" y="5915"/>
                      </a:cubicBezTo>
                      <a:cubicBezTo>
                        <a:pt x="15612" y="5915"/>
                        <a:pt x="15648" y="5907"/>
                        <a:pt x="15684" y="5889"/>
                      </a:cubicBezTo>
                      <a:cubicBezTo>
                        <a:pt x="15838" y="5812"/>
                        <a:pt x="15838" y="5606"/>
                        <a:pt x="15684" y="5530"/>
                      </a:cubicBezTo>
                      <a:cubicBezTo>
                        <a:pt x="15658" y="5514"/>
                        <a:pt x="15628" y="5507"/>
                        <a:pt x="15597" y="5507"/>
                      </a:cubicBezTo>
                      <a:close/>
                      <a:moveTo>
                        <a:pt x="6804" y="5935"/>
                      </a:moveTo>
                      <a:cubicBezTo>
                        <a:pt x="6729" y="5935"/>
                        <a:pt x="6636" y="6001"/>
                        <a:pt x="6658" y="6068"/>
                      </a:cubicBezTo>
                      <a:cubicBezTo>
                        <a:pt x="6658" y="6094"/>
                        <a:pt x="6684" y="6094"/>
                        <a:pt x="6684" y="6119"/>
                      </a:cubicBezTo>
                      <a:cubicBezTo>
                        <a:pt x="6702" y="6137"/>
                        <a:pt x="6746" y="6156"/>
                        <a:pt x="6788" y="6156"/>
                      </a:cubicBezTo>
                      <a:cubicBezTo>
                        <a:pt x="6805" y="6156"/>
                        <a:pt x="6823" y="6152"/>
                        <a:pt x="6838" y="6145"/>
                      </a:cubicBezTo>
                      <a:cubicBezTo>
                        <a:pt x="6914" y="6119"/>
                        <a:pt x="6914" y="5991"/>
                        <a:pt x="6838" y="5940"/>
                      </a:cubicBezTo>
                      <a:cubicBezTo>
                        <a:pt x="6827" y="5936"/>
                        <a:pt x="6816" y="5935"/>
                        <a:pt x="6804" y="5935"/>
                      </a:cubicBezTo>
                      <a:close/>
                      <a:moveTo>
                        <a:pt x="17748" y="6091"/>
                      </a:moveTo>
                      <a:cubicBezTo>
                        <a:pt x="17360" y="6091"/>
                        <a:pt x="16922" y="6438"/>
                        <a:pt x="17069" y="6837"/>
                      </a:cubicBezTo>
                      <a:lnTo>
                        <a:pt x="17043" y="6837"/>
                      </a:lnTo>
                      <a:cubicBezTo>
                        <a:pt x="17069" y="6914"/>
                        <a:pt x="17120" y="6991"/>
                        <a:pt x="17171" y="7068"/>
                      </a:cubicBezTo>
                      <a:cubicBezTo>
                        <a:pt x="17310" y="7224"/>
                        <a:pt x="17506" y="7309"/>
                        <a:pt x="17706" y="7309"/>
                      </a:cubicBezTo>
                      <a:cubicBezTo>
                        <a:pt x="17803" y="7309"/>
                        <a:pt x="17900" y="7289"/>
                        <a:pt x="17992" y="7248"/>
                      </a:cubicBezTo>
                      <a:cubicBezTo>
                        <a:pt x="18454" y="7042"/>
                        <a:pt x="18454" y="6376"/>
                        <a:pt x="17992" y="6145"/>
                      </a:cubicBezTo>
                      <a:cubicBezTo>
                        <a:pt x="17918" y="6108"/>
                        <a:pt x="17834" y="6091"/>
                        <a:pt x="17748" y="6091"/>
                      </a:cubicBezTo>
                      <a:close/>
                      <a:moveTo>
                        <a:pt x="8075" y="7152"/>
                      </a:moveTo>
                      <a:cubicBezTo>
                        <a:pt x="8008" y="7152"/>
                        <a:pt x="7944" y="7173"/>
                        <a:pt x="7889" y="7222"/>
                      </a:cubicBezTo>
                      <a:lnTo>
                        <a:pt x="7863" y="7222"/>
                      </a:lnTo>
                      <a:cubicBezTo>
                        <a:pt x="7838" y="7248"/>
                        <a:pt x="7812" y="7273"/>
                        <a:pt x="7786" y="7324"/>
                      </a:cubicBezTo>
                      <a:cubicBezTo>
                        <a:pt x="7684" y="7504"/>
                        <a:pt x="7709" y="7709"/>
                        <a:pt x="7838" y="7837"/>
                      </a:cubicBezTo>
                      <a:cubicBezTo>
                        <a:pt x="7923" y="7914"/>
                        <a:pt x="8023" y="7948"/>
                        <a:pt x="8118" y="7948"/>
                      </a:cubicBezTo>
                      <a:cubicBezTo>
                        <a:pt x="8308" y="7948"/>
                        <a:pt x="8479" y="7812"/>
                        <a:pt x="8479" y="7607"/>
                      </a:cubicBezTo>
                      <a:cubicBezTo>
                        <a:pt x="8518" y="7372"/>
                        <a:pt x="8288" y="7152"/>
                        <a:pt x="8075" y="7152"/>
                      </a:cubicBezTo>
                      <a:close/>
                      <a:moveTo>
                        <a:pt x="4203" y="6925"/>
                      </a:moveTo>
                      <a:cubicBezTo>
                        <a:pt x="3813" y="6925"/>
                        <a:pt x="3406" y="7271"/>
                        <a:pt x="3530" y="7683"/>
                      </a:cubicBezTo>
                      <a:cubicBezTo>
                        <a:pt x="3555" y="7760"/>
                        <a:pt x="3607" y="7837"/>
                        <a:pt x="3658" y="7889"/>
                      </a:cubicBezTo>
                      <a:cubicBezTo>
                        <a:pt x="3803" y="8052"/>
                        <a:pt x="4013" y="8138"/>
                        <a:pt x="4223" y="8138"/>
                      </a:cubicBezTo>
                      <a:cubicBezTo>
                        <a:pt x="4309" y="8138"/>
                        <a:pt x="4396" y="8124"/>
                        <a:pt x="4478" y="8094"/>
                      </a:cubicBezTo>
                      <a:cubicBezTo>
                        <a:pt x="4940" y="7863"/>
                        <a:pt x="4940" y="7196"/>
                        <a:pt x="4478" y="6991"/>
                      </a:cubicBezTo>
                      <a:cubicBezTo>
                        <a:pt x="4393" y="6946"/>
                        <a:pt x="4299" y="6925"/>
                        <a:pt x="4203" y="69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6" name="Google Shape;26;p2"/>
              <p:cNvSpPr/>
              <p:nvPr/>
            </p:nvSpPr>
            <p:spPr>
              <a:xfrm rot="1413719">
                <a:off x="-379186" y="861403"/>
                <a:ext cx="1464476" cy="1377667"/>
              </a:xfrm>
              <a:custGeom>
                <a:avLst/>
                <a:gdLst/>
                <a:ahLst/>
                <a:cxnLst/>
                <a:rect l="l" t="t" r="r" b="b"/>
                <a:pathLst>
                  <a:path w="49727" h="46783" extrusionOk="0">
                    <a:moveTo>
                      <a:pt x="49209" y="0"/>
                    </a:moveTo>
                    <a:cubicBezTo>
                      <a:pt x="49160" y="0"/>
                      <a:pt x="49108" y="11"/>
                      <a:pt x="49055" y="36"/>
                    </a:cubicBezTo>
                    <a:cubicBezTo>
                      <a:pt x="34592" y="8729"/>
                      <a:pt x="14361" y="23807"/>
                      <a:pt x="180" y="46218"/>
                    </a:cubicBezTo>
                    <a:cubicBezTo>
                      <a:pt x="1" y="46449"/>
                      <a:pt x="206" y="46782"/>
                      <a:pt x="488" y="46782"/>
                    </a:cubicBezTo>
                    <a:cubicBezTo>
                      <a:pt x="616" y="46782"/>
                      <a:pt x="744" y="46705"/>
                      <a:pt x="796" y="46603"/>
                    </a:cubicBezTo>
                    <a:cubicBezTo>
                      <a:pt x="14899" y="24320"/>
                      <a:pt x="35028" y="9319"/>
                      <a:pt x="49439" y="677"/>
                    </a:cubicBezTo>
                    <a:cubicBezTo>
                      <a:pt x="49727" y="434"/>
                      <a:pt x="49519" y="0"/>
                      <a:pt x="492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7" name="Google Shape;27;p2"/>
          <p:cNvGrpSpPr/>
          <p:nvPr/>
        </p:nvGrpSpPr>
        <p:grpSpPr>
          <a:xfrm rot="-9899952" flipH="1">
            <a:off x="3428649" y="-2024995"/>
            <a:ext cx="4596288" cy="3709371"/>
            <a:chOff x="-729163" y="3851975"/>
            <a:chExt cx="2464103" cy="1988620"/>
          </a:xfrm>
        </p:grpSpPr>
        <p:sp>
          <p:nvSpPr>
            <p:cNvPr id="28" name="Google Shape;28;p2"/>
            <p:cNvSpPr/>
            <p:nvPr/>
          </p:nvSpPr>
          <p:spPr>
            <a:xfrm rot="363082">
              <a:off x="-642946" y="3967874"/>
              <a:ext cx="2291669" cy="1756822"/>
            </a:xfrm>
            <a:custGeom>
              <a:avLst/>
              <a:gdLst/>
              <a:ahLst/>
              <a:cxnLst/>
              <a:rect l="l" t="t" r="r" b="b"/>
              <a:pathLst>
                <a:path w="73153" h="56080" extrusionOk="0">
                  <a:moveTo>
                    <a:pt x="12829" y="0"/>
                  </a:moveTo>
                  <a:cubicBezTo>
                    <a:pt x="12663" y="0"/>
                    <a:pt x="12517" y="100"/>
                    <a:pt x="12443" y="272"/>
                  </a:cubicBezTo>
                  <a:lnTo>
                    <a:pt x="101" y="32729"/>
                  </a:lnTo>
                  <a:cubicBezTo>
                    <a:pt x="1" y="32929"/>
                    <a:pt x="134" y="33196"/>
                    <a:pt x="334" y="33262"/>
                  </a:cubicBezTo>
                  <a:lnTo>
                    <a:pt x="60143" y="56045"/>
                  </a:lnTo>
                  <a:cubicBezTo>
                    <a:pt x="60198" y="56069"/>
                    <a:pt x="60253" y="56079"/>
                    <a:pt x="60306" y="56079"/>
                  </a:cubicBezTo>
                  <a:cubicBezTo>
                    <a:pt x="60479" y="56079"/>
                    <a:pt x="60634" y="55965"/>
                    <a:pt x="60711" y="55812"/>
                  </a:cubicBezTo>
                  <a:lnTo>
                    <a:pt x="73053" y="23355"/>
                  </a:lnTo>
                  <a:cubicBezTo>
                    <a:pt x="73153" y="23155"/>
                    <a:pt x="73053" y="22888"/>
                    <a:pt x="72819" y="22822"/>
                  </a:cubicBezTo>
                  <a:lnTo>
                    <a:pt x="13010" y="39"/>
                  </a:lnTo>
                  <a:cubicBezTo>
                    <a:pt x="12949" y="13"/>
                    <a:pt x="12888" y="0"/>
                    <a:pt x="128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 rot="363082">
              <a:off x="792956" y="4622556"/>
              <a:ext cx="778540" cy="1132818"/>
            </a:xfrm>
            <a:custGeom>
              <a:avLst/>
              <a:gdLst/>
              <a:ahLst/>
              <a:cxnLst/>
              <a:rect l="l" t="t" r="r" b="b"/>
              <a:pathLst>
                <a:path w="24852" h="36161" extrusionOk="0">
                  <a:moveTo>
                    <a:pt x="11909" y="1"/>
                  </a:moveTo>
                  <a:lnTo>
                    <a:pt x="0" y="31223"/>
                  </a:lnTo>
                  <a:lnTo>
                    <a:pt x="12943" y="36160"/>
                  </a:lnTo>
                  <a:lnTo>
                    <a:pt x="24851" y="490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 rot="363082">
              <a:off x="289098" y="4363311"/>
              <a:ext cx="1166244" cy="1323976"/>
            </a:xfrm>
            <a:custGeom>
              <a:avLst/>
              <a:gdLst/>
              <a:ahLst/>
              <a:cxnLst/>
              <a:rect l="l" t="t" r="r" b="b"/>
              <a:pathLst>
                <a:path w="37228" h="42263" extrusionOk="0">
                  <a:moveTo>
                    <a:pt x="13388" y="0"/>
                  </a:moveTo>
                  <a:cubicBezTo>
                    <a:pt x="12947" y="0"/>
                    <a:pt x="12544" y="279"/>
                    <a:pt x="12376" y="699"/>
                  </a:cubicBezTo>
                  <a:lnTo>
                    <a:pt x="6272" y="16711"/>
                  </a:lnTo>
                  <a:lnTo>
                    <a:pt x="201" y="32722"/>
                  </a:lnTo>
                  <a:cubicBezTo>
                    <a:pt x="1" y="33189"/>
                    <a:pt x="201" y="33756"/>
                    <a:pt x="668" y="34023"/>
                  </a:cubicBezTo>
                  <a:cubicBezTo>
                    <a:pt x="4271" y="35924"/>
                    <a:pt x="7973" y="37659"/>
                    <a:pt x="11743" y="39160"/>
                  </a:cubicBezTo>
                  <a:cubicBezTo>
                    <a:pt x="17146" y="41262"/>
                    <a:pt x="24952" y="42262"/>
                    <a:pt x="24952" y="42262"/>
                  </a:cubicBezTo>
                  <a:lnTo>
                    <a:pt x="31090" y="26151"/>
                  </a:lnTo>
                  <a:lnTo>
                    <a:pt x="37227" y="10039"/>
                  </a:lnTo>
                  <a:cubicBezTo>
                    <a:pt x="37227" y="10039"/>
                    <a:pt x="30756" y="5636"/>
                    <a:pt x="25319" y="3568"/>
                  </a:cubicBezTo>
                  <a:cubicBezTo>
                    <a:pt x="21483" y="2167"/>
                    <a:pt x="17580" y="999"/>
                    <a:pt x="13644" y="32"/>
                  </a:cubicBezTo>
                  <a:cubicBezTo>
                    <a:pt x="13558" y="11"/>
                    <a:pt x="13472" y="0"/>
                    <a:pt x="1338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 rot="363082">
              <a:off x="1066041" y="4735131"/>
              <a:ext cx="399201" cy="988588"/>
            </a:xfrm>
            <a:custGeom>
              <a:avLst/>
              <a:gdLst/>
              <a:ahLst/>
              <a:cxnLst/>
              <a:rect l="l" t="t" r="r" b="b"/>
              <a:pathLst>
                <a:path w="12743" h="31557" extrusionOk="0">
                  <a:moveTo>
                    <a:pt x="11909" y="1"/>
                  </a:moveTo>
                  <a:lnTo>
                    <a:pt x="0" y="31257"/>
                  </a:lnTo>
                  <a:lnTo>
                    <a:pt x="834" y="31557"/>
                  </a:lnTo>
                  <a:lnTo>
                    <a:pt x="12743" y="33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 rot="363082">
              <a:off x="1086646" y="4743259"/>
              <a:ext cx="390836" cy="979190"/>
            </a:xfrm>
            <a:custGeom>
              <a:avLst/>
              <a:gdLst/>
              <a:ahLst/>
              <a:cxnLst/>
              <a:rect l="l" t="t" r="r" b="b"/>
              <a:pathLst>
                <a:path w="12476" h="31257" extrusionOk="0">
                  <a:moveTo>
                    <a:pt x="12042" y="1"/>
                  </a:moveTo>
                  <a:lnTo>
                    <a:pt x="0" y="31090"/>
                  </a:lnTo>
                  <a:lnTo>
                    <a:pt x="434" y="31256"/>
                  </a:lnTo>
                  <a:lnTo>
                    <a:pt x="12476" y="167"/>
                  </a:lnTo>
                  <a:lnTo>
                    <a:pt x="120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 rot="363082">
              <a:off x="-564252" y="3933299"/>
              <a:ext cx="778540" cy="1133852"/>
            </a:xfrm>
            <a:custGeom>
              <a:avLst/>
              <a:gdLst/>
              <a:ahLst/>
              <a:cxnLst/>
              <a:rect l="l" t="t" r="r" b="b"/>
              <a:pathLst>
                <a:path w="24852" h="36194" extrusionOk="0">
                  <a:moveTo>
                    <a:pt x="11909" y="1"/>
                  </a:moveTo>
                  <a:lnTo>
                    <a:pt x="0" y="31256"/>
                  </a:lnTo>
                  <a:lnTo>
                    <a:pt x="12943" y="36193"/>
                  </a:lnTo>
                  <a:lnTo>
                    <a:pt x="24851" y="4937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 rot="363082">
              <a:off x="-449612" y="4006479"/>
              <a:ext cx="1166244" cy="1323004"/>
            </a:xfrm>
            <a:custGeom>
              <a:avLst/>
              <a:gdLst/>
              <a:ahLst/>
              <a:cxnLst/>
              <a:rect l="l" t="t" r="r" b="b"/>
              <a:pathLst>
                <a:path w="37228" h="42232" extrusionOk="0">
                  <a:moveTo>
                    <a:pt x="12243" y="0"/>
                  </a:moveTo>
                  <a:lnTo>
                    <a:pt x="6105" y="16112"/>
                  </a:lnTo>
                  <a:lnTo>
                    <a:pt x="1" y="32190"/>
                  </a:lnTo>
                  <a:cubicBezTo>
                    <a:pt x="1" y="32190"/>
                    <a:pt x="6506" y="36593"/>
                    <a:pt x="11909" y="38694"/>
                  </a:cubicBezTo>
                  <a:cubicBezTo>
                    <a:pt x="15745" y="40062"/>
                    <a:pt x="19648" y="41230"/>
                    <a:pt x="23584" y="42197"/>
                  </a:cubicBezTo>
                  <a:cubicBezTo>
                    <a:pt x="23677" y="42220"/>
                    <a:pt x="23769" y="42231"/>
                    <a:pt x="23859" y="42231"/>
                  </a:cubicBezTo>
                  <a:cubicBezTo>
                    <a:pt x="24293" y="42231"/>
                    <a:pt x="24686" y="41977"/>
                    <a:pt x="24852" y="41563"/>
                  </a:cubicBezTo>
                  <a:lnTo>
                    <a:pt x="30923" y="25552"/>
                  </a:lnTo>
                  <a:lnTo>
                    <a:pt x="37027" y="9540"/>
                  </a:lnTo>
                  <a:cubicBezTo>
                    <a:pt x="37227" y="9040"/>
                    <a:pt x="37027" y="8473"/>
                    <a:pt x="36560" y="8239"/>
                  </a:cubicBezTo>
                  <a:cubicBezTo>
                    <a:pt x="32958" y="6305"/>
                    <a:pt x="29255" y="4603"/>
                    <a:pt x="25486" y="3069"/>
                  </a:cubicBezTo>
                  <a:cubicBezTo>
                    <a:pt x="20049" y="1001"/>
                    <a:pt x="12243" y="0"/>
                    <a:pt x="1224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 rot="363082">
              <a:off x="-458078" y="3966041"/>
              <a:ext cx="400266" cy="988588"/>
            </a:xfrm>
            <a:custGeom>
              <a:avLst/>
              <a:gdLst/>
              <a:ahLst/>
              <a:cxnLst/>
              <a:rect l="l" t="t" r="r" b="b"/>
              <a:pathLst>
                <a:path w="12777" h="31557" extrusionOk="0">
                  <a:moveTo>
                    <a:pt x="11909" y="0"/>
                  </a:moveTo>
                  <a:lnTo>
                    <a:pt x="1" y="31223"/>
                  </a:lnTo>
                  <a:lnTo>
                    <a:pt x="868" y="31556"/>
                  </a:lnTo>
                  <a:lnTo>
                    <a:pt x="12777" y="300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 rot="363082">
              <a:off x="-486520" y="3948733"/>
              <a:ext cx="386701" cy="983356"/>
            </a:xfrm>
            <a:custGeom>
              <a:avLst/>
              <a:gdLst/>
              <a:ahLst/>
              <a:cxnLst/>
              <a:rect l="l" t="t" r="r" b="b"/>
              <a:pathLst>
                <a:path w="12344" h="31390" extrusionOk="0">
                  <a:moveTo>
                    <a:pt x="11909" y="0"/>
                  </a:moveTo>
                  <a:lnTo>
                    <a:pt x="1" y="31223"/>
                  </a:lnTo>
                  <a:lnTo>
                    <a:pt x="435" y="31389"/>
                  </a:lnTo>
                  <a:lnTo>
                    <a:pt x="12343" y="1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 rot="363082">
              <a:off x="-536791" y="3924334"/>
              <a:ext cx="403367" cy="990687"/>
            </a:xfrm>
            <a:custGeom>
              <a:avLst/>
              <a:gdLst/>
              <a:ahLst/>
              <a:cxnLst/>
              <a:rect l="l" t="t" r="r" b="b"/>
              <a:pathLst>
                <a:path w="12876" h="31624" extrusionOk="0">
                  <a:moveTo>
                    <a:pt x="11909" y="0"/>
                  </a:moveTo>
                  <a:lnTo>
                    <a:pt x="0" y="31223"/>
                  </a:lnTo>
                  <a:lnTo>
                    <a:pt x="967" y="31623"/>
                  </a:lnTo>
                  <a:lnTo>
                    <a:pt x="12876" y="3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 rot="363082">
              <a:off x="633267" y="4549023"/>
              <a:ext cx="365775" cy="364741"/>
            </a:xfrm>
            <a:custGeom>
              <a:avLst/>
              <a:gdLst/>
              <a:ahLst/>
              <a:cxnLst/>
              <a:rect l="l" t="t" r="r" b="b"/>
              <a:pathLst>
                <a:path w="11676" h="11643" fill="none" extrusionOk="0">
                  <a:moveTo>
                    <a:pt x="3237" y="1"/>
                  </a:moveTo>
                  <a:lnTo>
                    <a:pt x="11676" y="3203"/>
                  </a:lnTo>
                  <a:lnTo>
                    <a:pt x="8440" y="11643"/>
                  </a:lnTo>
                  <a:lnTo>
                    <a:pt x="1" y="8407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 rot="363082">
              <a:off x="-56388" y="4232909"/>
              <a:ext cx="499541" cy="423260"/>
            </a:xfrm>
            <a:custGeom>
              <a:avLst/>
              <a:gdLst/>
              <a:ahLst/>
              <a:cxnLst/>
              <a:rect l="l" t="t" r="r" b="b"/>
              <a:pathLst>
                <a:path w="15946" h="13511" fill="none" extrusionOk="0">
                  <a:moveTo>
                    <a:pt x="3303" y="1"/>
                  </a:moveTo>
                  <a:lnTo>
                    <a:pt x="15945" y="4804"/>
                  </a:lnTo>
                  <a:moveTo>
                    <a:pt x="2769" y="1435"/>
                  </a:moveTo>
                  <a:lnTo>
                    <a:pt x="15378" y="6272"/>
                  </a:lnTo>
                  <a:moveTo>
                    <a:pt x="2202" y="2903"/>
                  </a:moveTo>
                  <a:lnTo>
                    <a:pt x="14845" y="7740"/>
                  </a:lnTo>
                  <a:moveTo>
                    <a:pt x="14277" y="9174"/>
                  </a:moveTo>
                  <a:lnTo>
                    <a:pt x="1635" y="4337"/>
                  </a:lnTo>
                  <a:moveTo>
                    <a:pt x="1101" y="5805"/>
                  </a:moveTo>
                  <a:lnTo>
                    <a:pt x="13710" y="10608"/>
                  </a:lnTo>
                  <a:moveTo>
                    <a:pt x="534" y="7239"/>
                  </a:moveTo>
                  <a:lnTo>
                    <a:pt x="13177" y="12076"/>
                  </a:lnTo>
                  <a:moveTo>
                    <a:pt x="1" y="8707"/>
                  </a:moveTo>
                  <a:lnTo>
                    <a:pt x="12643" y="1351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 rot="363082">
              <a:off x="940056" y="4735937"/>
              <a:ext cx="406531" cy="311454"/>
            </a:xfrm>
            <a:custGeom>
              <a:avLst/>
              <a:gdLst/>
              <a:ahLst/>
              <a:cxnLst/>
              <a:rect l="l" t="t" r="r" b="b"/>
              <a:pathLst>
                <a:path w="12977" h="9942" fill="none" extrusionOk="0">
                  <a:moveTo>
                    <a:pt x="12977" y="3903"/>
                  </a:moveTo>
                  <a:lnTo>
                    <a:pt x="2670" y="1"/>
                  </a:lnTo>
                  <a:moveTo>
                    <a:pt x="2002" y="1769"/>
                  </a:moveTo>
                  <a:lnTo>
                    <a:pt x="12276" y="5671"/>
                  </a:lnTo>
                  <a:moveTo>
                    <a:pt x="1335" y="3503"/>
                  </a:moveTo>
                  <a:lnTo>
                    <a:pt x="11609" y="7439"/>
                  </a:lnTo>
                  <a:moveTo>
                    <a:pt x="668" y="5271"/>
                  </a:moveTo>
                  <a:lnTo>
                    <a:pt x="10942" y="9174"/>
                  </a:lnTo>
                  <a:moveTo>
                    <a:pt x="7706" y="9941"/>
                  </a:moveTo>
                  <a:lnTo>
                    <a:pt x="1" y="7006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 rot="363082">
              <a:off x="407066" y="4979342"/>
              <a:ext cx="760778" cy="501609"/>
            </a:xfrm>
            <a:custGeom>
              <a:avLst/>
              <a:gdLst/>
              <a:ahLst/>
              <a:cxnLst/>
              <a:rect l="l" t="t" r="r" b="b"/>
              <a:pathLst>
                <a:path w="24285" h="16012" fill="none" extrusionOk="0">
                  <a:moveTo>
                    <a:pt x="24285" y="6772"/>
                  </a:moveTo>
                  <a:lnTo>
                    <a:pt x="6472" y="0"/>
                  </a:lnTo>
                  <a:moveTo>
                    <a:pt x="3136" y="1067"/>
                  </a:moveTo>
                  <a:lnTo>
                    <a:pt x="23517" y="8806"/>
                  </a:lnTo>
                  <a:moveTo>
                    <a:pt x="2336" y="3069"/>
                  </a:moveTo>
                  <a:lnTo>
                    <a:pt x="22717" y="10841"/>
                  </a:lnTo>
                  <a:moveTo>
                    <a:pt x="1568" y="5137"/>
                  </a:moveTo>
                  <a:lnTo>
                    <a:pt x="21950" y="12909"/>
                  </a:lnTo>
                  <a:moveTo>
                    <a:pt x="801" y="7172"/>
                  </a:moveTo>
                  <a:lnTo>
                    <a:pt x="21182" y="14944"/>
                  </a:lnTo>
                  <a:moveTo>
                    <a:pt x="1" y="9240"/>
                  </a:moveTo>
                  <a:lnTo>
                    <a:pt x="17847" y="1601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2" name="Google Shape;42;p2"/>
          <p:cNvGrpSpPr/>
          <p:nvPr/>
        </p:nvGrpSpPr>
        <p:grpSpPr>
          <a:xfrm rot="10800000" flipH="1">
            <a:off x="4627258" y="5963682"/>
            <a:ext cx="4596373" cy="3709439"/>
            <a:chOff x="-729163" y="3851975"/>
            <a:chExt cx="2464103" cy="1988620"/>
          </a:xfrm>
        </p:grpSpPr>
        <p:sp>
          <p:nvSpPr>
            <p:cNvPr id="43" name="Google Shape;43;p2"/>
            <p:cNvSpPr/>
            <p:nvPr/>
          </p:nvSpPr>
          <p:spPr>
            <a:xfrm rot="363082">
              <a:off x="-642946" y="3967874"/>
              <a:ext cx="2291669" cy="1756822"/>
            </a:xfrm>
            <a:custGeom>
              <a:avLst/>
              <a:gdLst/>
              <a:ahLst/>
              <a:cxnLst/>
              <a:rect l="l" t="t" r="r" b="b"/>
              <a:pathLst>
                <a:path w="73153" h="56080" extrusionOk="0">
                  <a:moveTo>
                    <a:pt x="12829" y="0"/>
                  </a:moveTo>
                  <a:cubicBezTo>
                    <a:pt x="12663" y="0"/>
                    <a:pt x="12517" y="100"/>
                    <a:pt x="12443" y="272"/>
                  </a:cubicBezTo>
                  <a:lnTo>
                    <a:pt x="101" y="32729"/>
                  </a:lnTo>
                  <a:cubicBezTo>
                    <a:pt x="1" y="32929"/>
                    <a:pt x="134" y="33196"/>
                    <a:pt x="334" y="33262"/>
                  </a:cubicBezTo>
                  <a:lnTo>
                    <a:pt x="60143" y="56045"/>
                  </a:lnTo>
                  <a:cubicBezTo>
                    <a:pt x="60198" y="56069"/>
                    <a:pt x="60253" y="56079"/>
                    <a:pt x="60306" y="56079"/>
                  </a:cubicBezTo>
                  <a:cubicBezTo>
                    <a:pt x="60479" y="56079"/>
                    <a:pt x="60634" y="55965"/>
                    <a:pt x="60711" y="55812"/>
                  </a:cubicBezTo>
                  <a:lnTo>
                    <a:pt x="73053" y="23355"/>
                  </a:lnTo>
                  <a:cubicBezTo>
                    <a:pt x="73153" y="23155"/>
                    <a:pt x="73053" y="22888"/>
                    <a:pt x="72819" y="22822"/>
                  </a:cubicBezTo>
                  <a:lnTo>
                    <a:pt x="13010" y="39"/>
                  </a:lnTo>
                  <a:cubicBezTo>
                    <a:pt x="12949" y="13"/>
                    <a:pt x="12888" y="0"/>
                    <a:pt x="128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 rot="363082">
              <a:off x="792956" y="4622556"/>
              <a:ext cx="778540" cy="1132818"/>
            </a:xfrm>
            <a:custGeom>
              <a:avLst/>
              <a:gdLst/>
              <a:ahLst/>
              <a:cxnLst/>
              <a:rect l="l" t="t" r="r" b="b"/>
              <a:pathLst>
                <a:path w="24852" h="36161" extrusionOk="0">
                  <a:moveTo>
                    <a:pt x="11909" y="1"/>
                  </a:moveTo>
                  <a:lnTo>
                    <a:pt x="0" y="31223"/>
                  </a:lnTo>
                  <a:lnTo>
                    <a:pt x="12943" y="36160"/>
                  </a:lnTo>
                  <a:lnTo>
                    <a:pt x="24851" y="490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 rot="363082">
              <a:off x="289098" y="4363311"/>
              <a:ext cx="1166244" cy="1323976"/>
            </a:xfrm>
            <a:custGeom>
              <a:avLst/>
              <a:gdLst/>
              <a:ahLst/>
              <a:cxnLst/>
              <a:rect l="l" t="t" r="r" b="b"/>
              <a:pathLst>
                <a:path w="37228" h="42263" extrusionOk="0">
                  <a:moveTo>
                    <a:pt x="13388" y="0"/>
                  </a:moveTo>
                  <a:cubicBezTo>
                    <a:pt x="12947" y="0"/>
                    <a:pt x="12544" y="279"/>
                    <a:pt x="12376" y="699"/>
                  </a:cubicBezTo>
                  <a:lnTo>
                    <a:pt x="6272" y="16711"/>
                  </a:lnTo>
                  <a:lnTo>
                    <a:pt x="201" y="32722"/>
                  </a:lnTo>
                  <a:cubicBezTo>
                    <a:pt x="1" y="33189"/>
                    <a:pt x="201" y="33756"/>
                    <a:pt x="668" y="34023"/>
                  </a:cubicBezTo>
                  <a:cubicBezTo>
                    <a:pt x="4271" y="35924"/>
                    <a:pt x="7973" y="37659"/>
                    <a:pt x="11743" y="39160"/>
                  </a:cubicBezTo>
                  <a:cubicBezTo>
                    <a:pt x="17146" y="41262"/>
                    <a:pt x="24952" y="42262"/>
                    <a:pt x="24952" y="42262"/>
                  </a:cubicBezTo>
                  <a:lnTo>
                    <a:pt x="31090" y="26151"/>
                  </a:lnTo>
                  <a:lnTo>
                    <a:pt x="37227" y="10039"/>
                  </a:lnTo>
                  <a:cubicBezTo>
                    <a:pt x="37227" y="10039"/>
                    <a:pt x="30756" y="5636"/>
                    <a:pt x="25319" y="3568"/>
                  </a:cubicBezTo>
                  <a:cubicBezTo>
                    <a:pt x="21483" y="2167"/>
                    <a:pt x="17580" y="999"/>
                    <a:pt x="13644" y="32"/>
                  </a:cubicBezTo>
                  <a:cubicBezTo>
                    <a:pt x="13558" y="11"/>
                    <a:pt x="13472" y="0"/>
                    <a:pt x="1338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 rot="363082">
              <a:off x="1066041" y="4735131"/>
              <a:ext cx="399201" cy="988588"/>
            </a:xfrm>
            <a:custGeom>
              <a:avLst/>
              <a:gdLst/>
              <a:ahLst/>
              <a:cxnLst/>
              <a:rect l="l" t="t" r="r" b="b"/>
              <a:pathLst>
                <a:path w="12743" h="31557" extrusionOk="0">
                  <a:moveTo>
                    <a:pt x="11909" y="1"/>
                  </a:moveTo>
                  <a:lnTo>
                    <a:pt x="0" y="31257"/>
                  </a:lnTo>
                  <a:lnTo>
                    <a:pt x="834" y="31557"/>
                  </a:lnTo>
                  <a:lnTo>
                    <a:pt x="12743" y="33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 rot="363082">
              <a:off x="1086646" y="4743259"/>
              <a:ext cx="390836" cy="979190"/>
            </a:xfrm>
            <a:custGeom>
              <a:avLst/>
              <a:gdLst/>
              <a:ahLst/>
              <a:cxnLst/>
              <a:rect l="l" t="t" r="r" b="b"/>
              <a:pathLst>
                <a:path w="12476" h="31257" extrusionOk="0">
                  <a:moveTo>
                    <a:pt x="12042" y="1"/>
                  </a:moveTo>
                  <a:lnTo>
                    <a:pt x="0" y="31090"/>
                  </a:lnTo>
                  <a:lnTo>
                    <a:pt x="434" y="31256"/>
                  </a:lnTo>
                  <a:lnTo>
                    <a:pt x="12476" y="167"/>
                  </a:lnTo>
                  <a:lnTo>
                    <a:pt x="120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 rot="363082">
              <a:off x="-564252" y="3933299"/>
              <a:ext cx="778540" cy="1133852"/>
            </a:xfrm>
            <a:custGeom>
              <a:avLst/>
              <a:gdLst/>
              <a:ahLst/>
              <a:cxnLst/>
              <a:rect l="l" t="t" r="r" b="b"/>
              <a:pathLst>
                <a:path w="24852" h="36194" extrusionOk="0">
                  <a:moveTo>
                    <a:pt x="11909" y="1"/>
                  </a:moveTo>
                  <a:lnTo>
                    <a:pt x="0" y="31256"/>
                  </a:lnTo>
                  <a:lnTo>
                    <a:pt x="12943" y="36193"/>
                  </a:lnTo>
                  <a:lnTo>
                    <a:pt x="24851" y="4937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 rot="363082">
              <a:off x="-449612" y="4006479"/>
              <a:ext cx="1166244" cy="1323004"/>
            </a:xfrm>
            <a:custGeom>
              <a:avLst/>
              <a:gdLst/>
              <a:ahLst/>
              <a:cxnLst/>
              <a:rect l="l" t="t" r="r" b="b"/>
              <a:pathLst>
                <a:path w="37228" h="42232" extrusionOk="0">
                  <a:moveTo>
                    <a:pt x="12243" y="0"/>
                  </a:moveTo>
                  <a:lnTo>
                    <a:pt x="6105" y="16112"/>
                  </a:lnTo>
                  <a:lnTo>
                    <a:pt x="1" y="32190"/>
                  </a:lnTo>
                  <a:cubicBezTo>
                    <a:pt x="1" y="32190"/>
                    <a:pt x="6506" y="36593"/>
                    <a:pt x="11909" y="38694"/>
                  </a:cubicBezTo>
                  <a:cubicBezTo>
                    <a:pt x="15745" y="40062"/>
                    <a:pt x="19648" y="41230"/>
                    <a:pt x="23584" y="42197"/>
                  </a:cubicBezTo>
                  <a:cubicBezTo>
                    <a:pt x="23677" y="42220"/>
                    <a:pt x="23769" y="42231"/>
                    <a:pt x="23859" y="42231"/>
                  </a:cubicBezTo>
                  <a:cubicBezTo>
                    <a:pt x="24293" y="42231"/>
                    <a:pt x="24686" y="41977"/>
                    <a:pt x="24852" y="41563"/>
                  </a:cubicBezTo>
                  <a:lnTo>
                    <a:pt x="30923" y="25552"/>
                  </a:lnTo>
                  <a:lnTo>
                    <a:pt x="37027" y="9540"/>
                  </a:lnTo>
                  <a:cubicBezTo>
                    <a:pt x="37227" y="9040"/>
                    <a:pt x="37027" y="8473"/>
                    <a:pt x="36560" y="8239"/>
                  </a:cubicBezTo>
                  <a:cubicBezTo>
                    <a:pt x="32958" y="6305"/>
                    <a:pt x="29255" y="4603"/>
                    <a:pt x="25486" y="3069"/>
                  </a:cubicBezTo>
                  <a:cubicBezTo>
                    <a:pt x="20049" y="1001"/>
                    <a:pt x="12243" y="0"/>
                    <a:pt x="1224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 rot="363082">
              <a:off x="-458078" y="3966041"/>
              <a:ext cx="400266" cy="988588"/>
            </a:xfrm>
            <a:custGeom>
              <a:avLst/>
              <a:gdLst/>
              <a:ahLst/>
              <a:cxnLst/>
              <a:rect l="l" t="t" r="r" b="b"/>
              <a:pathLst>
                <a:path w="12777" h="31557" extrusionOk="0">
                  <a:moveTo>
                    <a:pt x="11909" y="0"/>
                  </a:moveTo>
                  <a:lnTo>
                    <a:pt x="1" y="31223"/>
                  </a:lnTo>
                  <a:lnTo>
                    <a:pt x="868" y="31556"/>
                  </a:lnTo>
                  <a:lnTo>
                    <a:pt x="12777" y="300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 rot="363082">
              <a:off x="-486520" y="3948733"/>
              <a:ext cx="386701" cy="983356"/>
            </a:xfrm>
            <a:custGeom>
              <a:avLst/>
              <a:gdLst/>
              <a:ahLst/>
              <a:cxnLst/>
              <a:rect l="l" t="t" r="r" b="b"/>
              <a:pathLst>
                <a:path w="12344" h="31390" extrusionOk="0">
                  <a:moveTo>
                    <a:pt x="11909" y="0"/>
                  </a:moveTo>
                  <a:lnTo>
                    <a:pt x="1" y="31223"/>
                  </a:lnTo>
                  <a:lnTo>
                    <a:pt x="435" y="31389"/>
                  </a:lnTo>
                  <a:lnTo>
                    <a:pt x="12343" y="1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 rot="363082">
              <a:off x="-536791" y="3924334"/>
              <a:ext cx="403367" cy="990687"/>
            </a:xfrm>
            <a:custGeom>
              <a:avLst/>
              <a:gdLst/>
              <a:ahLst/>
              <a:cxnLst/>
              <a:rect l="l" t="t" r="r" b="b"/>
              <a:pathLst>
                <a:path w="12876" h="31624" extrusionOk="0">
                  <a:moveTo>
                    <a:pt x="11909" y="0"/>
                  </a:moveTo>
                  <a:lnTo>
                    <a:pt x="0" y="31223"/>
                  </a:lnTo>
                  <a:lnTo>
                    <a:pt x="967" y="31623"/>
                  </a:lnTo>
                  <a:lnTo>
                    <a:pt x="12876" y="3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 rot="363082">
              <a:off x="633267" y="4549023"/>
              <a:ext cx="365775" cy="364741"/>
            </a:xfrm>
            <a:custGeom>
              <a:avLst/>
              <a:gdLst/>
              <a:ahLst/>
              <a:cxnLst/>
              <a:rect l="l" t="t" r="r" b="b"/>
              <a:pathLst>
                <a:path w="11676" h="11643" fill="none" extrusionOk="0">
                  <a:moveTo>
                    <a:pt x="3237" y="1"/>
                  </a:moveTo>
                  <a:lnTo>
                    <a:pt x="11676" y="3203"/>
                  </a:lnTo>
                  <a:lnTo>
                    <a:pt x="8440" y="11643"/>
                  </a:lnTo>
                  <a:lnTo>
                    <a:pt x="1" y="8407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" name="Google Shape;54;p2"/>
            <p:cNvSpPr/>
            <p:nvPr/>
          </p:nvSpPr>
          <p:spPr>
            <a:xfrm rot="363082">
              <a:off x="-56388" y="4232909"/>
              <a:ext cx="499541" cy="423260"/>
            </a:xfrm>
            <a:custGeom>
              <a:avLst/>
              <a:gdLst/>
              <a:ahLst/>
              <a:cxnLst/>
              <a:rect l="l" t="t" r="r" b="b"/>
              <a:pathLst>
                <a:path w="15946" h="13511" fill="none" extrusionOk="0">
                  <a:moveTo>
                    <a:pt x="3303" y="1"/>
                  </a:moveTo>
                  <a:lnTo>
                    <a:pt x="15945" y="4804"/>
                  </a:lnTo>
                  <a:moveTo>
                    <a:pt x="2769" y="1435"/>
                  </a:moveTo>
                  <a:lnTo>
                    <a:pt x="15378" y="6272"/>
                  </a:lnTo>
                  <a:moveTo>
                    <a:pt x="2202" y="2903"/>
                  </a:moveTo>
                  <a:lnTo>
                    <a:pt x="14845" y="7740"/>
                  </a:lnTo>
                  <a:moveTo>
                    <a:pt x="14277" y="9174"/>
                  </a:moveTo>
                  <a:lnTo>
                    <a:pt x="1635" y="4337"/>
                  </a:lnTo>
                  <a:moveTo>
                    <a:pt x="1101" y="5805"/>
                  </a:moveTo>
                  <a:lnTo>
                    <a:pt x="13710" y="10608"/>
                  </a:lnTo>
                  <a:moveTo>
                    <a:pt x="534" y="7239"/>
                  </a:moveTo>
                  <a:lnTo>
                    <a:pt x="13177" y="12076"/>
                  </a:lnTo>
                  <a:moveTo>
                    <a:pt x="1" y="8707"/>
                  </a:moveTo>
                  <a:lnTo>
                    <a:pt x="12643" y="1351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" name="Google Shape;55;p2"/>
            <p:cNvSpPr/>
            <p:nvPr/>
          </p:nvSpPr>
          <p:spPr>
            <a:xfrm rot="363082">
              <a:off x="940056" y="4735937"/>
              <a:ext cx="406531" cy="311454"/>
            </a:xfrm>
            <a:custGeom>
              <a:avLst/>
              <a:gdLst/>
              <a:ahLst/>
              <a:cxnLst/>
              <a:rect l="l" t="t" r="r" b="b"/>
              <a:pathLst>
                <a:path w="12977" h="9942" fill="none" extrusionOk="0">
                  <a:moveTo>
                    <a:pt x="12977" y="3903"/>
                  </a:moveTo>
                  <a:lnTo>
                    <a:pt x="2670" y="1"/>
                  </a:lnTo>
                  <a:moveTo>
                    <a:pt x="2002" y="1769"/>
                  </a:moveTo>
                  <a:lnTo>
                    <a:pt x="12276" y="5671"/>
                  </a:lnTo>
                  <a:moveTo>
                    <a:pt x="1335" y="3503"/>
                  </a:moveTo>
                  <a:lnTo>
                    <a:pt x="11609" y="7439"/>
                  </a:lnTo>
                  <a:moveTo>
                    <a:pt x="668" y="5271"/>
                  </a:moveTo>
                  <a:lnTo>
                    <a:pt x="10942" y="9174"/>
                  </a:lnTo>
                  <a:moveTo>
                    <a:pt x="7706" y="9941"/>
                  </a:moveTo>
                  <a:lnTo>
                    <a:pt x="1" y="7006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" name="Google Shape;56;p2"/>
            <p:cNvSpPr/>
            <p:nvPr/>
          </p:nvSpPr>
          <p:spPr>
            <a:xfrm rot="363082">
              <a:off x="407066" y="4979342"/>
              <a:ext cx="760778" cy="501609"/>
            </a:xfrm>
            <a:custGeom>
              <a:avLst/>
              <a:gdLst/>
              <a:ahLst/>
              <a:cxnLst/>
              <a:rect l="l" t="t" r="r" b="b"/>
              <a:pathLst>
                <a:path w="24285" h="16012" fill="none" extrusionOk="0">
                  <a:moveTo>
                    <a:pt x="24285" y="6772"/>
                  </a:moveTo>
                  <a:lnTo>
                    <a:pt x="6472" y="0"/>
                  </a:lnTo>
                  <a:moveTo>
                    <a:pt x="3136" y="1067"/>
                  </a:moveTo>
                  <a:lnTo>
                    <a:pt x="23517" y="8806"/>
                  </a:lnTo>
                  <a:moveTo>
                    <a:pt x="2336" y="3069"/>
                  </a:moveTo>
                  <a:lnTo>
                    <a:pt x="22717" y="10841"/>
                  </a:lnTo>
                  <a:moveTo>
                    <a:pt x="1568" y="5137"/>
                  </a:moveTo>
                  <a:lnTo>
                    <a:pt x="21950" y="12909"/>
                  </a:lnTo>
                  <a:moveTo>
                    <a:pt x="801" y="7172"/>
                  </a:moveTo>
                  <a:lnTo>
                    <a:pt x="21182" y="14944"/>
                  </a:lnTo>
                  <a:moveTo>
                    <a:pt x="1" y="9240"/>
                  </a:moveTo>
                  <a:lnTo>
                    <a:pt x="17847" y="1601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57" name="Google Shape;57;p2"/>
          <p:cNvSpPr txBox="1">
            <a:spLocks noGrp="1"/>
          </p:cNvSpPr>
          <p:nvPr>
            <p:ph type="ctrTitle"/>
          </p:nvPr>
        </p:nvSpPr>
        <p:spPr>
          <a:xfrm>
            <a:off x="1718000" y="2472444"/>
            <a:ext cx="8756000" cy="191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933" b="1"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58" name="Google Shape;58;p2"/>
          <p:cNvSpPr txBox="1">
            <a:spLocks noGrp="1"/>
          </p:cNvSpPr>
          <p:nvPr>
            <p:ph type="subTitle" idx="1"/>
          </p:nvPr>
        </p:nvSpPr>
        <p:spPr>
          <a:xfrm>
            <a:off x="5012400" y="4382844"/>
            <a:ext cx="2167200" cy="47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5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59" name="Google Shape;59;p2"/>
          <p:cNvSpPr txBox="1">
            <a:spLocks noGrp="1"/>
          </p:cNvSpPr>
          <p:nvPr>
            <p:ph type="subTitle" idx="2"/>
          </p:nvPr>
        </p:nvSpPr>
        <p:spPr>
          <a:xfrm>
            <a:off x="8806633" y="756733"/>
            <a:ext cx="2246800" cy="56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sz="2667" b="1"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498678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75466" y="-36433"/>
            <a:ext cx="12342935" cy="700533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2" name="Google Shape;62;p3"/>
          <p:cNvGrpSpPr/>
          <p:nvPr/>
        </p:nvGrpSpPr>
        <p:grpSpPr>
          <a:xfrm rot="5170076">
            <a:off x="10330203" y="5272232"/>
            <a:ext cx="2436828" cy="2564984"/>
            <a:chOff x="1526600" y="450800"/>
            <a:chExt cx="4540675" cy="4779475"/>
          </a:xfrm>
        </p:grpSpPr>
        <p:sp>
          <p:nvSpPr>
            <p:cNvPr id="63" name="Google Shape;63;p3"/>
            <p:cNvSpPr/>
            <p:nvPr/>
          </p:nvSpPr>
          <p:spPr>
            <a:xfrm>
              <a:off x="1610100" y="473575"/>
              <a:ext cx="4457175" cy="4689450"/>
            </a:xfrm>
            <a:custGeom>
              <a:avLst/>
              <a:gdLst/>
              <a:ahLst/>
              <a:cxnLst/>
              <a:rect l="l" t="t" r="r" b="b"/>
              <a:pathLst>
                <a:path w="178287" h="187578" extrusionOk="0">
                  <a:moveTo>
                    <a:pt x="95602" y="1"/>
                  </a:moveTo>
                  <a:cubicBezTo>
                    <a:pt x="95141" y="1"/>
                    <a:pt x="94676" y="129"/>
                    <a:pt x="94258" y="394"/>
                  </a:cubicBezTo>
                  <a:lnTo>
                    <a:pt x="0" y="63859"/>
                  </a:lnTo>
                  <a:lnTo>
                    <a:pt x="79645" y="185257"/>
                  </a:lnTo>
                  <a:cubicBezTo>
                    <a:pt x="80631" y="186769"/>
                    <a:pt x="82280" y="187578"/>
                    <a:pt x="83965" y="187578"/>
                  </a:cubicBezTo>
                  <a:cubicBezTo>
                    <a:pt x="84955" y="187578"/>
                    <a:pt x="85959" y="187298"/>
                    <a:pt x="86847" y="186719"/>
                  </a:cubicBezTo>
                  <a:lnTo>
                    <a:pt x="176826" y="126176"/>
                  </a:lnTo>
                  <a:cubicBezTo>
                    <a:pt x="177974" y="125393"/>
                    <a:pt x="178287" y="123880"/>
                    <a:pt x="177504" y="122732"/>
                  </a:cubicBezTo>
                  <a:lnTo>
                    <a:pt x="97703" y="1125"/>
                  </a:lnTo>
                  <a:cubicBezTo>
                    <a:pt x="97205" y="394"/>
                    <a:pt x="96410" y="1"/>
                    <a:pt x="95602" y="1"/>
                  </a:cubicBezTo>
                  <a:close/>
                </a:path>
              </a:pathLst>
            </a:custGeom>
            <a:solidFill>
              <a:srgbClr val="119B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1616625" y="450800"/>
              <a:ext cx="4391950" cy="4645025"/>
            </a:xfrm>
            <a:custGeom>
              <a:avLst/>
              <a:gdLst/>
              <a:ahLst/>
              <a:cxnLst/>
              <a:rect l="l" t="t" r="r" b="b"/>
              <a:pathLst>
                <a:path w="175678" h="185801" extrusionOk="0">
                  <a:moveTo>
                    <a:pt x="93162" y="0"/>
                  </a:moveTo>
                  <a:lnTo>
                    <a:pt x="0" y="61587"/>
                  </a:lnTo>
                  <a:lnTo>
                    <a:pt x="80323" y="184028"/>
                  </a:lnTo>
                  <a:cubicBezTo>
                    <a:pt x="81085" y="185187"/>
                    <a:pt x="82329" y="185800"/>
                    <a:pt x="83604" y="185800"/>
                  </a:cubicBezTo>
                  <a:cubicBezTo>
                    <a:pt x="84339" y="185800"/>
                    <a:pt x="85083" y="185597"/>
                    <a:pt x="85751" y="185177"/>
                  </a:cubicBezTo>
                  <a:lnTo>
                    <a:pt x="175677" y="125782"/>
                  </a:lnTo>
                  <a:lnTo>
                    <a:pt x="9316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3931325" y="462525"/>
              <a:ext cx="2064200" cy="3145900"/>
            </a:xfrm>
            <a:custGeom>
              <a:avLst/>
              <a:gdLst/>
              <a:ahLst/>
              <a:cxnLst/>
              <a:rect l="l" t="t" r="r" b="b"/>
              <a:pathLst>
                <a:path w="82568" h="125836" fill="none" extrusionOk="0">
                  <a:moveTo>
                    <a:pt x="0" y="1"/>
                  </a:moveTo>
                  <a:lnTo>
                    <a:pt x="82567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3898700" y="482100"/>
              <a:ext cx="2065500" cy="3145900"/>
            </a:xfrm>
            <a:custGeom>
              <a:avLst/>
              <a:gdLst/>
              <a:ahLst/>
              <a:cxnLst/>
              <a:rect l="l" t="t" r="r" b="b"/>
              <a:pathLst>
                <a:path w="82620" h="125836" fill="none" extrusionOk="0">
                  <a:moveTo>
                    <a:pt x="1" y="1"/>
                  </a:moveTo>
                  <a:lnTo>
                    <a:pt x="82620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3742125" y="4138150"/>
              <a:ext cx="842925" cy="1092125"/>
            </a:xfrm>
            <a:custGeom>
              <a:avLst/>
              <a:gdLst/>
              <a:ahLst/>
              <a:cxnLst/>
              <a:rect l="l" t="t" r="r" b="b"/>
              <a:pathLst>
                <a:path w="33717" h="43685" extrusionOk="0">
                  <a:moveTo>
                    <a:pt x="9604" y="0"/>
                  </a:moveTo>
                  <a:lnTo>
                    <a:pt x="1" y="6159"/>
                  </a:lnTo>
                  <a:lnTo>
                    <a:pt x="24113" y="43685"/>
                  </a:lnTo>
                  <a:lnTo>
                    <a:pt x="25679" y="35595"/>
                  </a:lnTo>
                  <a:lnTo>
                    <a:pt x="33716" y="37526"/>
                  </a:lnTo>
                  <a:lnTo>
                    <a:pt x="96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1526600" y="464775"/>
              <a:ext cx="4343675" cy="4627200"/>
            </a:xfrm>
            <a:custGeom>
              <a:avLst/>
              <a:gdLst/>
              <a:ahLst/>
              <a:cxnLst/>
              <a:rect l="l" t="t" r="r" b="b"/>
              <a:pathLst>
                <a:path w="173747" h="185088" extrusionOk="0">
                  <a:moveTo>
                    <a:pt x="91115" y="1"/>
                  </a:moveTo>
                  <a:cubicBezTo>
                    <a:pt x="90634" y="1"/>
                    <a:pt x="90147" y="140"/>
                    <a:pt x="89718" y="433"/>
                  </a:cubicBezTo>
                  <a:lnTo>
                    <a:pt x="0" y="59357"/>
                  </a:lnTo>
                  <a:lnTo>
                    <a:pt x="82515" y="185087"/>
                  </a:lnTo>
                  <a:lnTo>
                    <a:pt x="172285" y="126163"/>
                  </a:lnTo>
                  <a:cubicBezTo>
                    <a:pt x="173433" y="125380"/>
                    <a:pt x="173746" y="123866"/>
                    <a:pt x="172963" y="122718"/>
                  </a:cubicBezTo>
                  <a:lnTo>
                    <a:pt x="93162" y="1111"/>
                  </a:lnTo>
                  <a:cubicBezTo>
                    <a:pt x="92705" y="392"/>
                    <a:pt x="91920" y="1"/>
                    <a:pt x="91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1636200" y="1843000"/>
              <a:ext cx="2130750" cy="3199400"/>
            </a:xfrm>
            <a:custGeom>
              <a:avLst/>
              <a:gdLst/>
              <a:ahLst/>
              <a:cxnLst/>
              <a:rect l="l" t="t" r="r" b="b"/>
              <a:pathLst>
                <a:path w="85230" h="127976" extrusionOk="0">
                  <a:moveTo>
                    <a:pt x="2506" y="1"/>
                  </a:moveTo>
                  <a:lnTo>
                    <a:pt x="0" y="1619"/>
                  </a:lnTo>
                  <a:lnTo>
                    <a:pt x="82724" y="127975"/>
                  </a:lnTo>
                  <a:lnTo>
                    <a:pt x="85229" y="126357"/>
                  </a:lnTo>
                  <a:lnTo>
                    <a:pt x="25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" name="Google Shape;70;p3"/>
            <p:cNvSpPr/>
            <p:nvPr/>
          </p:nvSpPr>
          <p:spPr>
            <a:xfrm>
              <a:off x="2647400" y="1567700"/>
              <a:ext cx="2116400" cy="2399550"/>
            </a:xfrm>
            <a:custGeom>
              <a:avLst/>
              <a:gdLst/>
              <a:ahLst/>
              <a:cxnLst/>
              <a:rect l="l" t="t" r="r" b="b"/>
              <a:pathLst>
                <a:path w="84656" h="95982" fill="none" extrusionOk="0">
                  <a:moveTo>
                    <a:pt x="82777" y="71347"/>
                  </a:moveTo>
                  <a:cubicBezTo>
                    <a:pt x="82777" y="69937"/>
                    <a:pt x="83507" y="68633"/>
                    <a:pt x="84656" y="67850"/>
                  </a:cubicBezTo>
                  <a:lnTo>
                    <a:pt x="40919" y="1201"/>
                  </a:lnTo>
                  <a:cubicBezTo>
                    <a:pt x="38988" y="2453"/>
                    <a:pt x="36431" y="1932"/>
                    <a:pt x="35178" y="0"/>
                  </a:cubicBezTo>
                  <a:lnTo>
                    <a:pt x="1149" y="22286"/>
                  </a:lnTo>
                  <a:cubicBezTo>
                    <a:pt x="2454" y="24217"/>
                    <a:pt x="1932" y="26827"/>
                    <a:pt x="1" y="28080"/>
                  </a:cubicBezTo>
                  <a:lnTo>
                    <a:pt x="43737" y="94729"/>
                  </a:lnTo>
                  <a:cubicBezTo>
                    <a:pt x="45668" y="93476"/>
                    <a:pt x="48226" y="94050"/>
                    <a:pt x="49478" y="95981"/>
                  </a:cubicBezTo>
                  <a:lnTo>
                    <a:pt x="83455" y="73643"/>
                  </a:lnTo>
                  <a:cubicBezTo>
                    <a:pt x="82985" y="72965"/>
                    <a:pt x="82777" y="72182"/>
                    <a:pt x="82777" y="71347"/>
                  </a:cubicBezTo>
                  <a:close/>
                </a:path>
              </a:pathLst>
            </a:custGeom>
            <a:solidFill>
              <a:schemeClr val="lt1"/>
            </a:solidFill>
            <a:ln w="14350" cap="flat" cmpd="sng">
              <a:solidFill>
                <a:schemeClr val="lt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1" name="Google Shape;71;p3"/>
          <p:cNvGrpSpPr/>
          <p:nvPr/>
        </p:nvGrpSpPr>
        <p:grpSpPr>
          <a:xfrm rot="-400487" flipH="1">
            <a:off x="56691" y="-91127"/>
            <a:ext cx="3042492" cy="2387332"/>
            <a:chOff x="-2415600" y="2986400"/>
            <a:chExt cx="1943075" cy="1524659"/>
          </a:xfrm>
        </p:grpSpPr>
        <p:sp>
          <p:nvSpPr>
            <p:cNvPr id="72" name="Google Shape;72;p3"/>
            <p:cNvSpPr/>
            <p:nvPr/>
          </p:nvSpPr>
          <p:spPr>
            <a:xfrm>
              <a:off x="-2415600" y="2986400"/>
              <a:ext cx="1117375" cy="1251275"/>
            </a:xfrm>
            <a:custGeom>
              <a:avLst/>
              <a:gdLst/>
              <a:ahLst/>
              <a:cxnLst/>
              <a:rect l="l" t="t" r="r" b="b"/>
              <a:pathLst>
                <a:path w="44695" h="50051" extrusionOk="0">
                  <a:moveTo>
                    <a:pt x="11387" y="1"/>
                  </a:moveTo>
                  <a:cubicBezTo>
                    <a:pt x="10743" y="1"/>
                    <a:pt x="10152" y="449"/>
                    <a:pt x="10001" y="1099"/>
                  </a:cubicBezTo>
                  <a:lnTo>
                    <a:pt x="180" y="41127"/>
                  </a:lnTo>
                  <a:cubicBezTo>
                    <a:pt x="0" y="41896"/>
                    <a:pt x="462" y="42665"/>
                    <a:pt x="1257" y="42871"/>
                  </a:cubicBezTo>
                  <a:lnTo>
                    <a:pt x="33617" y="50051"/>
                  </a:lnTo>
                  <a:lnTo>
                    <a:pt x="44695" y="8433"/>
                  </a:lnTo>
                  <a:lnTo>
                    <a:pt x="11744" y="48"/>
                  </a:lnTo>
                  <a:cubicBezTo>
                    <a:pt x="11625" y="16"/>
                    <a:pt x="11505" y="1"/>
                    <a:pt x="113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-1586075" y="3188225"/>
              <a:ext cx="1113550" cy="1279575"/>
            </a:xfrm>
            <a:custGeom>
              <a:avLst/>
              <a:gdLst/>
              <a:ahLst/>
              <a:cxnLst/>
              <a:rect l="l" t="t" r="r" b="b"/>
              <a:pathLst>
                <a:path w="44542" h="51183" extrusionOk="0">
                  <a:moveTo>
                    <a:pt x="10411" y="1"/>
                  </a:moveTo>
                  <a:lnTo>
                    <a:pt x="0" y="41772"/>
                  </a:lnTo>
                  <a:lnTo>
                    <a:pt x="31797" y="51132"/>
                  </a:lnTo>
                  <a:cubicBezTo>
                    <a:pt x="31925" y="51166"/>
                    <a:pt x="32054" y="51182"/>
                    <a:pt x="32181" y="51182"/>
                  </a:cubicBezTo>
                  <a:cubicBezTo>
                    <a:pt x="32815" y="51182"/>
                    <a:pt x="33395" y="50773"/>
                    <a:pt x="33566" y="50132"/>
                  </a:cubicBezTo>
                  <a:lnTo>
                    <a:pt x="44336" y="10360"/>
                  </a:lnTo>
                  <a:cubicBezTo>
                    <a:pt x="44541" y="9591"/>
                    <a:pt x="44080" y="8796"/>
                    <a:pt x="43310" y="8591"/>
                  </a:cubicBezTo>
                  <a:lnTo>
                    <a:pt x="1041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-2402775" y="2994000"/>
              <a:ext cx="1133400" cy="1217400"/>
            </a:xfrm>
            <a:custGeom>
              <a:avLst/>
              <a:gdLst/>
              <a:ahLst/>
              <a:cxnLst/>
              <a:rect l="l" t="t" r="r" b="b"/>
              <a:pathLst>
                <a:path w="45336" h="48696" extrusionOk="0">
                  <a:moveTo>
                    <a:pt x="12283" y="0"/>
                  </a:moveTo>
                  <a:lnTo>
                    <a:pt x="0" y="41900"/>
                  </a:lnTo>
                  <a:lnTo>
                    <a:pt x="19104" y="42131"/>
                  </a:lnTo>
                  <a:cubicBezTo>
                    <a:pt x="23976" y="42823"/>
                    <a:pt x="28540" y="44874"/>
                    <a:pt x="32309" y="48054"/>
                  </a:cubicBezTo>
                  <a:lnTo>
                    <a:pt x="33053" y="48695"/>
                  </a:lnTo>
                  <a:lnTo>
                    <a:pt x="45336" y="6770"/>
                  </a:lnTo>
                  <a:lnTo>
                    <a:pt x="44567" y="6129"/>
                  </a:lnTo>
                  <a:cubicBezTo>
                    <a:pt x="40797" y="2975"/>
                    <a:pt x="36233" y="923"/>
                    <a:pt x="31361" y="231"/>
                  </a:cubicBezTo>
                  <a:lnTo>
                    <a:pt x="122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-2351263" y="3014809"/>
              <a:ext cx="1085975" cy="1231500"/>
            </a:xfrm>
            <a:custGeom>
              <a:avLst/>
              <a:gdLst/>
              <a:ahLst/>
              <a:cxnLst/>
              <a:rect l="l" t="t" r="r" b="b"/>
              <a:pathLst>
                <a:path w="43439" h="49260" extrusionOk="0">
                  <a:moveTo>
                    <a:pt x="12258" y="0"/>
                  </a:moveTo>
                  <a:lnTo>
                    <a:pt x="1" y="41925"/>
                  </a:lnTo>
                  <a:lnTo>
                    <a:pt x="17207" y="42695"/>
                  </a:lnTo>
                  <a:cubicBezTo>
                    <a:pt x="22079" y="43387"/>
                    <a:pt x="26643" y="45438"/>
                    <a:pt x="30412" y="48618"/>
                  </a:cubicBezTo>
                  <a:lnTo>
                    <a:pt x="31156" y="49259"/>
                  </a:lnTo>
                  <a:lnTo>
                    <a:pt x="43439" y="7334"/>
                  </a:lnTo>
                  <a:lnTo>
                    <a:pt x="42670" y="6693"/>
                  </a:lnTo>
                  <a:cubicBezTo>
                    <a:pt x="38900" y="3539"/>
                    <a:pt x="34336" y="1487"/>
                    <a:pt x="29464" y="769"/>
                  </a:cubicBezTo>
                  <a:lnTo>
                    <a:pt x="12258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-1573663" y="3188659"/>
              <a:ext cx="1070600" cy="1322400"/>
            </a:xfrm>
            <a:custGeom>
              <a:avLst/>
              <a:gdLst/>
              <a:ahLst/>
              <a:cxnLst/>
              <a:rect l="l" t="t" r="r" b="b"/>
              <a:pathLst>
                <a:path w="42824" h="52896" extrusionOk="0">
                  <a:moveTo>
                    <a:pt x="17135" y="1"/>
                  </a:moveTo>
                  <a:cubicBezTo>
                    <a:pt x="15803" y="1"/>
                    <a:pt x="14490" y="86"/>
                    <a:pt x="13232" y="252"/>
                  </a:cubicBezTo>
                  <a:lnTo>
                    <a:pt x="12258" y="380"/>
                  </a:lnTo>
                  <a:lnTo>
                    <a:pt x="1" y="42280"/>
                  </a:lnTo>
                  <a:lnTo>
                    <a:pt x="975" y="42151"/>
                  </a:lnTo>
                  <a:cubicBezTo>
                    <a:pt x="2113" y="42002"/>
                    <a:pt x="3255" y="41927"/>
                    <a:pt x="4394" y="41927"/>
                  </a:cubicBezTo>
                  <a:cubicBezTo>
                    <a:pt x="8133" y="41927"/>
                    <a:pt x="11844" y="42727"/>
                    <a:pt x="15284" y="44280"/>
                  </a:cubicBezTo>
                  <a:lnTo>
                    <a:pt x="30208" y="52895"/>
                  </a:lnTo>
                  <a:lnTo>
                    <a:pt x="42824" y="9124"/>
                  </a:lnTo>
                  <a:lnTo>
                    <a:pt x="28284" y="2226"/>
                  </a:lnTo>
                  <a:cubicBezTo>
                    <a:pt x="24955" y="704"/>
                    <a:pt x="20963" y="1"/>
                    <a:pt x="1713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77" name="Google Shape;77;p3"/>
            <p:cNvGrpSpPr/>
            <p:nvPr/>
          </p:nvGrpSpPr>
          <p:grpSpPr>
            <a:xfrm>
              <a:off x="-2218800" y="3088875"/>
              <a:ext cx="1598825" cy="1190475"/>
              <a:chOff x="-2218800" y="3088875"/>
              <a:chExt cx="1598825" cy="1190475"/>
            </a:xfrm>
          </p:grpSpPr>
          <p:sp>
            <p:nvSpPr>
              <p:cNvPr id="78" name="Google Shape;78;p3"/>
              <p:cNvSpPr/>
              <p:nvPr/>
            </p:nvSpPr>
            <p:spPr>
              <a:xfrm>
                <a:off x="-2218800" y="3088875"/>
                <a:ext cx="841100" cy="985325"/>
              </a:xfrm>
              <a:custGeom>
                <a:avLst/>
                <a:gdLst/>
                <a:ahLst/>
                <a:cxnLst/>
                <a:rect l="l" t="t" r="r" b="b"/>
                <a:pathLst>
                  <a:path w="33644" h="39413" extrusionOk="0">
                    <a:moveTo>
                      <a:pt x="9539" y="0"/>
                    </a:moveTo>
                    <a:lnTo>
                      <a:pt x="9462" y="667"/>
                    </a:lnTo>
                    <a:lnTo>
                      <a:pt x="22412" y="2385"/>
                    </a:lnTo>
                    <a:cubicBezTo>
                      <a:pt x="26027" y="3077"/>
                      <a:pt x="29489" y="4436"/>
                      <a:pt x="32643" y="6360"/>
                    </a:cubicBezTo>
                    <a:lnTo>
                      <a:pt x="33284" y="6744"/>
                    </a:lnTo>
                    <a:lnTo>
                      <a:pt x="33643" y="6154"/>
                    </a:lnTo>
                    <a:lnTo>
                      <a:pt x="33002" y="5770"/>
                    </a:lnTo>
                    <a:cubicBezTo>
                      <a:pt x="29797" y="3795"/>
                      <a:pt x="26233" y="2411"/>
                      <a:pt x="22540" y="1693"/>
                    </a:cubicBezTo>
                    <a:lnTo>
                      <a:pt x="9539" y="0"/>
                    </a:lnTo>
                    <a:close/>
                    <a:moveTo>
                      <a:pt x="8668" y="2385"/>
                    </a:moveTo>
                    <a:lnTo>
                      <a:pt x="8591" y="3052"/>
                    </a:lnTo>
                    <a:lnTo>
                      <a:pt x="21540" y="4770"/>
                    </a:lnTo>
                    <a:cubicBezTo>
                      <a:pt x="25156" y="5462"/>
                      <a:pt x="28617" y="6821"/>
                      <a:pt x="31771" y="8744"/>
                    </a:cubicBezTo>
                    <a:lnTo>
                      <a:pt x="32387" y="9129"/>
                    </a:lnTo>
                    <a:lnTo>
                      <a:pt x="32771" y="8565"/>
                    </a:lnTo>
                    <a:lnTo>
                      <a:pt x="32130" y="8180"/>
                    </a:lnTo>
                    <a:cubicBezTo>
                      <a:pt x="28899" y="6206"/>
                      <a:pt x="25361" y="4821"/>
                      <a:pt x="21668" y="4103"/>
                    </a:cubicBezTo>
                    <a:lnTo>
                      <a:pt x="8668" y="2385"/>
                    </a:lnTo>
                    <a:close/>
                    <a:moveTo>
                      <a:pt x="7796" y="4795"/>
                    </a:moveTo>
                    <a:lnTo>
                      <a:pt x="7719" y="5488"/>
                    </a:lnTo>
                    <a:lnTo>
                      <a:pt x="20668" y="7180"/>
                    </a:lnTo>
                    <a:cubicBezTo>
                      <a:pt x="24284" y="7898"/>
                      <a:pt x="27746" y="9232"/>
                      <a:pt x="30900" y="11180"/>
                    </a:cubicBezTo>
                    <a:lnTo>
                      <a:pt x="31515" y="11565"/>
                    </a:lnTo>
                    <a:lnTo>
                      <a:pt x="31874" y="10975"/>
                    </a:lnTo>
                    <a:lnTo>
                      <a:pt x="31259" y="10591"/>
                    </a:lnTo>
                    <a:cubicBezTo>
                      <a:pt x="28028" y="8616"/>
                      <a:pt x="24489" y="7231"/>
                      <a:pt x="20796" y="6513"/>
                    </a:cubicBezTo>
                    <a:lnTo>
                      <a:pt x="7796" y="4795"/>
                    </a:lnTo>
                    <a:close/>
                    <a:moveTo>
                      <a:pt x="6873" y="9206"/>
                    </a:moveTo>
                    <a:lnTo>
                      <a:pt x="6770" y="9873"/>
                    </a:lnTo>
                    <a:lnTo>
                      <a:pt x="19745" y="11591"/>
                    </a:lnTo>
                    <a:cubicBezTo>
                      <a:pt x="23361" y="12283"/>
                      <a:pt x="26822" y="13642"/>
                      <a:pt x="29976" y="15565"/>
                    </a:cubicBezTo>
                    <a:lnTo>
                      <a:pt x="30592" y="15950"/>
                    </a:lnTo>
                    <a:lnTo>
                      <a:pt x="30951" y="15386"/>
                    </a:lnTo>
                    <a:lnTo>
                      <a:pt x="30335" y="15001"/>
                    </a:lnTo>
                    <a:cubicBezTo>
                      <a:pt x="27104" y="13027"/>
                      <a:pt x="23566" y="11642"/>
                      <a:pt x="19848" y="10924"/>
                    </a:cubicBezTo>
                    <a:lnTo>
                      <a:pt x="6873" y="9206"/>
                    </a:lnTo>
                    <a:close/>
                    <a:moveTo>
                      <a:pt x="5975" y="11616"/>
                    </a:moveTo>
                    <a:lnTo>
                      <a:pt x="5898" y="12283"/>
                    </a:lnTo>
                    <a:lnTo>
                      <a:pt x="18848" y="14001"/>
                    </a:lnTo>
                    <a:cubicBezTo>
                      <a:pt x="22463" y="14693"/>
                      <a:pt x="25925" y="16052"/>
                      <a:pt x="29079" y="17976"/>
                    </a:cubicBezTo>
                    <a:lnTo>
                      <a:pt x="29694" y="18360"/>
                    </a:lnTo>
                    <a:lnTo>
                      <a:pt x="30079" y="17796"/>
                    </a:lnTo>
                    <a:lnTo>
                      <a:pt x="29438" y="17411"/>
                    </a:lnTo>
                    <a:cubicBezTo>
                      <a:pt x="26207" y="15437"/>
                      <a:pt x="22668" y="14052"/>
                      <a:pt x="18976" y="13334"/>
                    </a:cubicBezTo>
                    <a:lnTo>
                      <a:pt x="5975" y="11616"/>
                    </a:lnTo>
                    <a:close/>
                    <a:moveTo>
                      <a:pt x="5078" y="14027"/>
                    </a:moveTo>
                    <a:lnTo>
                      <a:pt x="5001" y="14693"/>
                    </a:lnTo>
                    <a:lnTo>
                      <a:pt x="17950" y="16411"/>
                    </a:lnTo>
                    <a:cubicBezTo>
                      <a:pt x="21566" y="17104"/>
                      <a:pt x="25027" y="18463"/>
                      <a:pt x="28181" y="20386"/>
                    </a:cubicBezTo>
                    <a:lnTo>
                      <a:pt x="28797" y="20796"/>
                    </a:lnTo>
                    <a:lnTo>
                      <a:pt x="29181" y="20206"/>
                    </a:lnTo>
                    <a:lnTo>
                      <a:pt x="28566" y="19822"/>
                    </a:lnTo>
                    <a:cubicBezTo>
                      <a:pt x="25335" y="17847"/>
                      <a:pt x="21796" y="16463"/>
                      <a:pt x="18104" y="15745"/>
                    </a:cubicBezTo>
                    <a:lnTo>
                      <a:pt x="5078" y="14027"/>
                    </a:lnTo>
                    <a:close/>
                    <a:moveTo>
                      <a:pt x="4078" y="19053"/>
                    </a:moveTo>
                    <a:lnTo>
                      <a:pt x="4001" y="19719"/>
                    </a:lnTo>
                    <a:lnTo>
                      <a:pt x="16950" y="21437"/>
                    </a:lnTo>
                    <a:cubicBezTo>
                      <a:pt x="20591" y="22130"/>
                      <a:pt x="24053" y="23489"/>
                      <a:pt x="27207" y="25412"/>
                    </a:cubicBezTo>
                    <a:lnTo>
                      <a:pt x="27822" y="25797"/>
                    </a:lnTo>
                    <a:lnTo>
                      <a:pt x="28181" y="25232"/>
                    </a:lnTo>
                    <a:lnTo>
                      <a:pt x="27566" y="24822"/>
                    </a:lnTo>
                    <a:cubicBezTo>
                      <a:pt x="24335" y="22848"/>
                      <a:pt x="20796" y="21463"/>
                      <a:pt x="17104" y="20745"/>
                    </a:cubicBezTo>
                    <a:lnTo>
                      <a:pt x="4078" y="19053"/>
                    </a:lnTo>
                    <a:close/>
                    <a:moveTo>
                      <a:pt x="3231" y="21463"/>
                    </a:moveTo>
                    <a:lnTo>
                      <a:pt x="3129" y="22130"/>
                    </a:lnTo>
                    <a:lnTo>
                      <a:pt x="16078" y="23848"/>
                    </a:lnTo>
                    <a:cubicBezTo>
                      <a:pt x="19899" y="24617"/>
                      <a:pt x="24438" y="26668"/>
                      <a:pt x="26310" y="27848"/>
                    </a:cubicBezTo>
                    <a:lnTo>
                      <a:pt x="26925" y="28233"/>
                    </a:lnTo>
                    <a:lnTo>
                      <a:pt x="27310" y="27643"/>
                    </a:lnTo>
                    <a:lnTo>
                      <a:pt x="26669" y="27258"/>
                    </a:lnTo>
                    <a:cubicBezTo>
                      <a:pt x="24745" y="26053"/>
                      <a:pt x="20104" y="23925"/>
                      <a:pt x="16206" y="23155"/>
                    </a:cubicBezTo>
                    <a:lnTo>
                      <a:pt x="3231" y="21463"/>
                    </a:lnTo>
                    <a:close/>
                    <a:moveTo>
                      <a:pt x="2334" y="23848"/>
                    </a:moveTo>
                    <a:lnTo>
                      <a:pt x="2231" y="24514"/>
                    </a:lnTo>
                    <a:lnTo>
                      <a:pt x="15206" y="26232"/>
                    </a:lnTo>
                    <a:cubicBezTo>
                      <a:pt x="18925" y="26976"/>
                      <a:pt x="24540" y="29669"/>
                      <a:pt x="25438" y="30233"/>
                    </a:cubicBezTo>
                    <a:lnTo>
                      <a:pt x="26053" y="30617"/>
                    </a:lnTo>
                    <a:lnTo>
                      <a:pt x="26412" y="30053"/>
                    </a:lnTo>
                    <a:lnTo>
                      <a:pt x="25797" y="29669"/>
                    </a:lnTo>
                    <a:cubicBezTo>
                      <a:pt x="24848" y="29079"/>
                      <a:pt x="19207" y="26335"/>
                      <a:pt x="15335" y="25566"/>
                    </a:cubicBezTo>
                    <a:lnTo>
                      <a:pt x="2334" y="23848"/>
                    </a:lnTo>
                    <a:close/>
                    <a:moveTo>
                      <a:pt x="1283" y="27592"/>
                    </a:moveTo>
                    <a:lnTo>
                      <a:pt x="1180" y="28284"/>
                    </a:lnTo>
                    <a:lnTo>
                      <a:pt x="14155" y="29976"/>
                    </a:lnTo>
                    <a:cubicBezTo>
                      <a:pt x="17771" y="30694"/>
                      <a:pt x="21232" y="32053"/>
                      <a:pt x="24361" y="33976"/>
                    </a:cubicBezTo>
                    <a:lnTo>
                      <a:pt x="25002" y="34361"/>
                    </a:lnTo>
                    <a:lnTo>
                      <a:pt x="25361" y="33797"/>
                    </a:lnTo>
                    <a:lnTo>
                      <a:pt x="24745" y="33387"/>
                    </a:lnTo>
                    <a:cubicBezTo>
                      <a:pt x="21514" y="31412"/>
                      <a:pt x="17976" y="30028"/>
                      <a:pt x="14258" y="29310"/>
                    </a:cubicBezTo>
                    <a:lnTo>
                      <a:pt x="1283" y="27592"/>
                    </a:lnTo>
                    <a:close/>
                    <a:moveTo>
                      <a:pt x="693" y="30156"/>
                    </a:moveTo>
                    <a:lnTo>
                      <a:pt x="590" y="30822"/>
                    </a:lnTo>
                    <a:lnTo>
                      <a:pt x="13565" y="32541"/>
                    </a:lnTo>
                    <a:cubicBezTo>
                      <a:pt x="17181" y="33233"/>
                      <a:pt x="20643" y="34592"/>
                      <a:pt x="23797" y="36515"/>
                    </a:cubicBezTo>
                    <a:lnTo>
                      <a:pt x="24412" y="36900"/>
                    </a:lnTo>
                    <a:lnTo>
                      <a:pt x="24771" y="36310"/>
                    </a:lnTo>
                    <a:lnTo>
                      <a:pt x="24130" y="35925"/>
                    </a:lnTo>
                    <a:cubicBezTo>
                      <a:pt x="20925" y="33951"/>
                      <a:pt x="17386" y="32566"/>
                      <a:pt x="13668" y="31874"/>
                    </a:cubicBezTo>
                    <a:lnTo>
                      <a:pt x="693" y="30156"/>
                    </a:lnTo>
                    <a:close/>
                    <a:moveTo>
                      <a:pt x="103" y="32643"/>
                    </a:moveTo>
                    <a:lnTo>
                      <a:pt x="0" y="33335"/>
                    </a:lnTo>
                    <a:lnTo>
                      <a:pt x="12975" y="35053"/>
                    </a:lnTo>
                    <a:cubicBezTo>
                      <a:pt x="16591" y="35746"/>
                      <a:pt x="20053" y="37105"/>
                      <a:pt x="23207" y="39028"/>
                    </a:cubicBezTo>
                    <a:lnTo>
                      <a:pt x="23848" y="39413"/>
                    </a:lnTo>
                    <a:lnTo>
                      <a:pt x="24181" y="38823"/>
                    </a:lnTo>
                    <a:lnTo>
                      <a:pt x="23540" y="38438"/>
                    </a:lnTo>
                    <a:cubicBezTo>
                      <a:pt x="20335" y="36464"/>
                      <a:pt x="16796" y="35079"/>
                      <a:pt x="13104" y="34361"/>
                    </a:cubicBezTo>
                    <a:lnTo>
                      <a:pt x="103" y="3264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-1461075" y="3283625"/>
                <a:ext cx="841100" cy="995725"/>
              </a:xfrm>
              <a:custGeom>
                <a:avLst/>
                <a:gdLst/>
                <a:ahLst/>
                <a:cxnLst/>
                <a:rect l="l" t="t" r="r" b="b"/>
                <a:pathLst>
                  <a:path w="33644" h="39829" extrusionOk="0">
                    <a:moveTo>
                      <a:pt x="11739" y="1"/>
                    </a:moveTo>
                    <a:cubicBezTo>
                      <a:pt x="10432" y="1"/>
                      <a:pt x="9481" y="31"/>
                      <a:pt x="9386" y="31"/>
                    </a:cubicBezTo>
                    <a:lnTo>
                      <a:pt x="9386" y="698"/>
                    </a:lnTo>
                    <a:cubicBezTo>
                      <a:pt x="9406" y="698"/>
                      <a:pt x="10284" y="673"/>
                      <a:pt x="11526" y="673"/>
                    </a:cubicBezTo>
                    <a:cubicBezTo>
                      <a:pt x="13388" y="673"/>
                      <a:pt x="16068" y="729"/>
                      <a:pt x="17899" y="1006"/>
                    </a:cubicBezTo>
                    <a:cubicBezTo>
                      <a:pt x="22643" y="1775"/>
                      <a:pt x="29618" y="4878"/>
                      <a:pt x="32618" y="6750"/>
                    </a:cubicBezTo>
                    <a:lnTo>
                      <a:pt x="33259" y="7134"/>
                    </a:lnTo>
                    <a:lnTo>
                      <a:pt x="33644" y="6570"/>
                    </a:lnTo>
                    <a:lnTo>
                      <a:pt x="33028" y="6185"/>
                    </a:lnTo>
                    <a:cubicBezTo>
                      <a:pt x="29977" y="4288"/>
                      <a:pt x="22874" y="1108"/>
                      <a:pt x="18053" y="365"/>
                    </a:cubicBezTo>
                    <a:cubicBezTo>
                      <a:pt x="16198" y="63"/>
                      <a:pt x="13606" y="1"/>
                      <a:pt x="11739" y="1"/>
                    </a:cubicBezTo>
                    <a:close/>
                    <a:moveTo>
                      <a:pt x="8770" y="2801"/>
                    </a:moveTo>
                    <a:lnTo>
                      <a:pt x="8770" y="3493"/>
                    </a:lnTo>
                    <a:cubicBezTo>
                      <a:pt x="8847" y="3493"/>
                      <a:pt x="16130" y="3519"/>
                      <a:pt x="19258" y="4288"/>
                    </a:cubicBezTo>
                    <a:cubicBezTo>
                      <a:pt x="22976" y="5211"/>
                      <a:pt x="28489" y="7134"/>
                      <a:pt x="31746" y="9160"/>
                    </a:cubicBezTo>
                    <a:lnTo>
                      <a:pt x="32387" y="9545"/>
                    </a:lnTo>
                    <a:lnTo>
                      <a:pt x="32746" y="8980"/>
                    </a:lnTo>
                    <a:lnTo>
                      <a:pt x="32105" y="8570"/>
                    </a:lnTo>
                    <a:cubicBezTo>
                      <a:pt x="28797" y="6519"/>
                      <a:pt x="23207" y="4570"/>
                      <a:pt x="19412" y="3621"/>
                    </a:cubicBezTo>
                    <a:cubicBezTo>
                      <a:pt x="16207" y="2852"/>
                      <a:pt x="9078" y="2801"/>
                      <a:pt x="8770" y="2801"/>
                    </a:cubicBezTo>
                    <a:close/>
                    <a:moveTo>
                      <a:pt x="8129" y="5570"/>
                    </a:moveTo>
                    <a:lnTo>
                      <a:pt x="8129" y="6262"/>
                    </a:lnTo>
                    <a:cubicBezTo>
                      <a:pt x="8232" y="6262"/>
                      <a:pt x="17412" y="6467"/>
                      <a:pt x="20592" y="7570"/>
                    </a:cubicBezTo>
                    <a:cubicBezTo>
                      <a:pt x="21463" y="7878"/>
                      <a:pt x="22361" y="8160"/>
                      <a:pt x="23233" y="8442"/>
                    </a:cubicBezTo>
                    <a:cubicBezTo>
                      <a:pt x="25976" y="9314"/>
                      <a:pt x="28592" y="10160"/>
                      <a:pt x="30874" y="11570"/>
                    </a:cubicBezTo>
                    <a:lnTo>
                      <a:pt x="31490" y="11955"/>
                    </a:lnTo>
                    <a:lnTo>
                      <a:pt x="31849" y="11391"/>
                    </a:lnTo>
                    <a:lnTo>
                      <a:pt x="31208" y="11006"/>
                    </a:lnTo>
                    <a:cubicBezTo>
                      <a:pt x="28874" y="9519"/>
                      <a:pt x="26079" y="8647"/>
                      <a:pt x="23412" y="7801"/>
                    </a:cubicBezTo>
                    <a:cubicBezTo>
                      <a:pt x="22540" y="7519"/>
                      <a:pt x="21669" y="7237"/>
                      <a:pt x="20797" y="6929"/>
                    </a:cubicBezTo>
                    <a:cubicBezTo>
                      <a:pt x="17540" y="5801"/>
                      <a:pt x="8514" y="5570"/>
                      <a:pt x="8129" y="5570"/>
                    </a:cubicBezTo>
                    <a:close/>
                    <a:moveTo>
                      <a:pt x="6822" y="9596"/>
                    </a:moveTo>
                    <a:lnTo>
                      <a:pt x="6745" y="10263"/>
                    </a:lnTo>
                    <a:lnTo>
                      <a:pt x="19694" y="11981"/>
                    </a:lnTo>
                    <a:cubicBezTo>
                      <a:pt x="23310" y="12699"/>
                      <a:pt x="26771" y="14032"/>
                      <a:pt x="29925" y="15981"/>
                    </a:cubicBezTo>
                    <a:lnTo>
                      <a:pt x="30566" y="16365"/>
                    </a:lnTo>
                    <a:lnTo>
                      <a:pt x="30925" y="15776"/>
                    </a:lnTo>
                    <a:lnTo>
                      <a:pt x="30284" y="15391"/>
                    </a:lnTo>
                    <a:cubicBezTo>
                      <a:pt x="27079" y="13417"/>
                      <a:pt x="23515" y="12032"/>
                      <a:pt x="19822" y="11314"/>
                    </a:cubicBezTo>
                    <a:lnTo>
                      <a:pt x="6822" y="9596"/>
                    </a:lnTo>
                    <a:close/>
                    <a:moveTo>
                      <a:pt x="5950" y="12006"/>
                    </a:moveTo>
                    <a:lnTo>
                      <a:pt x="5847" y="12673"/>
                    </a:lnTo>
                    <a:lnTo>
                      <a:pt x="18822" y="14391"/>
                    </a:lnTo>
                    <a:cubicBezTo>
                      <a:pt x="22438" y="15109"/>
                      <a:pt x="25900" y="16442"/>
                      <a:pt x="29054" y="18391"/>
                    </a:cubicBezTo>
                    <a:lnTo>
                      <a:pt x="29669" y="18776"/>
                    </a:lnTo>
                    <a:lnTo>
                      <a:pt x="30054" y="18186"/>
                    </a:lnTo>
                    <a:lnTo>
                      <a:pt x="29413" y="17801"/>
                    </a:lnTo>
                    <a:cubicBezTo>
                      <a:pt x="26182" y="15827"/>
                      <a:pt x="22643" y="14442"/>
                      <a:pt x="18925" y="13724"/>
                    </a:cubicBezTo>
                    <a:lnTo>
                      <a:pt x="5950" y="12006"/>
                    </a:lnTo>
                    <a:close/>
                    <a:moveTo>
                      <a:pt x="5052" y="14417"/>
                    </a:moveTo>
                    <a:lnTo>
                      <a:pt x="4975" y="15109"/>
                    </a:lnTo>
                    <a:lnTo>
                      <a:pt x="17925" y="16801"/>
                    </a:lnTo>
                    <a:cubicBezTo>
                      <a:pt x="21540" y="17519"/>
                      <a:pt x="25028" y="18853"/>
                      <a:pt x="28156" y="20802"/>
                    </a:cubicBezTo>
                    <a:lnTo>
                      <a:pt x="28797" y="21186"/>
                    </a:lnTo>
                    <a:lnTo>
                      <a:pt x="29156" y="20596"/>
                    </a:lnTo>
                    <a:lnTo>
                      <a:pt x="28515" y="20212"/>
                    </a:lnTo>
                    <a:cubicBezTo>
                      <a:pt x="25310" y="18237"/>
                      <a:pt x="21745" y="16853"/>
                      <a:pt x="18053" y="16135"/>
                    </a:cubicBezTo>
                    <a:lnTo>
                      <a:pt x="5052" y="14417"/>
                    </a:lnTo>
                    <a:close/>
                    <a:moveTo>
                      <a:pt x="4078" y="19443"/>
                    </a:moveTo>
                    <a:lnTo>
                      <a:pt x="4001" y="20109"/>
                    </a:lnTo>
                    <a:lnTo>
                      <a:pt x="16950" y="21827"/>
                    </a:lnTo>
                    <a:cubicBezTo>
                      <a:pt x="20566" y="22545"/>
                      <a:pt x="24028" y="23879"/>
                      <a:pt x="27182" y="25827"/>
                    </a:cubicBezTo>
                    <a:lnTo>
                      <a:pt x="27823" y="26212"/>
                    </a:lnTo>
                    <a:lnTo>
                      <a:pt x="28156" y="25622"/>
                    </a:lnTo>
                    <a:lnTo>
                      <a:pt x="27541" y="25238"/>
                    </a:lnTo>
                    <a:cubicBezTo>
                      <a:pt x="24310" y="23263"/>
                      <a:pt x="20771" y="21879"/>
                      <a:pt x="17079" y="21161"/>
                    </a:cubicBezTo>
                    <a:lnTo>
                      <a:pt x="4078" y="19443"/>
                    </a:lnTo>
                    <a:close/>
                    <a:moveTo>
                      <a:pt x="3180" y="21853"/>
                    </a:moveTo>
                    <a:lnTo>
                      <a:pt x="3103" y="22520"/>
                    </a:lnTo>
                    <a:lnTo>
                      <a:pt x="16053" y="24238"/>
                    </a:lnTo>
                    <a:cubicBezTo>
                      <a:pt x="19874" y="24981"/>
                      <a:pt x="24438" y="27058"/>
                      <a:pt x="26284" y="28212"/>
                    </a:cubicBezTo>
                    <a:lnTo>
                      <a:pt x="26925" y="28623"/>
                    </a:lnTo>
                    <a:lnTo>
                      <a:pt x="27284" y="28033"/>
                    </a:lnTo>
                    <a:lnTo>
                      <a:pt x="26643" y="27648"/>
                    </a:lnTo>
                    <a:cubicBezTo>
                      <a:pt x="24720" y="26443"/>
                      <a:pt x="20079" y="24340"/>
                      <a:pt x="16181" y="23571"/>
                    </a:cubicBezTo>
                    <a:lnTo>
                      <a:pt x="3180" y="21853"/>
                    </a:lnTo>
                    <a:close/>
                    <a:moveTo>
                      <a:pt x="2309" y="24263"/>
                    </a:moveTo>
                    <a:lnTo>
                      <a:pt x="2232" y="24930"/>
                    </a:lnTo>
                    <a:lnTo>
                      <a:pt x="15181" y="26648"/>
                    </a:lnTo>
                    <a:cubicBezTo>
                      <a:pt x="18925" y="27392"/>
                      <a:pt x="24515" y="30084"/>
                      <a:pt x="25412" y="30623"/>
                    </a:cubicBezTo>
                    <a:lnTo>
                      <a:pt x="26053" y="31007"/>
                    </a:lnTo>
                    <a:lnTo>
                      <a:pt x="26387" y="30443"/>
                    </a:lnTo>
                    <a:lnTo>
                      <a:pt x="25771" y="30058"/>
                    </a:lnTo>
                    <a:cubicBezTo>
                      <a:pt x="24823" y="29469"/>
                      <a:pt x="19181" y="26751"/>
                      <a:pt x="15309" y="25981"/>
                    </a:cubicBezTo>
                    <a:lnTo>
                      <a:pt x="2309" y="24263"/>
                    </a:lnTo>
                    <a:close/>
                    <a:moveTo>
                      <a:pt x="1257" y="28007"/>
                    </a:moveTo>
                    <a:lnTo>
                      <a:pt x="1180" y="28674"/>
                    </a:lnTo>
                    <a:lnTo>
                      <a:pt x="14130" y="30392"/>
                    </a:lnTo>
                    <a:cubicBezTo>
                      <a:pt x="17745" y="31110"/>
                      <a:pt x="21207" y="32443"/>
                      <a:pt x="24361" y="34392"/>
                    </a:cubicBezTo>
                    <a:lnTo>
                      <a:pt x="24976" y="34777"/>
                    </a:lnTo>
                    <a:lnTo>
                      <a:pt x="25335" y="34187"/>
                    </a:lnTo>
                    <a:lnTo>
                      <a:pt x="24720" y="33802"/>
                    </a:lnTo>
                    <a:cubicBezTo>
                      <a:pt x="21489" y="31828"/>
                      <a:pt x="17950" y="30443"/>
                      <a:pt x="14258" y="29725"/>
                    </a:cubicBezTo>
                    <a:lnTo>
                      <a:pt x="1257" y="28007"/>
                    </a:lnTo>
                    <a:close/>
                    <a:moveTo>
                      <a:pt x="667" y="30520"/>
                    </a:moveTo>
                    <a:lnTo>
                      <a:pt x="591" y="31212"/>
                    </a:lnTo>
                    <a:lnTo>
                      <a:pt x="13566" y="32905"/>
                    </a:lnTo>
                    <a:cubicBezTo>
                      <a:pt x="17155" y="33623"/>
                      <a:pt x="20617" y="34982"/>
                      <a:pt x="23771" y="36905"/>
                    </a:cubicBezTo>
                    <a:lnTo>
                      <a:pt x="24412" y="37290"/>
                    </a:lnTo>
                    <a:lnTo>
                      <a:pt x="24746" y="36726"/>
                    </a:lnTo>
                    <a:lnTo>
                      <a:pt x="24130" y="36315"/>
                    </a:lnTo>
                    <a:cubicBezTo>
                      <a:pt x="20899" y="34341"/>
                      <a:pt x="17361" y="32956"/>
                      <a:pt x="13668" y="32238"/>
                    </a:cubicBezTo>
                    <a:lnTo>
                      <a:pt x="667" y="30520"/>
                    </a:lnTo>
                    <a:close/>
                    <a:moveTo>
                      <a:pt x="103" y="33059"/>
                    </a:moveTo>
                    <a:lnTo>
                      <a:pt x="1" y="33725"/>
                    </a:lnTo>
                    <a:lnTo>
                      <a:pt x="12950" y="35443"/>
                    </a:lnTo>
                    <a:cubicBezTo>
                      <a:pt x="16566" y="36136"/>
                      <a:pt x="20027" y="37495"/>
                      <a:pt x="23181" y="39418"/>
                    </a:cubicBezTo>
                    <a:lnTo>
                      <a:pt x="23797" y="39828"/>
                    </a:lnTo>
                    <a:lnTo>
                      <a:pt x="24156" y="39238"/>
                    </a:lnTo>
                    <a:lnTo>
                      <a:pt x="23515" y="38854"/>
                    </a:lnTo>
                    <a:cubicBezTo>
                      <a:pt x="20310" y="36879"/>
                      <a:pt x="16745" y="35495"/>
                      <a:pt x="13053" y="34777"/>
                    </a:cubicBezTo>
                    <a:lnTo>
                      <a:pt x="103" y="3305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80" name="Google Shape;80;p3"/>
          <p:cNvGrpSpPr/>
          <p:nvPr/>
        </p:nvGrpSpPr>
        <p:grpSpPr>
          <a:xfrm rot="-135829">
            <a:off x="-725854" y="-333649"/>
            <a:ext cx="2414599" cy="2495645"/>
            <a:chOff x="334100" y="971800"/>
            <a:chExt cx="1810984" cy="1871771"/>
          </a:xfrm>
        </p:grpSpPr>
        <p:sp>
          <p:nvSpPr>
            <p:cNvPr id="81" name="Google Shape;81;p3"/>
            <p:cNvSpPr/>
            <p:nvPr/>
          </p:nvSpPr>
          <p:spPr>
            <a:xfrm>
              <a:off x="341909" y="971800"/>
              <a:ext cx="1803175" cy="1871771"/>
            </a:xfrm>
            <a:custGeom>
              <a:avLst/>
              <a:gdLst/>
              <a:ahLst/>
              <a:cxnLst/>
              <a:rect l="l" t="t" r="r" b="b"/>
              <a:pathLst>
                <a:path w="88903" h="92285" extrusionOk="0">
                  <a:moveTo>
                    <a:pt x="44583" y="1"/>
                  </a:moveTo>
                  <a:cubicBezTo>
                    <a:pt x="44328" y="1"/>
                    <a:pt x="44071" y="83"/>
                    <a:pt x="43849" y="252"/>
                  </a:cubicBezTo>
                  <a:lnTo>
                    <a:pt x="0" y="33408"/>
                  </a:lnTo>
                  <a:lnTo>
                    <a:pt x="43131" y="91437"/>
                  </a:lnTo>
                  <a:cubicBezTo>
                    <a:pt x="43514" y="91989"/>
                    <a:pt x="44136" y="92284"/>
                    <a:pt x="44766" y="92284"/>
                  </a:cubicBezTo>
                  <a:cubicBezTo>
                    <a:pt x="45190" y="92284"/>
                    <a:pt x="45617" y="92151"/>
                    <a:pt x="45977" y="91873"/>
                  </a:cubicBezTo>
                  <a:lnTo>
                    <a:pt x="88261" y="59204"/>
                  </a:lnTo>
                  <a:cubicBezTo>
                    <a:pt x="88800" y="58794"/>
                    <a:pt x="88903" y="58050"/>
                    <a:pt x="88492" y="57512"/>
                  </a:cubicBezTo>
                  <a:lnTo>
                    <a:pt x="45541" y="483"/>
                  </a:lnTo>
                  <a:cubicBezTo>
                    <a:pt x="45300" y="167"/>
                    <a:pt x="44944" y="1"/>
                    <a:pt x="445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336189" y="976911"/>
              <a:ext cx="1795894" cy="1820273"/>
            </a:xfrm>
            <a:custGeom>
              <a:avLst/>
              <a:gdLst/>
              <a:ahLst/>
              <a:cxnLst/>
              <a:rect l="l" t="t" r="r" b="b"/>
              <a:pathLst>
                <a:path w="88544" h="89746" extrusionOk="0">
                  <a:moveTo>
                    <a:pt x="44131" y="0"/>
                  </a:moveTo>
                  <a:lnTo>
                    <a:pt x="0" y="33258"/>
                  </a:lnTo>
                  <a:lnTo>
                    <a:pt x="46208" y="89415"/>
                  </a:lnTo>
                  <a:cubicBezTo>
                    <a:pt x="46378" y="89632"/>
                    <a:pt x="46632" y="89746"/>
                    <a:pt x="46886" y="89746"/>
                  </a:cubicBezTo>
                  <a:cubicBezTo>
                    <a:pt x="47053" y="89746"/>
                    <a:pt x="47219" y="89697"/>
                    <a:pt x="47362" y="89595"/>
                  </a:cubicBezTo>
                  <a:lnTo>
                    <a:pt x="88543" y="58952"/>
                  </a:lnTo>
                  <a:lnTo>
                    <a:pt x="4413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83" name="Google Shape;83;p3"/>
            <p:cNvGrpSpPr/>
            <p:nvPr/>
          </p:nvGrpSpPr>
          <p:grpSpPr>
            <a:xfrm>
              <a:off x="1214129" y="978980"/>
              <a:ext cx="913828" cy="1211839"/>
              <a:chOff x="1214129" y="978980"/>
              <a:chExt cx="913828" cy="1211839"/>
            </a:xfrm>
          </p:grpSpPr>
          <p:sp>
            <p:nvSpPr>
              <p:cNvPr id="84" name="Google Shape;84;p3"/>
              <p:cNvSpPr/>
              <p:nvPr/>
            </p:nvSpPr>
            <p:spPr>
              <a:xfrm>
                <a:off x="1222973" y="978980"/>
                <a:ext cx="904985" cy="1199365"/>
              </a:xfrm>
              <a:custGeom>
                <a:avLst/>
                <a:gdLst/>
                <a:ahLst/>
                <a:cxnLst/>
                <a:rect l="l" t="t" r="r" b="b"/>
                <a:pathLst>
                  <a:path w="44619" h="59133" extrusionOk="0">
                    <a:moveTo>
                      <a:pt x="206" y="1"/>
                    </a:moveTo>
                    <a:lnTo>
                      <a:pt x="1" y="129"/>
                    </a:lnTo>
                    <a:lnTo>
                      <a:pt x="44439" y="59132"/>
                    </a:lnTo>
                    <a:lnTo>
                      <a:pt x="44618" y="58978"/>
                    </a:lnTo>
                    <a:lnTo>
                      <a:pt x="20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5" name="Google Shape;85;p3"/>
              <p:cNvSpPr/>
              <p:nvPr/>
            </p:nvSpPr>
            <p:spPr>
              <a:xfrm>
                <a:off x="1214129" y="991475"/>
                <a:ext cx="904985" cy="1199345"/>
              </a:xfrm>
              <a:custGeom>
                <a:avLst/>
                <a:gdLst/>
                <a:ahLst/>
                <a:cxnLst/>
                <a:rect l="l" t="t" r="r" b="b"/>
                <a:pathLst>
                  <a:path w="44619" h="59132" extrusionOk="0">
                    <a:moveTo>
                      <a:pt x="206" y="0"/>
                    </a:moveTo>
                    <a:lnTo>
                      <a:pt x="1" y="154"/>
                    </a:lnTo>
                    <a:lnTo>
                      <a:pt x="44439" y="59132"/>
                    </a:lnTo>
                    <a:lnTo>
                      <a:pt x="44618" y="59003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86" name="Google Shape;86;p3"/>
            <p:cNvSpPr/>
            <p:nvPr/>
          </p:nvSpPr>
          <p:spPr>
            <a:xfrm>
              <a:off x="334100" y="1004578"/>
              <a:ext cx="1741293" cy="1810882"/>
            </a:xfrm>
            <a:custGeom>
              <a:avLst/>
              <a:gdLst/>
              <a:ahLst/>
              <a:cxnLst/>
              <a:rect l="l" t="t" r="r" b="b"/>
              <a:pathLst>
                <a:path w="85852" h="89283" extrusionOk="0">
                  <a:moveTo>
                    <a:pt x="42828" y="0"/>
                  </a:moveTo>
                  <a:cubicBezTo>
                    <a:pt x="42573" y="0"/>
                    <a:pt x="42317" y="82"/>
                    <a:pt x="42106" y="252"/>
                  </a:cubicBezTo>
                  <a:lnTo>
                    <a:pt x="1" y="31946"/>
                  </a:lnTo>
                  <a:lnTo>
                    <a:pt x="43131" y="89282"/>
                  </a:lnTo>
                  <a:lnTo>
                    <a:pt x="85210" y="57588"/>
                  </a:lnTo>
                  <a:cubicBezTo>
                    <a:pt x="85749" y="57178"/>
                    <a:pt x="85851" y="56409"/>
                    <a:pt x="85441" y="55870"/>
                  </a:cubicBezTo>
                  <a:lnTo>
                    <a:pt x="43798" y="482"/>
                  </a:lnTo>
                  <a:cubicBezTo>
                    <a:pt x="43557" y="166"/>
                    <a:pt x="43192" y="0"/>
                    <a:pt x="428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373105" y="1605205"/>
              <a:ext cx="899265" cy="1180097"/>
            </a:xfrm>
            <a:custGeom>
              <a:avLst/>
              <a:gdLst/>
              <a:ahLst/>
              <a:cxnLst/>
              <a:rect l="l" t="t" r="r" b="b"/>
              <a:pathLst>
                <a:path w="44337" h="58183" extrusionOk="0">
                  <a:moveTo>
                    <a:pt x="1155" y="0"/>
                  </a:moveTo>
                  <a:lnTo>
                    <a:pt x="1" y="872"/>
                  </a:lnTo>
                  <a:lnTo>
                    <a:pt x="43157" y="58183"/>
                  </a:lnTo>
                  <a:lnTo>
                    <a:pt x="44337" y="57311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762685" y="1424197"/>
              <a:ext cx="916931" cy="993396"/>
            </a:xfrm>
            <a:custGeom>
              <a:avLst/>
              <a:gdLst/>
              <a:ahLst/>
              <a:cxnLst/>
              <a:rect l="l" t="t" r="r" b="b"/>
              <a:pathLst>
                <a:path w="45208" h="48978" extrusionOk="0">
                  <a:moveTo>
                    <a:pt x="19206" y="1"/>
                  </a:moveTo>
                  <a:lnTo>
                    <a:pt x="0" y="14463"/>
                  </a:lnTo>
                  <a:lnTo>
                    <a:pt x="26001" y="48978"/>
                  </a:lnTo>
                  <a:lnTo>
                    <a:pt x="45208" y="34515"/>
                  </a:lnTo>
                  <a:lnTo>
                    <a:pt x="192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89" name="Google Shape;89;p3"/>
          <p:cNvGrpSpPr/>
          <p:nvPr/>
        </p:nvGrpSpPr>
        <p:grpSpPr>
          <a:xfrm>
            <a:off x="9646865" y="-958199"/>
            <a:ext cx="4041419" cy="3976396"/>
            <a:chOff x="7235149" y="-718650"/>
            <a:chExt cx="3031064" cy="2982297"/>
          </a:xfrm>
        </p:grpSpPr>
        <p:grpSp>
          <p:nvGrpSpPr>
            <p:cNvPr id="90" name="Google Shape;90;p3"/>
            <p:cNvGrpSpPr/>
            <p:nvPr/>
          </p:nvGrpSpPr>
          <p:grpSpPr>
            <a:xfrm rot="-4962260" flipH="1">
              <a:off x="7958573" y="-653239"/>
              <a:ext cx="596905" cy="1865484"/>
              <a:chOff x="-1858600" y="2385325"/>
              <a:chExt cx="523125" cy="1635025"/>
            </a:xfrm>
          </p:grpSpPr>
          <p:sp>
            <p:nvSpPr>
              <p:cNvPr id="91" name="Google Shape;91;p3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2" name="Google Shape;92;p3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3" name="Google Shape;93;p3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4" name="Google Shape;94;p3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95" name="Google Shape;95;p3"/>
            <p:cNvGrpSpPr/>
            <p:nvPr/>
          </p:nvGrpSpPr>
          <p:grpSpPr>
            <a:xfrm rot="-4962260" flipH="1">
              <a:off x="7743302" y="-357136"/>
              <a:ext cx="1178407" cy="2061785"/>
              <a:chOff x="-1779100" y="2408800"/>
              <a:chExt cx="1032750" cy="1807075"/>
            </a:xfrm>
          </p:grpSpPr>
          <p:sp>
            <p:nvSpPr>
              <p:cNvPr id="96" name="Google Shape;96;p3"/>
              <p:cNvSpPr/>
              <p:nvPr/>
            </p:nvSpPr>
            <p:spPr>
              <a:xfrm>
                <a:off x="-1779100" y="2498825"/>
                <a:ext cx="1032750" cy="1717050"/>
              </a:xfrm>
              <a:custGeom>
                <a:avLst/>
                <a:gdLst/>
                <a:ahLst/>
                <a:cxnLst/>
                <a:rect l="l" t="t" r="r" b="b"/>
                <a:pathLst>
                  <a:path w="41310" h="68682" extrusionOk="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7" name="Google Shape;97;p3"/>
              <p:cNvSpPr/>
              <p:nvPr/>
            </p:nvSpPr>
            <p:spPr>
              <a:xfrm>
                <a:off x="-1776550" y="2408800"/>
                <a:ext cx="973150" cy="1753225"/>
              </a:xfrm>
              <a:custGeom>
                <a:avLst/>
                <a:gdLst/>
                <a:ahLst/>
                <a:cxnLst/>
                <a:rect l="l" t="t" r="r" b="b"/>
                <a:pathLst>
                  <a:path w="38926" h="70129" extrusionOk="0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8" name="Google Shape;98;p3"/>
              <p:cNvSpPr/>
              <p:nvPr/>
            </p:nvSpPr>
            <p:spPr>
              <a:xfrm>
                <a:off x="-1311125" y="2430900"/>
                <a:ext cx="402150" cy="319125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2765" extrusionOk="0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9" name="Google Shape;99;p3"/>
              <p:cNvSpPr/>
              <p:nvPr/>
            </p:nvSpPr>
            <p:spPr>
              <a:xfrm>
                <a:off x="-1775275" y="2546100"/>
                <a:ext cx="795475" cy="1591550"/>
              </a:xfrm>
              <a:custGeom>
                <a:avLst/>
                <a:gdLst/>
                <a:ahLst/>
                <a:cxnLst/>
                <a:rect l="l" t="t" r="r" b="b"/>
                <a:pathLst>
                  <a:path w="31819" h="63662" extrusionOk="0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00" name="Google Shape;100;p3"/>
            <p:cNvGrpSpPr/>
            <p:nvPr/>
          </p:nvGrpSpPr>
          <p:grpSpPr>
            <a:xfrm rot="-3828478" flipH="1">
              <a:off x="7664496" y="-324322"/>
              <a:ext cx="2244432" cy="2193641"/>
              <a:chOff x="-623774" y="407959"/>
              <a:chExt cx="2317309" cy="2264556"/>
            </a:xfrm>
          </p:grpSpPr>
          <p:grpSp>
            <p:nvGrpSpPr>
              <p:cNvPr id="101" name="Google Shape;101;p3"/>
              <p:cNvGrpSpPr/>
              <p:nvPr/>
            </p:nvGrpSpPr>
            <p:grpSpPr>
              <a:xfrm rot="1413719">
                <a:off x="-360763" y="695549"/>
                <a:ext cx="1791287" cy="1689375"/>
                <a:chOff x="-2055400" y="3174000"/>
                <a:chExt cx="1520600" cy="1434200"/>
              </a:xfrm>
            </p:grpSpPr>
            <p:sp>
              <p:nvSpPr>
                <p:cNvPr id="102" name="Google Shape;102;p3"/>
                <p:cNvSpPr/>
                <p:nvPr/>
              </p:nvSpPr>
              <p:spPr>
                <a:xfrm>
                  <a:off x="-2007975" y="3215025"/>
                  <a:ext cx="147317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27" h="55727" extrusionOk="0">
                      <a:moveTo>
                        <a:pt x="49062" y="0"/>
                      </a:moveTo>
                      <a:cubicBezTo>
                        <a:pt x="48551" y="0"/>
                        <a:pt x="48041" y="36"/>
                        <a:pt x="47542" y="108"/>
                      </a:cubicBezTo>
                      <a:cubicBezTo>
                        <a:pt x="43618" y="698"/>
                        <a:pt x="40182" y="3005"/>
                        <a:pt x="37054" y="5441"/>
                      </a:cubicBezTo>
                      <a:cubicBezTo>
                        <a:pt x="28669" y="11980"/>
                        <a:pt x="21566" y="19955"/>
                        <a:pt x="15489" y="28674"/>
                      </a:cubicBezTo>
                      <a:cubicBezTo>
                        <a:pt x="13386" y="31725"/>
                        <a:pt x="11591" y="33828"/>
                        <a:pt x="9309" y="36725"/>
                      </a:cubicBezTo>
                      <a:cubicBezTo>
                        <a:pt x="4366" y="43026"/>
                        <a:pt x="2390" y="53266"/>
                        <a:pt x="9" y="55718"/>
                      </a:cubicBezTo>
                      <a:lnTo>
                        <a:pt x="9" y="55718"/>
                      </a:lnTo>
                      <a:cubicBezTo>
                        <a:pt x="12574" y="42822"/>
                        <a:pt x="31237" y="29697"/>
                        <a:pt x="46849" y="20724"/>
                      </a:cubicBezTo>
                      <a:cubicBezTo>
                        <a:pt x="49901" y="18981"/>
                        <a:pt x="53055" y="17237"/>
                        <a:pt x="55363" y="14596"/>
                      </a:cubicBezTo>
                      <a:cubicBezTo>
                        <a:pt x="57645" y="11955"/>
                        <a:pt x="58927" y="8083"/>
                        <a:pt x="57542" y="4852"/>
                      </a:cubicBezTo>
                      <a:cubicBezTo>
                        <a:pt x="56177" y="1674"/>
                        <a:pt x="52567" y="0"/>
                        <a:pt x="49062" y="0"/>
                      </a:cubicBezTo>
                      <a:close/>
                      <a:moveTo>
                        <a:pt x="9" y="55718"/>
                      </a:moveTo>
                      <a:lnTo>
                        <a:pt x="9" y="55718"/>
                      </a:lnTo>
                      <a:cubicBezTo>
                        <a:pt x="6" y="55720"/>
                        <a:pt x="4" y="55723"/>
                        <a:pt x="1" y="55726"/>
                      </a:cubicBezTo>
                      <a:cubicBezTo>
                        <a:pt x="4" y="55723"/>
                        <a:pt x="6" y="55720"/>
                        <a:pt x="9" y="5571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3" name="Google Shape;103;p3"/>
                <p:cNvSpPr/>
                <p:nvPr/>
              </p:nvSpPr>
              <p:spPr>
                <a:xfrm>
                  <a:off x="-2055400" y="3174000"/>
                  <a:ext cx="147252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01" h="55727" extrusionOk="0">
                      <a:moveTo>
                        <a:pt x="49036" y="0"/>
                      </a:moveTo>
                      <a:cubicBezTo>
                        <a:pt x="48525" y="0"/>
                        <a:pt x="48015" y="36"/>
                        <a:pt x="47516" y="108"/>
                      </a:cubicBezTo>
                      <a:cubicBezTo>
                        <a:pt x="43592" y="697"/>
                        <a:pt x="40156" y="3005"/>
                        <a:pt x="37028" y="5441"/>
                      </a:cubicBezTo>
                      <a:lnTo>
                        <a:pt x="37053" y="5441"/>
                      </a:lnTo>
                      <a:cubicBezTo>
                        <a:pt x="28643" y="11980"/>
                        <a:pt x="21540" y="19955"/>
                        <a:pt x="15488" y="28673"/>
                      </a:cubicBezTo>
                      <a:cubicBezTo>
                        <a:pt x="13386" y="31725"/>
                        <a:pt x="11565" y="33828"/>
                        <a:pt x="9283" y="36725"/>
                      </a:cubicBezTo>
                      <a:cubicBezTo>
                        <a:pt x="4334" y="43033"/>
                        <a:pt x="2359" y="53290"/>
                        <a:pt x="0" y="55726"/>
                      </a:cubicBezTo>
                      <a:cubicBezTo>
                        <a:pt x="12565" y="42828"/>
                        <a:pt x="31207" y="29699"/>
                        <a:pt x="46823" y="20724"/>
                      </a:cubicBezTo>
                      <a:cubicBezTo>
                        <a:pt x="49875" y="18981"/>
                        <a:pt x="53029" y="17237"/>
                        <a:pt x="55336" y="14596"/>
                      </a:cubicBezTo>
                      <a:cubicBezTo>
                        <a:pt x="57619" y="11955"/>
                        <a:pt x="58901" y="8083"/>
                        <a:pt x="57516" y="4852"/>
                      </a:cubicBezTo>
                      <a:cubicBezTo>
                        <a:pt x="56151" y="1674"/>
                        <a:pt x="52541" y="0"/>
                        <a:pt x="4903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4" name="Google Shape;104;p3"/>
                <p:cNvSpPr/>
                <p:nvPr/>
              </p:nvSpPr>
              <p:spPr>
                <a:xfrm>
                  <a:off x="-1083325" y="3219875"/>
                  <a:ext cx="461350" cy="20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54" h="8139" extrusionOk="0">
                      <a:moveTo>
                        <a:pt x="8731" y="282"/>
                      </a:moveTo>
                      <a:cubicBezTo>
                        <a:pt x="8661" y="282"/>
                        <a:pt x="8587" y="347"/>
                        <a:pt x="8607" y="427"/>
                      </a:cubicBezTo>
                      <a:cubicBezTo>
                        <a:pt x="8607" y="452"/>
                        <a:pt x="8633" y="452"/>
                        <a:pt x="8633" y="478"/>
                      </a:cubicBezTo>
                      <a:cubicBezTo>
                        <a:pt x="8669" y="496"/>
                        <a:pt x="8705" y="514"/>
                        <a:pt x="8741" y="514"/>
                      </a:cubicBezTo>
                      <a:cubicBezTo>
                        <a:pt x="8756" y="514"/>
                        <a:pt x="8771" y="511"/>
                        <a:pt x="8786" y="504"/>
                      </a:cubicBezTo>
                      <a:cubicBezTo>
                        <a:pt x="8889" y="452"/>
                        <a:pt x="8889" y="350"/>
                        <a:pt x="8786" y="298"/>
                      </a:cubicBezTo>
                      <a:cubicBezTo>
                        <a:pt x="8770" y="287"/>
                        <a:pt x="8750" y="282"/>
                        <a:pt x="8731" y="282"/>
                      </a:cubicBezTo>
                      <a:close/>
                      <a:moveTo>
                        <a:pt x="11359" y="1"/>
                      </a:moveTo>
                      <a:cubicBezTo>
                        <a:pt x="11294" y="1"/>
                        <a:pt x="11229" y="21"/>
                        <a:pt x="11171" y="68"/>
                      </a:cubicBezTo>
                      <a:cubicBezTo>
                        <a:pt x="11120" y="119"/>
                        <a:pt x="11094" y="145"/>
                        <a:pt x="11069" y="196"/>
                      </a:cubicBezTo>
                      <a:cubicBezTo>
                        <a:pt x="10992" y="375"/>
                        <a:pt x="11017" y="581"/>
                        <a:pt x="11145" y="709"/>
                      </a:cubicBezTo>
                      <a:cubicBezTo>
                        <a:pt x="11221" y="785"/>
                        <a:pt x="11314" y="819"/>
                        <a:pt x="11405" y="819"/>
                      </a:cubicBezTo>
                      <a:cubicBezTo>
                        <a:pt x="11590" y="819"/>
                        <a:pt x="11769" y="676"/>
                        <a:pt x="11787" y="452"/>
                      </a:cubicBezTo>
                      <a:cubicBezTo>
                        <a:pt x="11806" y="234"/>
                        <a:pt x="11581" y="1"/>
                        <a:pt x="11359" y="1"/>
                      </a:cubicBezTo>
                      <a:close/>
                      <a:moveTo>
                        <a:pt x="14759" y="611"/>
                      </a:moveTo>
                      <a:cubicBezTo>
                        <a:pt x="14635" y="611"/>
                        <a:pt x="14488" y="737"/>
                        <a:pt x="14530" y="863"/>
                      </a:cubicBezTo>
                      <a:cubicBezTo>
                        <a:pt x="14530" y="888"/>
                        <a:pt x="14556" y="914"/>
                        <a:pt x="14556" y="940"/>
                      </a:cubicBezTo>
                      <a:cubicBezTo>
                        <a:pt x="14606" y="989"/>
                        <a:pt x="14666" y="1017"/>
                        <a:pt x="14730" y="1017"/>
                      </a:cubicBezTo>
                      <a:cubicBezTo>
                        <a:pt x="14765" y="1017"/>
                        <a:pt x="14802" y="1009"/>
                        <a:pt x="14838" y="991"/>
                      </a:cubicBezTo>
                      <a:cubicBezTo>
                        <a:pt x="14992" y="914"/>
                        <a:pt x="14992" y="709"/>
                        <a:pt x="14838" y="632"/>
                      </a:cubicBezTo>
                      <a:cubicBezTo>
                        <a:pt x="14814" y="618"/>
                        <a:pt x="14787" y="611"/>
                        <a:pt x="14759" y="611"/>
                      </a:cubicBezTo>
                      <a:close/>
                      <a:moveTo>
                        <a:pt x="7128" y="1616"/>
                      </a:moveTo>
                      <a:cubicBezTo>
                        <a:pt x="7063" y="1616"/>
                        <a:pt x="6998" y="1637"/>
                        <a:pt x="6940" y="1683"/>
                      </a:cubicBezTo>
                      <a:cubicBezTo>
                        <a:pt x="6889" y="1709"/>
                        <a:pt x="6863" y="1760"/>
                        <a:pt x="6838" y="1811"/>
                      </a:cubicBezTo>
                      <a:cubicBezTo>
                        <a:pt x="6761" y="1965"/>
                        <a:pt x="6786" y="2170"/>
                        <a:pt x="6914" y="2324"/>
                      </a:cubicBezTo>
                      <a:cubicBezTo>
                        <a:pt x="6987" y="2389"/>
                        <a:pt x="7075" y="2418"/>
                        <a:pt x="7161" y="2418"/>
                      </a:cubicBezTo>
                      <a:cubicBezTo>
                        <a:pt x="7351" y="2418"/>
                        <a:pt x="7538" y="2279"/>
                        <a:pt x="7556" y="2068"/>
                      </a:cubicBezTo>
                      <a:cubicBezTo>
                        <a:pt x="7575" y="1850"/>
                        <a:pt x="7350" y="1616"/>
                        <a:pt x="7128" y="1616"/>
                      </a:cubicBezTo>
                      <a:close/>
                      <a:moveTo>
                        <a:pt x="4071" y="2071"/>
                      </a:moveTo>
                      <a:cubicBezTo>
                        <a:pt x="3935" y="2071"/>
                        <a:pt x="3797" y="2181"/>
                        <a:pt x="3837" y="2324"/>
                      </a:cubicBezTo>
                      <a:cubicBezTo>
                        <a:pt x="3863" y="2350"/>
                        <a:pt x="3863" y="2376"/>
                        <a:pt x="3889" y="2401"/>
                      </a:cubicBezTo>
                      <a:cubicBezTo>
                        <a:pt x="3938" y="2451"/>
                        <a:pt x="3999" y="2479"/>
                        <a:pt x="4063" y="2479"/>
                      </a:cubicBezTo>
                      <a:cubicBezTo>
                        <a:pt x="4098" y="2479"/>
                        <a:pt x="4134" y="2471"/>
                        <a:pt x="4171" y="2452"/>
                      </a:cubicBezTo>
                      <a:cubicBezTo>
                        <a:pt x="4325" y="2376"/>
                        <a:pt x="4325" y="2170"/>
                        <a:pt x="4171" y="2093"/>
                      </a:cubicBezTo>
                      <a:cubicBezTo>
                        <a:pt x="4140" y="2078"/>
                        <a:pt x="4105" y="2071"/>
                        <a:pt x="4071" y="2071"/>
                      </a:cubicBezTo>
                      <a:close/>
                      <a:moveTo>
                        <a:pt x="13880" y="2168"/>
                      </a:moveTo>
                      <a:cubicBezTo>
                        <a:pt x="13496" y="2168"/>
                        <a:pt x="13071" y="2519"/>
                        <a:pt x="13197" y="2940"/>
                      </a:cubicBezTo>
                      <a:lnTo>
                        <a:pt x="13171" y="2914"/>
                      </a:lnTo>
                      <a:lnTo>
                        <a:pt x="13171" y="2914"/>
                      </a:lnTo>
                      <a:cubicBezTo>
                        <a:pt x="13197" y="3017"/>
                        <a:pt x="13248" y="3068"/>
                        <a:pt x="13299" y="3145"/>
                      </a:cubicBezTo>
                      <a:cubicBezTo>
                        <a:pt x="13438" y="3300"/>
                        <a:pt x="13634" y="3386"/>
                        <a:pt x="13834" y="3386"/>
                      </a:cubicBezTo>
                      <a:cubicBezTo>
                        <a:pt x="13931" y="3386"/>
                        <a:pt x="14028" y="3366"/>
                        <a:pt x="14120" y="3324"/>
                      </a:cubicBezTo>
                      <a:cubicBezTo>
                        <a:pt x="14582" y="3119"/>
                        <a:pt x="14582" y="2452"/>
                        <a:pt x="14120" y="2222"/>
                      </a:cubicBezTo>
                      <a:cubicBezTo>
                        <a:pt x="14046" y="2185"/>
                        <a:pt x="13964" y="2168"/>
                        <a:pt x="13880" y="2168"/>
                      </a:cubicBezTo>
                      <a:close/>
                      <a:moveTo>
                        <a:pt x="11052" y="2873"/>
                      </a:moveTo>
                      <a:cubicBezTo>
                        <a:pt x="10986" y="2873"/>
                        <a:pt x="10922" y="2893"/>
                        <a:pt x="10863" y="2940"/>
                      </a:cubicBezTo>
                      <a:cubicBezTo>
                        <a:pt x="10812" y="2965"/>
                        <a:pt x="10786" y="3017"/>
                        <a:pt x="10761" y="3068"/>
                      </a:cubicBezTo>
                      <a:cubicBezTo>
                        <a:pt x="10658" y="3222"/>
                        <a:pt x="10710" y="3427"/>
                        <a:pt x="10838" y="3581"/>
                      </a:cubicBezTo>
                      <a:cubicBezTo>
                        <a:pt x="10910" y="3645"/>
                        <a:pt x="10998" y="3674"/>
                        <a:pt x="11085" y="3674"/>
                      </a:cubicBezTo>
                      <a:cubicBezTo>
                        <a:pt x="11275" y="3674"/>
                        <a:pt x="11461" y="3535"/>
                        <a:pt x="11479" y="3324"/>
                      </a:cubicBezTo>
                      <a:cubicBezTo>
                        <a:pt x="11499" y="3106"/>
                        <a:pt x="11273" y="2873"/>
                        <a:pt x="11052" y="2873"/>
                      </a:cubicBezTo>
                      <a:close/>
                      <a:moveTo>
                        <a:pt x="16379" y="3486"/>
                      </a:moveTo>
                      <a:cubicBezTo>
                        <a:pt x="16118" y="3486"/>
                        <a:pt x="15832" y="3726"/>
                        <a:pt x="15915" y="4017"/>
                      </a:cubicBezTo>
                      <a:cubicBezTo>
                        <a:pt x="15915" y="4068"/>
                        <a:pt x="15941" y="4119"/>
                        <a:pt x="15992" y="4170"/>
                      </a:cubicBezTo>
                      <a:cubicBezTo>
                        <a:pt x="16098" y="4277"/>
                        <a:pt x="16241" y="4334"/>
                        <a:pt x="16378" y="4334"/>
                      </a:cubicBezTo>
                      <a:cubicBezTo>
                        <a:pt x="16440" y="4334"/>
                        <a:pt x="16500" y="4323"/>
                        <a:pt x="16556" y="4299"/>
                      </a:cubicBezTo>
                      <a:cubicBezTo>
                        <a:pt x="16889" y="4145"/>
                        <a:pt x="16889" y="3683"/>
                        <a:pt x="16556" y="3529"/>
                      </a:cubicBezTo>
                      <a:cubicBezTo>
                        <a:pt x="16502" y="3500"/>
                        <a:pt x="16441" y="3486"/>
                        <a:pt x="16379" y="3486"/>
                      </a:cubicBezTo>
                      <a:close/>
                      <a:moveTo>
                        <a:pt x="4904" y="3922"/>
                      </a:moveTo>
                      <a:cubicBezTo>
                        <a:pt x="4663" y="3922"/>
                        <a:pt x="4396" y="4153"/>
                        <a:pt x="4478" y="4401"/>
                      </a:cubicBezTo>
                      <a:cubicBezTo>
                        <a:pt x="4478" y="4453"/>
                        <a:pt x="4504" y="4504"/>
                        <a:pt x="4555" y="4529"/>
                      </a:cubicBezTo>
                      <a:cubicBezTo>
                        <a:pt x="4644" y="4636"/>
                        <a:pt x="4769" y="4693"/>
                        <a:pt x="4897" y="4693"/>
                      </a:cubicBezTo>
                      <a:cubicBezTo>
                        <a:pt x="4955" y="4693"/>
                        <a:pt x="5013" y="4681"/>
                        <a:pt x="5068" y="4658"/>
                      </a:cubicBezTo>
                      <a:cubicBezTo>
                        <a:pt x="5376" y="4529"/>
                        <a:pt x="5376" y="4094"/>
                        <a:pt x="5068" y="3965"/>
                      </a:cubicBezTo>
                      <a:cubicBezTo>
                        <a:pt x="5018" y="3935"/>
                        <a:pt x="4962" y="3922"/>
                        <a:pt x="4904" y="3922"/>
                      </a:cubicBezTo>
                      <a:close/>
                      <a:moveTo>
                        <a:pt x="9543" y="4424"/>
                      </a:moveTo>
                      <a:cubicBezTo>
                        <a:pt x="9154" y="4424"/>
                        <a:pt x="8716" y="4772"/>
                        <a:pt x="8863" y="5171"/>
                      </a:cubicBezTo>
                      <a:lnTo>
                        <a:pt x="8838" y="5171"/>
                      </a:lnTo>
                      <a:cubicBezTo>
                        <a:pt x="8863" y="5247"/>
                        <a:pt x="8915" y="5324"/>
                        <a:pt x="8966" y="5376"/>
                      </a:cubicBezTo>
                      <a:cubicBezTo>
                        <a:pt x="9111" y="5539"/>
                        <a:pt x="9321" y="5625"/>
                        <a:pt x="9531" y="5625"/>
                      </a:cubicBezTo>
                      <a:cubicBezTo>
                        <a:pt x="9617" y="5625"/>
                        <a:pt x="9704" y="5611"/>
                        <a:pt x="9786" y="5581"/>
                      </a:cubicBezTo>
                      <a:cubicBezTo>
                        <a:pt x="10248" y="5350"/>
                        <a:pt x="10248" y="4709"/>
                        <a:pt x="9786" y="4478"/>
                      </a:cubicBezTo>
                      <a:cubicBezTo>
                        <a:pt x="9712" y="4441"/>
                        <a:pt x="9629" y="4424"/>
                        <a:pt x="9543" y="4424"/>
                      </a:cubicBezTo>
                      <a:close/>
                      <a:moveTo>
                        <a:pt x="803" y="4566"/>
                      </a:moveTo>
                      <a:cubicBezTo>
                        <a:pt x="420" y="4566"/>
                        <a:pt x="1" y="4912"/>
                        <a:pt x="145" y="5324"/>
                      </a:cubicBezTo>
                      <a:lnTo>
                        <a:pt x="119" y="5324"/>
                      </a:lnTo>
                      <a:cubicBezTo>
                        <a:pt x="145" y="5401"/>
                        <a:pt x="196" y="5478"/>
                        <a:pt x="247" y="5530"/>
                      </a:cubicBezTo>
                      <a:cubicBezTo>
                        <a:pt x="393" y="5693"/>
                        <a:pt x="602" y="5779"/>
                        <a:pt x="812" y="5779"/>
                      </a:cubicBezTo>
                      <a:cubicBezTo>
                        <a:pt x="899" y="5779"/>
                        <a:pt x="986" y="5765"/>
                        <a:pt x="1068" y="5735"/>
                      </a:cubicBezTo>
                      <a:cubicBezTo>
                        <a:pt x="1530" y="5504"/>
                        <a:pt x="1530" y="4837"/>
                        <a:pt x="1068" y="4632"/>
                      </a:cubicBezTo>
                      <a:cubicBezTo>
                        <a:pt x="988" y="4587"/>
                        <a:pt x="896" y="4566"/>
                        <a:pt x="803" y="4566"/>
                      </a:cubicBezTo>
                      <a:close/>
                      <a:moveTo>
                        <a:pt x="15597" y="5507"/>
                      </a:moveTo>
                      <a:cubicBezTo>
                        <a:pt x="15474" y="5507"/>
                        <a:pt x="15336" y="5617"/>
                        <a:pt x="15376" y="5760"/>
                      </a:cubicBezTo>
                      <a:cubicBezTo>
                        <a:pt x="15376" y="5786"/>
                        <a:pt x="15402" y="5812"/>
                        <a:pt x="15428" y="5837"/>
                      </a:cubicBezTo>
                      <a:cubicBezTo>
                        <a:pt x="15461" y="5887"/>
                        <a:pt x="15515" y="5915"/>
                        <a:pt x="15577" y="5915"/>
                      </a:cubicBezTo>
                      <a:cubicBezTo>
                        <a:pt x="15612" y="5915"/>
                        <a:pt x="15648" y="5907"/>
                        <a:pt x="15684" y="5889"/>
                      </a:cubicBezTo>
                      <a:cubicBezTo>
                        <a:pt x="15838" y="5812"/>
                        <a:pt x="15838" y="5606"/>
                        <a:pt x="15684" y="5530"/>
                      </a:cubicBezTo>
                      <a:cubicBezTo>
                        <a:pt x="15658" y="5514"/>
                        <a:pt x="15628" y="5507"/>
                        <a:pt x="15597" y="5507"/>
                      </a:cubicBezTo>
                      <a:close/>
                      <a:moveTo>
                        <a:pt x="6804" y="5935"/>
                      </a:moveTo>
                      <a:cubicBezTo>
                        <a:pt x="6729" y="5935"/>
                        <a:pt x="6636" y="6001"/>
                        <a:pt x="6658" y="6068"/>
                      </a:cubicBezTo>
                      <a:cubicBezTo>
                        <a:pt x="6658" y="6094"/>
                        <a:pt x="6684" y="6094"/>
                        <a:pt x="6684" y="6119"/>
                      </a:cubicBezTo>
                      <a:cubicBezTo>
                        <a:pt x="6702" y="6137"/>
                        <a:pt x="6746" y="6156"/>
                        <a:pt x="6788" y="6156"/>
                      </a:cubicBezTo>
                      <a:cubicBezTo>
                        <a:pt x="6805" y="6156"/>
                        <a:pt x="6823" y="6152"/>
                        <a:pt x="6838" y="6145"/>
                      </a:cubicBezTo>
                      <a:cubicBezTo>
                        <a:pt x="6914" y="6119"/>
                        <a:pt x="6914" y="5991"/>
                        <a:pt x="6838" y="5940"/>
                      </a:cubicBezTo>
                      <a:cubicBezTo>
                        <a:pt x="6827" y="5936"/>
                        <a:pt x="6816" y="5935"/>
                        <a:pt x="6804" y="5935"/>
                      </a:cubicBezTo>
                      <a:close/>
                      <a:moveTo>
                        <a:pt x="17748" y="6091"/>
                      </a:moveTo>
                      <a:cubicBezTo>
                        <a:pt x="17360" y="6091"/>
                        <a:pt x="16922" y="6438"/>
                        <a:pt x="17069" y="6837"/>
                      </a:cubicBezTo>
                      <a:lnTo>
                        <a:pt x="17043" y="6837"/>
                      </a:lnTo>
                      <a:cubicBezTo>
                        <a:pt x="17069" y="6914"/>
                        <a:pt x="17120" y="6991"/>
                        <a:pt x="17171" y="7068"/>
                      </a:cubicBezTo>
                      <a:cubicBezTo>
                        <a:pt x="17310" y="7224"/>
                        <a:pt x="17506" y="7309"/>
                        <a:pt x="17706" y="7309"/>
                      </a:cubicBezTo>
                      <a:cubicBezTo>
                        <a:pt x="17803" y="7309"/>
                        <a:pt x="17900" y="7289"/>
                        <a:pt x="17992" y="7248"/>
                      </a:cubicBezTo>
                      <a:cubicBezTo>
                        <a:pt x="18454" y="7042"/>
                        <a:pt x="18454" y="6376"/>
                        <a:pt x="17992" y="6145"/>
                      </a:cubicBezTo>
                      <a:cubicBezTo>
                        <a:pt x="17918" y="6108"/>
                        <a:pt x="17834" y="6091"/>
                        <a:pt x="17748" y="6091"/>
                      </a:cubicBezTo>
                      <a:close/>
                      <a:moveTo>
                        <a:pt x="8075" y="7152"/>
                      </a:moveTo>
                      <a:cubicBezTo>
                        <a:pt x="8008" y="7152"/>
                        <a:pt x="7944" y="7173"/>
                        <a:pt x="7889" y="7222"/>
                      </a:cubicBezTo>
                      <a:lnTo>
                        <a:pt x="7863" y="7222"/>
                      </a:lnTo>
                      <a:cubicBezTo>
                        <a:pt x="7838" y="7248"/>
                        <a:pt x="7812" y="7273"/>
                        <a:pt x="7786" y="7324"/>
                      </a:cubicBezTo>
                      <a:cubicBezTo>
                        <a:pt x="7684" y="7504"/>
                        <a:pt x="7709" y="7709"/>
                        <a:pt x="7838" y="7837"/>
                      </a:cubicBezTo>
                      <a:cubicBezTo>
                        <a:pt x="7923" y="7914"/>
                        <a:pt x="8023" y="7948"/>
                        <a:pt x="8118" y="7948"/>
                      </a:cubicBezTo>
                      <a:cubicBezTo>
                        <a:pt x="8308" y="7948"/>
                        <a:pt x="8479" y="7812"/>
                        <a:pt x="8479" y="7607"/>
                      </a:cubicBezTo>
                      <a:cubicBezTo>
                        <a:pt x="8518" y="7372"/>
                        <a:pt x="8288" y="7152"/>
                        <a:pt x="8075" y="7152"/>
                      </a:cubicBezTo>
                      <a:close/>
                      <a:moveTo>
                        <a:pt x="4203" y="6925"/>
                      </a:moveTo>
                      <a:cubicBezTo>
                        <a:pt x="3813" y="6925"/>
                        <a:pt x="3406" y="7271"/>
                        <a:pt x="3530" y="7683"/>
                      </a:cubicBezTo>
                      <a:cubicBezTo>
                        <a:pt x="3555" y="7760"/>
                        <a:pt x="3607" y="7837"/>
                        <a:pt x="3658" y="7889"/>
                      </a:cubicBezTo>
                      <a:cubicBezTo>
                        <a:pt x="3803" y="8052"/>
                        <a:pt x="4013" y="8138"/>
                        <a:pt x="4223" y="8138"/>
                      </a:cubicBezTo>
                      <a:cubicBezTo>
                        <a:pt x="4309" y="8138"/>
                        <a:pt x="4396" y="8124"/>
                        <a:pt x="4478" y="8094"/>
                      </a:cubicBezTo>
                      <a:cubicBezTo>
                        <a:pt x="4940" y="7863"/>
                        <a:pt x="4940" y="7196"/>
                        <a:pt x="4478" y="6991"/>
                      </a:cubicBezTo>
                      <a:cubicBezTo>
                        <a:pt x="4393" y="6946"/>
                        <a:pt x="4299" y="6925"/>
                        <a:pt x="4203" y="69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05" name="Google Shape;105;p3"/>
              <p:cNvSpPr/>
              <p:nvPr/>
            </p:nvSpPr>
            <p:spPr>
              <a:xfrm rot="1413719">
                <a:off x="-379186" y="861403"/>
                <a:ext cx="1464476" cy="1377667"/>
              </a:xfrm>
              <a:custGeom>
                <a:avLst/>
                <a:gdLst/>
                <a:ahLst/>
                <a:cxnLst/>
                <a:rect l="l" t="t" r="r" b="b"/>
                <a:pathLst>
                  <a:path w="49727" h="46783" extrusionOk="0">
                    <a:moveTo>
                      <a:pt x="49209" y="0"/>
                    </a:moveTo>
                    <a:cubicBezTo>
                      <a:pt x="49160" y="0"/>
                      <a:pt x="49108" y="11"/>
                      <a:pt x="49055" y="36"/>
                    </a:cubicBezTo>
                    <a:cubicBezTo>
                      <a:pt x="34592" y="8729"/>
                      <a:pt x="14361" y="23807"/>
                      <a:pt x="180" y="46218"/>
                    </a:cubicBezTo>
                    <a:cubicBezTo>
                      <a:pt x="1" y="46449"/>
                      <a:pt x="206" y="46782"/>
                      <a:pt x="488" y="46782"/>
                    </a:cubicBezTo>
                    <a:cubicBezTo>
                      <a:pt x="616" y="46782"/>
                      <a:pt x="744" y="46705"/>
                      <a:pt x="796" y="46603"/>
                    </a:cubicBezTo>
                    <a:cubicBezTo>
                      <a:pt x="14899" y="24320"/>
                      <a:pt x="35028" y="9319"/>
                      <a:pt x="49439" y="677"/>
                    </a:cubicBezTo>
                    <a:cubicBezTo>
                      <a:pt x="49727" y="434"/>
                      <a:pt x="49519" y="0"/>
                      <a:pt x="492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06" name="Google Shape;106;p3"/>
          <p:cNvGrpSpPr/>
          <p:nvPr/>
        </p:nvGrpSpPr>
        <p:grpSpPr>
          <a:xfrm>
            <a:off x="-1166469" y="4882643"/>
            <a:ext cx="2725737" cy="2106780"/>
            <a:chOff x="-874852" y="3661982"/>
            <a:chExt cx="2044303" cy="1580085"/>
          </a:xfrm>
        </p:grpSpPr>
        <p:grpSp>
          <p:nvGrpSpPr>
            <p:cNvPr id="107" name="Google Shape;107;p3"/>
            <p:cNvGrpSpPr/>
            <p:nvPr/>
          </p:nvGrpSpPr>
          <p:grpSpPr>
            <a:xfrm rot="5249857" flipH="1">
              <a:off x="48808" y="4095917"/>
              <a:ext cx="537972" cy="1681428"/>
              <a:chOff x="-1858600" y="2385325"/>
              <a:chExt cx="523125" cy="1635025"/>
            </a:xfrm>
          </p:grpSpPr>
          <p:sp>
            <p:nvSpPr>
              <p:cNvPr id="108" name="Google Shape;108;p3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9" name="Google Shape;109;p3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0" name="Google Shape;110;p3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1" name="Google Shape;111;p3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12" name="Google Shape;112;p3"/>
            <p:cNvGrpSpPr/>
            <p:nvPr/>
          </p:nvGrpSpPr>
          <p:grpSpPr>
            <a:xfrm rot="5249857" flipH="1">
              <a:off x="-340747" y="3668895"/>
              <a:ext cx="1062060" cy="1858361"/>
              <a:chOff x="-1779100" y="2408800"/>
              <a:chExt cx="1032750" cy="1807075"/>
            </a:xfrm>
          </p:grpSpPr>
          <p:sp>
            <p:nvSpPr>
              <p:cNvPr id="113" name="Google Shape;113;p3"/>
              <p:cNvSpPr/>
              <p:nvPr/>
            </p:nvSpPr>
            <p:spPr>
              <a:xfrm>
                <a:off x="-1779100" y="2498825"/>
                <a:ext cx="1032750" cy="1717050"/>
              </a:xfrm>
              <a:custGeom>
                <a:avLst/>
                <a:gdLst/>
                <a:ahLst/>
                <a:cxnLst/>
                <a:rect l="l" t="t" r="r" b="b"/>
                <a:pathLst>
                  <a:path w="41310" h="68682" extrusionOk="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4" name="Google Shape;114;p3"/>
              <p:cNvSpPr/>
              <p:nvPr/>
            </p:nvSpPr>
            <p:spPr>
              <a:xfrm>
                <a:off x="-1776550" y="2408800"/>
                <a:ext cx="973150" cy="1753225"/>
              </a:xfrm>
              <a:custGeom>
                <a:avLst/>
                <a:gdLst/>
                <a:ahLst/>
                <a:cxnLst/>
                <a:rect l="l" t="t" r="r" b="b"/>
                <a:pathLst>
                  <a:path w="38926" h="70129" extrusionOk="0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5" name="Google Shape;115;p3"/>
              <p:cNvSpPr/>
              <p:nvPr/>
            </p:nvSpPr>
            <p:spPr>
              <a:xfrm>
                <a:off x="-1311125" y="2430900"/>
                <a:ext cx="402150" cy="319125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2765" extrusionOk="0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6" name="Google Shape;116;p3"/>
              <p:cNvSpPr/>
              <p:nvPr/>
            </p:nvSpPr>
            <p:spPr>
              <a:xfrm>
                <a:off x="-1775275" y="2546100"/>
                <a:ext cx="795475" cy="1591550"/>
              </a:xfrm>
              <a:custGeom>
                <a:avLst/>
                <a:gdLst/>
                <a:ahLst/>
                <a:cxnLst/>
                <a:rect l="l" t="t" r="r" b="b"/>
                <a:pathLst>
                  <a:path w="31819" h="63662" extrusionOk="0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17" name="Google Shape;117;p3"/>
            <p:cNvGrpSpPr/>
            <p:nvPr/>
          </p:nvGrpSpPr>
          <p:grpSpPr>
            <a:xfrm rot="2700000" flipH="1">
              <a:off x="-365668" y="3606652"/>
              <a:ext cx="531184" cy="1660213"/>
              <a:chOff x="-1858600" y="2385325"/>
              <a:chExt cx="523125" cy="1635025"/>
            </a:xfrm>
          </p:grpSpPr>
          <p:sp>
            <p:nvSpPr>
              <p:cNvPr id="118" name="Google Shape;118;p3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9" name="Google Shape;119;p3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0" name="Google Shape;120;p3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1" name="Google Shape;121;p3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122" name="Google Shape;122;p3"/>
          <p:cNvSpPr txBox="1">
            <a:spLocks noGrp="1"/>
          </p:cNvSpPr>
          <p:nvPr>
            <p:ph type="title"/>
          </p:nvPr>
        </p:nvSpPr>
        <p:spPr>
          <a:xfrm>
            <a:off x="2679000" y="3267333"/>
            <a:ext cx="6834000" cy="96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23" name="Google Shape;123;p3"/>
          <p:cNvSpPr txBox="1">
            <a:spLocks noGrp="1"/>
          </p:cNvSpPr>
          <p:nvPr>
            <p:ph type="title" idx="2" hasCustomPrompt="1"/>
          </p:nvPr>
        </p:nvSpPr>
        <p:spPr>
          <a:xfrm>
            <a:off x="5516600" y="1038600"/>
            <a:ext cx="1158800" cy="96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900"/>
              <a:buNone/>
              <a:defRPr sz="6667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900"/>
              <a:buNone/>
              <a:defRPr sz="6533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900"/>
              <a:buNone/>
              <a:defRPr sz="6533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900"/>
              <a:buNone/>
              <a:defRPr sz="6533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900"/>
              <a:buNone/>
              <a:defRPr sz="6533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900"/>
              <a:buNone/>
              <a:defRPr sz="6533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900"/>
              <a:buNone/>
              <a:defRPr sz="6533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900"/>
              <a:buNone/>
              <a:defRPr sz="6533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900"/>
              <a:buNone/>
              <a:defRPr sz="6533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4" name="Google Shape;124;p3"/>
          <p:cNvSpPr txBox="1">
            <a:spLocks noGrp="1"/>
          </p:cNvSpPr>
          <p:nvPr>
            <p:ph type="subTitle" idx="1"/>
          </p:nvPr>
        </p:nvSpPr>
        <p:spPr>
          <a:xfrm>
            <a:off x="4102400" y="4230133"/>
            <a:ext cx="3987200" cy="78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629351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75466" y="-36433"/>
            <a:ext cx="12342935" cy="700533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7" name="Google Shape;127;p4"/>
          <p:cNvGrpSpPr/>
          <p:nvPr/>
        </p:nvGrpSpPr>
        <p:grpSpPr>
          <a:xfrm>
            <a:off x="945525" y="1516400"/>
            <a:ext cx="10301600" cy="4728400"/>
            <a:chOff x="709144" y="1137300"/>
            <a:chExt cx="7726200" cy="3546300"/>
          </a:xfrm>
        </p:grpSpPr>
        <p:sp>
          <p:nvSpPr>
            <p:cNvPr id="128" name="Google Shape;128;p4"/>
            <p:cNvSpPr/>
            <p:nvPr/>
          </p:nvSpPr>
          <p:spPr>
            <a:xfrm>
              <a:off x="785344" y="1213500"/>
              <a:ext cx="7650000" cy="3470100"/>
            </a:xfrm>
            <a:prstGeom prst="roundRect">
              <a:avLst>
                <a:gd name="adj" fmla="val 8345"/>
              </a:avLst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709144" y="1137300"/>
              <a:ext cx="7650000" cy="3470100"/>
            </a:xfrm>
            <a:prstGeom prst="roundRect">
              <a:avLst>
                <a:gd name="adj" fmla="val 8345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30" name="Google Shape;130;p4"/>
          <p:cNvSpPr txBox="1">
            <a:spLocks noGrp="1"/>
          </p:cNvSpPr>
          <p:nvPr>
            <p:ph type="body" idx="1"/>
          </p:nvPr>
        </p:nvSpPr>
        <p:spPr>
          <a:xfrm>
            <a:off x="1145817" y="1634251"/>
            <a:ext cx="9900800" cy="45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●"/>
              <a:defRPr sz="1600"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131" name="Google Shape;131;p4"/>
          <p:cNvGrpSpPr/>
          <p:nvPr/>
        </p:nvGrpSpPr>
        <p:grpSpPr>
          <a:xfrm rot="755454" flipH="1">
            <a:off x="10291469" y="-824257"/>
            <a:ext cx="2876292" cy="3550625"/>
            <a:chOff x="-623774" y="-350900"/>
            <a:chExt cx="2449210" cy="3023416"/>
          </a:xfrm>
        </p:grpSpPr>
        <p:grpSp>
          <p:nvGrpSpPr>
            <p:cNvPr id="132" name="Google Shape;132;p4"/>
            <p:cNvGrpSpPr/>
            <p:nvPr/>
          </p:nvGrpSpPr>
          <p:grpSpPr>
            <a:xfrm rot="1413719">
              <a:off x="224827" y="-308028"/>
              <a:ext cx="616248" cy="1925931"/>
              <a:chOff x="-1858600" y="2385325"/>
              <a:chExt cx="523125" cy="1635025"/>
            </a:xfrm>
          </p:grpSpPr>
          <p:sp>
            <p:nvSpPr>
              <p:cNvPr id="133" name="Google Shape;133;p4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4" name="Google Shape;134;p4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5" name="Google Shape;135;p4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6" name="Google Shape;136;p4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37" name="Google Shape;137;p4"/>
            <p:cNvGrpSpPr/>
            <p:nvPr/>
          </p:nvGrpSpPr>
          <p:grpSpPr>
            <a:xfrm rot="1413719">
              <a:off x="234082" y="-133704"/>
              <a:ext cx="1216593" cy="2128592"/>
              <a:chOff x="-1779100" y="2408800"/>
              <a:chExt cx="1032750" cy="1807075"/>
            </a:xfrm>
          </p:grpSpPr>
          <p:sp>
            <p:nvSpPr>
              <p:cNvPr id="138" name="Google Shape;138;p4"/>
              <p:cNvSpPr/>
              <p:nvPr/>
            </p:nvSpPr>
            <p:spPr>
              <a:xfrm>
                <a:off x="-1779100" y="2498825"/>
                <a:ext cx="1032750" cy="1717050"/>
              </a:xfrm>
              <a:custGeom>
                <a:avLst/>
                <a:gdLst/>
                <a:ahLst/>
                <a:cxnLst/>
                <a:rect l="l" t="t" r="r" b="b"/>
                <a:pathLst>
                  <a:path w="41310" h="68682" extrusionOk="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9" name="Google Shape;139;p4"/>
              <p:cNvSpPr/>
              <p:nvPr/>
            </p:nvSpPr>
            <p:spPr>
              <a:xfrm>
                <a:off x="-1776550" y="2408800"/>
                <a:ext cx="973150" cy="1753225"/>
              </a:xfrm>
              <a:custGeom>
                <a:avLst/>
                <a:gdLst/>
                <a:ahLst/>
                <a:cxnLst/>
                <a:rect l="l" t="t" r="r" b="b"/>
                <a:pathLst>
                  <a:path w="38926" h="70129" extrusionOk="0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0" name="Google Shape;140;p4"/>
              <p:cNvSpPr/>
              <p:nvPr/>
            </p:nvSpPr>
            <p:spPr>
              <a:xfrm>
                <a:off x="-1311125" y="2430900"/>
                <a:ext cx="402150" cy="319125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2765" extrusionOk="0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1" name="Google Shape;141;p4"/>
              <p:cNvSpPr/>
              <p:nvPr/>
            </p:nvSpPr>
            <p:spPr>
              <a:xfrm>
                <a:off x="-1775275" y="2546100"/>
                <a:ext cx="795475" cy="1591550"/>
              </a:xfrm>
              <a:custGeom>
                <a:avLst/>
                <a:gdLst/>
                <a:ahLst/>
                <a:cxnLst/>
                <a:rect l="l" t="t" r="r" b="b"/>
                <a:pathLst>
                  <a:path w="31819" h="63662" extrusionOk="0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42" name="Google Shape;142;p4"/>
            <p:cNvGrpSpPr/>
            <p:nvPr/>
          </p:nvGrpSpPr>
          <p:grpSpPr>
            <a:xfrm>
              <a:off x="-623774" y="407959"/>
              <a:ext cx="2317309" cy="2264556"/>
              <a:chOff x="-623774" y="407959"/>
              <a:chExt cx="2317309" cy="2264556"/>
            </a:xfrm>
          </p:grpSpPr>
          <p:grpSp>
            <p:nvGrpSpPr>
              <p:cNvPr id="143" name="Google Shape;143;p4"/>
              <p:cNvGrpSpPr/>
              <p:nvPr/>
            </p:nvGrpSpPr>
            <p:grpSpPr>
              <a:xfrm rot="1413719">
                <a:off x="-360763" y="695549"/>
                <a:ext cx="1791287" cy="1689375"/>
                <a:chOff x="-2055400" y="3174000"/>
                <a:chExt cx="1520600" cy="1434200"/>
              </a:xfrm>
            </p:grpSpPr>
            <p:sp>
              <p:nvSpPr>
                <p:cNvPr id="144" name="Google Shape;144;p4"/>
                <p:cNvSpPr/>
                <p:nvPr/>
              </p:nvSpPr>
              <p:spPr>
                <a:xfrm>
                  <a:off x="-2007975" y="3215025"/>
                  <a:ext cx="147317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27" h="55727" extrusionOk="0">
                      <a:moveTo>
                        <a:pt x="49062" y="0"/>
                      </a:moveTo>
                      <a:cubicBezTo>
                        <a:pt x="48551" y="0"/>
                        <a:pt x="48041" y="36"/>
                        <a:pt x="47542" y="108"/>
                      </a:cubicBezTo>
                      <a:cubicBezTo>
                        <a:pt x="43618" y="698"/>
                        <a:pt x="40182" y="3005"/>
                        <a:pt x="37054" y="5441"/>
                      </a:cubicBezTo>
                      <a:cubicBezTo>
                        <a:pt x="28669" y="11980"/>
                        <a:pt x="21566" y="19955"/>
                        <a:pt x="15489" y="28674"/>
                      </a:cubicBezTo>
                      <a:cubicBezTo>
                        <a:pt x="13386" y="31725"/>
                        <a:pt x="11591" y="33828"/>
                        <a:pt x="9309" y="36725"/>
                      </a:cubicBezTo>
                      <a:cubicBezTo>
                        <a:pt x="4366" y="43026"/>
                        <a:pt x="2390" y="53266"/>
                        <a:pt x="9" y="55718"/>
                      </a:cubicBezTo>
                      <a:lnTo>
                        <a:pt x="9" y="55718"/>
                      </a:lnTo>
                      <a:cubicBezTo>
                        <a:pt x="12574" y="42822"/>
                        <a:pt x="31237" y="29697"/>
                        <a:pt x="46849" y="20724"/>
                      </a:cubicBezTo>
                      <a:cubicBezTo>
                        <a:pt x="49901" y="18981"/>
                        <a:pt x="53055" y="17237"/>
                        <a:pt x="55363" y="14596"/>
                      </a:cubicBezTo>
                      <a:cubicBezTo>
                        <a:pt x="57645" y="11955"/>
                        <a:pt x="58927" y="8083"/>
                        <a:pt x="57542" y="4852"/>
                      </a:cubicBezTo>
                      <a:cubicBezTo>
                        <a:pt x="56177" y="1674"/>
                        <a:pt x="52567" y="0"/>
                        <a:pt x="49062" y="0"/>
                      </a:cubicBezTo>
                      <a:close/>
                      <a:moveTo>
                        <a:pt x="9" y="55718"/>
                      </a:moveTo>
                      <a:lnTo>
                        <a:pt x="9" y="55718"/>
                      </a:lnTo>
                      <a:cubicBezTo>
                        <a:pt x="6" y="55720"/>
                        <a:pt x="4" y="55723"/>
                        <a:pt x="1" y="55726"/>
                      </a:cubicBezTo>
                      <a:cubicBezTo>
                        <a:pt x="4" y="55723"/>
                        <a:pt x="6" y="55720"/>
                        <a:pt x="9" y="5571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45" name="Google Shape;145;p4"/>
                <p:cNvSpPr/>
                <p:nvPr/>
              </p:nvSpPr>
              <p:spPr>
                <a:xfrm>
                  <a:off x="-2055400" y="3174000"/>
                  <a:ext cx="147252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01" h="55727" extrusionOk="0">
                      <a:moveTo>
                        <a:pt x="49036" y="0"/>
                      </a:moveTo>
                      <a:cubicBezTo>
                        <a:pt x="48525" y="0"/>
                        <a:pt x="48015" y="36"/>
                        <a:pt x="47516" y="108"/>
                      </a:cubicBezTo>
                      <a:cubicBezTo>
                        <a:pt x="43592" y="697"/>
                        <a:pt x="40156" y="3005"/>
                        <a:pt x="37028" y="5441"/>
                      </a:cubicBezTo>
                      <a:lnTo>
                        <a:pt x="37053" y="5441"/>
                      </a:lnTo>
                      <a:cubicBezTo>
                        <a:pt x="28643" y="11980"/>
                        <a:pt x="21540" y="19955"/>
                        <a:pt x="15488" y="28673"/>
                      </a:cubicBezTo>
                      <a:cubicBezTo>
                        <a:pt x="13386" y="31725"/>
                        <a:pt x="11565" y="33828"/>
                        <a:pt x="9283" y="36725"/>
                      </a:cubicBezTo>
                      <a:cubicBezTo>
                        <a:pt x="4334" y="43033"/>
                        <a:pt x="2359" y="53290"/>
                        <a:pt x="0" y="55726"/>
                      </a:cubicBezTo>
                      <a:cubicBezTo>
                        <a:pt x="12565" y="42828"/>
                        <a:pt x="31207" y="29699"/>
                        <a:pt x="46823" y="20724"/>
                      </a:cubicBezTo>
                      <a:cubicBezTo>
                        <a:pt x="49875" y="18981"/>
                        <a:pt x="53029" y="17237"/>
                        <a:pt x="55336" y="14596"/>
                      </a:cubicBezTo>
                      <a:cubicBezTo>
                        <a:pt x="57619" y="11955"/>
                        <a:pt x="58901" y="8083"/>
                        <a:pt x="57516" y="4852"/>
                      </a:cubicBezTo>
                      <a:cubicBezTo>
                        <a:pt x="56151" y="1674"/>
                        <a:pt x="52541" y="0"/>
                        <a:pt x="4903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46" name="Google Shape;146;p4"/>
                <p:cNvSpPr/>
                <p:nvPr/>
              </p:nvSpPr>
              <p:spPr>
                <a:xfrm>
                  <a:off x="-1083325" y="3219875"/>
                  <a:ext cx="461350" cy="20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54" h="8139" extrusionOk="0">
                      <a:moveTo>
                        <a:pt x="8731" y="282"/>
                      </a:moveTo>
                      <a:cubicBezTo>
                        <a:pt x="8661" y="282"/>
                        <a:pt x="8587" y="347"/>
                        <a:pt x="8607" y="427"/>
                      </a:cubicBezTo>
                      <a:cubicBezTo>
                        <a:pt x="8607" y="452"/>
                        <a:pt x="8633" y="452"/>
                        <a:pt x="8633" y="478"/>
                      </a:cubicBezTo>
                      <a:cubicBezTo>
                        <a:pt x="8669" y="496"/>
                        <a:pt x="8705" y="514"/>
                        <a:pt x="8741" y="514"/>
                      </a:cubicBezTo>
                      <a:cubicBezTo>
                        <a:pt x="8756" y="514"/>
                        <a:pt x="8771" y="511"/>
                        <a:pt x="8786" y="504"/>
                      </a:cubicBezTo>
                      <a:cubicBezTo>
                        <a:pt x="8889" y="452"/>
                        <a:pt x="8889" y="350"/>
                        <a:pt x="8786" y="298"/>
                      </a:cubicBezTo>
                      <a:cubicBezTo>
                        <a:pt x="8770" y="287"/>
                        <a:pt x="8750" y="282"/>
                        <a:pt x="8731" y="282"/>
                      </a:cubicBezTo>
                      <a:close/>
                      <a:moveTo>
                        <a:pt x="11359" y="1"/>
                      </a:moveTo>
                      <a:cubicBezTo>
                        <a:pt x="11294" y="1"/>
                        <a:pt x="11229" y="21"/>
                        <a:pt x="11171" y="68"/>
                      </a:cubicBezTo>
                      <a:cubicBezTo>
                        <a:pt x="11120" y="119"/>
                        <a:pt x="11094" y="145"/>
                        <a:pt x="11069" y="196"/>
                      </a:cubicBezTo>
                      <a:cubicBezTo>
                        <a:pt x="10992" y="375"/>
                        <a:pt x="11017" y="581"/>
                        <a:pt x="11145" y="709"/>
                      </a:cubicBezTo>
                      <a:cubicBezTo>
                        <a:pt x="11221" y="785"/>
                        <a:pt x="11314" y="819"/>
                        <a:pt x="11405" y="819"/>
                      </a:cubicBezTo>
                      <a:cubicBezTo>
                        <a:pt x="11590" y="819"/>
                        <a:pt x="11769" y="676"/>
                        <a:pt x="11787" y="452"/>
                      </a:cubicBezTo>
                      <a:cubicBezTo>
                        <a:pt x="11806" y="234"/>
                        <a:pt x="11581" y="1"/>
                        <a:pt x="11359" y="1"/>
                      </a:cubicBezTo>
                      <a:close/>
                      <a:moveTo>
                        <a:pt x="14759" y="611"/>
                      </a:moveTo>
                      <a:cubicBezTo>
                        <a:pt x="14635" y="611"/>
                        <a:pt x="14488" y="737"/>
                        <a:pt x="14530" y="863"/>
                      </a:cubicBezTo>
                      <a:cubicBezTo>
                        <a:pt x="14530" y="888"/>
                        <a:pt x="14556" y="914"/>
                        <a:pt x="14556" y="940"/>
                      </a:cubicBezTo>
                      <a:cubicBezTo>
                        <a:pt x="14606" y="989"/>
                        <a:pt x="14666" y="1017"/>
                        <a:pt x="14730" y="1017"/>
                      </a:cubicBezTo>
                      <a:cubicBezTo>
                        <a:pt x="14765" y="1017"/>
                        <a:pt x="14802" y="1009"/>
                        <a:pt x="14838" y="991"/>
                      </a:cubicBezTo>
                      <a:cubicBezTo>
                        <a:pt x="14992" y="914"/>
                        <a:pt x="14992" y="709"/>
                        <a:pt x="14838" y="632"/>
                      </a:cubicBezTo>
                      <a:cubicBezTo>
                        <a:pt x="14814" y="618"/>
                        <a:pt x="14787" y="611"/>
                        <a:pt x="14759" y="611"/>
                      </a:cubicBezTo>
                      <a:close/>
                      <a:moveTo>
                        <a:pt x="7128" y="1616"/>
                      </a:moveTo>
                      <a:cubicBezTo>
                        <a:pt x="7063" y="1616"/>
                        <a:pt x="6998" y="1637"/>
                        <a:pt x="6940" y="1683"/>
                      </a:cubicBezTo>
                      <a:cubicBezTo>
                        <a:pt x="6889" y="1709"/>
                        <a:pt x="6863" y="1760"/>
                        <a:pt x="6838" y="1811"/>
                      </a:cubicBezTo>
                      <a:cubicBezTo>
                        <a:pt x="6761" y="1965"/>
                        <a:pt x="6786" y="2170"/>
                        <a:pt x="6914" y="2324"/>
                      </a:cubicBezTo>
                      <a:cubicBezTo>
                        <a:pt x="6987" y="2389"/>
                        <a:pt x="7075" y="2418"/>
                        <a:pt x="7161" y="2418"/>
                      </a:cubicBezTo>
                      <a:cubicBezTo>
                        <a:pt x="7351" y="2418"/>
                        <a:pt x="7538" y="2279"/>
                        <a:pt x="7556" y="2068"/>
                      </a:cubicBezTo>
                      <a:cubicBezTo>
                        <a:pt x="7575" y="1850"/>
                        <a:pt x="7350" y="1616"/>
                        <a:pt x="7128" y="1616"/>
                      </a:cubicBezTo>
                      <a:close/>
                      <a:moveTo>
                        <a:pt x="4071" y="2071"/>
                      </a:moveTo>
                      <a:cubicBezTo>
                        <a:pt x="3935" y="2071"/>
                        <a:pt x="3797" y="2181"/>
                        <a:pt x="3837" y="2324"/>
                      </a:cubicBezTo>
                      <a:cubicBezTo>
                        <a:pt x="3863" y="2350"/>
                        <a:pt x="3863" y="2376"/>
                        <a:pt x="3889" y="2401"/>
                      </a:cubicBezTo>
                      <a:cubicBezTo>
                        <a:pt x="3938" y="2451"/>
                        <a:pt x="3999" y="2479"/>
                        <a:pt x="4063" y="2479"/>
                      </a:cubicBezTo>
                      <a:cubicBezTo>
                        <a:pt x="4098" y="2479"/>
                        <a:pt x="4134" y="2471"/>
                        <a:pt x="4171" y="2452"/>
                      </a:cubicBezTo>
                      <a:cubicBezTo>
                        <a:pt x="4325" y="2376"/>
                        <a:pt x="4325" y="2170"/>
                        <a:pt x="4171" y="2093"/>
                      </a:cubicBezTo>
                      <a:cubicBezTo>
                        <a:pt x="4140" y="2078"/>
                        <a:pt x="4105" y="2071"/>
                        <a:pt x="4071" y="2071"/>
                      </a:cubicBezTo>
                      <a:close/>
                      <a:moveTo>
                        <a:pt x="13880" y="2168"/>
                      </a:moveTo>
                      <a:cubicBezTo>
                        <a:pt x="13496" y="2168"/>
                        <a:pt x="13071" y="2519"/>
                        <a:pt x="13197" y="2940"/>
                      </a:cubicBezTo>
                      <a:lnTo>
                        <a:pt x="13171" y="2914"/>
                      </a:lnTo>
                      <a:lnTo>
                        <a:pt x="13171" y="2914"/>
                      </a:lnTo>
                      <a:cubicBezTo>
                        <a:pt x="13197" y="3017"/>
                        <a:pt x="13248" y="3068"/>
                        <a:pt x="13299" y="3145"/>
                      </a:cubicBezTo>
                      <a:cubicBezTo>
                        <a:pt x="13438" y="3300"/>
                        <a:pt x="13634" y="3386"/>
                        <a:pt x="13834" y="3386"/>
                      </a:cubicBezTo>
                      <a:cubicBezTo>
                        <a:pt x="13931" y="3386"/>
                        <a:pt x="14028" y="3366"/>
                        <a:pt x="14120" y="3324"/>
                      </a:cubicBezTo>
                      <a:cubicBezTo>
                        <a:pt x="14582" y="3119"/>
                        <a:pt x="14582" y="2452"/>
                        <a:pt x="14120" y="2222"/>
                      </a:cubicBezTo>
                      <a:cubicBezTo>
                        <a:pt x="14046" y="2185"/>
                        <a:pt x="13964" y="2168"/>
                        <a:pt x="13880" y="2168"/>
                      </a:cubicBezTo>
                      <a:close/>
                      <a:moveTo>
                        <a:pt x="11052" y="2873"/>
                      </a:moveTo>
                      <a:cubicBezTo>
                        <a:pt x="10986" y="2873"/>
                        <a:pt x="10922" y="2893"/>
                        <a:pt x="10863" y="2940"/>
                      </a:cubicBezTo>
                      <a:cubicBezTo>
                        <a:pt x="10812" y="2965"/>
                        <a:pt x="10786" y="3017"/>
                        <a:pt x="10761" y="3068"/>
                      </a:cubicBezTo>
                      <a:cubicBezTo>
                        <a:pt x="10658" y="3222"/>
                        <a:pt x="10710" y="3427"/>
                        <a:pt x="10838" y="3581"/>
                      </a:cubicBezTo>
                      <a:cubicBezTo>
                        <a:pt x="10910" y="3645"/>
                        <a:pt x="10998" y="3674"/>
                        <a:pt x="11085" y="3674"/>
                      </a:cubicBezTo>
                      <a:cubicBezTo>
                        <a:pt x="11275" y="3674"/>
                        <a:pt x="11461" y="3535"/>
                        <a:pt x="11479" y="3324"/>
                      </a:cubicBezTo>
                      <a:cubicBezTo>
                        <a:pt x="11499" y="3106"/>
                        <a:pt x="11273" y="2873"/>
                        <a:pt x="11052" y="2873"/>
                      </a:cubicBezTo>
                      <a:close/>
                      <a:moveTo>
                        <a:pt x="16379" y="3486"/>
                      </a:moveTo>
                      <a:cubicBezTo>
                        <a:pt x="16118" y="3486"/>
                        <a:pt x="15832" y="3726"/>
                        <a:pt x="15915" y="4017"/>
                      </a:cubicBezTo>
                      <a:cubicBezTo>
                        <a:pt x="15915" y="4068"/>
                        <a:pt x="15941" y="4119"/>
                        <a:pt x="15992" y="4170"/>
                      </a:cubicBezTo>
                      <a:cubicBezTo>
                        <a:pt x="16098" y="4277"/>
                        <a:pt x="16241" y="4334"/>
                        <a:pt x="16378" y="4334"/>
                      </a:cubicBezTo>
                      <a:cubicBezTo>
                        <a:pt x="16440" y="4334"/>
                        <a:pt x="16500" y="4323"/>
                        <a:pt x="16556" y="4299"/>
                      </a:cubicBezTo>
                      <a:cubicBezTo>
                        <a:pt x="16889" y="4145"/>
                        <a:pt x="16889" y="3683"/>
                        <a:pt x="16556" y="3529"/>
                      </a:cubicBezTo>
                      <a:cubicBezTo>
                        <a:pt x="16502" y="3500"/>
                        <a:pt x="16441" y="3486"/>
                        <a:pt x="16379" y="3486"/>
                      </a:cubicBezTo>
                      <a:close/>
                      <a:moveTo>
                        <a:pt x="4904" y="3922"/>
                      </a:moveTo>
                      <a:cubicBezTo>
                        <a:pt x="4663" y="3922"/>
                        <a:pt x="4396" y="4153"/>
                        <a:pt x="4478" y="4401"/>
                      </a:cubicBezTo>
                      <a:cubicBezTo>
                        <a:pt x="4478" y="4453"/>
                        <a:pt x="4504" y="4504"/>
                        <a:pt x="4555" y="4529"/>
                      </a:cubicBezTo>
                      <a:cubicBezTo>
                        <a:pt x="4644" y="4636"/>
                        <a:pt x="4769" y="4693"/>
                        <a:pt x="4897" y="4693"/>
                      </a:cubicBezTo>
                      <a:cubicBezTo>
                        <a:pt x="4955" y="4693"/>
                        <a:pt x="5013" y="4681"/>
                        <a:pt x="5068" y="4658"/>
                      </a:cubicBezTo>
                      <a:cubicBezTo>
                        <a:pt x="5376" y="4529"/>
                        <a:pt x="5376" y="4094"/>
                        <a:pt x="5068" y="3965"/>
                      </a:cubicBezTo>
                      <a:cubicBezTo>
                        <a:pt x="5018" y="3935"/>
                        <a:pt x="4962" y="3922"/>
                        <a:pt x="4904" y="3922"/>
                      </a:cubicBezTo>
                      <a:close/>
                      <a:moveTo>
                        <a:pt x="9543" y="4424"/>
                      </a:moveTo>
                      <a:cubicBezTo>
                        <a:pt x="9154" y="4424"/>
                        <a:pt x="8716" y="4772"/>
                        <a:pt x="8863" y="5171"/>
                      </a:cubicBezTo>
                      <a:lnTo>
                        <a:pt x="8838" y="5171"/>
                      </a:lnTo>
                      <a:cubicBezTo>
                        <a:pt x="8863" y="5247"/>
                        <a:pt x="8915" y="5324"/>
                        <a:pt x="8966" y="5376"/>
                      </a:cubicBezTo>
                      <a:cubicBezTo>
                        <a:pt x="9111" y="5539"/>
                        <a:pt x="9321" y="5625"/>
                        <a:pt x="9531" y="5625"/>
                      </a:cubicBezTo>
                      <a:cubicBezTo>
                        <a:pt x="9617" y="5625"/>
                        <a:pt x="9704" y="5611"/>
                        <a:pt x="9786" y="5581"/>
                      </a:cubicBezTo>
                      <a:cubicBezTo>
                        <a:pt x="10248" y="5350"/>
                        <a:pt x="10248" y="4709"/>
                        <a:pt x="9786" y="4478"/>
                      </a:cubicBezTo>
                      <a:cubicBezTo>
                        <a:pt x="9712" y="4441"/>
                        <a:pt x="9629" y="4424"/>
                        <a:pt x="9543" y="4424"/>
                      </a:cubicBezTo>
                      <a:close/>
                      <a:moveTo>
                        <a:pt x="803" y="4566"/>
                      </a:moveTo>
                      <a:cubicBezTo>
                        <a:pt x="420" y="4566"/>
                        <a:pt x="1" y="4912"/>
                        <a:pt x="145" y="5324"/>
                      </a:cubicBezTo>
                      <a:lnTo>
                        <a:pt x="119" y="5324"/>
                      </a:lnTo>
                      <a:cubicBezTo>
                        <a:pt x="145" y="5401"/>
                        <a:pt x="196" y="5478"/>
                        <a:pt x="247" y="5530"/>
                      </a:cubicBezTo>
                      <a:cubicBezTo>
                        <a:pt x="393" y="5693"/>
                        <a:pt x="602" y="5779"/>
                        <a:pt x="812" y="5779"/>
                      </a:cubicBezTo>
                      <a:cubicBezTo>
                        <a:pt x="899" y="5779"/>
                        <a:pt x="986" y="5765"/>
                        <a:pt x="1068" y="5735"/>
                      </a:cubicBezTo>
                      <a:cubicBezTo>
                        <a:pt x="1530" y="5504"/>
                        <a:pt x="1530" y="4837"/>
                        <a:pt x="1068" y="4632"/>
                      </a:cubicBezTo>
                      <a:cubicBezTo>
                        <a:pt x="988" y="4587"/>
                        <a:pt x="896" y="4566"/>
                        <a:pt x="803" y="4566"/>
                      </a:cubicBezTo>
                      <a:close/>
                      <a:moveTo>
                        <a:pt x="15597" y="5507"/>
                      </a:moveTo>
                      <a:cubicBezTo>
                        <a:pt x="15474" y="5507"/>
                        <a:pt x="15336" y="5617"/>
                        <a:pt x="15376" y="5760"/>
                      </a:cubicBezTo>
                      <a:cubicBezTo>
                        <a:pt x="15376" y="5786"/>
                        <a:pt x="15402" y="5812"/>
                        <a:pt x="15428" y="5837"/>
                      </a:cubicBezTo>
                      <a:cubicBezTo>
                        <a:pt x="15461" y="5887"/>
                        <a:pt x="15515" y="5915"/>
                        <a:pt x="15577" y="5915"/>
                      </a:cubicBezTo>
                      <a:cubicBezTo>
                        <a:pt x="15612" y="5915"/>
                        <a:pt x="15648" y="5907"/>
                        <a:pt x="15684" y="5889"/>
                      </a:cubicBezTo>
                      <a:cubicBezTo>
                        <a:pt x="15838" y="5812"/>
                        <a:pt x="15838" y="5606"/>
                        <a:pt x="15684" y="5530"/>
                      </a:cubicBezTo>
                      <a:cubicBezTo>
                        <a:pt x="15658" y="5514"/>
                        <a:pt x="15628" y="5507"/>
                        <a:pt x="15597" y="5507"/>
                      </a:cubicBezTo>
                      <a:close/>
                      <a:moveTo>
                        <a:pt x="6804" y="5935"/>
                      </a:moveTo>
                      <a:cubicBezTo>
                        <a:pt x="6729" y="5935"/>
                        <a:pt x="6636" y="6001"/>
                        <a:pt x="6658" y="6068"/>
                      </a:cubicBezTo>
                      <a:cubicBezTo>
                        <a:pt x="6658" y="6094"/>
                        <a:pt x="6684" y="6094"/>
                        <a:pt x="6684" y="6119"/>
                      </a:cubicBezTo>
                      <a:cubicBezTo>
                        <a:pt x="6702" y="6137"/>
                        <a:pt x="6746" y="6156"/>
                        <a:pt x="6788" y="6156"/>
                      </a:cubicBezTo>
                      <a:cubicBezTo>
                        <a:pt x="6805" y="6156"/>
                        <a:pt x="6823" y="6152"/>
                        <a:pt x="6838" y="6145"/>
                      </a:cubicBezTo>
                      <a:cubicBezTo>
                        <a:pt x="6914" y="6119"/>
                        <a:pt x="6914" y="5991"/>
                        <a:pt x="6838" y="5940"/>
                      </a:cubicBezTo>
                      <a:cubicBezTo>
                        <a:pt x="6827" y="5936"/>
                        <a:pt x="6816" y="5935"/>
                        <a:pt x="6804" y="5935"/>
                      </a:cubicBezTo>
                      <a:close/>
                      <a:moveTo>
                        <a:pt x="17748" y="6091"/>
                      </a:moveTo>
                      <a:cubicBezTo>
                        <a:pt x="17360" y="6091"/>
                        <a:pt x="16922" y="6438"/>
                        <a:pt x="17069" y="6837"/>
                      </a:cubicBezTo>
                      <a:lnTo>
                        <a:pt x="17043" y="6837"/>
                      </a:lnTo>
                      <a:cubicBezTo>
                        <a:pt x="17069" y="6914"/>
                        <a:pt x="17120" y="6991"/>
                        <a:pt x="17171" y="7068"/>
                      </a:cubicBezTo>
                      <a:cubicBezTo>
                        <a:pt x="17310" y="7224"/>
                        <a:pt x="17506" y="7309"/>
                        <a:pt x="17706" y="7309"/>
                      </a:cubicBezTo>
                      <a:cubicBezTo>
                        <a:pt x="17803" y="7309"/>
                        <a:pt x="17900" y="7289"/>
                        <a:pt x="17992" y="7248"/>
                      </a:cubicBezTo>
                      <a:cubicBezTo>
                        <a:pt x="18454" y="7042"/>
                        <a:pt x="18454" y="6376"/>
                        <a:pt x="17992" y="6145"/>
                      </a:cubicBezTo>
                      <a:cubicBezTo>
                        <a:pt x="17918" y="6108"/>
                        <a:pt x="17834" y="6091"/>
                        <a:pt x="17748" y="6091"/>
                      </a:cubicBezTo>
                      <a:close/>
                      <a:moveTo>
                        <a:pt x="8075" y="7152"/>
                      </a:moveTo>
                      <a:cubicBezTo>
                        <a:pt x="8008" y="7152"/>
                        <a:pt x="7944" y="7173"/>
                        <a:pt x="7889" y="7222"/>
                      </a:cubicBezTo>
                      <a:lnTo>
                        <a:pt x="7863" y="7222"/>
                      </a:lnTo>
                      <a:cubicBezTo>
                        <a:pt x="7838" y="7248"/>
                        <a:pt x="7812" y="7273"/>
                        <a:pt x="7786" y="7324"/>
                      </a:cubicBezTo>
                      <a:cubicBezTo>
                        <a:pt x="7684" y="7504"/>
                        <a:pt x="7709" y="7709"/>
                        <a:pt x="7838" y="7837"/>
                      </a:cubicBezTo>
                      <a:cubicBezTo>
                        <a:pt x="7923" y="7914"/>
                        <a:pt x="8023" y="7948"/>
                        <a:pt x="8118" y="7948"/>
                      </a:cubicBezTo>
                      <a:cubicBezTo>
                        <a:pt x="8308" y="7948"/>
                        <a:pt x="8479" y="7812"/>
                        <a:pt x="8479" y="7607"/>
                      </a:cubicBezTo>
                      <a:cubicBezTo>
                        <a:pt x="8518" y="7372"/>
                        <a:pt x="8288" y="7152"/>
                        <a:pt x="8075" y="7152"/>
                      </a:cubicBezTo>
                      <a:close/>
                      <a:moveTo>
                        <a:pt x="4203" y="6925"/>
                      </a:moveTo>
                      <a:cubicBezTo>
                        <a:pt x="3813" y="6925"/>
                        <a:pt x="3406" y="7271"/>
                        <a:pt x="3530" y="7683"/>
                      </a:cubicBezTo>
                      <a:cubicBezTo>
                        <a:pt x="3555" y="7760"/>
                        <a:pt x="3607" y="7837"/>
                        <a:pt x="3658" y="7889"/>
                      </a:cubicBezTo>
                      <a:cubicBezTo>
                        <a:pt x="3803" y="8052"/>
                        <a:pt x="4013" y="8138"/>
                        <a:pt x="4223" y="8138"/>
                      </a:cubicBezTo>
                      <a:cubicBezTo>
                        <a:pt x="4309" y="8138"/>
                        <a:pt x="4396" y="8124"/>
                        <a:pt x="4478" y="8094"/>
                      </a:cubicBezTo>
                      <a:cubicBezTo>
                        <a:pt x="4940" y="7863"/>
                        <a:pt x="4940" y="7196"/>
                        <a:pt x="4478" y="6991"/>
                      </a:cubicBezTo>
                      <a:cubicBezTo>
                        <a:pt x="4393" y="6946"/>
                        <a:pt x="4299" y="6925"/>
                        <a:pt x="4203" y="69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47" name="Google Shape;147;p4"/>
              <p:cNvSpPr/>
              <p:nvPr/>
            </p:nvSpPr>
            <p:spPr>
              <a:xfrm rot="1413719">
                <a:off x="-379186" y="861403"/>
                <a:ext cx="1464476" cy="1377667"/>
              </a:xfrm>
              <a:custGeom>
                <a:avLst/>
                <a:gdLst/>
                <a:ahLst/>
                <a:cxnLst/>
                <a:rect l="l" t="t" r="r" b="b"/>
                <a:pathLst>
                  <a:path w="49727" h="46783" extrusionOk="0">
                    <a:moveTo>
                      <a:pt x="49209" y="0"/>
                    </a:moveTo>
                    <a:cubicBezTo>
                      <a:pt x="49160" y="0"/>
                      <a:pt x="49108" y="11"/>
                      <a:pt x="49055" y="36"/>
                    </a:cubicBezTo>
                    <a:cubicBezTo>
                      <a:pt x="34592" y="8729"/>
                      <a:pt x="14361" y="23807"/>
                      <a:pt x="180" y="46218"/>
                    </a:cubicBezTo>
                    <a:cubicBezTo>
                      <a:pt x="1" y="46449"/>
                      <a:pt x="206" y="46782"/>
                      <a:pt x="488" y="46782"/>
                    </a:cubicBezTo>
                    <a:cubicBezTo>
                      <a:pt x="616" y="46782"/>
                      <a:pt x="744" y="46705"/>
                      <a:pt x="796" y="46603"/>
                    </a:cubicBezTo>
                    <a:cubicBezTo>
                      <a:pt x="14899" y="24320"/>
                      <a:pt x="35028" y="9319"/>
                      <a:pt x="49439" y="677"/>
                    </a:cubicBezTo>
                    <a:cubicBezTo>
                      <a:pt x="49727" y="434"/>
                      <a:pt x="49519" y="0"/>
                      <a:pt x="492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148" name="Google Shape;148;p4"/>
          <p:cNvSpPr txBox="1">
            <a:spLocks noGrp="1"/>
          </p:cNvSpPr>
          <p:nvPr>
            <p:ph type="title"/>
          </p:nvPr>
        </p:nvSpPr>
        <p:spPr>
          <a:xfrm>
            <a:off x="1145833" y="762767"/>
            <a:ext cx="6989600" cy="540800"/>
          </a:xfrm>
          <a:prstGeom prst="rect">
            <a:avLst/>
          </a:prstGeom>
          <a:effectLst>
            <a:outerShdw dist="28575" dir="192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159583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75466" y="-36433"/>
            <a:ext cx="12342935" cy="700533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5" name="Google Shape;195;p6"/>
          <p:cNvGrpSpPr/>
          <p:nvPr/>
        </p:nvGrpSpPr>
        <p:grpSpPr>
          <a:xfrm rot="-899955" flipH="1">
            <a:off x="-895785" y="-873924"/>
            <a:ext cx="2437540" cy="2565733"/>
            <a:chOff x="1526600" y="450800"/>
            <a:chExt cx="4540675" cy="4779475"/>
          </a:xfrm>
        </p:grpSpPr>
        <p:sp>
          <p:nvSpPr>
            <p:cNvPr id="196" name="Google Shape;196;p6"/>
            <p:cNvSpPr/>
            <p:nvPr/>
          </p:nvSpPr>
          <p:spPr>
            <a:xfrm>
              <a:off x="1610100" y="473575"/>
              <a:ext cx="4457175" cy="4689450"/>
            </a:xfrm>
            <a:custGeom>
              <a:avLst/>
              <a:gdLst/>
              <a:ahLst/>
              <a:cxnLst/>
              <a:rect l="l" t="t" r="r" b="b"/>
              <a:pathLst>
                <a:path w="178287" h="187578" extrusionOk="0">
                  <a:moveTo>
                    <a:pt x="95602" y="1"/>
                  </a:moveTo>
                  <a:cubicBezTo>
                    <a:pt x="95141" y="1"/>
                    <a:pt x="94676" y="129"/>
                    <a:pt x="94258" y="394"/>
                  </a:cubicBezTo>
                  <a:lnTo>
                    <a:pt x="0" y="63859"/>
                  </a:lnTo>
                  <a:lnTo>
                    <a:pt x="79645" y="185257"/>
                  </a:lnTo>
                  <a:cubicBezTo>
                    <a:pt x="80631" y="186769"/>
                    <a:pt x="82280" y="187578"/>
                    <a:pt x="83965" y="187578"/>
                  </a:cubicBezTo>
                  <a:cubicBezTo>
                    <a:pt x="84955" y="187578"/>
                    <a:pt x="85959" y="187298"/>
                    <a:pt x="86847" y="186719"/>
                  </a:cubicBezTo>
                  <a:lnTo>
                    <a:pt x="176826" y="126176"/>
                  </a:lnTo>
                  <a:cubicBezTo>
                    <a:pt x="177974" y="125393"/>
                    <a:pt x="178287" y="123880"/>
                    <a:pt x="177504" y="122732"/>
                  </a:cubicBezTo>
                  <a:lnTo>
                    <a:pt x="97703" y="1125"/>
                  </a:lnTo>
                  <a:cubicBezTo>
                    <a:pt x="97205" y="394"/>
                    <a:pt x="96410" y="1"/>
                    <a:pt x="95602" y="1"/>
                  </a:cubicBezTo>
                  <a:close/>
                </a:path>
              </a:pathLst>
            </a:custGeom>
            <a:solidFill>
              <a:srgbClr val="119B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7" name="Google Shape;197;p6"/>
            <p:cNvSpPr/>
            <p:nvPr/>
          </p:nvSpPr>
          <p:spPr>
            <a:xfrm>
              <a:off x="1616625" y="450800"/>
              <a:ext cx="4391950" cy="4645025"/>
            </a:xfrm>
            <a:custGeom>
              <a:avLst/>
              <a:gdLst/>
              <a:ahLst/>
              <a:cxnLst/>
              <a:rect l="l" t="t" r="r" b="b"/>
              <a:pathLst>
                <a:path w="175678" h="185801" extrusionOk="0">
                  <a:moveTo>
                    <a:pt x="93162" y="0"/>
                  </a:moveTo>
                  <a:lnTo>
                    <a:pt x="0" y="61587"/>
                  </a:lnTo>
                  <a:lnTo>
                    <a:pt x="80323" y="184028"/>
                  </a:lnTo>
                  <a:cubicBezTo>
                    <a:pt x="81085" y="185187"/>
                    <a:pt x="82329" y="185800"/>
                    <a:pt x="83604" y="185800"/>
                  </a:cubicBezTo>
                  <a:cubicBezTo>
                    <a:pt x="84339" y="185800"/>
                    <a:pt x="85083" y="185597"/>
                    <a:pt x="85751" y="185177"/>
                  </a:cubicBezTo>
                  <a:lnTo>
                    <a:pt x="175677" y="125782"/>
                  </a:lnTo>
                  <a:lnTo>
                    <a:pt x="9316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8" name="Google Shape;198;p6"/>
            <p:cNvSpPr/>
            <p:nvPr/>
          </p:nvSpPr>
          <p:spPr>
            <a:xfrm>
              <a:off x="3931325" y="462525"/>
              <a:ext cx="2064200" cy="3145900"/>
            </a:xfrm>
            <a:custGeom>
              <a:avLst/>
              <a:gdLst/>
              <a:ahLst/>
              <a:cxnLst/>
              <a:rect l="l" t="t" r="r" b="b"/>
              <a:pathLst>
                <a:path w="82568" h="125836" fill="none" extrusionOk="0">
                  <a:moveTo>
                    <a:pt x="0" y="1"/>
                  </a:moveTo>
                  <a:lnTo>
                    <a:pt x="82567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9" name="Google Shape;199;p6"/>
            <p:cNvSpPr/>
            <p:nvPr/>
          </p:nvSpPr>
          <p:spPr>
            <a:xfrm>
              <a:off x="3898700" y="482100"/>
              <a:ext cx="2065500" cy="3145900"/>
            </a:xfrm>
            <a:custGeom>
              <a:avLst/>
              <a:gdLst/>
              <a:ahLst/>
              <a:cxnLst/>
              <a:rect l="l" t="t" r="r" b="b"/>
              <a:pathLst>
                <a:path w="82620" h="125836" fill="none" extrusionOk="0">
                  <a:moveTo>
                    <a:pt x="1" y="1"/>
                  </a:moveTo>
                  <a:lnTo>
                    <a:pt x="82620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0" name="Google Shape;200;p6"/>
            <p:cNvSpPr/>
            <p:nvPr/>
          </p:nvSpPr>
          <p:spPr>
            <a:xfrm>
              <a:off x="3742125" y="4138150"/>
              <a:ext cx="842925" cy="1092125"/>
            </a:xfrm>
            <a:custGeom>
              <a:avLst/>
              <a:gdLst/>
              <a:ahLst/>
              <a:cxnLst/>
              <a:rect l="l" t="t" r="r" b="b"/>
              <a:pathLst>
                <a:path w="33717" h="43685" extrusionOk="0">
                  <a:moveTo>
                    <a:pt x="9604" y="0"/>
                  </a:moveTo>
                  <a:lnTo>
                    <a:pt x="1" y="6159"/>
                  </a:lnTo>
                  <a:lnTo>
                    <a:pt x="24113" y="43685"/>
                  </a:lnTo>
                  <a:lnTo>
                    <a:pt x="25679" y="35595"/>
                  </a:lnTo>
                  <a:lnTo>
                    <a:pt x="33716" y="37526"/>
                  </a:lnTo>
                  <a:lnTo>
                    <a:pt x="96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1" name="Google Shape;201;p6"/>
            <p:cNvSpPr/>
            <p:nvPr/>
          </p:nvSpPr>
          <p:spPr>
            <a:xfrm>
              <a:off x="1526600" y="464775"/>
              <a:ext cx="4343675" cy="4627200"/>
            </a:xfrm>
            <a:custGeom>
              <a:avLst/>
              <a:gdLst/>
              <a:ahLst/>
              <a:cxnLst/>
              <a:rect l="l" t="t" r="r" b="b"/>
              <a:pathLst>
                <a:path w="173747" h="185088" extrusionOk="0">
                  <a:moveTo>
                    <a:pt x="91115" y="1"/>
                  </a:moveTo>
                  <a:cubicBezTo>
                    <a:pt x="90634" y="1"/>
                    <a:pt x="90147" y="140"/>
                    <a:pt x="89718" y="433"/>
                  </a:cubicBezTo>
                  <a:lnTo>
                    <a:pt x="0" y="59357"/>
                  </a:lnTo>
                  <a:lnTo>
                    <a:pt x="82515" y="185087"/>
                  </a:lnTo>
                  <a:lnTo>
                    <a:pt x="172285" y="126163"/>
                  </a:lnTo>
                  <a:cubicBezTo>
                    <a:pt x="173433" y="125380"/>
                    <a:pt x="173746" y="123866"/>
                    <a:pt x="172963" y="122718"/>
                  </a:cubicBezTo>
                  <a:lnTo>
                    <a:pt x="93162" y="1111"/>
                  </a:lnTo>
                  <a:cubicBezTo>
                    <a:pt x="92705" y="392"/>
                    <a:pt x="91920" y="1"/>
                    <a:pt x="91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2" name="Google Shape;202;p6"/>
            <p:cNvSpPr/>
            <p:nvPr/>
          </p:nvSpPr>
          <p:spPr>
            <a:xfrm>
              <a:off x="1636200" y="1843000"/>
              <a:ext cx="2130750" cy="3199400"/>
            </a:xfrm>
            <a:custGeom>
              <a:avLst/>
              <a:gdLst/>
              <a:ahLst/>
              <a:cxnLst/>
              <a:rect l="l" t="t" r="r" b="b"/>
              <a:pathLst>
                <a:path w="85230" h="127976" extrusionOk="0">
                  <a:moveTo>
                    <a:pt x="2506" y="1"/>
                  </a:moveTo>
                  <a:lnTo>
                    <a:pt x="0" y="1619"/>
                  </a:lnTo>
                  <a:lnTo>
                    <a:pt x="82724" y="127975"/>
                  </a:lnTo>
                  <a:lnTo>
                    <a:pt x="85229" y="126357"/>
                  </a:lnTo>
                  <a:lnTo>
                    <a:pt x="25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3" name="Google Shape;203;p6"/>
            <p:cNvSpPr/>
            <p:nvPr/>
          </p:nvSpPr>
          <p:spPr>
            <a:xfrm>
              <a:off x="2647400" y="1567700"/>
              <a:ext cx="2116400" cy="2399550"/>
            </a:xfrm>
            <a:custGeom>
              <a:avLst/>
              <a:gdLst/>
              <a:ahLst/>
              <a:cxnLst/>
              <a:rect l="l" t="t" r="r" b="b"/>
              <a:pathLst>
                <a:path w="84656" h="95982" fill="none" extrusionOk="0">
                  <a:moveTo>
                    <a:pt x="82777" y="71347"/>
                  </a:moveTo>
                  <a:cubicBezTo>
                    <a:pt x="82777" y="69937"/>
                    <a:pt x="83507" y="68633"/>
                    <a:pt x="84656" y="67850"/>
                  </a:cubicBezTo>
                  <a:lnTo>
                    <a:pt x="40919" y="1201"/>
                  </a:lnTo>
                  <a:cubicBezTo>
                    <a:pt x="38988" y="2453"/>
                    <a:pt x="36431" y="1932"/>
                    <a:pt x="35178" y="0"/>
                  </a:cubicBezTo>
                  <a:lnTo>
                    <a:pt x="1149" y="22286"/>
                  </a:lnTo>
                  <a:cubicBezTo>
                    <a:pt x="2454" y="24217"/>
                    <a:pt x="1932" y="26827"/>
                    <a:pt x="1" y="28080"/>
                  </a:cubicBezTo>
                  <a:lnTo>
                    <a:pt x="43737" y="94729"/>
                  </a:lnTo>
                  <a:cubicBezTo>
                    <a:pt x="45668" y="93476"/>
                    <a:pt x="48226" y="94050"/>
                    <a:pt x="49478" y="95981"/>
                  </a:cubicBezTo>
                  <a:lnTo>
                    <a:pt x="83455" y="73643"/>
                  </a:lnTo>
                  <a:cubicBezTo>
                    <a:pt x="82985" y="72965"/>
                    <a:pt x="82777" y="72182"/>
                    <a:pt x="82777" y="71347"/>
                  </a:cubicBezTo>
                  <a:close/>
                </a:path>
              </a:pathLst>
            </a:custGeom>
            <a:solidFill>
              <a:schemeClr val="lt1"/>
            </a:solidFill>
            <a:ln w="14350" cap="flat" cmpd="sng">
              <a:solidFill>
                <a:schemeClr val="lt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04" name="Google Shape;204;p6"/>
          <p:cNvGrpSpPr/>
          <p:nvPr/>
        </p:nvGrpSpPr>
        <p:grpSpPr>
          <a:xfrm rot="-2141843" flipH="1">
            <a:off x="10746293" y="-1027778"/>
            <a:ext cx="2284055" cy="3482995"/>
            <a:chOff x="7518282" y="2373612"/>
            <a:chExt cx="1544209" cy="2355088"/>
          </a:xfrm>
        </p:grpSpPr>
        <p:sp>
          <p:nvSpPr>
            <p:cNvPr id="205" name="Google Shape;205;p6"/>
            <p:cNvSpPr/>
            <p:nvPr/>
          </p:nvSpPr>
          <p:spPr>
            <a:xfrm rot="718822">
              <a:off x="7689615" y="3249120"/>
              <a:ext cx="1111866" cy="1379201"/>
            </a:xfrm>
            <a:custGeom>
              <a:avLst/>
              <a:gdLst/>
              <a:ahLst/>
              <a:cxnLst/>
              <a:rect l="l" t="t" r="r" b="b"/>
              <a:pathLst>
                <a:path w="48158" h="59737" extrusionOk="0">
                  <a:moveTo>
                    <a:pt x="39340" y="1"/>
                  </a:moveTo>
                  <a:cubicBezTo>
                    <a:pt x="38303" y="1"/>
                    <a:pt x="37263" y="153"/>
                    <a:pt x="36285" y="451"/>
                  </a:cubicBezTo>
                  <a:cubicBezTo>
                    <a:pt x="32695" y="1579"/>
                    <a:pt x="29823" y="4272"/>
                    <a:pt x="27259" y="7016"/>
                  </a:cubicBezTo>
                  <a:cubicBezTo>
                    <a:pt x="20361" y="14401"/>
                    <a:pt x="14874" y="22940"/>
                    <a:pt x="10489" y="32043"/>
                  </a:cubicBezTo>
                  <a:cubicBezTo>
                    <a:pt x="8976" y="35197"/>
                    <a:pt x="7591" y="37427"/>
                    <a:pt x="5873" y="40505"/>
                  </a:cubicBezTo>
                  <a:cubicBezTo>
                    <a:pt x="2185" y="47138"/>
                    <a:pt x="1874" y="57072"/>
                    <a:pt x="8" y="59727"/>
                  </a:cubicBezTo>
                  <a:lnTo>
                    <a:pt x="8" y="59727"/>
                  </a:lnTo>
                  <a:cubicBezTo>
                    <a:pt x="9880" y="45729"/>
                    <a:pt x="25415" y="30630"/>
                    <a:pt x="38721" y="19888"/>
                  </a:cubicBezTo>
                  <a:cubicBezTo>
                    <a:pt x="41311" y="17811"/>
                    <a:pt x="44029" y="15708"/>
                    <a:pt x="45773" y="12888"/>
                  </a:cubicBezTo>
                  <a:cubicBezTo>
                    <a:pt x="47542" y="10041"/>
                    <a:pt x="48157" y="6246"/>
                    <a:pt x="46388" y="3426"/>
                  </a:cubicBezTo>
                  <a:cubicBezTo>
                    <a:pt x="44910" y="1106"/>
                    <a:pt x="42136" y="1"/>
                    <a:pt x="39340" y="1"/>
                  </a:cubicBezTo>
                  <a:close/>
                  <a:moveTo>
                    <a:pt x="8" y="59727"/>
                  </a:moveTo>
                  <a:lnTo>
                    <a:pt x="8" y="59727"/>
                  </a:lnTo>
                  <a:cubicBezTo>
                    <a:pt x="5" y="59730"/>
                    <a:pt x="3" y="59733"/>
                    <a:pt x="1" y="59736"/>
                  </a:cubicBezTo>
                  <a:lnTo>
                    <a:pt x="1" y="59736"/>
                  </a:lnTo>
                  <a:cubicBezTo>
                    <a:pt x="3" y="59733"/>
                    <a:pt x="5" y="59730"/>
                    <a:pt x="8" y="597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6" name="Google Shape;206;p6"/>
            <p:cNvSpPr/>
            <p:nvPr/>
          </p:nvSpPr>
          <p:spPr>
            <a:xfrm rot="718822">
              <a:off x="7649292" y="3211149"/>
              <a:ext cx="1111843" cy="1378947"/>
            </a:xfrm>
            <a:custGeom>
              <a:avLst/>
              <a:gdLst/>
              <a:ahLst/>
              <a:cxnLst/>
              <a:rect l="l" t="t" r="r" b="b"/>
              <a:pathLst>
                <a:path w="48157" h="59726" extrusionOk="0">
                  <a:moveTo>
                    <a:pt x="39365" y="0"/>
                  </a:moveTo>
                  <a:cubicBezTo>
                    <a:pt x="38317" y="0"/>
                    <a:pt x="37267" y="157"/>
                    <a:pt x="36285" y="466"/>
                  </a:cubicBezTo>
                  <a:cubicBezTo>
                    <a:pt x="32695" y="1569"/>
                    <a:pt x="29823" y="4261"/>
                    <a:pt x="27258" y="7005"/>
                  </a:cubicBezTo>
                  <a:cubicBezTo>
                    <a:pt x="20361" y="14390"/>
                    <a:pt x="14873" y="22929"/>
                    <a:pt x="10488" y="32032"/>
                  </a:cubicBezTo>
                  <a:cubicBezTo>
                    <a:pt x="8975" y="35186"/>
                    <a:pt x="7591" y="37417"/>
                    <a:pt x="5873" y="40494"/>
                  </a:cubicBezTo>
                  <a:cubicBezTo>
                    <a:pt x="2180" y="47161"/>
                    <a:pt x="1872" y="57085"/>
                    <a:pt x="1" y="59726"/>
                  </a:cubicBezTo>
                  <a:lnTo>
                    <a:pt x="1" y="59726"/>
                  </a:lnTo>
                  <a:cubicBezTo>
                    <a:pt x="9873" y="45751"/>
                    <a:pt x="25412" y="30622"/>
                    <a:pt x="38721" y="19878"/>
                  </a:cubicBezTo>
                  <a:cubicBezTo>
                    <a:pt x="41310" y="17801"/>
                    <a:pt x="44029" y="15698"/>
                    <a:pt x="45772" y="12877"/>
                  </a:cubicBezTo>
                  <a:cubicBezTo>
                    <a:pt x="47542" y="10031"/>
                    <a:pt x="48157" y="6236"/>
                    <a:pt x="46362" y="3415"/>
                  </a:cubicBezTo>
                  <a:cubicBezTo>
                    <a:pt x="44909" y="1106"/>
                    <a:pt x="42145" y="0"/>
                    <a:pt x="393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7" name="Google Shape;207;p6"/>
            <p:cNvSpPr/>
            <p:nvPr/>
          </p:nvSpPr>
          <p:spPr>
            <a:xfrm rot="718822">
              <a:off x="8428587" y="3328473"/>
              <a:ext cx="409048" cy="200495"/>
            </a:xfrm>
            <a:custGeom>
              <a:avLst/>
              <a:gdLst/>
              <a:ahLst/>
              <a:cxnLst/>
              <a:rect l="l" t="t" r="r" b="b"/>
              <a:pathLst>
                <a:path w="17717" h="8684" extrusionOk="0">
                  <a:moveTo>
                    <a:pt x="13244" y="85"/>
                  </a:moveTo>
                  <a:cubicBezTo>
                    <a:pt x="13109" y="85"/>
                    <a:pt x="12983" y="218"/>
                    <a:pt x="13050" y="351"/>
                  </a:cubicBezTo>
                  <a:cubicBezTo>
                    <a:pt x="13050" y="377"/>
                    <a:pt x="13075" y="403"/>
                    <a:pt x="13101" y="428"/>
                  </a:cubicBezTo>
                  <a:cubicBezTo>
                    <a:pt x="13139" y="454"/>
                    <a:pt x="13184" y="467"/>
                    <a:pt x="13229" y="467"/>
                  </a:cubicBezTo>
                  <a:cubicBezTo>
                    <a:pt x="13274" y="467"/>
                    <a:pt x="13319" y="454"/>
                    <a:pt x="13357" y="428"/>
                  </a:cubicBezTo>
                  <a:cubicBezTo>
                    <a:pt x="13511" y="351"/>
                    <a:pt x="13460" y="146"/>
                    <a:pt x="13306" y="95"/>
                  </a:cubicBezTo>
                  <a:cubicBezTo>
                    <a:pt x="13285" y="88"/>
                    <a:pt x="13264" y="85"/>
                    <a:pt x="13244" y="85"/>
                  </a:cubicBezTo>
                  <a:close/>
                  <a:moveTo>
                    <a:pt x="9983" y="0"/>
                  </a:moveTo>
                  <a:cubicBezTo>
                    <a:pt x="9903" y="0"/>
                    <a:pt x="9827" y="28"/>
                    <a:pt x="9767" y="95"/>
                  </a:cubicBezTo>
                  <a:cubicBezTo>
                    <a:pt x="9742" y="121"/>
                    <a:pt x="9716" y="172"/>
                    <a:pt x="9690" y="223"/>
                  </a:cubicBezTo>
                  <a:cubicBezTo>
                    <a:pt x="9639" y="403"/>
                    <a:pt x="9690" y="582"/>
                    <a:pt x="9844" y="685"/>
                  </a:cubicBezTo>
                  <a:cubicBezTo>
                    <a:pt x="9910" y="731"/>
                    <a:pt x="9982" y="752"/>
                    <a:pt x="10050" y="752"/>
                  </a:cubicBezTo>
                  <a:cubicBezTo>
                    <a:pt x="10249" y="752"/>
                    <a:pt x="10428" y="580"/>
                    <a:pt x="10408" y="351"/>
                  </a:cubicBezTo>
                  <a:cubicBezTo>
                    <a:pt x="10390" y="169"/>
                    <a:pt x="10178" y="0"/>
                    <a:pt x="9983" y="0"/>
                  </a:cubicBezTo>
                  <a:close/>
                  <a:moveTo>
                    <a:pt x="7556" y="654"/>
                  </a:moveTo>
                  <a:cubicBezTo>
                    <a:pt x="7486" y="654"/>
                    <a:pt x="7412" y="721"/>
                    <a:pt x="7434" y="787"/>
                  </a:cubicBezTo>
                  <a:lnTo>
                    <a:pt x="7434" y="813"/>
                  </a:lnTo>
                  <a:cubicBezTo>
                    <a:pt x="7460" y="839"/>
                    <a:pt x="7460" y="839"/>
                    <a:pt x="7460" y="839"/>
                  </a:cubicBezTo>
                  <a:cubicBezTo>
                    <a:pt x="7485" y="864"/>
                    <a:pt x="7517" y="877"/>
                    <a:pt x="7546" y="877"/>
                  </a:cubicBezTo>
                  <a:cubicBezTo>
                    <a:pt x="7575" y="877"/>
                    <a:pt x="7601" y="864"/>
                    <a:pt x="7613" y="839"/>
                  </a:cubicBezTo>
                  <a:cubicBezTo>
                    <a:pt x="7690" y="787"/>
                    <a:pt x="7690" y="685"/>
                    <a:pt x="7588" y="659"/>
                  </a:cubicBezTo>
                  <a:cubicBezTo>
                    <a:pt x="7578" y="656"/>
                    <a:pt x="7567" y="654"/>
                    <a:pt x="7556" y="654"/>
                  </a:cubicBezTo>
                  <a:close/>
                  <a:moveTo>
                    <a:pt x="12799" y="1638"/>
                  </a:moveTo>
                  <a:cubicBezTo>
                    <a:pt x="12396" y="1638"/>
                    <a:pt x="11973" y="2067"/>
                    <a:pt x="12178" y="2454"/>
                  </a:cubicBezTo>
                  <a:lnTo>
                    <a:pt x="12152" y="2454"/>
                  </a:lnTo>
                  <a:cubicBezTo>
                    <a:pt x="12203" y="2531"/>
                    <a:pt x="12255" y="2582"/>
                    <a:pt x="12306" y="2634"/>
                  </a:cubicBezTo>
                  <a:cubicBezTo>
                    <a:pt x="12435" y="2734"/>
                    <a:pt x="12595" y="2786"/>
                    <a:pt x="12756" y="2786"/>
                  </a:cubicBezTo>
                  <a:cubicBezTo>
                    <a:pt x="12885" y="2786"/>
                    <a:pt x="13013" y="2753"/>
                    <a:pt x="13127" y="2685"/>
                  </a:cubicBezTo>
                  <a:cubicBezTo>
                    <a:pt x="13511" y="2403"/>
                    <a:pt x="13409" y="1787"/>
                    <a:pt x="12947" y="1659"/>
                  </a:cubicBezTo>
                  <a:cubicBezTo>
                    <a:pt x="12899" y="1645"/>
                    <a:pt x="12849" y="1638"/>
                    <a:pt x="12799" y="1638"/>
                  </a:cubicBezTo>
                  <a:close/>
                  <a:moveTo>
                    <a:pt x="6278" y="2155"/>
                  </a:moveTo>
                  <a:cubicBezTo>
                    <a:pt x="6196" y="2155"/>
                    <a:pt x="6115" y="2183"/>
                    <a:pt x="6049" y="2249"/>
                  </a:cubicBezTo>
                  <a:lnTo>
                    <a:pt x="6075" y="2249"/>
                  </a:lnTo>
                  <a:cubicBezTo>
                    <a:pt x="6049" y="2275"/>
                    <a:pt x="6024" y="2326"/>
                    <a:pt x="5998" y="2377"/>
                  </a:cubicBezTo>
                  <a:cubicBezTo>
                    <a:pt x="5947" y="2557"/>
                    <a:pt x="5998" y="2736"/>
                    <a:pt x="6152" y="2839"/>
                  </a:cubicBezTo>
                  <a:cubicBezTo>
                    <a:pt x="6212" y="2886"/>
                    <a:pt x="6279" y="2906"/>
                    <a:pt x="6345" y="2906"/>
                  </a:cubicBezTo>
                  <a:cubicBezTo>
                    <a:pt x="6532" y="2906"/>
                    <a:pt x="6709" y="2740"/>
                    <a:pt x="6690" y="2531"/>
                  </a:cubicBezTo>
                  <a:cubicBezTo>
                    <a:pt x="6690" y="2330"/>
                    <a:pt x="6481" y="2155"/>
                    <a:pt x="6278" y="2155"/>
                  </a:cubicBezTo>
                  <a:close/>
                  <a:moveTo>
                    <a:pt x="15296" y="2488"/>
                  </a:moveTo>
                  <a:cubicBezTo>
                    <a:pt x="15012" y="2488"/>
                    <a:pt x="14712" y="2798"/>
                    <a:pt x="14870" y="3070"/>
                  </a:cubicBezTo>
                  <a:cubicBezTo>
                    <a:pt x="14896" y="3121"/>
                    <a:pt x="14922" y="3146"/>
                    <a:pt x="14947" y="3198"/>
                  </a:cubicBezTo>
                  <a:cubicBezTo>
                    <a:pt x="15046" y="3268"/>
                    <a:pt x="15152" y="3308"/>
                    <a:pt x="15258" y="3308"/>
                  </a:cubicBezTo>
                  <a:cubicBezTo>
                    <a:pt x="15344" y="3308"/>
                    <a:pt x="15430" y="3281"/>
                    <a:pt x="15511" y="3223"/>
                  </a:cubicBezTo>
                  <a:cubicBezTo>
                    <a:pt x="15793" y="3044"/>
                    <a:pt x="15716" y="2608"/>
                    <a:pt x="15409" y="2505"/>
                  </a:cubicBezTo>
                  <a:cubicBezTo>
                    <a:pt x="15372" y="2493"/>
                    <a:pt x="15334" y="2488"/>
                    <a:pt x="15296" y="2488"/>
                  </a:cubicBezTo>
                  <a:close/>
                  <a:moveTo>
                    <a:pt x="3455" y="3035"/>
                  </a:moveTo>
                  <a:cubicBezTo>
                    <a:pt x="3318" y="3035"/>
                    <a:pt x="3186" y="3190"/>
                    <a:pt x="3254" y="3326"/>
                  </a:cubicBezTo>
                  <a:cubicBezTo>
                    <a:pt x="3254" y="3352"/>
                    <a:pt x="3280" y="3352"/>
                    <a:pt x="3306" y="3377"/>
                  </a:cubicBezTo>
                  <a:cubicBezTo>
                    <a:pt x="3348" y="3420"/>
                    <a:pt x="3398" y="3439"/>
                    <a:pt x="3447" y="3439"/>
                  </a:cubicBezTo>
                  <a:cubicBezTo>
                    <a:pt x="3488" y="3439"/>
                    <a:pt x="3527" y="3426"/>
                    <a:pt x="3562" y="3403"/>
                  </a:cubicBezTo>
                  <a:cubicBezTo>
                    <a:pt x="3690" y="3300"/>
                    <a:pt x="3665" y="3095"/>
                    <a:pt x="3511" y="3044"/>
                  </a:cubicBezTo>
                  <a:cubicBezTo>
                    <a:pt x="3492" y="3038"/>
                    <a:pt x="3474" y="3035"/>
                    <a:pt x="3455" y="3035"/>
                  </a:cubicBezTo>
                  <a:close/>
                  <a:moveTo>
                    <a:pt x="10101" y="2744"/>
                  </a:moveTo>
                  <a:cubicBezTo>
                    <a:pt x="10028" y="2744"/>
                    <a:pt x="9956" y="2766"/>
                    <a:pt x="9894" y="2817"/>
                  </a:cubicBezTo>
                  <a:lnTo>
                    <a:pt x="9894" y="2817"/>
                  </a:lnTo>
                  <a:cubicBezTo>
                    <a:pt x="9894" y="2816"/>
                    <a:pt x="9895" y="2815"/>
                    <a:pt x="9896" y="2813"/>
                  </a:cubicBezTo>
                  <a:lnTo>
                    <a:pt x="9896" y="2813"/>
                  </a:lnTo>
                  <a:lnTo>
                    <a:pt x="9870" y="2839"/>
                  </a:lnTo>
                  <a:cubicBezTo>
                    <a:pt x="9878" y="2831"/>
                    <a:pt x="9886" y="2824"/>
                    <a:pt x="9894" y="2817"/>
                  </a:cubicBezTo>
                  <a:lnTo>
                    <a:pt x="9894" y="2817"/>
                  </a:lnTo>
                  <a:cubicBezTo>
                    <a:pt x="9869" y="2867"/>
                    <a:pt x="9844" y="2916"/>
                    <a:pt x="9819" y="2941"/>
                  </a:cubicBezTo>
                  <a:cubicBezTo>
                    <a:pt x="9767" y="3121"/>
                    <a:pt x="9819" y="3300"/>
                    <a:pt x="9973" y="3429"/>
                  </a:cubicBezTo>
                  <a:cubicBezTo>
                    <a:pt x="10030" y="3467"/>
                    <a:pt x="10094" y="3485"/>
                    <a:pt x="10158" y="3485"/>
                  </a:cubicBezTo>
                  <a:cubicBezTo>
                    <a:pt x="10348" y="3485"/>
                    <a:pt x="10530" y="3326"/>
                    <a:pt x="10511" y="3095"/>
                  </a:cubicBezTo>
                  <a:cubicBezTo>
                    <a:pt x="10511" y="2913"/>
                    <a:pt x="10304" y="2744"/>
                    <a:pt x="10101" y="2744"/>
                  </a:cubicBezTo>
                  <a:close/>
                  <a:moveTo>
                    <a:pt x="14770" y="4548"/>
                  </a:moveTo>
                  <a:cubicBezTo>
                    <a:pt x="14646" y="4548"/>
                    <a:pt x="14495" y="4700"/>
                    <a:pt x="14563" y="4813"/>
                  </a:cubicBezTo>
                  <a:cubicBezTo>
                    <a:pt x="14588" y="4839"/>
                    <a:pt x="14588" y="4865"/>
                    <a:pt x="14614" y="4890"/>
                  </a:cubicBezTo>
                  <a:cubicBezTo>
                    <a:pt x="14661" y="4922"/>
                    <a:pt x="14719" y="4944"/>
                    <a:pt x="14780" y="4944"/>
                  </a:cubicBezTo>
                  <a:cubicBezTo>
                    <a:pt x="14818" y="4944"/>
                    <a:pt x="14857" y="4935"/>
                    <a:pt x="14896" y="4916"/>
                  </a:cubicBezTo>
                  <a:cubicBezTo>
                    <a:pt x="15024" y="4813"/>
                    <a:pt x="14998" y="4608"/>
                    <a:pt x="14819" y="4557"/>
                  </a:cubicBezTo>
                  <a:cubicBezTo>
                    <a:pt x="14804" y="4551"/>
                    <a:pt x="14787" y="4548"/>
                    <a:pt x="14770" y="4548"/>
                  </a:cubicBezTo>
                  <a:close/>
                  <a:moveTo>
                    <a:pt x="4573" y="4622"/>
                  </a:moveTo>
                  <a:cubicBezTo>
                    <a:pt x="4312" y="4622"/>
                    <a:pt x="4040" y="4894"/>
                    <a:pt x="4177" y="5147"/>
                  </a:cubicBezTo>
                  <a:cubicBezTo>
                    <a:pt x="4203" y="5172"/>
                    <a:pt x="4229" y="5224"/>
                    <a:pt x="4254" y="5249"/>
                  </a:cubicBezTo>
                  <a:cubicBezTo>
                    <a:pt x="4344" y="5324"/>
                    <a:pt x="4451" y="5364"/>
                    <a:pt x="4555" y="5364"/>
                  </a:cubicBezTo>
                  <a:cubicBezTo>
                    <a:pt x="4630" y="5364"/>
                    <a:pt x="4703" y="5343"/>
                    <a:pt x="4767" y="5300"/>
                  </a:cubicBezTo>
                  <a:cubicBezTo>
                    <a:pt x="5024" y="5121"/>
                    <a:pt x="4972" y="4711"/>
                    <a:pt x="4665" y="4634"/>
                  </a:cubicBezTo>
                  <a:cubicBezTo>
                    <a:pt x="4635" y="4626"/>
                    <a:pt x="4604" y="4622"/>
                    <a:pt x="4573" y="4622"/>
                  </a:cubicBezTo>
                  <a:close/>
                  <a:moveTo>
                    <a:pt x="8987" y="4400"/>
                  </a:moveTo>
                  <a:cubicBezTo>
                    <a:pt x="8604" y="4400"/>
                    <a:pt x="8182" y="4821"/>
                    <a:pt x="8383" y="5224"/>
                  </a:cubicBezTo>
                  <a:cubicBezTo>
                    <a:pt x="8408" y="5275"/>
                    <a:pt x="8460" y="5352"/>
                    <a:pt x="8537" y="5403"/>
                  </a:cubicBezTo>
                  <a:cubicBezTo>
                    <a:pt x="8665" y="5503"/>
                    <a:pt x="8818" y="5555"/>
                    <a:pt x="8972" y="5555"/>
                  </a:cubicBezTo>
                  <a:cubicBezTo>
                    <a:pt x="9094" y="5555"/>
                    <a:pt x="9218" y="5522"/>
                    <a:pt x="9331" y="5454"/>
                  </a:cubicBezTo>
                  <a:cubicBezTo>
                    <a:pt x="9716" y="5172"/>
                    <a:pt x="9614" y="4557"/>
                    <a:pt x="9152" y="4429"/>
                  </a:cubicBezTo>
                  <a:cubicBezTo>
                    <a:pt x="9099" y="4409"/>
                    <a:pt x="9044" y="4400"/>
                    <a:pt x="8987" y="4400"/>
                  </a:cubicBezTo>
                  <a:close/>
                  <a:moveTo>
                    <a:pt x="16985" y="4741"/>
                  </a:moveTo>
                  <a:cubicBezTo>
                    <a:pt x="16596" y="4741"/>
                    <a:pt x="16152" y="5169"/>
                    <a:pt x="16358" y="5557"/>
                  </a:cubicBezTo>
                  <a:cubicBezTo>
                    <a:pt x="16409" y="5634"/>
                    <a:pt x="16460" y="5685"/>
                    <a:pt x="16511" y="5736"/>
                  </a:cubicBezTo>
                  <a:cubicBezTo>
                    <a:pt x="16640" y="5836"/>
                    <a:pt x="16793" y="5889"/>
                    <a:pt x="16947" y="5889"/>
                  </a:cubicBezTo>
                  <a:cubicBezTo>
                    <a:pt x="17069" y="5889"/>
                    <a:pt x="17193" y="5856"/>
                    <a:pt x="17306" y="5788"/>
                  </a:cubicBezTo>
                  <a:cubicBezTo>
                    <a:pt x="17717" y="5506"/>
                    <a:pt x="17614" y="4890"/>
                    <a:pt x="17127" y="4762"/>
                  </a:cubicBezTo>
                  <a:cubicBezTo>
                    <a:pt x="17081" y="4748"/>
                    <a:pt x="17034" y="4741"/>
                    <a:pt x="16985" y="4741"/>
                  </a:cubicBezTo>
                  <a:close/>
                  <a:moveTo>
                    <a:pt x="6587" y="6245"/>
                  </a:moveTo>
                  <a:cubicBezTo>
                    <a:pt x="6511" y="6245"/>
                    <a:pt x="6414" y="6334"/>
                    <a:pt x="6460" y="6403"/>
                  </a:cubicBezTo>
                  <a:cubicBezTo>
                    <a:pt x="6460" y="6429"/>
                    <a:pt x="6485" y="6429"/>
                    <a:pt x="6485" y="6454"/>
                  </a:cubicBezTo>
                  <a:cubicBezTo>
                    <a:pt x="6511" y="6467"/>
                    <a:pt x="6536" y="6474"/>
                    <a:pt x="6562" y="6474"/>
                  </a:cubicBezTo>
                  <a:cubicBezTo>
                    <a:pt x="6588" y="6474"/>
                    <a:pt x="6613" y="6467"/>
                    <a:pt x="6639" y="6454"/>
                  </a:cubicBezTo>
                  <a:cubicBezTo>
                    <a:pt x="6716" y="6403"/>
                    <a:pt x="6690" y="6275"/>
                    <a:pt x="6613" y="6249"/>
                  </a:cubicBezTo>
                  <a:cubicBezTo>
                    <a:pt x="6605" y="6246"/>
                    <a:pt x="6596" y="6245"/>
                    <a:pt x="6587" y="6245"/>
                  </a:cubicBezTo>
                  <a:close/>
                  <a:moveTo>
                    <a:pt x="813" y="5837"/>
                  </a:moveTo>
                  <a:cubicBezTo>
                    <a:pt x="428" y="5837"/>
                    <a:pt x="1" y="6278"/>
                    <a:pt x="203" y="6659"/>
                  </a:cubicBezTo>
                  <a:cubicBezTo>
                    <a:pt x="228" y="6711"/>
                    <a:pt x="280" y="6788"/>
                    <a:pt x="357" y="6839"/>
                  </a:cubicBezTo>
                  <a:cubicBezTo>
                    <a:pt x="485" y="6939"/>
                    <a:pt x="638" y="6991"/>
                    <a:pt x="792" y="6991"/>
                  </a:cubicBezTo>
                  <a:cubicBezTo>
                    <a:pt x="915" y="6991"/>
                    <a:pt x="1038" y="6958"/>
                    <a:pt x="1152" y="6890"/>
                  </a:cubicBezTo>
                  <a:cubicBezTo>
                    <a:pt x="1536" y="6608"/>
                    <a:pt x="1434" y="5993"/>
                    <a:pt x="972" y="5865"/>
                  </a:cubicBezTo>
                  <a:cubicBezTo>
                    <a:pt x="921" y="5845"/>
                    <a:pt x="868" y="5837"/>
                    <a:pt x="813" y="5837"/>
                  </a:cubicBezTo>
                  <a:close/>
                  <a:moveTo>
                    <a:pt x="8010" y="7201"/>
                  </a:moveTo>
                  <a:cubicBezTo>
                    <a:pt x="7933" y="7201"/>
                    <a:pt x="7856" y="7225"/>
                    <a:pt x="7791" y="7279"/>
                  </a:cubicBezTo>
                  <a:lnTo>
                    <a:pt x="7791" y="7279"/>
                  </a:lnTo>
                  <a:cubicBezTo>
                    <a:pt x="7792" y="7278"/>
                    <a:pt x="7792" y="7276"/>
                    <a:pt x="7793" y="7275"/>
                  </a:cubicBezTo>
                  <a:lnTo>
                    <a:pt x="7793" y="7275"/>
                  </a:lnTo>
                  <a:lnTo>
                    <a:pt x="7767" y="7301"/>
                  </a:lnTo>
                  <a:cubicBezTo>
                    <a:pt x="7775" y="7293"/>
                    <a:pt x="7783" y="7286"/>
                    <a:pt x="7791" y="7279"/>
                  </a:cubicBezTo>
                  <a:lnTo>
                    <a:pt x="7791" y="7279"/>
                  </a:lnTo>
                  <a:cubicBezTo>
                    <a:pt x="7766" y="7328"/>
                    <a:pt x="7741" y="7353"/>
                    <a:pt x="7716" y="7403"/>
                  </a:cubicBezTo>
                  <a:cubicBezTo>
                    <a:pt x="7665" y="7583"/>
                    <a:pt x="7716" y="7762"/>
                    <a:pt x="7870" y="7890"/>
                  </a:cubicBezTo>
                  <a:cubicBezTo>
                    <a:pt x="7928" y="7929"/>
                    <a:pt x="7992" y="7946"/>
                    <a:pt x="8055" y="7946"/>
                  </a:cubicBezTo>
                  <a:cubicBezTo>
                    <a:pt x="8245" y="7946"/>
                    <a:pt x="8428" y="7788"/>
                    <a:pt x="8408" y="7557"/>
                  </a:cubicBezTo>
                  <a:cubicBezTo>
                    <a:pt x="8408" y="7360"/>
                    <a:pt x="8209" y="7201"/>
                    <a:pt x="8010" y="7201"/>
                  </a:cubicBezTo>
                  <a:close/>
                  <a:moveTo>
                    <a:pt x="4446" y="7536"/>
                  </a:moveTo>
                  <a:cubicBezTo>
                    <a:pt x="4057" y="7536"/>
                    <a:pt x="3613" y="7964"/>
                    <a:pt x="3818" y="8352"/>
                  </a:cubicBezTo>
                  <a:cubicBezTo>
                    <a:pt x="3844" y="8429"/>
                    <a:pt x="3895" y="8480"/>
                    <a:pt x="3972" y="8531"/>
                  </a:cubicBezTo>
                  <a:cubicBezTo>
                    <a:pt x="4087" y="8631"/>
                    <a:pt x="4241" y="8684"/>
                    <a:pt x="4399" y="8684"/>
                  </a:cubicBezTo>
                  <a:cubicBezTo>
                    <a:pt x="4525" y="8684"/>
                    <a:pt x="4654" y="8651"/>
                    <a:pt x="4767" y="8583"/>
                  </a:cubicBezTo>
                  <a:cubicBezTo>
                    <a:pt x="5152" y="8301"/>
                    <a:pt x="5049" y="7685"/>
                    <a:pt x="4588" y="7557"/>
                  </a:cubicBezTo>
                  <a:cubicBezTo>
                    <a:pt x="4542" y="7543"/>
                    <a:pt x="4495" y="7536"/>
                    <a:pt x="4446" y="75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8" name="Google Shape;208;p6"/>
            <p:cNvSpPr/>
            <p:nvPr/>
          </p:nvSpPr>
          <p:spPr>
            <a:xfrm rot="718822">
              <a:off x="7632882" y="3365539"/>
              <a:ext cx="918528" cy="1181592"/>
            </a:xfrm>
            <a:custGeom>
              <a:avLst/>
              <a:gdLst/>
              <a:ahLst/>
              <a:cxnLst/>
              <a:rect l="l" t="t" r="r" b="b"/>
              <a:pathLst>
                <a:path w="39784" h="51178" extrusionOk="0">
                  <a:moveTo>
                    <a:pt x="39268" y="0"/>
                  </a:moveTo>
                  <a:cubicBezTo>
                    <a:pt x="39198" y="0"/>
                    <a:pt x="39125" y="22"/>
                    <a:pt x="39054" y="72"/>
                  </a:cubicBezTo>
                  <a:cubicBezTo>
                    <a:pt x="26772" y="10380"/>
                    <a:pt x="10053" y="27535"/>
                    <a:pt x="104" y="50665"/>
                  </a:cubicBezTo>
                  <a:cubicBezTo>
                    <a:pt x="1" y="50895"/>
                    <a:pt x="180" y="51152"/>
                    <a:pt x="437" y="51177"/>
                  </a:cubicBezTo>
                  <a:cubicBezTo>
                    <a:pt x="565" y="51177"/>
                    <a:pt x="668" y="51075"/>
                    <a:pt x="719" y="50972"/>
                  </a:cubicBezTo>
                  <a:cubicBezTo>
                    <a:pt x="10668" y="27945"/>
                    <a:pt x="27310" y="10868"/>
                    <a:pt x="39516" y="611"/>
                  </a:cubicBezTo>
                  <a:cubicBezTo>
                    <a:pt x="39784" y="363"/>
                    <a:pt x="39555" y="0"/>
                    <a:pt x="39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9" name="Google Shape;209;p6"/>
            <p:cNvSpPr/>
            <p:nvPr/>
          </p:nvSpPr>
          <p:spPr>
            <a:xfrm rot="718822">
              <a:off x="8009603" y="2528280"/>
              <a:ext cx="906430" cy="1506230"/>
            </a:xfrm>
            <a:custGeom>
              <a:avLst/>
              <a:gdLst/>
              <a:ahLst/>
              <a:cxnLst/>
              <a:rect l="l" t="t" r="r" b="b"/>
              <a:pathLst>
                <a:path w="39260" h="65239" extrusionOk="0">
                  <a:moveTo>
                    <a:pt x="31193" y="1"/>
                  </a:moveTo>
                  <a:cubicBezTo>
                    <a:pt x="29629" y="1"/>
                    <a:pt x="28036" y="370"/>
                    <a:pt x="26643" y="1056"/>
                  </a:cubicBezTo>
                  <a:cubicBezTo>
                    <a:pt x="23259" y="2722"/>
                    <a:pt x="20848" y="5825"/>
                    <a:pt x="18746" y="8953"/>
                  </a:cubicBezTo>
                  <a:lnTo>
                    <a:pt x="18746" y="8928"/>
                  </a:lnTo>
                  <a:cubicBezTo>
                    <a:pt x="13079" y="17313"/>
                    <a:pt x="9001" y="26595"/>
                    <a:pt x="6078" y="36263"/>
                  </a:cubicBezTo>
                  <a:cubicBezTo>
                    <a:pt x="5078" y="39622"/>
                    <a:pt x="4027" y="42058"/>
                    <a:pt x="2822" y="45340"/>
                  </a:cubicBezTo>
                  <a:cubicBezTo>
                    <a:pt x="214" y="52473"/>
                    <a:pt x="1430" y="62307"/>
                    <a:pt x="14" y="65213"/>
                  </a:cubicBezTo>
                  <a:lnTo>
                    <a:pt x="14" y="65213"/>
                  </a:lnTo>
                  <a:cubicBezTo>
                    <a:pt x="7580" y="49885"/>
                    <a:pt x="20598" y="32563"/>
                    <a:pt x="32080" y="19877"/>
                  </a:cubicBezTo>
                  <a:cubicBezTo>
                    <a:pt x="34310" y="17415"/>
                    <a:pt x="36644" y="14928"/>
                    <a:pt x="37952" y="11851"/>
                  </a:cubicBezTo>
                  <a:cubicBezTo>
                    <a:pt x="39234" y="8800"/>
                    <a:pt x="39259" y="4928"/>
                    <a:pt x="37054" y="2415"/>
                  </a:cubicBezTo>
                  <a:cubicBezTo>
                    <a:pt x="35606" y="755"/>
                    <a:pt x="33429" y="1"/>
                    <a:pt x="31193" y="1"/>
                  </a:cubicBezTo>
                  <a:close/>
                  <a:moveTo>
                    <a:pt x="14" y="65213"/>
                  </a:moveTo>
                  <a:lnTo>
                    <a:pt x="14" y="65213"/>
                  </a:lnTo>
                  <a:cubicBezTo>
                    <a:pt x="10" y="65221"/>
                    <a:pt x="5" y="65230"/>
                    <a:pt x="1" y="65239"/>
                  </a:cubicBezTo>
                  <a:cubicBezTo>
                    <a:pt x="5" y="65230"/>
                    <a:pt x="10" y="65221"/>
                    <a:pt x="14" y="652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0" name="Google Shape;210;p6"/>
            <p:cNvSpPr/>
            <p:nvPr/>
          </p:nvSpPr>
          <p:spPr>
            <a:xfrm rot="718822">
              <a:off x="8025575" y="2445523"/>
              <a:ext cx="854321" cy="1538669"/>
            </a:xfrm>
            <a:custGeom>
              <a:avLst/>
              <a:gdLst/>
              <a:ahLst/>
              <a:cxnLst/>
              <a:rect l="l" t="t" r="r" b="b"/>
              <a:pathLst>
                <a:path w="37003" h="66644" extrusionOk="0">
                  <a:moveTo>
                    <a:pt x="29021" y="0"/>
                  </a:moveTo>
                  <a:cubicBezTo>
                    <a:pt x="27307" y="0"/>
                    <a:pt x="25551" y="457"/>
                    <a:pt x="24053" y="1281"/>
                  </a:cubicBezTo>
                  <a:cubicBezTo>
                    <a:pt x="20745" y="3128"/>
                    <a:pt x="18489" y="6333"/>
                    <a:pt x="16514" y="9538"/>
                  </a:cubicBezTo>
                  <a:lnTo>
                    <a:pt x="16514" y="9513"/>
                  </a:lnTo>
                  <a:cubicBezTo>
                    <a:pt x="11232" y="18154"/>
                    <a:pt x="7591" y="27616"/>
                    <a:pt x="5129" y="37411"/>
                  </a:cubicBezTo>
                  <a:cubicBezTo>
                    <a:pt x="4257" y="40796"/>
                    <a:pt x="3360" y="43284"/>
                    <a:pt x="2308" y="46617"/>
                  </a:cubicBezTo>
                  <a:cubicBezTo>
                    <a:pt x="1" y="53874"/>
                    <a:pt x="1693" y="63669"/>
                    <a:pt x="411" y="66644"/>
                  </a:cubicBezTo>
                  <a:lnTo>
                    <a:pt x="411" y="66644"/>
                  </a:lnTo>
                  <a:cubicBezTo>
                    <a:pt x="7257" y="50951"/>
                    <a:pt x="19437" y="33052"/>
                    <a:pt x="30335" y="19846"/>
                  </a:cubicBezTo>
                  <a:cubicBezTo>
                    <a:pt x="32464" y="17257"/>
                    <a:pt x="34695" y="14692"/>
                    <a:pt x="35849" y="11564"/>
                  </a:cubicBezTo>
                  <a:cubicBezTo>
                    <a:pt x="37002" y="8436"/>
                    <a:pt x="36823" y="4564"/>
                    <a:pt x="34515" y="2153"/>
                  </a:cubicBezTo>
                  <a:cubicBezTo>
                    <a:pt x="33098" y="666"/>
                    <a:pt x="31091" y="0"/>
                    <a:pt x="290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1" name="Google Shape;211;p6"/>
            <p:cNvSpPr/>
            <p:nvPr/>
          </p:nvSpPr>
          <p:spPr>
            <a:xfrm rot="718822">
              <a:off x="8557141" y="2511476"/>
              <a:ext cx="353037" cy="279917"/>
            </a:xfrm>
            <a:custGeom>
              <a:avLst/>
              <a:gdLst/>
              <a:ahLst/>
              <a:cxnLst/>
              <a:rect l="l" t="t" r="r" b="b"/>
              <a:pathLst>
                <a:path w="15291" h="12124" extrusionOk="0">
                  <a:moveTo>
                    <a:pt x="8935" y="0"/>
                  </a:moveTo>
                  <a:cubicBezTo>
                    <a:pt x="8915" y="0"/>
                    <a:pt x="8895" y="3"/>
                    <a:pt x="8873" y="9"/>
                  </a:cubicBezTo>
                  <a:cubicBezTo>
                    <a:pt x="8745" y="35"/>
                    <a:pt x="8642" y="265"/>
                    <a:pt x="8770" y="368"/>
                  </a:cubicBezTo>
                  <a:cubicBezTo>
                    <a:pt x="8796" y="368"/>
                    <a:pt x="8822" y="368"/>
                    <a:pt x="8847" y="394"/>
                  </a:cubicBezTo>
                  <a:cubicBezTo>
                    <a:pt x="8950" y="394"/>
                    <a:pt x="9053" y="368"/>
                    <a:pt x="9104" y="265"/>
                  </a:cubicBezTo>
                  <a:cubicBezTo>
                    <a:pt x="9172" y="153"/>
                    <a:pt x="9080" y="0"/>
                    <a:pt x="8935" y="0"/>
                  </a:cubicBezTo>
                  <a:close/>
                  <a:moveTo>
                    <a:pt x="11916" y="1183"/>
                  </a:moveTo>
                  <a:cubicBezTo>
                    <a:pt x="11893" y="1183"/>
                    <a:pt x="11871" y="1185"/>
                    <a:pt x="11848" y="1189"/>
                  </a:cubicBezTo>
                  <a:cubicBezTo>
                    <a:pt x="11565" y="1240"/>
                    <a:pt x="11360" y="1753"/>
                    <a:pt x="11642" y="1932"/>
                  </a:cubicBezTo>
                  <a:cubicBezTo>
                    <a:pt x="11694" y="1958"/>
                    <a:pt x="11745" y="1983"/>
                    <a:pt x="11796" y="2009"/>
                  </a:cubicBezTo>
                  <a:cubicBezTo>
                    <a:pt x="11822" y="2012"/>
                    <a:pt x="11848" y="2014"/>
                    <a:pt x="11873" y="2014"/>
                  </a:cubicBezTo>
                  <a:cubicBezTo>
                    <a:pt x="12051" y="2014"/>
                    <a:pt x="12219" y="1935"/>
                    <a:pt x="12309" y="1778"/>
                  </a:cubicBezTo>
                  <a:cubicBezTo>
                    <a:pt x="12452" y="1492"/>
                    <a:pt x="12218" y="1183"/>
                    <a:pt x="11916" y="1183"/>
                  </a:cubicBezTo>
                  <a:close/>
                  <a:moveTo>
                    <a:pt x="6093" y="1486"/>
                  </a:moveTo>
                  <a:cubicBezTo>
                    <a:pt x="5938" y="1486"/>
                    <a:pt x="5786" y="1562"/>
                    <a:pt x="5745" y="1727"/>
                  </a:cubicBezTo>
                  <a:cubicBezTo>
                    <a:pt x="5745" y="1778"/>
                    <a:pt x="5745" y="1804"/>
                    <a:pt x="5745" y="1855"/>
                  </a:cubicBezTo>
                  <a:cubicBezTo>
                    <a:pt x="5770" y="2035"/>
                    <a:pt x="5924" y="2189"/>
                    <a:pt x="6104" y="2214"/>
                  </a:cubicBezTo>
                  <a:cubicBezTo>
                    <a:pt x="6114" y="2215"/>
                    <a:pt x="6124" y="2216"/>
                    <a:pt x="6134" y="2216"/>
                  </a:cubicBezTo>
                  <a:cubicBezTo>
                    <a:pt x="6400" y="2216"/>
                    <a:pt x="6585" y="1897"/>
                    <a:pt x="6437" y="1650"/>
                  </a:cubicBezTo>
                  <a:cubicBezTo>
                    <a:pt x="6366" y="1543"/>
                    <a:pt x="6228" y="1486"/>
                    <a:pt x="6093" y="1486"/>
                  </a:cubicBezTo>
                  <a:close/>
                  <a:moveTo>
                    <a:pt x="9380" y="1591"/>
                  </a:moveTo>
                  <a:cubicBezTo>
                    <a:pt x="9348" y="1591"/>
                    <a:pt x="9316" y="1593"/>
                    <a:pt x="9283" y="1599"/>
                  </a:cubicBezTo>
                  <a:cubicBezTo>
                    <a:pt x="8847" y="1676"/>
                    <a:pt x="8565" y="2394"/>
                    <a:pt x="8976" y="2676"/>
                  </a:cubicBezTo>
                  <a:cubicBezTo>
                    <a:pt x="9027" y="2701"/>
                    <a:pt x="9104" y="2753"/>
                    <a:pt x="9181" y="2753"/>
                  </a:cubicBezTo>
                  <a:cubicBezTo>
                    <a:pt x="9222" y="2760"/>
                    <a:pt x="9265" y="2764"/>
                    <a:pt x="9307" y="2764"/>
                  </a:cubicBezTo>
                  <a:cubicBezTo>
                    <a:pt x="9550" y="2764"/>
                    <a:pt x="9793" y="2642"/>
                    <a:pt x="9924" y="2445"/>
                  </a:cubicBezTo>
                  <a:cubicBezTo>
                    <a:pt x="10115" y="2040"/>
                    <a:pt x="9796" y="1591"/>
                    <a:pt x="9380" y="1591"/>
                  </a:cubicBezTo>
                  <a:close/>
                  <a:moveTo>
                    <a:pt x="4129" y="3189"/>
                  </a:moveTo>
                  <a:cubicBezTo>
                    <a:pt x="4052" y="3214"/>
                    <a:pt x="4001" y="3343"/>
                    <a:pt x="4078" y="3394"/>
                  </a:cubicBezTo>
                  <a:lnTo>
                    <a:pt x="4078" y="3419"/>
                  </a:lnTo>
                  <a:lnTo>
                    <a:pt x="4104" y="3419"/>
                  </a:lnTo>
                  <a:cubicBezTo>
                    <a:pt x="4155" y="3419"/>
                    <a:pt x="4232" y="3394"/>
                    <a:pt x="4257" y="3343"/>
                  </a:cubicBezTo>
                  <a:cubicBezTo>
                    <a:pt x="4283" y="3266"/>
                    <a:pt x="4206" y="3189"/>
                    <a:pt x="4129" y="3189"/>
                  </a:cubicBezTo>
                  <a:close/>
                  <a:moveTo>
                    <a:pt x="14587" y="2354"/>
                  </a:moveTo>
                  <a:cubicBezTo>
                    <a:pt x="14547" y="2354"/>
                    <a:pt x="14505" y="2359"/>
                    <a:pt x="14463" y="2368"/>
                  </a:cubicBezTo>
                  <a:cubicBezTo>
                    <a:pt x="14027" y="2445"/>
                    <a:pt x="13745" y="3137"/>
                    <a:pt x="14155" y="3419"/>
                  </a:cubicBezTo>
                  <a:lnTo>
                    <a:pt x="14130" y="3419"/>
                  </a:lnTo>
                  <a:cubicBezTo>
                    <a:pt x="14207" y="3471"/>
                    <a:pt x="14284" y="3496"/>
                    <a:pt x="14360" y="3496"/>
                  </a:cubicBezTo>
                  <a:cubicBezTo>
                    <a:pt x="14415" y="3511"/>
                    <a:pt x="14471" y="3519"/>
                    <a:pt x="14527" y="3519"/>
                  </a:cubicBezTo>
                  <a:cubicBezTo>
                    <a:pt x="14756" y="3519"/>
                    <a:pt x="14980" y="3395"/>
                    <a:pt x="15104" y="3189"/>
                  </a:cubicBezTo>
                  <a:cubicBezTo>
                    <a:pt x="15290" y="2793"/>
                    <a:pt x="14990" y="2354"/>
                    <a:pt x="14587" y="2354"/>
                  </a:cubicBezTo>
                  <a:close/>
                  <a:moveTo>
                    <a:pt x="12388" y="3205"/>
                  </a:moveTo>
                  <a:cubicBezTo>
                    <a:pt x="12371" y="3205"/>
                    <a:pt x="12353" y="3208"/>
                    <a:pt x="12335" y="3214"/>
                  </a:cubicBezTo>
                  <a:cubicBezTo>
                    <a:pt x="12181" y="3240"/>
                    <a:pt x="12078" y="3471"/>
                    <a:pt x="12232" y="3573"/>
                  </a:cubicBezTo>
                  <a:cubicBezTo>
                    <a:pt x="12258" y="3573"/>
                    <a:pt x="12283" y="3599"/>
                    <a:pt x="12309" y="3599"/>
                  </a:cubicBezTo>
                  <a:cubicBezTo>
                    <a:pt x="12323" y="3604"/>
                    <a:pt x="12337" y="3606"/>
                    <a:pt x="12352" y="3606"/>
                  </a:cubicBezTo>
                  <a:cubicBezTo>
                    <a:pt x="12421" y="3606"/>
                    <a:pt x="12498" y="3560"/>
                    <a:pt x="12540" y="3496"/>
                  </a:cubicBezTo>
                  <a:cubicBezTo>
                    <a:pt x="12608" y="3361"/>
                    <a:pt x="12516" y="3205"/>
                    <a:pt x="12388" y="3205"/>
                  </a:cubicBezTo>
                  <a:close/>
                  <a:moveTo>
                    <a:pt x="7478" y="3842"/>
                  </a:moveTo>
                  <a:cubicBezTo>
                    <a:pt x="7323" y="3842"/>
                    <a:pt x="7170" y="3912"/>
                    <a:pt x="7129" y="4061"/>
                  </a:cubicBezTo>
                  <a:lnTo>
                    <a:pt x="7155" y="4061"/>
                  </a:lnTo>
                  <a:cubicBezTo>
                    <a:pt x="7155" y="4112"/>
                    <a:pt x="7155" y="4163"/>
                    <a:pt x="7155" y="4214"/>
                  </a:cubicBezTo>
                  <a:cubicBezTo>
                    <a:pt x="7181" y="4394"/>
                    <a:pt x="7334" y="4522"/>
                    <a:pt x="7514" y="4573"/>
                  </a:cubicBezTo>
                  <a:cubicBezTo>
                    <a:pt x="7796" y="4573"/>
                    <a:pt x="7976" y="4240"/>
                    <a:pt x="7822" y="4009"/>
                  </a:cubicBezTo>
                  <a:cubicBezTo>
                    <a:pt x="7761" y="3900"/>
                    <a:pt x="7619" y="3842"/>
                    <a:pt x="7478" y="3842"/>
                  </a:cubicBezTo>
                  <a:close/>
                  <a:moveTo>
                    <a:pt x="3853" y="5099"/>
                  </a:moveTo>
                  <a:cubicBezTo>
                    <a:pt x="3701" y="5099"/>
                    <a:pt x="3554" y="5169"/>
                    <a:pt x="3514" y="5317"/>
                  </a:cubicBezTo>
                  <a:cubicBezTo>
                    <a:pt x="3514" y="5368"/>
                    <a:pt x="3514" y="5420"/>
                    <a:pt x="3514" y="5471"/>
                  </a:cubicBezTo>
                  <a:cubicBezTo>
                    <a:pt x="3539" y="5650"/>
                    <a:pt x="3693" y="5804"/>
                    <a:pt x="3873" y="5830"/>
                  </a:cubicBezTo>
                  <a:cubicBezTo>
                    <a:pt x="4155" y="5830"/>
                    <a:pt x="4360" y="5522"/>
                    <a:pt x="4206" y="5266"/>
                  </a:cubicBezTo>
                  <a:cubicBezTo>
                    <a:pt x="4133" y="5156"/>
                    <a:pt x="3991" y="5099"/>
                    <a:pt x="3853" y="5099"/>
                  </a:cubicBezTo>
                  <a:close/>
                  <a:moveTo>
                    <a:pt x="7382" y="5816"/>
                  </a:moveTo>
                  <a:cubicBezTo>
                    <a:pt x="7341" y="5816"/>
                    <a:pt x="7300" y="5820"/>
                    <a:pt x="7258" y="5830"/>
                  </a:cubicBezTo>
                  <a:cubicBezTo>
                    <a:pt x="6822" y="5907"/>
                    <a:pt x="6540" y="6625"/>
                    <a:pt x="6924" y="6907"/>
                  </a:cubicBezTo>
                  <a:lnTo>
                    <a:pt x="6950" y="6907"/>
                  </a:lnTo>
                  <a:cubicBezTo>
                    <a:pt x="7001" y="6932"/>
                    <a:pt x="7078" y="6958"/>
                    <a:pt x="7155" y="6984"/>
                  </a:cubicBezTo>
                  <a:cubicBezTo>
                    <a:pt x="7196" y="6991"/>
                    <a:pt x="7238" y="6995"/>
                    <a:pt x="7280" y="6995"/>
                  </a:cubicBezTo>
                  <a:cubicBezTo>
                    <a:pt x="7524" y="6995"/>
                    <a:pt x="7767" y="6869"/>
                    <a:pt x="7899" y="6650"/>
                  </a:cubicBezTo>
                  <a:cubicBezTo>
                    <a:pt x="8085" y="6254"/>
                    <a:pt x="7785" y="5816"/>
                    <a:pt x="7382" y="5816"/>
                  </a:cubicBezTo>
                  <a:close/>
                  <a:moveTo>
                    <a:pt x="1704" y="7231"/>
                  </a:moveTo>
                  <a:cubicBezTo>
                    <a:pt x="1684" y="7231"/>
                    <a:pt x="1663" y="7234"/>
                    <a:pt x="1642" y="7240"/>
                  </a:cubicBezTo>
                  <a:cubicBezTo>
                    <a:pt x="1514" y="7266"/>
                    <a:pt x="1411" y="7497"/>
                    <a:pt x="1539" y="7599"/>
                  </a:cubicBezTo>
                  <a:cubicBezTo>
                    <a:pt x="1565" y="7599"/>
                    <a:pt x="1591" y="7625"/>
                    <a:pt x="1616" y="7625"/>
                  </a:cubicBezTo>
                  <a:cubicBezTo>
                    <a:pt x="1634" y="7629"/>
                    <a:pt x="1653" y="7631"/>
                    <a:pt x="1670" y="7631"/>
                  </a:cubicBezTo>
                  <a:cubicBezTo>
                    <a:pt x="1754" y="7631"/>
                    <a:pt x="1830" y="7586"/>
                    <a:pt x="1873" y="7522"/>
                  </a:cubicBezTo>
                  <a:cubicBezTo>
                    <a:pt x="1940" y="7387"/>
                    <a:pt x="1849" y="7231"/>
                    <a:pt x="1704" y="7231"/>
                  </a:cubicBezTo>
                  <a:close/>
                  <a:moveTo>
                    <a:pt x="5899" y="8599"/>
                  </a:moveTo>
                  <a:cubicBezTo>
                    <a:pt x="5822" y="8599"/>
                    <a:pt x="5770" y="8753"/>
                    <a:pt x="5847" y="8804"/>
                  </a:cubicBezTo>
                  <a:cubicBezTo>
                    <a:pt x="5847" y="8804"/>
                    <a:pt x="5873" y="8804"/>
                    <a:pt x="5873" y="8830"/>
                  </a:cubicBezTo>
                  <a:cubicBezTo>
                    <a:pt x="5924" y="8830"/>
                    <a:pt x="6001" y="8804"/>
                    <a:pt x="6027" y="8753"/>
                  </a:cubicBezTo>
                  <a:cubicBezTo>
                    <a:pt x="6052" y="8676"/>
                    <a:pt x="5975" y="8599"/>
                    <a:pt x="5899" y="8599"/>
                  </a:cubicBezTo>
                  <a:close/>
                  <a:moveTo>
                    <a:pt x="3453" y="8132"/>
                  </a:moveTo>
                  <a:cubicBezTo>
                    <a:pt x="3431" y="8132"/>
                    <a:pt x="3408" y="8134"/>
                    <a:pt x="3386" y="8138"/>
                  </a:cubicBezTo>
                  <a:cubicBezTo>
                    <a:pt x="3103" y="8189"/>
                    <a:pt x="2924" y="8651"/>
                    <a:pt x="3206" y="8830"/>
                  </a:cubicBezTo>
                  <a:cubicBezTo>
                    <a:pt x="3232" y="8856"/>
                    <a:pt x="3283" y="8856"/>
                    <a:pt x="3334" y="8881"/>
                  </a:cubicBezTo>
                  <a:cubicBezTo>
                    <a:pt x="3357" y="8885"/>
                    <a:pt x="3380" y="8886"/>
                    <a:pt x="3403" y="8886"/>
                  </a:cubicBezTo>
                  <a:cubicBezTo>
                    <a:pt x="3558" y="8886"/>
                    <a:pt x="3706" y="8810"/>
                    <a:pt x="3796" y="8676"/>
                  </a:cubicBezTo>
                  <a:cubicBezTo>
                    <a:pt x="3915" y="8415"/>
                    <a:pt x="3726" y="8132"/>
                    <a:pt x="3453" y="8132"/>
                  </a:cubicBezTo>
                  <a:close/>
                  <a:moveTo>
                    <a:pt x="7730" y="8742"/>
                  </a:moveTo>
                  <a:cubicBezTo>
                    <a:pt x="7579" y="8742"/>
                    <a:pt x="7427" y="8819"/>
                    <a:pt x="7386" y="8984"/>
                  </a:cubicBezTo>
                  <a:cubicBezTo>
                    <a:pt x="7386" y="9010"/>
                    <a:pt x="7386" y="9061"/>
                    <a:pt x="7386" y="9112"/>
                  </a:cubicBezTo>
                  <a:cubicBezTo>
                    <a:pt x="7437" y="9292"/>
                    <a:pt x="7565" y="9445"/>
                    <a:pt x="7745" y="9471"/>
                  </a:cubicBezTo>
                  <a:cubicBezTo>
                    <a:pt x="8027" y="9471"/>
                    <a:pt x="8232" y="9163"/>
                    <a:pt x="8052" y="8907"/>
                  </a:cubicBezTo>
                  <a:cubicBezTo>
                    <a:pt x="7993" y="8800"/>
                    <a:pt x="7862" y="8742"/>
                    <a:pt x="7730" y="8742"/>
                  </a:cubicBezTo>
                  <a:close/>
                  <a:moveTo>
                    <a:pt x="4824" y="10739"/>
                  </a:moveTo>
                  <a:cubicBezTo>
                    <a:pt x="4782" y="10739"/>
                    <a:pt x="4738" y="10744"/>
                    <a:pt x="4693" y="10753"/>
                  </a:cubicBezTo>
                  <a:cubicBezTo>
                    <a:pt x="4257" y="10830"/>
                    <a:pt x="4001" y="11522"/>
                    <a:pt x="4411" y="11805"/>
                  </a:cubicBezTo>
                  <a:lnTo>
                    <a:pt x="4386" y="11805"/>
                  </a:lnTo>
                  <a:cubicBezTo>
                    <a:pt x="4463" y="11856"/>
                    <a:pt x="4539" y="11881"/>
                    <a:pt x="4616" y="11907"/>
                  </a:cubicBezTo>
                  <a:cubicBezTo>
                    <a:pt x="4658" y="11915"/>
                    <a:pt x="4699" y="11918"/>
                    <a:pt x="4739" y="11918"/>
                  </a:cubicBezTo>
                  <a:cubicBezTo>
                    <a:pt x="4978" y="11918"/>
                    <a:pt x="5203" y="11793"/>
                    <a:pt x="5334" y="11574"/>
                  </a:cubicBezTo>
                  <a:cubicBezTo>
                    <a:pt x="5544" y="11178"/>
                    <a:pt x="5246" y="10739"/>
                    <a:pt x="4824" y="10739"/>
                  </a:cubicBezTo>
                  <a:close/>
                  <a:moveTo>
                    <a:pt x="816" y="10950"/>
                  </a:moveTo>
                  <a:cubicBezTo>
                    <a:pt x="784" y="10950"/>
                    <a:pt x="751" y="10953"/>
                    <a:pt x="719" y="10958"/>
                  </a:cubicBezTo>
                  <a:cubicBezTo>
                    <a:pt x="283" y="11035"/>
                    <a:pt x="1" y="11753"/>
                    <a:pt x="411" y="12035"/>
                  </a:cubicBezTo>
                  <a:cubicBezTo>
                    <a:pt x="462" y="12061"/>
                    <a:pt x="539" y="12087"/>
                    <a:pt x="616" y="12112"/>
                  </a:cubicBezTo>
                  <a:cubicBezTo>
                    <a:pt x="658" y="12120"/>
                    <a:pt x="700" y="12123"/>
                    <a:pt x="742" y="12123"/>
                  </a:cubicBezTo>
                  <a:cubicBezTo>
                    <a:pt x="986" y="12123"/>
                    <a:pt x="1229" y="12001"/>
                    <a:pt x="1360" y="11805"/>
                  </a:cubicBezTo>
                  <a:cubicBezTo>
                    <a:pt x="1550" y="11400"/>
                    <a:pt x="1232" y="10950"/>
                    <a:pt x="816" y="1095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2" name="Google Shape;212;p6"/>
            <p:cNvSpPr/>
            <p:nvPr/>
          </p:nvSpPr>
          <p:spPr>
            <a:xfrm rot="718822">
              <a:off x="8018037" y="2549860"/>
              <a:ext cx="697670" cy="1395916"/>
            </a:xfrm>
            <a:custGeom>
              <a:avLst/>
              <a:gdLst/>
              <a:ahLst/>
              <a:cxnLst/>
              <a:rect l="l" t="t" r="r" b="b"/>
              <a:pathLst>
                <a:path w="30218" h="60461" extrusionOk="0">
                  <a:moveTo>
                    <a:pt x="29718" y="1"/>
                  </a:moveTo>
                  <a:cubicBezTo>
                    <a:pt x="29628" y="1"/>
                    <a:pt x="29537" y="37"/>
                    <a:pt x="29464" y="124"/>
                  </a:cubicBezTo>
                  <a:cubicBezTo>
                    <a:pt x="15053" y="18330"/>
                    <a:pt x="4052" y="40716"/>
                    <a:pt x="52" y="60025"/>
                  </a:cubicBezTo>
                  <a:cubicBezTo>
                    <a:pt x="1" y="60230"/>
                    <a:pt x="129" y="60409"/>
                    <a:pt x="334" y="60461"/>
                  </a:cubicBezTo>
                  <a:lnTo>
                    <a:pt x="411" y="60461"/>
                  </a:lnTo>
                  <a:cubicBezTo>
                    <a:pt x="565" y="60461"/>
                    <a:pt x="719" y="60333"/>
                    <a:pt x="744" y="60179"/>
                  </a:cubicBezTo>
                  <a:cubicBezTo>
                    <a:pt x="4745" y="40947"/>
                    <a:pt x="15668" y="18689"/>
                    <a:pt x="30028" y="560"/>
                  </a:cubicBezTo>
                  <a:cubicBezTo>
                    <a:pt x="30218" y="294"/>
                    <a:pt x="29972" y="1"/>
                    <a:pt x="297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13" name="Google Shape;213;p6"/>
          <p:cNvSpPr txBox="1">
            <a:spLocks noGrp="1"/>
          </p:cNvSpPr>
          <p:nvPr>
            <p:ph type="title"/>
          </p:nvPr>
        </p:nvSpPr>
        <p:spPr>
          <a:xfrm>
            <a:off x="2642200" y="778467"/>
            <a:ext cx="6907600" cy="540800"/>
          </a:xfrm>
          <a:prstGeom prst="rect">
            <a:avLst/>
          </a:prstGeom>
          <a:effectLst>
            <a:outerShdw dist="28575" dir="192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grpSp>
        <p:nvGrpSpPr>
          <p:cNvPr id="214" name="Google Shape;214;p6"/>
          <p:cNvGrpSpPr/>
          <p:nvPr/>
        </p:nvGrpSpPr>
        <p:grpSpPr>
          <a:xfrm>
            <a:off x="945533" y="1672986"/>
            <a:ext cx="10301600" cy="4571417"/>
            <a:chOff x="709144" y="1137300"/>
            <a:chExt cx="7726200" cy="3546300"/>
          </a:xfrm>
        </p:grpSpPr>
        <p:sp>
          <p:nvSpPr>
            <p:cNvPr id="215" name="Google Shape;215;p6"/>
            <p:cNvSpPr/>
            <p:nvPr/>
          </p:nvSpPr>
          <p:spPr>
            <a:xfrm>
              <a:off x="785344" y="1213500"/>
              <a:ext cx="7650000" cy="3470100"/>
            </a:xfrm>
            <a:prstGeom prst="roundRect">
              <a:avLst>
                <a:gd name="adj" fmla="val 8345"/>
              </a:avLst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6" name="Google Shape;216;p6"/>
            <p:cNvSpPr/>
            <p:nvPr/>
          </p:nvSpPr>
          <p:spPr>
            <a:xfrm>
              <a:off x="709144" y="1137300"/>
              <a:ext cx="7650000" cy="3470100"/>
            </a:xfrm>
            <a:prstGeom prst="roundRect">
              <a:avLst>
                <a:gd name="adj" fmla="val 8345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85858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49269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" name="Google Shape;563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75466" y="-36433"/>
            <a:ext cx="12342935" cy="700533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64" name="Google Shape;564;p13"/>
          <p:cNvGrpSpPr/>
          <p:nvPr/>
        </p:nvGrpSpPr>
        <p:grpSpPr>
          <a:xfrm>
            <a:off x="-933517" y="5078269"/>
            <a:ext cx="2555540" cy="2750232"/>
            <a:chOff x="-700138" y="3808702"/>
            <a:chExt cx="1916655" cy="2062674"/>
          </a:xfrm>
        </p:grpSpPr>
        <p:sp>
          <p:nvSpPr>
            <p:cNvPr id="565" name="Google Shape;565;p13"/>
            <p:cNvSpPr/>
            <p:nvPr/>
          </p:nvSpPr>
          <p:spPr>
            <a:xfrm rot="-1128775">
              <a:off x="-425908" y="4068745"/>
              <a:ext cx="1419635" cy="1616920"/>
            </a:xfrm>
            <a:custGeom>
              <a:avLst/>
              <a:gdLst/>
              <a:ahLst/>
              <a:cxnLst/>
              <a:rect l="l" t="t" r="r" b="b"/>
              <a:pathLst>
                <a:path w="39095" h="44528" extrusionOk="0">
                  <a:moveTo>
                    <a:pt x="26633" y="0"/>
                  </a:moveTo>
                  <a:cubicBezTo>
                    <a:pt x="26552" y="0"/>
                    <a:pt x="26469" y="13"/>
                    <a:pt x="26386" y="38"/>
                  </a:cubicBezTo>
                  <a:lnTo>
                    <a:pt x="0" y="8878"/>
                  </a:lnTo>
                  <a:lnTo>
                    <a:pt x="11575" y="43436"/>
                  </a:lnTo>
                  <a:cubicBezTo>
                    <a:pt x="11787" y="44097"/>
                    <a:pt x="12397" y="44528"/>
                    <a:pt x="13057" y="44528"/>
                  </a:cubicBezTo>
                  <a:cubicBezTo>
                    <a:pt x="13229" y="44528"/>
                    <a:pt x="13404" y="44499"/>
                    <a:pt x="13577" y="44437"/>
                  </a:cubicBezTo>
                  <a:lnTo>
                    <a:pt x="38494" y="36097"/>
                  </a:lnTo>
                  <a:cubicBezTo>
                    <a:pt x="38861" y="35964"/>
                    <a:pt x="39095" y="35530"/>
                    <a:pt x="38961" y="35130"/>
                  </a:cubicBezTo>
                  <a:lnTo>
                    <a:pt x="27386" y="538"/>
                  </a:lnTo>
                  <a:cubicBezTo>
                    <a:pt x="27279" y="215"/>
                    <a:pt x="26975" y="0"/>
                    <a:pt x="266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6" name="Google Shape;566;p13"/>
            <p:cNvSpPr/>
            <p:nvPr/>
          </p:nvSpPr>
          <p:spPr>
            <a:xfrm rot="-1128775">
              <a:off x="-474625" y="3993204"/>
              <a:ext cx="1414805" cy="1633006"/>
            </a:xfrm>
            <a:custGeom>
              <a:avLst/>
              <a:gdLst/>
              <a:ahLst/>
              <a:cxnLst/>
              <a:rect l="l" t="t" r="r" b="b"/>
              <a:pathLst>
                <a:path w="38962" h="44971" extrusionOk="0">
                  <a:moveTo>
                    <a:pt x="26500" y="0"/>
                  </a:moveTo>
                  <a:cubicBezTo>
                    <a:pt x="26418" y="0"/>
                    <a:pt x="26335" y="12"/>
                    <a:pt x="26252" y="38"/>
                  </a:cubicBezTo>
                  <a:lnTo>
                    <a:pt x="867" y="8544"/>
                  </a:lnTo>
                  <a:cubicBezTo>
                    <a:pt x="300" y="8744"/>
                    <a:pt x="0" y="9345"/>
                    <a:pt x="200" y="9912"/>
                  </a:cubicBezTo>
                  <a:lnTo>
                    <a:pt x="11942" y="44970"/>
                  </a:lnTo>
                  <a:lnTo>
                    <a:pt x="38327" y="36131"/>
                  </a:lnTo>
                  <a:cubicBezTo>
                    <a:pt x="38761" y="35997"/>
                    <a:pt x="38961" y="35563"/>
                    <a:pt x="38828" y="35163"/>
                  </a:cubicBezTo>
                  <a:lnTo>
                    <a:pt x="27253" y="538"/>
                  </a:lnTo>
                  <a:cubicBezTo>
                    <a:pt x="27145" y="215"/>
                    <a:pt x="26841" y="0"/>
                    <a:pt x="265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7" name="Google Shape;567;p13"/>
            <p:cNvSpPr/>
            <p:nvPr/>
          </p:nvSpPr>
          <p:spPr>
            <a:xfrm rot="-1128775">
              <a:off x="411142" y="5063464"/>
              <a:ext cx="300449" cy="167182"/>
            </a:xfrm>
            <a:custGeom>
              <a:avLst/>
              <a:gdLst/>
              <a:ahLst/>
              <a:cxnLst/>
              <a:rect l="l" t="t" r="r" b="b"/>
              <a:pathLst>
                <a:path w="8274" h="4604" fill="none" extrusionOk="0">
                  <a:moveTo>
                    <a:pt x="835" y="1935"/>
                  </a:moveTo>
                  <a:lnTo>
                    <a:pt x="6539" y="0"/>
                  </a:lnTo>
                  <a:moveTo>
                    <a:pt x="1" y="3202"/>
                  </a:moveTo>
                  <a:lnTo>
                    <a:pt x="7973" y="534"/>
                  </a:lnTo>
                  <a:moveTo>
                    <a:pt x="335" y="4103"/>
                  </a:moveTo>
                  <a:lnTo>
                    <a:pt x="8274" y="1435"/>
                  </a:lnTo>
                  <a:moveTo>
                    <a:pt x="1736" y="4603"/>
                  </a:moveTo>
                  <a:lnTo>
                    <a:pt x="7440" y="2702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8" name="Google Shape;568;p13"/>
            <p:cNvSpPr/>
            <p:nvPr/>
          </p:nvSpPr>
          <p:spPr>
            <a:xfrm rot="-1128775">
              <a:off x="206184" y="5200882"/>
              <a:ext cx="918160" cy="352049"/>
            </a:xfrm>
            <a:custGeom>
              <a:avLst/>
              <a:gdLst/>
              <a:ahLst/>
              <a:cxnLst/>
              <a:rect l="l" t="t" r="r" b="b"/>
              <a:pathLst>
                <a:path w="25285" h="9695" extrusionOk="0">
                  <a:moveTo>
                    <a:pt x="24884" y="1"/>
                  </a:moveTo>
                  <a:lnTo>
                    <a:pt x="0" y="8340"/>
                  </a:lnTo>
                  <a:lnTo>
                    <a:pt x="267" y="9107"/>
                  </a:lnTo>
                  <a:cubicBezTo>
                    <a:pt x="371" y="9473"/>
                    <a:pt x="700" y="9695"/>
                    <a:pt x="1061" y="9695"/>
                  </a:cubicBezTo>
                  <a:cubicBezTo>
                    <a:pt x="1162" y="9695"/>
                    <a:pt x="1266" y="9678"/>
                    <a:pt x="1368" y="9641"/>
                  </a:cubicBezTo>
                  <a:lnTo>
                    <a:pt x="24618" y="1869"/>
                  </a:lnTo>
                  <a:cubicBezTo>
                    <a:pt x="25051" y="1736"/>
                    <a:pt x="25285" y="1235"/>
                    <a:pt x="25151" y="835"/>
                  </a:cubicBezTo>
                  <a:lnTo>
                    <a:pt x="2488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9" name="Google Shape;569;p13"/>
            <p:cNvSpPr/>
            <p:nvPr/>
          </p:nvSpPr>
          <p:spPr>
            <a:xfrm rot="-1128775">
              <a:off x="-404925" y="4413984"/>
              <a:ext cx="539022" cy="1345775"/>
            </a:xfrm>
            <a:custGeom>
              <a:avLst/>
              <a:gdLst/>
              <a:ahLst/>
              <a:cxnLst/>
              <a:rect l="l" t="t" r="r" b="b"/>
              <a:pathLst>
                <a:path w="14844" h="37061" extrusionOk="0">
                  <a:moveTo>
                    <a:pt x="2769" y="0"/>
                  </a:moveTo>
                  <a:lnTo>
                    <a:pt x="867" y="634"/>
                  </a:lnTo>
                  <a:cubicBezTo>
                    <a:pt x="300" y="834"/>
                    <a:pt x="0" y="1435"/>
                    <a:pt x="200" y="2002"/>
                  </a:cubicBezTo>
                  <a:lnTo>
                    <a:pt x="11942" y="37060"/>
                  </a:lnTo>
                  <a:lnTo>
                    <a:pt x="14844" y="36093"/>
                  </a:lnTo>
                  <a:lnTo>
                    <a:pt x="27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0" name="Google Shape;570;p13"/>
            <p:cNvSpPr/>
            <p:nvPr/>
          </p:nvSpPr>
          <p:spPr>
            <a:xfrm rot="-1128775">
              <a:off x="-276077" y="4234377"/>
              <a:ext cx="661395" cy="495483"/>
            </a:xfrm>
            <a:custGeom>
              <a:avLst/>
              <a:gdLst/>
              <a:ahLst/>
              <a:cxnLst/>
              <a:rect l="l" t="t" r="r" b="b"/>
              <a:pathLst>
                <a:path w="18214" h="13645" fill="none" extrusionOk="0">
                  <a:moveTo>
                    <a:pt x="18214" y="7373"/>
                  </a:moveTo>
                  <a:lnTo>
                    <a:pt x="16045" y="935"/>
                  </a:lnTo>
                  <a:cubicBezTo>
                    <a:pt x="15278" y="1202"/>
                    <a:pt x="14444" y="802"/>
                    <a:pt x="14177" y="1"/>
                  </a:cubicBezTo>
                  <a:lnTo>
                    <a:pt x="935" y="4437"/>
                  </a:lnTo>
                  <a:cubicBezTo>
                    <a:pt x="1201" y="5205"/>
                    <a:pt x="801" y="6039"/>
                    <a:pt x="1" y="6305"/>
                  </a:cubicBezTo>
                  <a:lnTo>
                    <a:pt x="2169" y="12743"/>
                  </a:lnTo>
                  <a:cubicBezTo>
                    <a:pt x="2936" y="12477"/>
                    <a:pt x="3770" y="12877"/>
                    <a:pt x="4037" y="13644"/>
                  </a:cubicBezTo>
                  <a:lnTo>
                    <a:pt x="17280" y="9241"/>
                  </a:lnTo>
                  <a:cubicBezTo>
                    <a:pt x="17013" y="8440"/>
                    <a:pt x="17413" y="7606"/>
                    <a:pt x="18214" y="7373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1" name="Google Shape;571;p13"/>
            <p:cNvSpPr/>
            <p:nvPr/>
          </p:nvSpPr>
          <p:spPr>
            <a:xfrm rot="-1128775">
              <a:off x="201603" y="5203043"/>
              <a:ext cx="909699" cy="322237"/>
            </a:xfrm>
            <a:custGeom>
              <a:avLst/>
              <a:gdLst/>
              <a:ahLst/>
              <a:cxnLst/>
              <a:rect l="l" t="t" r="r" b="b"/>
              <a:pathLst>
                <a:path w="25052" h="8874" extrusionOk="0">
                  <a:moveTo>
                    <a:pt x="24884" y="1"/>
                  </a:moveTo>
                  <a:lnTo>
                    <a:pt x="0" y="8340"/>
                  </a:lnTo>
                  <a:lnTo>
                    <a:pt x="200" y="8874"/>
                  </a:lnTo>
                  <a:lnTo>
                    <a:pt x="25051" y="568"/>
                  </a:lnTo>
                  <a:lnTo>
                    <a:pt x="2488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2" name="Google Shape;572;p13"/>
            <p:cNvSpPr/>
            <p:nvPr/>
          </p:nvSpPr>
          <p:spPr>
            <a:xfrm rot="-1128775">
              <a:off x="222822" y="5233880"/>
              <a:ext cx="902437" cy="311343"/>
            </a:xfrm>
            <a:custGeom>
              <a:avLst/>
              <a:gdLst/>
              <a:ahLst/>
              <a:cxnLst/>
              <a:rect l="l" t="t" r="r" b="b"/>
              <a:pathLst>
                <a:path w="24852" h="8574" extrusionOk="0">
                  <a:moveTo>
                    <a:pt x="24852" y="0"/>
                  </a:moveTo>
                  <a:lnTo>
                    <a:pt x="1" y="8340"/>
                  </a:lnTo>
                  <a:cubicBezTo>
                    <a:pt x="34" y="8406"/>
                    <a:pt x="134" y="8506"/>
                    <a:pt x="201" y="8573"/>
                  </a:cubicBezTo>
                  <a:lnTo>
                    <a:pt x="24818" y="334"/>
                  </a:lnTo>
                  <a:cubicBezTo>
                    <a:pt x="24852" y="200"/>
                    <a:pt x="24852" y="100"/>
                    <a:pt x="248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3" name="Google Shape;573;p13"/>
            <p:cNvSpPr/>
            <p:nvPr/>
          </p:nvSpPr>
          <p:spPr>
            <a:xfrm rot="-1128775">
              <a:off x="421575" y="5546080"/>
              <a:ext cx="96954" cy="205964"/>
            </a:xfrm>
            <a:custGeom>
              <a:avLst/>
              <a:gdLst/>
              <a:ahLst/>
              <a:cxnLst/>
              <a:rect l="l" t="t" r="r" b="b"/>
              <a:pathLst>
                <a:path w="2670" h="5672" extrusionOk="0">
                  <a:moveTo>
                    <a:pt x="901" y="1"/>
                  </a:moveTo>
                  <a:lnTo>
                    <a:pt x="1" y="301"/>
                  </a:lnTo>
                  <a:lnTo>
                    <a:pt x="1769" y="5672"/>
                  </a:lnTo>
                  <a:lnTo>
                    <a:pt x="2002" y="4871"/>
                  </a:lnTo>
                  <a:lnTo>
                    <a:pt x="2669" y="5371"/>
                  </a:lnTo>
                  <a:lnTo>
                    <a:pt x="90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74" name="Google Shape;574;p13"/>
          <p:cNvGrpSpPr/>
          <p:nvPr/>
        </p:nvGrpSpPr>
        <p:grpSpPr>
          <a:xfrm rot="6373967">
            <a:off x="-211459" y="-1003336"/>
            <a:ext cx="1932160" cy="2824509"/>
            <a:chOff x="-2055400" y="2385325"/>
            <a:chExt cx="1520600" cy="2222875"/>
          </a:xfrm>
        </p:grpSpPr>
        <p:grpSp>
          <p:nvGrpSpPr>
            <p:cNvPr id="575" name="Google Shape;575;p13"/>
            <p:cNvGrpSpPr/>
            <p:nvPr/>
          </p:nvGrpSpPr>
          <p:grpSpPr>
            <a:xfrm>
              <a:off x="-1858600" y="2385325"/>
              <a:ext cx="523125" cy="1635025"/>
              <a:chOff x="-1858600" y="2385325"/>
              <a:chExt cx="523125" cy="1635025"/>
            </a:xfrm>
          </p:grpSpPr>
          <p:sp>
            <p:nvSpPr>
              <p:cNvPr id="576" name="Google Shape;576;p13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77" name="Google Shape;577;p13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78" name="Google Shape;578;p13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79" name="Google Shape;579;p13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580" name="Google Shape;580;p13"/>
            <p:cNvGrpSpPr/>
            <p:nvPr/>
          </p:nvGrpSpPr>
          <p:grpSpPr>
            <a:xfrm>
              <a:off x="-1779100" y="2408800"/>
              <a:ext cx="1032750" cy="1807075"/>
              <a:chOff x="-1779100" y="2408800"/>
              <a:chExt cx="1032750" cy="1807075"/>
            </a:xfrm>
          </p:grpSpPr>
          <p:sp>
            <p:nvSpPr>
              <p:cNvPr id="581" name="Google Shape;581;p13"/>
              <p:cNvSpPr/>
              <p:nvPr/>
            </p:nvSpPr>
            <p:spPr>
              <a:xfrm>
                <a:off x="-1779100" y="2498825"/>
                <a:ext cx="1032750" cy="1717050"/>
              </a:xfrm>
              <a:custGeom>
                <a:avLst/>
                <a:gdLst/>
                <a:ahLst/>
                <a:cxnLst/>
                <a:rect l="l" t="t" r="r" b="b"/>
                <a:pathLst>
                  <a:path w="41310" h="68682" extrusionOk="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82" name="Google Shape;582;p13"/>
              <p:cNvSpPr/>
              <p:nvPr/>
            </p:nvSpPr>
            <p:spPr>
              <a:xfrm>
                <a:off x="-1776550" y="2408800"/>
                <a:ext cx="973150" cy="1753225"/>
              </a:xfrm>
              <a:custGeom>
                <a:avLst/>
                <a:gdLst/>
                <a:ahLst/>
                <a:cxnLst/>
                <a:rect l="l" t="t" r="r" b="b"/>
                <a:pathLst>
                  <a:path w="38926" h="70129" extrusionOk="0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83" name="Google Shape;583;p13"/>
              <p:cNvSpPr/>
              <p:nvPr/>
            </p:nvSpPr>
            <p:spPr>
              <a:xfrm>
                <a:off x="-1311125" y="2430900"/>
                <a:ext cx="402150" cy="319125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2765" extrusionOk="0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84" name="Google Shape;584;p13"/>
              <p:cNvSpPr/>
              <p:nvPr/>
            </p:nvSpPr>
            <p:spPr>
              <a:xfrm>
                <a:off x="-1775275" y="2546100"/>
                <a:ext cx="795475" cy="1591550"/>
              </a:xfrm>
              <a:custGeom>
                <a:avLst/>
                <a:gdLst/>
                <a:ahLst/>
                <a:cxnLst/>
                <a:rect l="l" t="t" r="r" b="b"/>
                <a:pathLst>
                  <a:path w="31819" h="63662" extrusionOk="0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585" name="Google Shape;585;p13"/>
            <p:cNvGrpSpPr/>
            <p:nvPr/>
          </p:nvGrpSpPr>
          <p:grpSpPr>
            <a:xfrm>
              <a:off x="-2055400" y="3174000"/>
              <a:ext cx="1520600" cy="1434200"/>
              <a:chOff x="-2055400" y="3174000"/>
              <a:chExt cx="1520600" cy="1434200"/>
            </a:xfrm>
          </p:grpSpPr>
          <p:sp>
            <p:nvSpPr>
              <p:cNvPr id="586" name="Google Shape;586;p13"/>
              <p:cNvSpPr/>
              <p:nvPr/>
            </p:nvSpPr>
            <p:spPr>
              <a:xfrm>
                <a:off x="-2007975" y="3215025"/>
                <a:ext cx="1473175" cy="1393175"/>
              </a:xfrm>
              <a:custGeom>
                <a:avLst/>
                <a:gdLst/>
                <a:ahLst/>
                <a:cxnLst/>
                <a:rect l="l" t="t" r="r" b="b"/>
                <a:pathLst>
                  <a:path w="58927" h="55727" extrusionOk="0">
                    <a:moveTo>
                      <a:pt x="49062" y="0"/>
                    </a:moveTo>
                    <a:cubicBezTo>
                      <a:pt x="48551" y="0"/>
                      <a:pt x="48041" y="36"/>
                      <a:pt x="47542" y="108"/>
                    </a:cubicBezTo>
                    <a:cubicBezTo>
                      <a:pt x="43618" y="698"/>
                      <a:pt x="40182" y="3005"/>
                      <a:pt x="37054" y="5441"/>
                    </a:cubicBezTo>
                    <a:cubicBezTo>
                      <a:pt x="28669" y="11980"/>
                      <a:pt x="21566" y="19955"/>
                      <a:pt x="15489" y="28674"/>
                    </a:cubicBezTo>
                    <a:cubicBezTo>
                      <a:pt x="13386" y="31725"/>
                      <a:pt x="11591" y="33828"/>
                      <a:pt x="9309" y="36725"/>
                    </a:cubicBezTo>
                    <a:cubicBezTo>
                      <a:pt x="4366" y="43026"/>
                      <a:pt x="2390" y="53266"/>
                      <a:pt x="9" y="55718"/>
                    </a:cubicBezTo>
                    <a:lnTo>
                      <a:pt x="9" y="55718"/>
                    </a:lnTo>
                    <a:cubicBezTo>
                      <a:pt x="12574" y="42822"/>
                      <a:pt x="31237" y="29697"/>
                      <a:pt x="46849" y="20724"/>
                    </a:cubicBezTo>
                    <a:cubicBezTo>
                      <a:pt x="49901" y="18981"/>
                      <a:pt x="53055" y="17237"/>
                      <a:pt x="55363" y="14596"/>
                    </a:cubicBezTo>
                    <a:cubicBezTo>
                      <a:pt x="57645" y="11955"/>
                      <a:pt x="58927" y="8083"/>
                      <a:pt x="57542" y="4852"/>
                    </a:cubicBezTo>
                    <a:cubicBezTo>
                      <a:pt x="56177" y="1674"/>
                      <a:pt x="52567" y="0"/>
                      <a:pt x="49062" y="0"/>
                    </a:cubicBezTo>
                    <a:close/>
                    <a:moveTo>
                      <a:pt x="9" y="55718"/>
                    </a:moveTo>
                    <a:lnTo>
                      <a:pt x="9" y="55718"/>
                    </a:lnTo>
                    <a:cubicBezTo>
                      <a:pt x="6" y="55720"/>
                      <a:pt x="4" y="55723"/>
                      <a:pt x="1" y="55726"/>
                    </a:cubicBezTo>
                    <a:cubicBezTo>
                      <a:pt x="4" y="55723"/>
                      <a:pt x="6" y="55720"/>
                      <a:pt x="9" y="5571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87" name="Google Shape;587;p13"/>
              <p:cNvSpPr/>
              <p:nvPr/>
            </p:nvSpPr>
            <p:spPr>
              <a:xfrm>
                <a:off x="-2055400" y="3174000"/>
                <a:ext cx="1472525" cy="1393175"/>
              </a:xfrm>
              <a:custGeom>
                <a:avLst/>
                <a:gdLst/>
                <a:ahLst/>
                <a:cxnLst/>
                <a:rect l="l" t="t" r="r" b="b"/>
                <a:pathLst>
                  <a:path w="58901" h="55727" extrusionOk="0">
                    <a:moveTo>
                      <a:pt x="49036" y="0"/>
                    </a:moveTo>
                    <a:cubicBezTo>
                      <a:pt x="48525" y="0"/>
                      <a:pt x="48015" y="36"/>
                      <a:pt x="47516" y="108"/>
                    </a:cubicBezTo>
                    <a:cubicBezTo>
                      <a:pt x="43592" y="697"/>
                      <a:pt x="40156" y="3005"/>
                      <a:pt x="37028" y="5441"/>
                    </a:cubicBezTo>
                    <a:lnTo>
                      <a:pt x="37053" y="5441"/>
                    </a:lnTo>
                    <a:cubicBezTo>
                      <a:pt x="28643" y="11980"/>
                      <a:pt x="21540" y="19955"/>
                      <a:pt x="15488" y="28673"/>
                    </a:cubicBezTo>
                    <a:cubicBezTo>
                      <a:pt x="13386" y="31725"/>
                      <a:pt x="11565" y="33828"/>
                      <a:pt x="9283" y="36725"/>
                    </a:cubicBezTo>
                    <a:cubicBezTo>
                      <a:pt x="4334" y="43033"/>
                      <a:pt x="2359" y="53290"/>
                      <a:pt x="0" y="55726"/>
                    </a:cubicBezTo>
                    <a:cubicBezTo>
                      <a:pt x="12565" y="42828"/>
                      <a:pt x="31207" y="29699"/>
                      <a:pt x="46823" y="20724"/>
                    </a:cubicBezTo>
                    <a:cubicBezTo>
                      <a:pt x="49875" y="18981"/>
                      <a:pt x="53029" y="17237"/>
                      <a:pt x="55336" y="14596"/>
                    </a:cubicBezTo>
                    <a:cubicBezTo>
                      <a:pt x="57619" y="11955"/>
                      <a:pt x="58901" y="8083"/>
                      <a:pt x="57516" y="4852"/>
                    </a:cubicBezTo>
                    <a:cubicBezTo>
                      <a:pt x="56151" y="1674"/>
                      <a:pt x="52541" y="0"/>
                      <a:pt x="4903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88" name="Google Shape;588;p13"/>
              <p:cNvSpPr/>
              <p:nvPr/>
            </p:nvSpPr>
            <p:spPr>
              <a:xfrm>
                <a:off x="-1083325" y="3219875"/>
                <a:ext cx="461350" cy="203475"/>
              </a:xfrm>
              <a:custGeom>
                <a:avLst/>
                <a:gdLst/>
                <a:ahLst/>
                <a:cxnLst/>
                <a:rect l="l" t="t" r="r" b="b"/>
                <a:pathLst>
                  <a:path w="18454" h="8139" extrusionOk="0">
                    <a:moveTo>
                      <a:pt x="8731" y="282"/>
                    </a:moveTo>
                    <a:cubicBezTo>
                      <a:pt x="8661" y="282"/>
                      <a:pt x="8587" y="347"/>
                      <a:pt x="8607" y="427"/>
                    </a:cubicBezTo>
                    <a:cubicBezTo>
                      <a:pt x="8607" y="452"/>
                      <a:pt x="8633" y="452"/>
                      <a:pt x="8633" y="478"/>
                    </a:cubicBezTo>
                    <a:cubicBezTo>
                      <a:pt x="8669" y="496"/>
                      <a:pt x="8705" y="514"/>
                      <a:pt x="8741" y="514"/>
                    </a:cubicBezTo>
                    <a:cubicBezTo>
                      <a:pt x="8756" y="514"/>
                      <a:pt x="8771" y="511"/>
                      <a:pt x="8786" y="504"/>
                    </a:cubicBezTo>
                    <a:cubicBezTo>
                      <a:pt x="8889" y="452"/>
                      <a:pt x="8889" y="350"/>
                      <a:pt x="8786" y="298"/>
                    </a:cubicBezTo>
                    <a:cubicBezTo>
                      <a:pt x="8770" y="287"/>
                      <a:pt x="8750" y="282"/>
                      <a:pt x="8731" y="282"/>
                    </a:cubicBezTo>
                    <a:close/>
                    <a:moveTo>
                      <a:pt x="11359" y="1"/>
                    </a:moveTo>
                    <a:cubicBezTo>
                      <a:pt x="11294" y="1"/>
                      <a:pt x="11229" y="21"/>
                      <a:pt x="11171" y="68"/>
                    </a:cubicBezTo>
                    <a:cubicBezTo>
                      <a:pt x="11120" y="119"/>
                      <a:pt x="11094" y="145"/>
                      <a:pt x="11069" y="196"/>
                    </a:cubicBezTo>
                    <a:cubicBezTo>
                      <a:pt x="10992" y="375"/>
                      <a:pt x="11017" y="581"/>
                      <a:pt x="11145" y="709"/>
                    </a:cubicBezTo>
                    <a:cubicBezTo>
                      <a:pt x="11221" y="785"/>
                      <a:pt x="11314" y="819"/>
                      <a:pt x="11405" y="819"/>
                    </a:cubicBezTo>
                    <a:cubicBezTo>
                      <a:pt x="11590" y="819"/>
                      <a:pt x="11769" y="676"/>
                      <a:pt x="11787" y="452"/>
                    </a:cubicBezTo>
                    <a:cubicBezTo>
                      <a:pt x="11806" y="234"/>
                      <a:pt x="11581" y="1"/>
                      <a:pt x="11359" y="1"/>
                    </a:cubicBezTo>
                    <a:close/>
                    <a:moveTo>
                      <a:pt x="14759" y="611"/>
                    </a:moveTo>
                    <a:cubicBezTo>
                      <a:pt x="14635" y="611"/>
                      <a:pt x="14488" y="737"/>
                      <a:pt x="14530" y="863"/>
                    </a:cubicBezTo>
                    <a:cubicBezTo>
                      <a:pt x="14530" y="888"/>
                      <a:pt x="14556" y="914"/>
                      <a:pt x="14556" y="940"/>
                    </a:cubicBezTo>
                    <a:cubicBezTo>
                      <a:pt x="14606" y="989"/>
                      <a:pt x="14666" y="1017"/>
                      <a:pt x="14730" y="1017"/>
                    </a:cubicBezTo>
                    <a:cubicBezTo>
                      <a:pt x="14765" y="1017"/>
                      <a:pt x="14802" y="1009"/>
                      <a:pt x="14838" y="991"/>
                    </a:cubicBezTo>
                    <a:cubicBezTo>
                      <a:pt x="14992" y="914"/>
                      <a:pt x="14992" y="709"/>
                      <a:pt x="14838" y="632"/>
                    </a:cubicBezTo>
                    <a:cubicBezTo>
                      <a:pt x="14814" y="618"/>
                      <a:pt x="14787" y="611"/>
                      <a:pt x="14759" y="611"/>
                    </a:cubicBezTo>
                    <a:close/>
                    <a:moveTo>
                      <a:pt x="7128" y="1616"/>
                    </a:moveTo>
                    <a:cubicBezTo>
                      <a:pt x="7063" y="1616"/>
                      <a:pt x="6998" y="1637"/>
                      <a:pt x="6940" y="1683"/>
                    </a:cubicBezTo>
                    <a:cubicBezTo>
                      <a:pt x="6889" y="1709"/>
                      <a:pt x="6863" y="1760"/>
                      <a:pt x="6838" y="1811"/>
                    </a:cubicBezTo>
                    <a:cubicBezTo>
                      <a:pt x="6761" y="1965"/>
                      <a:pt x="6786" y="2170"/>
                      <a:pt x="6914" y="2324"/>
                    </a:cubicBezTo>
                    <a:cubicBezTo>
                      <a:pt x="6987" y="2389"/>
                      <a:pt x="7075" y="2418"/>
                      <a:pt x="7161" y="2418"/>
                    </a:cubicBezTo>
                    <a:cubicBezTo>
                      <a:pt x="7351" y="2418"/>
                      <a:pt x="7538" y="2279"/>
                      <a:pt x="7556" y="2068"/>
                    </a:cubicBezTo>
                    <a:cubicBezTo>
                      <a:pt x="7575" y="1850"/>
                      <a:pt x="7350" y="1616"/>
                      <a:pt x="7128" y="1616"/>
                    </a:cubicBezTo>
                    <a:close/>
                    <a:moveTo>
                      <a:pt x="4071" y="2071"/>
                    </a:moveTo>
                    <a:cubicBezTo>
                      <a:pt x="3935" y="2071"/>
                      <a:pt x="3797" y="2181"/>
                      <a:pt x="3837" y="2324"/>
                    </a:cubicBezTo>
                    <a:cubicBezTo>
                      <a:pt x="3863" y="2350"/>
                      <a:pt x="3863" y="2376"/>
                      <a:pt x="3889" y="2401"/>
                    </a:cubicBezTo>
                    <a:cubicBezTo>
                      <a:pt x="3938" y="2451"/>
                      <a:pt x="3999" y="2479"/>
                      <a:pt x="4063" y="2479"/>
                    </a:cubicBezTo>
                    <a:cubicBezTo>
                      <a:pt x="4098" y="2479"/>
                      <a:pt x="4134" y="2471"/>
                      <a:pt x="4171" y="2452"/>
                    </a:cubicBezTo>
                    <a:cubicBezTo>
                      <a:pt x="4325" y="2376"/>
                      <a:pt x="4325" y="2170"/>
                      <a:pt x="4171" y="2093"/>
                    </a:cubicBezTo>
                    <a:cubicBezTo>
                      <a:pt x="4140" y="2078"/>
                      <a:pt x="4105" y="2071"/>
                      <a:pt x="4071" y="2071"/>
                    </a:cubicBezTo>
                    <a:close/>
                    <a:moveTo>
                      <a:pt x="13880" y="2168"/>
                    </a:moveTo>
                    <a:cubicBezTo>
                      <a:pt x="13496" y="2168"/>
                      <a:pt x="13071" y="2519"/>
                      <a:pt x="13197" y="2940"/>
                    </a:cubicBezTo>
                    <a:lnTo>
                      <a:pt x="13171" y="2914"/>
                    </a:lnTo>
                    <a:lnTo>
                      <a:pt x="13171" y="2914"/>
                    </a:lnTo>
                    <a:cubicBezTo>
                      <a:pt x="13197" y="3017"/>
                      <a:pt x="13248" y="3068"/>
                      <a:pt x="13299" y="3145"/>
                    </a:cubicBezTo>
                    <a:cubicBezTo>
                      <a:pt x="13438" y="3300"/>
                      <a:pt x="13634" y="3386"/>
                      <a:pt x="13834" y="3386"/>
                    </a:cubicBezTo>
                    <a:cubicBezTo>
                      <a:pt x="13931" y="3386"/>
                      <a:pt x="14028" y="3366"/>
                      <a:pt x="14120" y="3324"/>
                    </a:cubicBezTo>
                    <a:cubicBezTo>
                      <a:pt x="14582" y="3119"/>
                      <a:pt x="14582" y="2452"/>
                      <a:pt x="14120" y="2222"/>
                    </a:cubicBezTo>
                    <a:cubicBezTo>
                      <a:pt x="14046" y="2185"/>
                      <a:pt x="13964" y="2168"/>
                      <a:pt x="13880" y="2168"/>
                    </a:cubicBezTo>
                    <a:close/>
                    <a:moveTo>
                      <a:pt x="11052" y="2873"/>
                    </a:moveTo>
                    <a:cubicBezTo>
                      <a:pt x="10986" y="2873"/>
                      <a:pt x="10922" y="2893"/>
                      <a:pt x="10863" y="2940"/>
                    </a:cubicBezTo>
                    <a:cubicBezTo>
                      <a:pt x="10812" y="2965"/>
                      <a:pt x="10786" y="3017"/>
                      <a:pt x="10761" y="3068"/>
                    </a:cubicBezTo>
                    <a:cubicBezTo>
                      <a:pt x="10658" y="3222"/>
                      <a:pt x="10710" y="3427"/>
                      <a:pt x="10838" y="3581"/>
                    </a:cubicBezTo>
                    <a:cubicBezTo>
                      <a:pt x="10910" y="3645"/>
                      <a:pt x="10998" y="3674"/>
                      <a:pt x="11085" y="3674"/>
                    </a:cubicBezTo>
                    <a:cubicBezTo>
                      <a:pt x="11275" y="3674"/>
                      <a:pt x="11461" y="3535"/>
                      <a:pt x="11479" y="3324"/>
                    </a:cubicBezTo>
                    <a:cubicBezTo>
                      <a:pt x="11499" y="3106"/>
                      <a:pt x="11273" y="2873"/>
                      <a:pt x="11052" y="2873"/>
                    </a:cubicBezTo>
                    <a:close/>
                    <a:moveTo>
                      <a:pt x="16379" y="3486"/>
                    </a:moveTo>
                    <a:cubicBezTo>
                      <a:pt x="16118" y="3486"/>
                      <a:pt x="15832" y="3726"/>
                      <a:pt x="15915" y="4017"/>
                    </a:cubicBezTo>
                    <a:cubicBezTo>
                      <a:pt x="15915" y="4068"/>
                      <a:pt x="15941" y="4119"/>
                      <a:pt x="15992" y="4170"/>
                    </a:cubicBezTo>
                    <a:cubicBezTo>
                      <a:pt x="16098" y="4277"/>
                      <a:pt x="16241" y="4334"/>
                      <a:pt x="16378" y="4334"/>
                    </a:cubicBezTo>
                    <a:cubicBezTo>
                      <a:pt x="16440" y="4334"/>
                      <a:pt x="16500" y="4323"/>
                      <a:pt x="16556" y="4299"/>
                    </a:cubicBezTo>
                    <a:cubicBezTo>
                      <a:pt x="16889" y="4145"/>
                      <a:pt x="16889" y="3683"/>
                      <a:pt x="16556" y="3529"/>
                    </a:cubicBezTo>
                    <a:cubicBezTo>
                      <a:pt x="16502" y="3500"/>
                      <a:pt x="16441" y="3486"/>
                      <a:pt x="16379" y="3486"/>
                    </a:cubicBezTo>
                    <a:close/>
                    <a:moveTo>
                      <a:pt x="4904" y="3922"/>
                    </a:moveTo>
                    <a:cubicBezTo>
                      <a:pt x="4663" y="3922"/>
                      <a:pt x="4396" y="4153"/>
                      <a:pt x="4478" y="4401"/>
                    </a:cubicBezTo>
                    <a:cubicBezTo>
                      <a:pt x="4478" y="4453"/>
                      <a:pt x="4504" y="4504"/>
                      <a:pt x="4555" y="4529"/>
                    </a:cubicBezTo>
                    <a:cubicBezTo>
                      <a:pt x="4644" y="4636"/>
                      <a:pt x="4769" y="4693"/>
                      <a:pt x="4897" y="4693"/>
                    </a:cubicBezTo>
                    <a:cubicBezTo>
                      <a:pt x="4955" y="4693"/>
                      <a:pt x="5013" y="4681"/>
                      <a:pt x="5068" y="4658"/>
                    </a:cubicBezTo>
                    <a:cubicBezTo>
                      <a:pt x="5376" y="4529"/>
                      <a:pt x="5376" y="4094"/>
                      <a:pt x="5068" y="3965"/>
                    </a:cubicBezTo>
                    <a:cubicBezTo>
                      <a:pt x="5018" y="3935"/>
                      <a:pt x="4962" y="3922"/>
                      <a:pt x="4904" y="3922"/>
                    </a:cubicBezTo>
                    <a:close/>
                    <a:moveTo>
                      <a:pt x="9543" y="4424"/>
                    </a:moveTo>
                    <a:cubicBezTo>
                      <a:pt x="9154" y="4424"/>
                      <a:pt x="8716" y="4772"/>
                      <a:pt x="8863" y="5171"/>
                    </a:cubicBezTo>
                    <a:lnTo>
                      <a:pt x="8838" y="5171"/>
                    </a:lnTo>
                    <a:cubicBezTo>
                      <a:pt x="8863" y="5247"/>
                      <a:pt x="8915" y="5324"/>
                      <a:pt x="8966" y="5376"/>
                    </a:cubicBezTo>
                    <a:cubicBezTo>
                      <a:pt x="9111" y="5539"/>
                      <a:pt x="9321" y="5625"/>
                      <a:pt x="9531" y="5625"/>
                    </a:cubicBezTo>
                    <a:cubicBezTo>
                      <a:pt x="9617" y="5625"/>
                      <a:pt x="9704" y="5611"/>
                      <a:pt x="9786" y="5581"/>
                    </a:cubicBezTo>
                    <a:cubicBezTo>
                      <a:pt x="10248" y="5350"/>
                      <a:pt x="10248" y="4709"/>
                      <a:pt x="9786" y="4478"/>
                    </a:cubicBezTo>
                    <a:cubicBezTo>
                      <a:pt x="9712" y="4441"/>
                      <a:pt x="9629" y="4424"/>
                      <a:pt x="9543" y="4424"/>
                    </a:cubicBezTo>
                    <a:close/>
                    <a:moveTo>
                      <a:pt x="803" y="4566"/>
                    </a:moveTo>
                    <a:cubicBezTo>
                      <a:pt x="420" y="4566"/>
                      <a:pt x="1" y="4912"/>
                      <a:pt x="145" y="5324"/>
                    </a:cubicBezTo>
                    <a:lnTo>
                      <a:pt x="119" y="5324"/>
                    </a:lnTo>
                    <a:cubicBezTo>
                      <a:pt x="145" y="5401"/>
                      <a:pt x="196" y="5478"/>
                      <a:pt x="247" y="5530"/>
                    </a:cubicBezTo>
                    <a:cubicBezTo>
                      <a:pt x="393" y="5693"/>
                      <a:pt x="602" y="5779"/>
                      <a:pt x="812" y="5779"/>
                    </a:cubicBezTo>
                    <a:cubicBezTo>
                      <a:pt x="899" y="5779"/>
                      <a:pt x="986" y="5765"/>
                      <a:pt x="1068" y="5735"/>
                    </a:cubicBezTo>
                    <a:cubicBezTo>
                      <a:pt x="1530" y="5504"/>
                      <a:pt x="1530" y="4837"/>
                      <a:pt x="1068" y="4632"/>
                    </a:cubicBezTo>
                    <a:cubicBezTo>
                      <a:pt x="988" y="4587"/>
                      <a:pt x="896" y="4566"/>
                      <a:pt x="803" y="4566"/>
                    </a:cubicBezTo>
                    <a:close/>
                    <a:moveTo>
                      <a:pt x="15597" y="5507"/>
                    </a:moveTo>
                    <a:cubicBezTo>
                      <a:pt x="15474" y="5507"/>
                      <a:pt x="15336" y="5617"/>
                      <a:pt x="15376" y="5760"/>
                    </a:cubicBezTo>
                    <a:cubicBezTo>
                      <a:pt x="15376" y="5786"/>
                      <a:pt x="15402" y="5812"/>
                      <a:pt x="15428" y="5837"/>
                    </a:cubicBezTo>
                    <a:cubicBezTo>
                      <a:pt x="15461" y="5887"/>
                      <a:pt x="15515" y="5915"/>
                      <a:pt x="15577" y="5915"/>
                    </a:cubicBezTo>
                    <a:cubicBezTo>
                      <a:pt x="15612" y="5915"/>
                      <a:pt x="15648" y="5907"/>
                      <a:pt x="15684" y="5889"/>
                    </a:cubicBezTo>
                    <a:cubicBezTo>
                      <a:pt x="15838" y="5812"/>
                      <a:pt x="15838" y="5606"/>
                      <a:pt x="15684" y="5530"/>
                    </a:cubicBezTo>
                    <a:cubicBezTo>
                      <a:pt x="15658" y="5514"/>
                      <a:pt x="15628" y="5507"/>
                      <a:pt x="15597" y="5507"/>
                    </a:cubicBezTo>
                    <a:close/>
                    <a:moveTo>
                      <a:pt x="6804" y="5935"/>
                    </a:moveTo>
                    <a:cubicBezTo>
                      <a:pt x="6729" y="5935"/>
                      <a:pt x="6636" y="6001"/>
                      <a:pt x="6658" y="6068"/>
                    </a:cubicBezTo>
                    <a:cubicBezTo>
                      <a:pt x="6658" y="6094"/>
                      <a:pt x="6684" y="6094"/>
                      <a:pt x="6684" y="6119"/>
                    </a:cubicBezTo>
                    <a:cubicBezTo>
                      <a:pt x="6702" y="6137"/>
                      <a:pt x="6746" y="6156"/>
                      <a:pt x="6788" y="6156"/>
                    </a:cubicBezTo>
                    <a:cubicBezTo>
                      <a:pt x="6805" y="6156"/>
                      <a:pt x="6823" y="6152"/>
                      <a:pt x="6838" y="6145"/>
                    </a:cubicBezTo>
                    <a:cubicBezTo>
                      <a:pt x="6914" y="6119"/>
                      <a:pt x="6914" y="5991"/>
                      <a:pt x="6838" y="5940"/>
                    </a:cubicBezTo>
                    <a:cubicBezTo>
                      <a:pt x="6827" y="5936"/>
                      <a:pt x="6816" y="5935"/>
                      <a:pt x="6804" y="5935"/>
                    </a:cubicBezTo>
                    <a:close/>
                    <a:moveTo>
                      <a:pt x="17748" y="6091"/>
                    </a:moveTo>
                    <a:cubicBezTo>
                      <a:pt x="17360" y="6091"/>
                      <a:pt x="16922" y="6438"/>
                      <a:pt x="17069" y="6837"/>
                    </a:cubicBezTo>
                    <a:lnTo>
                      <a:pt x="17043" y="6837"/>
                    </a:lnTo>
                    <a:cubicBezTo>
                      <a:pt x="17069" y="6914"/>
                      <a:pt x="17120" y="6991"/>
                      <a:pt x="17171" y="7068"/>
                    </a:cubicBezTo>
                    <a:cubicBezTo>
                      <a:pt x="17310" y="7224"/>
                      <a:pt x="17506" y="7309"/>
                      <a:pt x="17706" y="7309"/>
                    </a:cubicBezTo>
                    <a:cubicBezTo>
                      <a:pt x="17803" y="7309"/>
                      <a:pt x="17900" y="7289"/>
                      <a:pt x="17992" y="7248"/>
                    </a:cubicBezTo>
                    <a:cubicBezTo>
                      <a:pt x="18454" y="7042"/>
                      <a:pt x="18454" y="6376"/>
                      <a:pt x="17992" y="6145"/>
                    </a:cubicBezTo>
                    <a:cubicBezTo>
                      <a:pt x="17918" y="6108"/>
                      <a:pt x="17834" y="6091"/>
                      <a:pt x="17748" y="6091"/>
                    </a:cubicBezTo>
                    <a:close/>
                    <a:moveTo>
                      <a:pt x="8075" y="7152"/>
                    </a:moveTo>
                    <a:cubicBezTo>
                      <a:pt x="8008" y="7152"/>
                      <a:pt x="7944" y="7173"/>
                      <a:pt x="7889" y="7222"/>
                    </a:cubicBezTo>
                    <a:lnTo>
                      <a:pt x="7863" y="7222"/>
                    </a:lnTo>
                    <a:cubicBezTo>
                      <a:pt x="7838" y="7248"/>
                      <a:pt x="7812" y="7273"/>
                      <a:pt x="7786" y="7324"/>
                    </a:cubicBezTo>
                    <a:cubicBezTo>
                      <a:pt x="7684" y="7504"/>
                      <a:pt x="7709" y="7709"/>
                      <a:pt x="7838" y="7837"/>
                    </a:cubicBezTo>
                    <a:cubicBezTo>
                      <a:pt x="7923" y="7914"/>
                      <a:pt x="8023" y="7948"/>
                      <a:pt x="8118" y="7948"/>
                    </a:cubicBezTo>
                    <a:cubicBezTo>
                      <a:pt x="8308" y="7948"/>
                      <a:pt x="8479" y="7812"/>
                      <a:pt x="8479" y="7607"/>
                    </a:cubicBezTo>
                    <a:cubicBezTo>
                      <a:pt x="8518" y="7372"/>
                      <a:pt x="8288" y="7152"/>
                      <a:pt x="8075" y="7152"/>
                    </a:cubicBezTo>
                    <a:close/>
                    <a:moveTo>
                      <a:pt x="4203" y="6925"/>
                    </a:moveTo>
                    <a:cubicBezTo>
                      <a:pt x="3813" y="6925"/>
                      <a:pt x="3406" y="7271"/>
                      <a:pt x="3530" y="7683"/>
                    </a:cubicBezTo>
                    <a:cubicBezTo>
                      <a:pt x="3555" y="7760"/>
                      <a:pt x="3607" y="7837"/>
                      <a:pt x="3658" y="7889"/>
                    </a:cubicBezTo>
                    <a:cubicBezTo>
                      <a:pt x="3803" y="8052"/>
                      <a:pt x="4013" y="8138"/>
                      <a:pt x="4223" y="8138"/>
                    </a:cubicBezTo>
                    <a:cubicBezTo>
                      <a:pt x="4309" y="8138"/>
                      <a:pt x="4396" y="8124"/>
                      <a:pt x="4478" y="8094"/>
                    </a:cubicBezTo>
                    <a:cubicBezTo>
                      <a:pt x="4940" y="7863"/>
                      <a:pt x="4940" y="7196"/>
                      <a:pt x="4478" y="6991"/>
                    </a:cubicBezTo>
                    <a:cubicBezTo>
                      <a:pt x="4393" y="6946"/>
                      <a:pt x="4299" y="6925"/>
                      <a:pt x="4203" y="692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589" name="Google Shape;589;p13"/>
            <p:cNvSpPr/>
            <p:nvPr/>
          </p:nvSpPr>
          <p:spPr>
            <a:xfrm>
              <a:off x="-2054775" y="3375800"/>
              <a:ext cx="1243175" cy="1169575"/>
            </a:xfrm>
            <a:custGeom>
              <a:avLst/>
              <a:gdLst/>
              <a:ahLst/>
              <a:cxnLst/>
              <a:rect l="l" t="t" r="r" b="b"/>
              <a:pathLst>
                <a:path w="49727" h="46783" extrusionOk="0">
                  <a:moveTo>
                    <a:pt x="49209" y="0"/>
                  </a:moveTo>
                  <a:cubicBezTo>
                    <a:pt x="49160" y="0"/>
                    <a:pt x="49108" y="11"/>
                    <a:pt x="49055" y="36"/>
                  </a:cubicBezTo>
                  <a:cubicBezTo>
                    <a:pt x="34592" y="8729"/>
                    <a:pt x="14361" y="23807"/>
                    <a:pt x="180" y="46218"/>
                  </a:cubicBezTo>
                  <a:cubicBezTo>
                    <a:pt x="1" y="46449"/>
                    <a:pt x="206" y="46782"/>
                    <a:pt x="488" y="46782"/>
                  </a:cubicBezTo>
                  <a:cubicBezTo>
                    <a:pt x="616" y="46782"/>
                    <a:pt x="744" y="46705"/>
                    <a:pt x="796" y="46603"/>
                  </a:cubicBezTo>
                  <a:cubicBezTo>
                    <a:pt x="14899" y="24320"/>
                    <a:pt x="35028" y="9319"/>
                    <a:pt x="49439" y="677"/>
                  </a:cubicBezTo>
                  <a:cubicBezTo>
                    <a:pt x="49727" y="434"/>
                    <a:pt x="49519" y="0"/>
                    <a:pt x="49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90" name="Google Shape;590;p13"/>
          <p:cNvGrpSpPr/>
          <p:nvPr/>
        </p:nvGrpSpPr>
        <p:grpSpPr>
          <a:xfrm rot="-489106" flipH="1">
            <a:off x="10445965" y="-507541"/>
            <a:ext cx="2156296" cy="3288276"/>
            <a:chOff x="7518282" y="2373612"/>
            <a:chExt cx="1544209" cy="2355088"/>
          </a:xfrm>
        </p:grpSpPr>
        <p:sp>
          <p:nvSpPr>
            <p:cNvPr id="591" name="Google Shape;591;p13"/>
            <p:cNvSpPr/>
            <p:nvPr/>
          </p:nvSpPr>
          <p:spPr>
            <a:xfrm rot="718822">
              <a:off x="7689615" y="3249120"/>
              <a:ext cx="1111866" cy="1379201"/>
            </a:xfrm>
            <a:custGeom>
              <a:avLst/>
              <a:gdLst/>
              <a:ahLst/>
              <a:cxnLst/>
              <a:rect l="l" t="t" r="r" b="b"/>
              <a:pathLst>
                <a:path w="48158" h="59737" extrusionOk="0">
                  <a:moveTo>
                    <a:pt x="39340" y="1"/>
                  </a:moveTo>
                  <a:cubicBezTo>
                    <a:pt x="38303" y="1"/>
                    <a:pt x="37263" y="153"/>
                    <a:pt x="36285" y="451"/>
                  </a:cubicBezTo>
                  <a:cubicBezTo>
                    <a:pt x="32695" y="1579"/>
                    <a:pt x="29823" y="4272"/>
                    <a:pt x="27259" y="7016"/>
                  </a:cubicBezTo>
                  <a:cubicBezTo>
                    <a:pt x="20361" y="14401"/>
                    <a:pt x="14874" y="22940"/>
                    <a:pt x="10489" y="32043"/>
                  </a:cubicBezTo>
                  <a:cubicBezTo>
                    <a:pt x="8976" y="35197"/>
                    <a:pt x="7591" y="37427"/>
                    <a:pt x="5873" y="40505"/>
                  </a:cubicBezTo>
                  <a:cubicBezTo>
                    <a:pt x="2185" y="47138"/>
                    <a:pt x="1874" y="57072"/>
                    <a:pt x="8" y="59727"/>
                  </a:cubicBezTo>
                  <a:lnTo>
                    <a:pt x="8" y="59727"/>
                  </a:lnTo>
                  <a:cubicBezTo>
                    <a:pt x="9880" y="45729"/>
                    <a:pt x="25415" y="30630"/>
                    <a:pt x="38721" y="19888"/>
                  </a:cubicBezTo>
                  <a:cubicBezTo>
                    <a:pt x="41311" y="17811"/>
                    <a:pt x="44029" y="15708"/>
                    <a:pt x="45773" y="12888"/>
                  </a:cubicBezTo>
                  <a:cubicBezTo>
                    <a:pt x="47542" y="10041"/>
                    <a:pt x="48157" y="6246"/>
                    <a:pt x="46388" y="3426"/>
                  </a:cubicBezTo>
                  <a:cubicBezTo>
                    <a:pt x="44910" y="1106"/>
                    <a:pt x="42136" y="1"/>
                    <a:pt x="39340" y="1"/>
                  </a:cubicBezTo>
                  <a:close/>
                  <a:moveTo>
                    <a:pt x="8" y="59727"/>
                  </a:moveTo>
                  <a:lnTo>
                    <a:pt x="8" y="59727"/>
                  </a:lnTo>
                  <a:cubicBezTo>
                    <a:pt x="5" y="59730"/>
                    <a:pt x="3" y="59733"/>
                    <a:pt x="1" y="59736"/>
                  </a:cubicBezTo>
                  <a:lnTo>
                    <a:pt x="1" y="59736"/>
                  </a:lnTo>
                  <a:cubicBezTo>
                    <a:pt x="3" y="59733"/>
                    <a:pt x="5" y="59730"/>
                    <a:pt x="8" y="597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2" name="Google Shape;592;p13"/>
            <p:cNvSpPr/>
            <p:nvPr/>
          </p:nvSpPr>
          <p:spPr>
            <a:xfrm rot="718822">
              <a:off x="7649292" y="3211149"/>
              <a:ext cx="1111843" cy="1378947"/>
            </a:xfrm>
            <a:custGeom>
              <a:avLst/>
              <a:gdLst/>
              <a:ahLst/>
              <a:cxnLst/>
              <a:rect l="l" t="t" r="r" b="b"/>
              <a:pathLst>
                <a:path w="48157" h="59726" extrusionOk="0">
                  <a:moveTo>
                    <a:pt x="39365" y="0"/>
                  </a:moveTo>
                  <a:cubicBezTo>
                    <a:pt x="38317" y="0"/>
                    <a:pt x="37267" y="157"/>
                    <a:pt x="36285" y="466"/>
                  </a:cubicBezTo>
                  <a:cubicBezTo>
                    <a:pt x="32695" y="1569"/>
                    <a:pt x="29823" y="4261"/>
                    <a:pt x="27258" y="7005"/>
                  </a:cubicBezTo>
                  <a:cubicBezTo>
                    <a:pt x="20361" y="14390"/>
                    <a:pt x="14873" y="22929"/>
                    <a:pt x="10488" y="32032"/>
                  </a:cubicBezTo>
                  <a:cubicBezTo>
                    <a:pt x="8975" y="35186"/>
                    <a:pt x="7591" y="37417"/>
                    <a:pt x="5873" y="40494"/>
                  </a:cubicBezTo>
                  <a:cubicBezTo>
                    <a:pt x="2180" y="47161"/>
                    <a:pt x="1872" y="57085"/>
                    <a:pt x="1" y="59726"/>
                  </a:cubicBezTo>
                  <a:lnTo>
                    <a:pt x="1" y="59726"/>
                  </a:lnTo>
                  <a:cubicBezTo>
                    <a:pt x="9873" y="45751"/>
                    <a:pt x="25412" y="30622"/>
                    <a:pt x="38721" y="19878"/>
                  </a:cubicBezTo>
                  <a:cubicBezTo>
                    <a:pt x="41310" y="17801"/>
                    <a:pt x="44029" y="15698"/>
                    <a:pt x="45772" y="12877"/>
                  </a:cubicBezTo>
                  <a:cubicBezTo>
                    <a:pt x="47542" y="10031"/>
                    <a:pt x="48157" y="6236"/>
                    <a:pt x="46362" y="3415"/>
                  </a:cubicBezTo>
                  <a:cubicBezTo>
                    <a:pt x="44909" y="1106"/>
                    <a:pt x="42145" y="0"/>
                    <a:pt x="393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3" name="Google Shape;593;p13"/>
            <p:cNvSpPr/>
            <p:nvPr/>
          </p:nvSpPr>
          <p:spPr>
            <a:xfrm rot="718822">
              <a:off x="8428587" y="3328473"/>
              <a:ext cx="409048" cy="200495"/>
            </a:xfrm>
            <a:custGeom>
              <a:avLst/>
              <a:gdLst/>
              <a:ahLst/>
              <a:cxnLst/>
              <a:rect l="l" t="t" r="r" b="b"/>
              <a:pathLst>
                <a:path w="17717" h="8684" extrusionOk="0">
                  <a:moveTo>
                    <a:pt x="13244" y="85"/>
                  </a:moveTo>
                  <a:cubicBezTo>
                    <a:pt x="13109" y="85"/>
                    <a:pt x="12983" y="218"/>
                    <a:pt x="13050" y="351"/>
                  </a:cubicBezTo>
                  <a:cubicBezTo>
                    <a:pt x="13050" y="377"/>
                    <a:pt x="13075" y="403"/>
                    <a:pt x="13101" y="428"/>
                  </a:cubicBezTo>
                  <a:cubicBezTo>
                    <a:pt x="13139" y="454"/>
                    <a:pt x="13184" y="467"/>
                    <a:pt x="13229" y="467"/>
                  </a:cubicBezTo>
                  <a:cubicBezTo>
                    <a:pt x="13274" y="467"/>
                    <a:pt x="13319" y="454"/>
                    <a:pt x="13357" y="428"/>
                  </a:cubicBezTo>
                  <a:cubicBezTo>
                    <a:pt x="13511" y="351"/>
                    <a:pt x="13460" y="146"/>
                    <a:pt x="13306" y="95"/>
                  </a:cubicBezTo>
                  <a:cubicBezTo>
                    <a:pt x="13285" y="88"/>
                    <a:pt x="13264" y="85"/>
                    <a:pt x="13244" y="85"/>
                  </a:cubicBezTo>
                  <a:close/>
                  <a:moveTo>
                    <a:pt x="9983" y="0"/>
                  </a:moveTo>
                  <a:cubicBezTo>
                    <a:pt x="9903" y="0"/>
                    <a:pt x="9827" y="28"/>
                    <a:pt x="9767" y="95"/>
                  </a:cubicBezTo>
                  <a:cubicBezTo>
                    <a:pt x="9742" y="121"/>
                    <a:pt x="9716" y="172"/>
                    <a:pt x="9690" y="223"/>
                  </a:cubicBezTo>
                  <a:cubicBezTo>
                    <a:pt x="9639" y="403"/>
                    <a:pt x="9690" y="582"/>
                    <a:pt x="9844" y="685"/>
                  </a:cubicBezTo>
                  <a:cubicBezTo>
                    <a:pt x="9910" y="731"/>
                    <a:pt x="9982" y="752"/>
                    <a:pt x="10050" y="752"/>
                  </a:cubicBezTo>
                  <a:cubicBezTo>
                    <a:pt x="10249" y="752"/>
                    <a:pt x="10428" y="580"/>
                    <a:pt x="10408" y="351"/>
                  </a:cubicBezTo>
                  <a:cubicBezTo>
                    <a:pt x="10390" y="169"/>
                    <a:pt x="10178" y="0"/>
                    <a:pt x="9983" y="0"/>
                  </a:cubicBezTo>
                  <a:close/>
                  <a:moveTo>
                    <a:pt x="7556" y="654"/>
                  </a:moveTo>
                  <a:cubicBezTo>
                    <a:pt x="7486" y="654"/>
                    <a:pt x="7412" y="721"/>
                    <a:pt x="7434" y="787"/>
                  </a:cubicBezTo>
                  <a:lnTo>
                    <a:pt x="7434" y="813"/>
                  </a:lnTo>
                  <a:cubicBezTo>
                    <a:pt x="7460" y="839"/>
                    <a:pt x="7460" y="839"/>
                    <a:pt x="7460" y="839"/>
                  </a:cubicBezTo>
                  <a:cubicBezTo>
                    <a:pt x="7485" y="864"/>
                    <a:pt x="7517" y="877"/>
                    <a:pt x="7546" y="877"/>
                  </a:cubicBezTo>
                  <a:cubicBezTo>
                    <a:pt x="7575" y="877"/>
                    <a:pt x="7601" y="864"/>
                    <a:pt x="7613" y="839"/>
                  </a:cubicBezTo>
                  <a:cubicBezTo>
                    <a:pt x="7690" y="787"/>
                    <a:pt x="7690" y="685"/>
                    <a:pt x="7588" y="659"/>
                  </a:cubicBezTo>
                  <a:cubicBezTo>
                    <a:pt x="7578" y="656"/>
                    <a:pt x="7567" y="654"/>
                    <a:pt x="7556" y="654"/>
                  </a:cubicBezTo>
                  <a:close/>
                  <a:moveTo>
                    <a:pt x="12799" y="1638"/>
                  </a:moveTo>
                  <a:cubicBezTo>
                    <a:pt x="12396" y="1638"/>
                    <a:pt x="11973" y="2067"/>
                    <a:pt x="12178" y="2454"/>
                  </a:cubicBezTo>
                  <a:lnTo>
                    <a:pt x="12152" y="2454"/>
                  </a:lnTo>
                  <a:cubicBezTo>
                    <a:pt x="12203" y="2531"/>
                    <a:pt x="12255" y="2582"/>
                    <a:pt x="12306" y="2634"/>
                  </a:cubicBezTo>
                  <a:cubicBezTo>
                    <a:pt x="12435" y="2734"/>
                    <a:pt x="12595" y="2786"/>
                    <a:pt x="12756" y="2786"/>
                  </a:cubicBezTo>
                  <a:cubicBezTo>
                    <a:pt x="12885" y="2786"/>
                    <a:pt x="13013" y="2753"/>
                    <a:pt x="13127" y="2685"/>
                  </a:cubicBezTo>
                  <a:cubicBezTo>
                    <a:pt x="13511" y="2403"/>
                    <a:pt x="13409" y="1787"/>
                    <a:pt x="12947" y="1659"/>
                  </a:cubicBezTo>
                  <a:cubicBezTo>
                    <a:pt x="12899" y="1645"/>
                    <a:pt x="12849" y="1638"/>
                    <a:pt x="12799" y="1638"/>
                  </a:cubicBezTo>
                  <a:close/>
                  <a:moveTo>
                    <a:pt x="6278" y="2155"/>
                  </a:moveTo>
                  <a:cubicBezTo>
                    <a:pt x="6196" y="2155"/>
                    <a:pt x="6115" y="2183"/>
                    <a:pt x="6049" y="2249"/>
                  </a:cubicBezTo>
                  <a:lnTo>
                    <a:pt x="6075" y="2249"/>
                  </a:lnTo>
                  <a:cubicBezTo>
                    <a:pt x="6049" y="2275"/>
                    <a:pt x="6024" y="2326"/>
                    <a:pt x="5998" y="2377"/>
                  </a:cubicBezTo>
                  <a:cubicBezTo>
                    <a:pt x="5947" y="2557"/>
                    <a:pt x="5998" y="2736"/>
                    <a:pt x="6152" y="2839"/>
                  </a:cubicBezTo>
                  <a:cubicBezTo>
                    <a:pt x="6212" y="2886"/>
                    <a:pt x="6279" y="2906"/>
                    <a:pt x="6345" y="2906"/>
                  </a:cubicBezTo>
                  <a:cubicBezTo>
                    <a:pt x="6532" y="2906"/>
                    <a:pt x="6709" y="2740"/>
                    <a:pt x="6690" y="2531"/>
                  </a:cubicBezTo>
                  <a:cubicBezTo>
                    <a:pt x="6690" y="2330"/>
                    <a:pt x="6481" y="2155"/>
                    <a:pt x="6278" y="2155"/>
                  </a:cubicBezTo>
                  <a:close/>
                  <a:moveTo>
                    <a:pt x="15296" y="2488"/>
                  </a:moveTo>
                  <a:cubicBezTo>
                    <a:pt x="15012" y="2488"/>
                    <a:pt x="14712" y="2798"/>
                    <a:pt x="14870" y="3070"/>
                  </a:cubicBezTo>
                  <a:cubicBezTo>
                    <a:pt x="14896" y="3121"/>
                    <a:pt x="14922" y="3146"/>
                    <a:pt x="14947" y="3198"/>
                  </a:cubicBezTo>
                  <a:cubicBezTo>
                    <a:pt x="15046" y="3268"/>
                    <a:pt x="15152" y="3308"/>
                    <a:pt x="15258" y="3308"/>
                  </a:cubicBezTo>
                  <a:cubicBezTo>
                    <a:pt x="15344" y="3308"/>
                    <a:pt x="15430" y="3281"/>
                    <a:pt x="15511" y="3223"/>
                  </a:cubicBezTo>
                  <a:cubicBezTo>
                    <a:pt x="15793" y="3044"/>
                    <a:pt x="15716" y="2608"/>
                    <a:pt x="15409" y="2505"/>
                  </a:cubicBezTo>
                  <a:cubicBezTo>
                    <a:pt x="15372" y="2493"/>
                    <a:pt x="15334" y="2488"/>
                    <a:pt x="15296" y="2488"/>
                  </a:cubicBezTo>
                  <a:close/>
                  <a:moveTo>
                    <a:pt x="3455" y="3035"/>
                  </a:moveTo>
                  <a:cubicBezTo>
                    <a:pt x="3318" y="3035"/>
                    <a:pt x="3186" y="3190"/>
                    <a:pt x="3254" y="3326"/>
                  </a:cubicBezTo>
                  <a:cubicBezTo>
                    <a:pt x="3254" y="3352"/>
                    <a:pt x="3280" y="3352"/>
                    <a:pt x="3306" y="3377"/>
                  </a:cubicBezTo>
                  <a:cubicBezTo>
                    <a:pt x="3348" y="3420"/>
                    <a:pt x="3398" y="3439"/>
                    <a:pt x="3447" y="3439"/>
                  </a:cubicBezTo>
                  <a:cubicBezTo>
                    <a:pt x="3488" y="3439"/>
                    <a:pt x="3527" y="3426"/>
                    <a:pt x="3562" y="3403"/>
                  </a:cubicBezTo>
                  <a:cubicBezTo>
                    <a:pt x="3690" y="3300"/>
                    <a:pt x="3665" y="3095"/>
                    <a:pt x="3511" y="3044"/>
                  </a:cubicBezTo>
                  <a:cubicBezTo>
                    <a:pt x="3492" y="3038"/>
                    <a:pt x="3474" y="3035"/>
                    <a:pt x="3455" y="3035"/>
                  </a:cubicBezTo>
                  <a:close/>
                  <a:moveTo>
                    <a:pt x="10101" y="2744"/>
                  </a:moveTo>
                  <a:cubicBezTo>
                    <a:pt x="10028" y="2744"/>
                    <a:pt x="9956" y="2766"/>
                    <a:pt x="9894" y="2817"/>
                  </a:cubicBezTo>
                  <a:lnTo>
                    <a:pt x="9894" y="2817"/>
                  </a:lnTo>
                  <a:cubicBezTo>
                    <a:pt x="9894" y="2816"/>
                    <a:pt x="9895" y="2815"/>
                    <a:pt x="9896" y="2813"/>
                  </a:cubicBezTo>
                  <a:lnTo>
                    <a:pt x="9896" y="2813"/>
                  </a:lnTo>
                  <a:lnTo>
                    <a:pt x="9870" y="2839"/>
                  </a:lnTo>
                  <a:cubicBezTo>
                    <a:pt x="9878" y="2831"/>
                    <a:pt x="9886" y="2824"/>
                    <a:pt x="9894" y="2817"/>
                  </a:cubicBezTo>
                  <a:lnTo>
                    <a:pt x="9894" y="2817"/>
                  </a:lnTo>
                  <a:cubicBezTo>
                    <a:pt x="9869" y="2867"/>
                    <a:pt x="9844" y="2916"/>
                    <a:pt x="9819" y="2941"/>
                  </a:cubicBezTo>
                  <a:cubicBezTo>
                    <a:pt x="9767" y="3121"/>
                    <a:pt x="9819" y="3300"/>
                    <a:pt x="9973" y="3429"/>
                  </a:cubicBezTo>
                  <a:cubicBezTo>
                    <a:pt x="10030" y="3467"/>
                    <a:pt x="10094" y="3485"/>
                    <a:pt x="10158" y="3485"/>
                  </a:cubicBezTo>
                  <a:cubicBezTo>
                    <a:pt x="10348" y="3485"/>
                    <a:pt x="10530" y="3326"/>
                    <a:pt x="10511" y="3095"/>
                  </a:cubicBezTo>
                  <a:cubicBezTo>
                    <a:pt x="10511" y="2913"/>
                    <a:pt x="10304" y="2744"/>
                    <a:pt x="10101" y="2744"/>
                  </a:cubicBezTo>
                  <a:close/>
                  <a:moveTo>
                    <a:pt x="14770" y="4548"/>
                  </a:moveTo>
                  <a:cubicBezTo>
                    <a:pt x="14646" y="4548"/>
                    <a:pt x="14495" y="4700"/>
                    <a:pt x="14563" y="4813"/>
                  </a:cubicBezTo>
                  <a:cubicBezTo>
                    <a:pt x="14588" y="4839"/>
                    <a:pt x="14588" y="4865"/>
                    <a:pt x="14614" y="4890"/>
                  </a:cubicBezTo>
                  <a:cubicBezTo>
                    <a:pt x="14661" y="4922"/>
                    <a:pt x="14719" y="4944"/>
                    <a:pt x="14780" y="4944"/>
                  </a:cubicBezTo>
                  <a:cubicBezTo>
                    <a:pt x="14818" y="4944"/>
                    <a:pt x="14857" y="4935"/>
                    <a:pt x="14896" y="4916"/>
                  </a:cubicBezTo>
                  <a:cubicBezTo>
                    <a:pt x="15024" y="4813"/>
                    <a:pt x="14998" y="4608"/>
                    <a:pt x="14819" y="4557"/>
                  </a:cubicBezTo>
                  <a:cubicBezTo>
                    <a:pt x="14804" y="4551"/>
                    <a:pt x="14787" y="4548"/>
                    <a:pt x="14770" y="4548"/>
                  </a:cubicBezTo>
                  <a:close/>
                  <a:moveTo>
                    <a:pt x="4573" y="4622"/>
                  </a:moveTo>
                  <a:cubicBezTo>
                    <a:pt x="4312" y="4622"/>
                    <a:pt x="4040" y="4894"/>
                    <a:pt x="4177" y="5147"/>
                  </a:cubicBezTo>
                  <a:cubicBezTo>
                    <a:pt x="4203" y="5172"/>
                    <a:pt x="4229" y="5224"/>
                    <a:pt x="4254" y="5249"/>
                  </a:cubicBezTo>
                  <a:cubicBezTo>
                    <a:pt x="4344" y="5324"/>
                    <a:pt x="4451" y="5364"/>
                    <a:pt x="4555" y="5364"/>
                  </a:cubicBezTo>
                  <a:cubicBezTo>
                    <a:pt x="4630" y="5364"/>
                    <a:pt x="4703" y="5343"/>
                    <a:pt x="4767" y="5300"/>
                  </a:cubicBezTo>
                  <a:cubicBezTo>
                    <a:pt x="5024" y="5121"/>
                    <a:pt x="4972" y="4711"/>
                    <a:pt x="4665" y="4634"/>
                  </a:cubicBezTo>
                  <a:cubicBezTo>
                    <a:pt x="4635" y="4626"/>
                    <a:pt x="4604" y="4622"/>
                    <a:pt x="4573" y="4622"/>
                  </a:cubicBezTo>
                  <a:close/>
                  <a:moveTo>
                    <a:pt x="8987" y="4400"/>
                  </a:moveTo>
                  <a:cubicBezTo>
                    <a:pt x="8604" y="4400"/>
                    <a:pt x="8182" y="4821"/>
                    <a:pt x="8383" y="5224"/>
                  </a:cubicBezTo>
                  <a:cubicBezTo>
                    <a:pt x="8408" y="5275"/>
                    <a:pt x="8460" y="5352"/>
                    <a:pt x="8537" y="5403"/>
                  </a:cubicBezTo>
                  <a:cubicBezTo>
                    <a:pt x="8665" y="5503"/>
                    <a:pt x="8818" y="5555"/>
                    <a:pt x="8972" y="5555"/>
                  </a:cubicBezTo>
                  <a:cubicBezTo>
                    <a:pt x="9094" y="5555"/>
                    <a:pt x="9218" y="5522"/>
                    <a:pt x="9331" y="5454"/>
                  </a:cubicBezTo>
                  <a:cubicBezTo>
                    <a:pt x="9716" y="5172"/>
                    <a:pt x="9614" y="4557"/>
                    <a:pt x="9152" y="4429"/>
                  </a:cubicBezTo>
                  <a:cubicBezTo>
                    <a:pt x="9099" y="4409"/>
                    <a:pt x="9044" y="4400"/>
                    <a:pt x="8987" y="4400"/>
                  </a:cubicBezTo>
                  <a:close/>
                  <a:moveTo>
                    <a:pt x="16985" y="4741"/>
                  </a:moveTo>
                  <a:cubicBezTo>
                    <a:pt x="16596" y="4741"/>
                    <a:pt x="16152" y="5169"/>
                    <a:pt x="16358" y="5557"/>
                  </a:cubicBezTo>
                  <a:cubicBezTo>
                    <a:pt x="16409" y="5634"/>
                    <a:pt x="16460" y="5685"/>
                    <a:pt x="16511" y="5736"/>
                  </a:cubicBezTo>
                  <a:cubicBezTo>
                    <a:pt x="16640" y="5836"/>
                    <a:pt x="16793" y="5889"/>
                    <a:pt x="16947" y="5889"/>
                  </a:cubicBezTo>
                  <a:cubicBezTo>
                    <a:pt x="17069" y="5889"/>
                    <a:pt x="17193" y="5856"/>
                    <a:pt x="17306" y="5788"/>
                  </a:cubicBezTo>
                  <a:cubicBezTo>
                    <a:pt x="17717" y="5506"/>
                    <a:pt x="17614" y="4890"/>
                    <a:pt x="17127" y="4762"/>
                  </a:cubicBezTo>
                  <a:cubicBezTo>
                    <a:pt x="17081" y="4748"/>
                    <a:pt x="17034" y="4741"/>
                    <a:pt x="16985" y="4741"/>
                  </a:cubicBezTo>
                  <a:close/>
                  <a:moveTo>
                    <a:pt x="6587" y="6245"/>
                  </a:moveTo>
                  <a:cubicBezTo>
                    <a:pt x="6511" y="6245"/>
                    <a:pt x="6414" y="6334"/>
                    <a:pt x="6460" y="6403"/>
                  </a:cubicBezTo>
                  <a:cubicBezTo>
                    <a:pt x="6460" y="6429"/>
                    <a:pt x="6485" y="6429"/>
                    <a:pt x="6485" y="6454"/>
                  </a:cubicBezTo>
                  <a:cubicBezTo>
                    <a:pt x="6511" y="6467"/>
                    <a:pt x="6536" y="6474"/>
                    <a:pt x="6562" y="6474"/>
                  </a:cubicBezTo>
                  <a:cubicBezTo>
                    <a:pt x="6588" y="6474"/>
                    <a:pt x="6613" y="6467"/>
                    <a:pt x="6639" y="6454"/>
                  </a:cubicBezTo>
                  <a:cubicBezTo>
                    <a:pt x="6716" y="6403"/>
                    <a:pt x="6690" y="6275"/>
                    <a:pt x="6613" y="6249"/>
                  </a:cubicBezTo>
                  <a:cubicBezTo>
                    <a:pt x="6605" y="6246"/>
                    <a:pt x="6596" y="6245"/>
                    <a:pt x="6587" y="6245"/>
                  </a:cubicBezTo>
                  <a:close/>
                  <a:moveTo>
                    <a:pt x="813" y="5837"/>
                  </a:moveTo>
                  <a:cubicBezTo>
                    <a:pt x="428" y="5837"/>
                    <a:pt x="1" y="6278"/>
                    <a:pt x="203" y="6659"/>
                  </a:cubicBezTo>
                  <a:cubicBezTo>
                    <a:pt x="228" y="6711"/>
                    <a:pt x="280" y="6788"/>
                    <a:pt x="357" y="6839"/>
                  </a:cubicBezTo>
                  <a:cubicBezTo>
                    <a:pt x="485" y="6939"/>
                    <a:pt x="638" y="6991"/>
                    <a:pt x="792" y="6991"/>
                  </a:cubicBezTo>
                  <a:cubicBezTo>
                    <a:pt x="915" y="6991"/>
                    <a:pt x="1038" y="6958"/>
                    <a:pt x="1152" y="6890"/>
                  </a:cubicBezTo>
                  <a:cubicBezTo>
                    <a:pt x="1536" y="6608"/>
                    <a:pt x="1434" y="5993"/>
                    <a:pt x="972" y="5865"/>
                  </a:cubicBezTo>
                  <a:cubicBezTo>
                    <a:pt x="921" y="5845"/>
                    <a:pt x="868" y="5837"/>
                    <a:pt x="813" y="5837"/>
                  </a:cubicBezTo>
                  <a:close/>
                  <a:moveTo>
                    <a:pt x="8010" y="7201"/>
                  </a:moveTo>
                  <a:cubicBezTo>
                    <a:pt x="7933" y="7201"/>
                    <a:pt x="7856" y="7225"/>
                    <a:pt x="7791" y="7279"/>
                  </a:cubicBezTo>
                  <a:lnTo>
                    <a:pt x="7791" y="7279"/>
                  </a:lnTo>
                  <a:cubicBezTo>
                    <a:pt x="7792" y="7278"/>
                    <a:pt x="7792" y="7276"/>
                    <a:pt x="7793" y="7275"/>
                  </a:cubicBezTo>
                  <a:lnTo>
                    <a:pt x="7793" y="7275"/>
                  </a:lnTo>
                  <a:lnTo>
                    <a:pt x="7767" y="7301"/>
                  </a:lnTo>
                  <a:cubicBezTo>
                    <a:pt x="7775" y="7293"/>
                    <a:pt x="7783" y="7286"/>
                    <a:pt x="7791" y="7279"/>
                  </a:cubicBezTo>
                  <a:lnTo>
                    <a:pt x="7791" y="7279"/>
                  </a:lnTo>
                  <a:cubicBezTo>
                    <a:pt x="7766" y="7328"/>
                    <a:pt x="7741" y="7353"/>
                    <a:pt x="7716" y="7403"/>
                  </a:cubicBezTo>
                  <a:cubicBezTo>
                    <a:pt x="7665" y="7583"/>
                    <a:pt x="7716" y="7762"/>
                    <a:pt x="7870" y="7890"/>
                  </a:cubicBezTo>
                  <a:cubicBezTo>
                    <a:pt x="7928" y="7929"/>
                    <a:pt x="7992" y="7946"/>
                    <a:pt x="8055" y="7946"/>
                  </a:cubicBezTo>
                  <a:cubicBezTo>
                    <a:pt x="8245" y="7946"/>
                    <a:pt x="8428" y="7788"/>
                    <a:pt x="8408" y="7557"/>
                  </a:cubicBezTo>
                  <a:cubicBezTo>
                    <a:pt x="8408" y="7360"/>
                    <a:pt x="8209" y="7201"/>
                    <a:pt x="8010" y="7201"/>
                  </a:cubicBezTo>
                  <a:close/>
                  <a:moveTo>
                    <a:pt x="4446" y="7536"/>
                  </a:moveTo>
                  <a:cubicBezTo>
                    <a:pt x="4057" y="7536"/>
                    <a:pt x="3613" y="7964"/>
                    <a:pt x="3818" y="8352"/>
                  </a:cubicBezTo>
                  <a:cubicBezTo>
                    <a:pt x="3844" y="8429"/>
                    <a:pt x="3895" y="8480"/>
                    <a:pt x="3972" y="8531"/>
                  </a:cubicBezTo>
                  <a:cubicBezTo>
                    <a:pt x="4087" y="8631"/>
                    <a:pt x="4241" y="8684"/>
                    <a:pt x="4399" y="8684"/>
                  </a:cubicBezTo>
                  <a:cubicBezTo>
                    <a:pt x="4525" y="8684"/>
                    <a:pt x="4654" y="8651"/>
                    <a:pt x="4767" y="8583"/>
                  </a:cubicBezTo>
                  <a:cubicBezTo>
                    <a:pt x="5152" y="8301"/>
                    <a:pt x="5049" y="7685"/>
                    <a:pt x="4588" y="7557"/>
                  </a:cubicBezTo>
                  <a:cubicBezTo>
                    <a:pt x="4542" y="7543"/>
                    <a:pt x="4495" y="7536"/>
                    <a:pt x="4446" y="75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4" name="Google Shape;594;p13"/>
            <p:cNvSpPr/>
            <p:nvPr/>
          </p:nvSpPr>
          <p:spPr>
            <a:xfrm rot="718822">
              <a:off x="7632882" y="3365539"/>
              <a:ext cx="918528" cy="1181592"/>
            </a:xfrm>
            <a:custGeom>
              <a:avLst/>
              <a:gdLst/>
              <a:ahLst/>
              <a:cxnLst/>
              <a:rect l="l" t="t" r="r" b="b"/>
              <a:pathLst>
                <a:path w="39784" h="51178" extrusionOk="0">
                  <a:moveTo>
                    <a:pt x="39268" y="0"/>
                  </a:moveTo>
                  <a:cubicBezTo>
                    <a:pt x="39198" y="0"/>
                    <a:pt x="39125" y="22"/>
                    <a:pt x="39054" y="72"/>
                  </a:cubicBezTo>
                  <a:cubicBezTo>
                    <a:pt x="26772" y="10380"/>
                    <a:pt x="10053" y="27535"/>
                    <a:pt x="104" y="50665"/>
                  </a:cubicBezTo>
                  <a:cubicBezTo>
                    <a:pt x="1" y="50895"/>
                    <a:pt x="180" y="51152"/>
                    <a:pt x="437" y="51177"/>
                  </a:cubicBezTo>
                  <a:cubicBezTo>
                    <a:pt x="565" y="51177"/>
                    <a:pt x="668" y="51075"/>
                    <a:pt x="719" y="50972"/>
                  </a:cubicBezTo>
                  <a:cubicBezTo>
                    <a:pt x="10668" y="27945"/>
                    <a:pt x="27310" y="10868"/>
                    <a:pt x="39516" y="611"/>
                  </a:cubicBezTo>
                  <a:cubicBezTo>
                    <a:pt x="39784" y="363"/>
                    <a:pt x="39555" y="0"/>
                    <a:pt x="39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5" name="Google Shape;595;p13"/>
            <p:cNvSpPr/>
            <p:nvPr/>
          </p:nvSpPr>
          <p:spPr>
            <a:xfrm rot="718822">
              <a:off x="8009603" y="2528280"/>
              <a:ext cx="906430" cy="1506230"/>
            </a:xfrm>
            <a:custGeom>
              <a:avLst/>
              <a:gdLst/>
              <a:ahLst/>
              <a:cxnLst/>
              <a:rect l="l" t="t" r="r" b="b"/>
              <a:pathLst>
                <a:path w="39260" h="65239" extrusionOk="0">
                  <a:moveTo>
                    <a:pt x="31193" y="1"/>
                  </a:moveTo>
                  <a:cubicBezTo>
                    <a:pt x="29629" y="1"/>
                    <a:pt x="28036" y="370"/>
                    <a:pt x="26643" y="1056"/>
                  </a:cubicBezTo>
                  <a:cubicBezTo>
                    <a:pt x="23259" y="2722"/>
                    <a:pt x="20848" y="5825"/>
                    <a:pt x="18746" y="8953"/>
                  </a:cubicBezTo>
                  <a:lnTo>
                    <a:pt x="18746" y="8928"/>
                  </a:lnTo>
                  <a:cubicBezTo>
                    <a:pt x="13079" y="17313"/>
                    <a:pt x="9001" y="26595"/>
                    <a:pt x="6078" y="36263"/>
                  </a:cubicBezTo>
                  <a:cubicBezTo>
                    <a:pt x="5078" y="39622"/>
                    <a:pt x="4027" y="42058"/>
                    <a:pt x="2822" y="45340"/>
                  </a:cubicBezTo>
                  <a:cubicBezTo>
                    <a:pt x="214" y="52473"/>
                    <a:pt x="1430" y="62307"/>
                    <a:pt x="14" y="65213"/>
                  </a:cubicBezTo>
                  <a:lnTo>
                    <a:pt x="14" y="65213"/>
                  </a:lnTo>
                  <a:cubicBezTo>
                    <a:pt x="7580" y="49885"/>
                    <a:pt x="20598" y="32563"/>
                    <a:pt x="32080" y="19877"/>
                  </a:cubicBezTo>
                  <a:cubicBezTo>
                    <a:pt x="34310" y="17415"/>
                    <a:pt x="36644" y="14928"/>
                    <a:pt x="37952" y="11851"/>
                  </a:cubicBezTo>
                  <a:cubicBezTo>
                    <a:pt x="39234" y="8800"/>
                    <a:pt x="39259" y="4928"/>
                    <a:pt x="37054" y="2415"/>
                  </a:cubicBezTo>
                  <a:cubicBezTo>
                    <a:pt x="35606" y="755"/>
                    <a:pt x="33429" y="1"/>
                    <a:pt x="31193" y="1"/>
                  </a:cubicBezTo>
                  <a:close/>
                  <a:moveTo>
                    <a:pt x="14" y="65213"/>
                  </a:moveTo>
                  <a:lnTo>
                    <a:pt x="14" y="65213"/>
                  </a:lnTo>
                  <a:cubicBezTo>
                    <a:pt x="10" y="65221"/>
                    <a:pt x="5" y="65230"/>
                    <a:pt x="1" y="65239"/>
                  </a:cubicBezTo>
                  <a:cubicBezTo>
                    <a:pt x="5" y="65230"/>
                    <a:pt x="10" y="65221"/>
                    <a:pt x="14" y="652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6" name="Google Shape;596;p13"/>
            <p:cNvSpPr/>
            <p:nvPr/>
          </p:nvSpPr>
          <p:spPr>
            <a:xfrm rot="718822">
              <a:off x="8025575" y="2445523"/>
              <a:ext cx="854321" cy="1538669"/>
            </a:xfrm>
            <a:custGeom>
              <a:avLst/>
              <a:gdLst/>
              <a:ahLst/>
              <a:cxnLst/>
              <a:rect l="l" t="t" r="r" b="b"/>
              <a:pathLst>
                <a:path w="37003" h="66644" extrusionOk="0">
                  <a:moveTo>
                    <a:pt x="29021" y="0"/>
                  </a:moveTo>
                  <a:cubicBezTo>
                    <a:pt x="27307" y="0"/>
                    <a:pt x="25551" y="457"/>
                    <a:pt x="24053" y="1281"/>
                  </a:cubicBezTo>
                  <a:cubicBezTo>
                    <a:pt x="20745" y="3128"/>
                    <a:pt x="18489" y="6333"/>
                    <a:pt x="16514" y="9538"/>
                  </a:cubicBezTo>
                  <a:lnTo>
                    <a:pt x="16514" y="9513"/>
                  </a:lnTo>
                  <a:cubicBezTo>
                    <a:pt x="11232" y="18154"/>
                    <a:pt x="7591" y="27616"/>
                    <a:pt x="5129" y="37411"/>
                  </a:cubicBezTo>
                  <a:cubicBezTo>
                    <a:pt x="4257" y="40796"/>
                    <a:pt x="3360" y="43284"/>
                    <a:pt x="2308" y="46617"/>
                  </a:cubicBezTo>
                  <a:cubicBezTo>
                    <a:pt x="1" y="53874"/>
                    <a:pt x="1693" y="63669"/>
                    <a:pt x="411" y="66644"/>
                  </a:cubicBezTo>
                  <a:lnTo>
                    <a:pt x="411" y="66644"/>
                  </a:lnTo>
                  <a:cubicBezTo>
                    <a:pt x="7257" y="50951"/>
                    <a:pt x="19437" y="33052"/>
                    <a:pt x="30335" y="19846"/>
                  </a:cubicBezTo>
                  <a:cubicBezTo>
                    <a:pt x="32464" y="17257"/>
                    <a:pt x="34695" y="14692"/>
                    <a:pt x="35849" y="11564"/>
                  </a:cubicBezTo>
                  <a:cubicBezTo>
                    <a:pt x="37002" y="8436"/>
                    <a:pt x="36823" y="4564"/>
                    <a:pt x="34515" y="2153"/>
                  </a:cubicBezTo>
                  <a:cubicBezTo>
                    <a:pt x="33098" y="666"/>
                    <a:pt x="31091" y="0"/>
                    <a:pt x="290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7" name="Google Shape;597;p13"/>
            <p:cNvSpPr/>
            <p:nvPr/>
          </p:nvSpPr>
          <p:spPr>
            <a:xfrm rot="718822">
              <a:off x="8557141" y="2511476"/>
              <a:ext cx="353037" cy="279917"/>
            </a:xfrm>
            <a:custGeom>
              <a:avLst/>
              <a:gdLst/>
              <a:ahLst/>
              <a:cxnLst/>
              <a:rect l="l" t="t" r="r" b="b"/>
              <a:pathLst>
                <a:path w="15291" h="12124" extrusionOk="0">
                  <a:moveTo>
                    <a:pt x="8935" y="0"/>
                  </a:moveTo>
                  <a:cubicBezTo>
                    <a:pt x="8915" y="0"/>
                    <a:pt x="8895" y="3"/>
                    <a:pt x="8873" y="9"/>
                  </a:cubicBezTo>
                  <a:cubicBezTo>
                    <a:pt x="8745" y="35"/>
                    <a:pt x="8642" y="265"/>
                    <a:pt x="8770" y="368"/>
                  </a:cubicBezTo>
                  <a:cubicBezTo>
                    <a:pt x="8796" y="368"/>
                    <a:pt x="8822" y="368"/>
                    <a:pt x="8847" y="394"/>
                  </a:cubicBezTo>
                  <a:cubicBezTo>
                    <a:pt x="8950" y="394"/>
                    <a:pt x="9053" y="368"/>
                    <a:pt x="9104" y="265"/>
                  </a:cubicBezTo>
                  <a:cubicBezTo>
                    <a:pt x="9172" y="153"/>
                    <a:pt x="9080" y="0"/>
                    <a:pt x="8935" y="0"/>
                  </a:cubicBezTo>
                  <a:close/>
                  <a:moveTo>
                    <a:pt x="11916" y="1183"/>
                  </a:moveTo>
                  <a:cubicBezTo>
                    <a:pt x="11893" y="1183"/>
                    <a:pt x="11871" y="1185"/>
                    <a:pt x="11848" y="1189"/>
                  </a:cubicBezTo>
                  <a:cubicBezTo>
                    <a:pt x="11565" y="1240"/>
                    <a:pt x="11360" y="1753"/>
                    <a:pt x="11642" y="1932"/>
                  </a:cubicBezTo>
                  <a:cubicBezTo>
                    <a:pt x="11694" y="1958"/>
                    <a:pt x="11745" y="1983"/>
                    <a:pt x="11796" y="2009"/>
                  </a:cubicBezTo>
                  <a:cubicBezTo>
                    <a:pt x="11822" y="2012"/>
                    <a:pt x="11848" y="2014"/>
                    <a:pt x="11873" y="2014"/>
                  </a:cubicBezTo>
                  <a:cubicBezTo>
                    <a:pt x="12051" y="2014"/>
                    <a:pt x="12219" y="1935"/>
                    <a:pt x="12309" y="1778"/>
                  </a:cubicBezTo>
                  <a:cubicBezTo>
                    <a:pt x="12452" y="1492"/>
                    <a:pt x="12218" y="1183"/>
                    <a:pt x="11916" y="1183"/>
                  </a:cubicBezTo>
                  <a:close/>
                  <a:moveTo>
                    <a:pt x="6093" y="1486"/>
                  </a:moveTo>
                  <a:cubicBezTo>
                    <a:pt x="5938" y="1486"/>
                    <a:pt x="5786" y="1562"/>
                    <a:pt x="5745" y="1727"/>
                  </a:cubicBezTo>
                  <a:cubicBezTo>
                    <a:pt x="5745" y="1778"/>
                    <a:pt x="5745" y="1804"/>
                    <a:pt x="5745" y="1855"/>
                  </a:cubicBezTo>
                  <a:cubicBezTo>
                    <a:pt x="5770" y="2035"/>
                    <a:pt x="5924" y="2189"/>
                    <a:pt x="6104" y="2214"/>
                  </a:cubicBezTo>
                  <a:cubicBezTo>
                    <a:pt x="6114" y="2215"/>
                    <a:pt x="6124" y="2216"/>
                    <a:pt x="6134" y="2216"/>
                  </a:cubicBezTo>
                  <a:cubicBezTo>
                    <a:pt x="6400" y="2216"/>
                    <a:pt x="6585" y="1897"/>
                    <a:pt x="6437" y="1650"/>
                  </a:cubicBezTo>
                  <a:cubicBezTo>
                    <a:pt x="6366" y="1543"/>
                    <a:pt x="6228" y="1486"/>
                    <a:pt x="6093" y="1486"/>
                  </a:cubicBezTo>
                  <a:close/>
                  <a:moveTo>
                    <a:pt x="9380" y="1591"/>
                  </a:moveTo>
                  <a:cubicBezTo>
                    <a:pt x="9348" y="1591"/>
                    <a:pt x="9316" y="1593"/>
                    <a:pt x="9283" y="1599"/>
                  </a:cubicBezTo>
                  <a:cubicBezTo>
                    <a:pt x="8847" y="1676"/>
                    <a:pt x="8565" y="2394"/>
                    <a:pt x="8976" y="2676"/>
                  </a:cubicBezTo>
                  <a:cubicBezTo>
                    <a:pt x="9027" y="2701"/>
                    <a:pt x="9104" y="2753"/>
                    <a:pt x="9181" y="2753"/>
                  </a:cubicBezTo>
                  <a:cubicBezTo>
                    <a:pt x="9222" y="2760"/>
                    <a:pt x="9265" y="2764"/>
                    <a:pt x="9307" y="2764"/>
                  </a:cubicBezTo>
                  <a:cubicBezTo>
                    <a:pt x="9550" y="2764"/>
                    <a:pt x="9793" y="2642"/>
                    <a:pt x="9924" y="2445"/>
                  </a:cubicBezTo>
                  <a:cubicBezTo>
                    <a:pt x="10115" y="2040"/>
                    <a:pt x="9796" y="1591"/>
                    <a:pt x="9380" y="1591"/>
                  </a:cubicBezTo>
                  <a:close/>
                  <a:moveTo>
                    <a:pt x="4129" y="3189"/>
                  </a:moveTo>
                  <a:cubicBezTo>
                    <a:pt x="4052" y="3214"/>
                    <a:pt x="4001" y="3343"/>
                    <a:pt x="4078" y="3394"/>
                  </a:cubicBezTo>
                  <a:lnTo>
                    <a:pt x="4078" y="3419"/>
                  </a:lnTo>
                  <a:lnTo>
                    <a:pt x="4104" y="3419"/>
                  </a:lnTo>
                  <a:cubicBezTo>
                    <a:pt x="4155" y="3419"/>
                    <a:pt x="4232" y="3394"/>
                    <a:pt x="4257" y="3343"/>
                  </a:cubicBezTo>
                  <a:cubicBezTo>
                    <a:pt x="4283" y="3266"/>
                    <a:pt x="4206" y="3189"/>
                    <a:pt x="4129" y="3189"/>
                  </a:cubicBezTo>
                  <a:close/>
                  <a:moveTo>
                    <a:pt x="14587" y="2354"/>
                  </a:moveTo>
                  <a:cubicBezTo>
                    <a:pt x="14547" y="2354"/>
                    <a:pt x="14505" y="2359"/>
                    <a:pt x="14463" y="2368"/>
                  </a:cubicBezTo>
                  <a:cubicBezTo>
                    <a:pt x="14027" y="2445"/>
                    <a:pt x="13745" y="3137"/>
                    <a:pt x="14155" y="3419"/>
                  </a:cubicBezTo>
                  <a:lnTo>
                    <a:pt x="14130" y="3419"/>
                  </a:lnTo>
                  <a:cubicBezTo>
                    <a:pt x="14207" y="3471"/>
                    <a:pt x="14284" y="3496"/>
                    <a:pt x="14360" y="3496"/>
                  </a:cubicBezTo>
                  <a:cubicBezTo>
                    <a:pt x="14415" y="3511"/>
                    <a:pt x="14471" y="3519"/>
                    <a:pt x="14527" y="3519"/>
                  </a:cubicBezTo>
                  <a:cubicBezTo>
                    <a:pt x="14756" y="3519"/>
                    <a:pt x="14980" y="3395"/>
                    <a:pt x="15104" y="3189"/>
                  </a:cubicBezTo>
                  <a:cubicBezTo>
                    <a:pt x="15290" y="2793"/>
                    <a:pt x="14990" y="2354"/>
                    <a:pt x="14587" y="2354"/>
                  </a:cubicBezTo>
                  <a:close/>
                  <a:moveTo>
                    <a:pt x="12388" y="3205"/>
                  </a:moveTo>
                  <a:cubicBezTo>
                    <a:pt x="12371" y="3205"/>
                    <a:pt x="12353" y="3208"/>
                    <a:pt x="12335" y="3214"/>
                  </a:cubicBezTo>
                  <a:cubicBezTo>
                    <a:pt x="12181" y="3240"/>
                    <a:pt x="12078" y="3471"/>
                    <a:pt x="12232" y="3573"/>
                  </a:cubicBezTo>
                  <a:cubicBezTo>
                    <a:pt x="12258" y="3573"/>
                    <a:pt x="12283" y="3599"/>
                    <a:pt x="12309" y="3599"/>
                  </a:cubicBezTo>
                  <a:cubicBezTo>
                    <a:pt x="12323" y="3604"/>
                    <a:pt x="12337" y="3606"/>
                    <a:pt x="12352" y="3606"/>
                  </a:cubicBezTo>
                  <a:cubicBezTo>
                    <a:pt x="12421" y="3606"/>
                    <a:pt x="12498" y="3560"/>
                    <a:pt x="12540" y="3496"/>
                  </a:cubicBezTo>
                  <a:cubicBezTo>
                    <a:pt x="12608" y="3361"/>
                    <a:pt x="12516" y="3205"/>
                    <a:pt x="12388" y="3205"/>
                  </a:cubicBezTo>
                  <a:close/>
                  <a:moveTo>
                    <a:pt x="7478" y="3842"/>
                  </a:moveTo>
                  <a:cubicBezTo>
                    <a:pt x="7323" y="3842"/>
                    <a:pt x="7170" y="3912"/>
                    <a:pt x="7129" y="4061"/>
                  </a:cubicBezTo>
                  <a:lnTo>
                    <a:pt x="7155" y="4061"/>
                  </a:lnTo>
                  <a:cubicBezTo>
                    <a:pt x="7155" y="4112"/>
                    <a:pt x="7155" y="4163"/>
                    <a:pt x="7155" y="4214"/>
                  </a:cubicBezTo>
                  <a:cubicBezTo>
                    <a:pt x="7181" y="4394"/>
                    <a:pt x="7334" y="4522"/>
                    <a:pt x="7514" y="4573"/>
                  </a:cubicBezTo>
                  <a:cubicBezTo>
                    <a:pt x="7796" y="4573"/>
                    <a:pt x="7976" y="4240"/>
                    <a:pt x="7822" y="4009"/>
                  </a:cubicBezTo>
                  <a:cubicBezTo>
                    <a:pt x="7761" y="3900"/>
                    <a:pt x="7619" y="3842"/>
                    <a:pt x="7478" y="3842"/>
                  </a:cubicBezTo>
                  <a:close/>
                  <a:moveTo>
                    <a:pt x="3853" y="5099"/>
                  </a:moveTo>
                  <a:cubicBezTo>
                    <a:pt x="3701" y="5099"/>
                    <a:pt x="3554" y="5169"/>
                    <a:pt x="3514" y="5317"/>
                  </a:cubicBezTo>
                  <a:cubicBezTo>
                    <a:pt x="3514" y="5368"/>
                    <a:pt x="3514" y="5420"/>
                    <a:pt x="3514" y="5471"/>
                  </a:cubicBezTo>
                  <a:cubicBezTo>
                    <a:pt x="3539" y="5650"/>
                    <a:pt x="3693" y="5804"/>
                    <a:pt x="3873" y="5830"/>
                  </a:cubicBezTo>
                  <a:cubicBezTo>
                    <a:pt x="4155" y="5830"/>
                    <a:pt x="4360" y="5522"/>
                    <a:pt x="4206" y="5266"/>
                  </a:cubicBezTo>
                  <a:cubicBezTo>
                    <a:pt x="4133" y="5156"/>
                    <a:pt x="3991" y="5099"/>
                    <a:pt x="3853" y="5099"/>
                  </a:cubicBezTo>
                  <a:close/>
                  <a:moveTo>
                    <a:pt x="7382" y="5816"/>
                  </a:moveTo>
                  <a:cubicBezTo>
                    <a:pt x="7341" y="5816"/>
                    <a:pt x="7300" y="5820"/>
                    <a:pt x="7258" y="5830"/>
                  </a:cubicBezTo>
                  <a:cubicBezTo>
                    <a:pt x="6822" y="5907"/>
                    <a:pt x="6540" y="6625"/>
                    <a:pt x="6924" y="6907"/>
                  </a:cubicBezTo>
                  <a:lnTo>
                    <a:pt x="6950" y="6907"/>
                  </a:lnTo>
                  <a:cubicBezTo>
                    <a:pt x="7001" y="6932"/>
                    <a:pt x="7078" y="6958"/>
                    <a:pt x="7155" y="6984"/>
                  </a:cubicBezTo>
                  <a:cubicBezTo>
                    <a:pt x="7196" y="6991"/>
                    <a:pt x="7238" y="6995"/>
                    <a:pt x="7280" y="6995"/>
                  </a:cubicBezTo>
                  <a:cubicBezTo>
                    <a:pt x="7524" y="6995"/>
                    <a:pt x="7767" y="6869"/>
                    <a:pt x="7899" y="6650"/>
                  </a:cubicBezTo>
                  <a:cubicBezTo>
                    <a:pt x="8085" y="6254"/>
                    <a:pt x="7785" y="5816"/>
                    <a:pt x="7382" y="5816"/>
                  </a:cubicBezTo>
                  <a:close/>
                  <a:moveTo>
                    <a:pt x="1704" y="7231"/>
                  </a:moveTo>
                  <a:cubicBezTo>
                    <a:pt x="1684" y="7231"/>
                    <a:pt x="1663" y="7234"/>
                    <a:pt x="1642" y="7240"/>
                  </a:cubicBezTo>
                  <a:cubicBezTo>
                    <a:pt x="1514" y="7266"/>
                    <a:pt x="1411" y="7497"/>
                    <a:pt x="1539" y="7599"/>
                  </a:cubicBezTo>
                  <a:cubicBezTo>
                    <a:pt x="1565" y="7599"/>
                    <a:pt x="1591" y="7625"/>
                    <a:pt x="1616" y="7625"/>
                  </a:cubicBezTo>
                  <a:cubicBezTo>
                    <a:pt x="1634" y="7629"/>
                    <a:pt x="1653" y="7631"/>
                    <a:pt x="1670" y="7631"/>
                  </a:cubicBezTo>
                  <a:cubicBezTo>
                    <a:pt x="1754" y="7631"/>
                    <a:pt x="1830" y="7586"/>
                    <a:pt x="1873" y="7522"/>
                  </a:cubicBezTo>
                  <a:cubicBezTo>
                    <a:pt x="1940" y="7387"/>
                    <a:pt x="1849" y="7231"/>
                    <a:pt x="1704" y="7231"/>
                  </a:cubicBezTo>
                  <a:close/>
                  <a:moveTo>
                    <a:pt x="5899" y="8599"/>
                  </a:moveTo>
                  <a:cubicBezTo>
                    <a:pt x="5822" y="8599"/>
                    <a:pt x="5770" y="8753"/>
                    <a:pt x="5847" y="8804"/>
                  </a:cubicBezTo>
                  <a:cubicBezTo>
                    <a:pt x="5847" y="8804"/>
                    <a:pt x="5873" y="8804"/>
                    <a:pt x="5873" y="8830"/>
                  </a:cubicBezTo>
                  <a:cubicBezTo>
                    <a:pt x="5924" y="8830"/>
                    <a:pt x="6001" y="8804"/>
                    <a:pt x="6027" y="8753"/>
                  </a:cubicBezTo>
                  <a:cubicBezTo>
                    <a:pt x="6052" y="8676"/>
                    <a:pt x="5975" y="8599"/>
                    <a:pt x="5899" y="8599"/>
                  </a:cubicBezTo>
                  <a:close/>
                  <a:moveTo>
                    <a:pt x="3453" y="8132"/>
                  </a:moveTo>
                  <a:cubicBezTo>
                    <a:pt x="3431" y="8132"/>
                    <a:pt x="3408" y="8134"/>
                    <a:pt x="3386" y="8138"/>
                  </a:cubicBezTo>
                  <a:cubicBezTo>
                    <a:pt x="3103" y="8189"/>
                    <a:pt x="2924" y="8651"/>
                    <a:pt x="3206" y="8830"/>
                  </a:cubicBezTo>
                  <a:cubicBezTo>
                    <a:pt x="3232" y="8856"/>
                    <a:pt x="3283" y="8856"/>
                    <a:pt x="3334" y="8881"/>
                  </a:cubicBezTo>
                  <a:cubicBezTo>
                    <a:pt x="3357" y="8885"/>
                    <a:pt x="3380" y="8886"/>
                    <a:pt x="3403" y="8886"/>
                  </a:cubicBezTo>
                  <a:cubicBezTo>
                    <a:pt x="3558" y="8886"/>
                    <a:pt x="3706" y="8810"/>
                    <a:pt x="3796" y="8676"/>
                  </a:cubicBezTo>
                  <a:cubicBezTo>
                    <a:pt x="3915" y="8415"/>
                    <a:pt x="3726" y="8132"/>
                    <a:pt x="3453" y="8132"/>
                  </a:cubicBezTo>
                  <a:close/>
                  <a:moveTo>
                    <a:pt x="7730" y="8742"/>
                  </a:moveTo>
                  <a:cubicBezTo>
                    <a:pt x="7579" y="8742"/>
                    <a:pt x="7427" y="8819"/>
                    <a:pt x="7386" y="8984"/>
                  </a:cubicBezTo>
                  <a:cubicBezTo>
                    <a:pt x="7386" y="9010"/>
                    <a:pt x="7386" y="9061"/>
                    <a:pt x="7386" y="9112"/>
                  </a:cubicBezTo>
                  <a:cubicBezTo>
                    <a:pt x="7437" y="9292"/>
                    <a:pt x="7565" y="9445"/>
                    <a:pt x="7745" y="9471"/>
                  </a:cubicBezTo>
                  <a:cubicBezTo>
                    <a:pt x="8027" y="9471"/>
                    <a:pt x="8232" y="9163"/>
                    <a:pt x="8052" y="8907"/>
                  </a:cubicBezTo>
                  <a:cubicBezTo>
                    <a:pt x="7993" y="8800"/>
                    <a:pt x="7862" y="8742"/>
                    <a:pt x="7730" y="8742"/>
                  </a:cubicBezTo>
                  <a:close/>
                  <a:moveTo>
                    <a:pt x="4824" y="10739"/>
                  </a:moveTo>
                  <a:cubicBezTo>
                    <a:pt x="4782" y="10739"/>
                    <a:pt x="4738" y="10744"/>
                    <a:pt x="4693" y="10753"/>
                  </a:cubicBezTo>
                  <a:cubicBezTo>
                    <a:pt x="4257" y="10830"/>
                    <a:pt x="4001" y="11522"/>
                    <a:pt x="4411" y="11805"/>
                  </a:cubicBezTo>
                  <a:lnTo>
                    <a:pt x="4386" y="11805"/>
                  </a:lnTo>
                  <a:cubicBezTo>
                    <a:pt x="4463" y="11856"/>
                    <a:pt x="4539" y="11881"/>
                    <a:pt x="4616" y="11907"/>
                  </a:cubicBezTo>
                  <a:cubicBezTo>
                    <a:pt x="4658" y="11915"/>
                    <a:pt x="4699" y="11918"/>
                    <a:pt x="4739" y="11918"/>
                  </a:cubicBezTo>
                  <a:cubicBezTo>
                    <a:pt x="4978" y="11918"/>
                    <a:pt x="5203" y="11793"/>
                    <a:pt x="5334" y="11574"/>
                  </a:cubicBezTo>
                  <a:cubicBezTo>
                    <a:pt x="5544" y="11178"/>
                    <a:pt x="5246" y="10739"/>
                    <a:pt x="4824" y="10739"/>
                  </a:cubicBezTo>
                  <a:close/>
                  <a:moveTo>
                    <a:pt x="816" y="10950"/>
                  </a:moveTo>
                  <a:cubicBezTo>
                    <a:pt x="784" y="10950"/>
                    <a:pt x="751" y="10953"/>
                    <a:pt x="719" y="10958"/>
                  </a:cubicBezTo>
                  <a:cubicBezTo>
                    <a:pt x="283" y="11035"/>
                    <a:pt x="1" y="11753"/>
                    <a:pt x="411" y="12035"/>
                  </a:cubicBezTo>
                  <a:cubicBezTo>
                    <a:pt x="462" y="12061"/>
                    <a:pt x="539" y="12087"/>
                    <a:pt x="616" y="12112"/>
                  </a:cubicBezTo>
                  <a:cubicBezTo>
                    <a:pt x="658" y="12120"/>
                    <a:pt x="700" y="12123"/>
                    <a:pt x="742" y="12123"/>
                  </a:cubicBezTo>
                  <a:cubicBezTo>
                    <a:pt x="986" y="12123"/>
                    <a:pt x="1229" y="12001"/>
                    <a:pt x="1360" y="11805"/>
                  </a:cubicBezTo>
                  <a:cubicBezTo>
                    <a:pt x="1550" y="11400"/>
                    <a:pt x="1232" y="10950"/>
                    <a:pt x="816" y="1095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8" name="Google Shape;598;p13"/>
            <p:cNvSpPr/>
            <p:nvPr/>
          </p:nvSpPr>
          <p:spPr>
            <a:xfrm rot="718822">
              <a:off x="8018037" y="2549860"/>
              <a:ext cx="697670" cy="1395916"/>
            </a:xfrm>
            <a:custGeom>
              <a:avLst/>
              <a:gdLst/>
              <a:ahLst/>
              <a:cxnLst/>
              <a:rect l="l" t="t" r="r" b="b"/>
              <a:pathLst>
                <a:path w="30218" h="60461" extrusionOk="0">
                  <a:moveTo>
                    <a:pt x="29718" y="1"/>
                  </a:moveTo>
                  <a:cubicBezTo>
                    <a:pt x="29628" y="1"/>
                    <a:pt x="29537" y="37"/>
                    <a:pt x="29464" y="124"/>
                  </a:cubicBezTo>
                  <a:cubicBezTo>
                    <a:pt x="15053" y="18330"/>
                    <a:pt x="4052" y="40716"/>
                    <a:pt x="52" y="60025"/>
                  </a:cubicBezTo>
                  <a:cubicBezTo>
                    <a:pt x="1" y="60230"/>
                    <a:pt x="129" y="60409"/>
                    <a:pt x="334" y="60461"/>
                  </a:cubicBezTo>
                  <a:lnTo>
                    <a:pt x="411" y="60461"/>
                  </a:lnTo>
                  <a:cubicBezTo>
                    <a:pt x="565" y="60461"/>
                    <a:pt x="719" y="60333"/>
                    <a:pt x="744" y="60179"/>
                  </a:cubicBezTo>
                  <a:cubicBezTo>
                    <a:pt x="4745" y="40947"/>
                    <a:pt x="15668" y="18689"/>
                    <a:pt x="30028" y="560"/>
                  </a:cubicBezTo>
                  <a:cubicBezTo>
                    <a:pt x="30218" y="294"/>
                    <a:pt x="29972" y="1"/>
                    <a:pt x="297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99" name="Google Shape;599;p13"/>
          <p:cNvGrpSpPr/>
          <p:nvPr/>
        </p:nvGrpSpPr>
        <p:grpSpPr>
          <a:xfrm rot="9505959">
            <a:off x="10726424" y="5595717"/>
            <a:ext cx="2471667" cy="2426569"/>
            <a:chOff x="7928300" y="-514224"/>
            <a:chExt cx="1853722" cy="1819900"/>
          </a:xfrm>
        </p:grpSpPr>
        <p:sp>
          <p:nvSpPr>
            <p:cNvPr id="600" name="Google Shape;600;p13"/>
            <p:cNvSpPr/>
            <p:nvPr/>
          </p:nvSpPr>
          <p:spPr>
            <a:xfrm>
              <a:off x="7928300" y="-454883"/>
              <a:ext cx="1760560" cy="1748943"/>
            </a:xfrm>
            <a:custGeom>
              <a:avLst/>
              <a:gdLst/>
              <a:ahLst/>
              <a:cxnLst/>
              <a:rect l="l" t="t" r="r" b="b"/>
              <a:pathLst>
                <a:path w="63046" h="62630" extrusionOk="0">
                  <a:moveTo>
                    <a:pt x="36994" y="0"/>
                  </a:moveTo>
                  <a:lnTo>
                    <a:pt x="1035" y="26386"/>
                  </a:lnTo>
                  <a:cubicBezTo>
                    <a:pt x="168" y="27019"/>
                    <a:pt x="1" y="28220"/>
                    <a:pt x="635" y="29088"/>
                  </a:cubicBezTo>
                  <a:lnTo>
                    <a:pt x="24952" y="62245"/>
                  </a:lnTo>
                  <a:cubicBezTo>
                    <a:pt x="25130" y="62501"/>
                    <a:pt x="25412" y="62629"/>
                    <a:pt x="25702" y="62629"/>
                  </a:cubicBezTo>
                  <a:cubicBezTo>
                    <a:pt x="25904" y="62629"/>
                    <a:pt x="26109" y="62568"/>
                    <a:pt x="26286" y="62445"/>
                  </a:cubicBezTo>
                  <a:lnTo>
                    <a:pt x="63046" y="35492"/>
                  </a:lnTo>
                  <a:lnTo>
                    <a:pt x="3699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1" name="Google Shape;601;p13"/>
            <p:cNvSpPr/>
            <p:nvPr/>
          </p:nvSpPr>
          <p:spPr>
            <a:xfrm>
              <a:off x="7969294" y="272619"/>
              <a:ext cx="748027" cy="970813"/>
            </a:xfrm>
            <a:custGeom>
              <a:avLst/>
              <a:gdLst/>
              <a:ahLst/>
              <a:cxnLst/>
              <a:rect l="l" t="t" r="r" b="b"/>
              <a:pathLst>
                <a:path w="26787" h="34765" extrusionOk="0">
                  <a:moveTo>
                    <a:pt x="2469" y="0"/>
                  </a:moveTo>
                  <a:lnTo>
                    <a:pt x="568" y="1401"/>
                  </a:lnTo>
                  <a:cubicBezTo>
                    <a:pt x="101" y="1768"/>
                    <a:pt x="1" y="2435"/>
                    <a:pt x="368" y="2902"/>
                  </a:cubicBezTo>
                  <a:lnTo>
                    <a:pt x="23417" y="34358"/>
                  </a:lnTo>
                  <a:cubicBezTo>
                    <a:pt x="23622" y="34624"/>
                    <a:pt x="23939" y="34764"/>
                    <a:pt x="24253" y="34764"/>
                  </a:cubicBezTo>
                  <a:cubicBezTo>
                    <a:pt x="24452" y="34764"/>
                    <a:pt x="24650" y="34708"/>
                    <a:pt x="24818" y="34592"/>
                  </a:cubicBezTo>
                  <a:lnTo>
                    <a:pt x="26786" y="33124"/>
                  </a:lnTo>
                  <a:lnTo>
                    <a:pt x="24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2" name="Google Shape;602;p13"/>
            <p:cNvSpPr/>
            <p:nvPr/>
          </p:nvSpPr>
          <p:spPr>
            <a:xfrm>
              <a:off x="7974879" y="316378"/>
              <a:ext cx="683744" cy="926887"/>
            </a:xfrm>
            <a:custGeom>
              <a:avLst/>
              <a:gdLst/>
              <a:ahLst/>
              <a:cxnLst/>
              <a:rect l="l" t="t" r="r" b="b"/>
              <a:pathLst>
                <a:path w="24485" h="33192" extrusionOk="0">
                  <a:moveTo>
                    <a:pt x="201" y="1"/>
                  </a:moveTo>
                  <a:cubicBezTo>
                    <a:pt x="134" y="101"/>
                    <a:pt x="68" y="201"/>
                    <a:pt x="1" y="334"/>
                  </a:cubicBezTo>
                  <a:lnTo>
                    <a:pt x="24118" y="33191"/>
                  </a:lnTo>
                  <a:cubicBezTo>
                    <a:pt x="24251" y="33191"/>
                    <a:pt x="24385" y="33158"/>
                    <a:pt x="24485" y="33091"/>
                  </a:cubicBezTo>
                  <a:lnTo>
                    <a:pt x="2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3" name="Google Shape;603;p13"/>
            <p:cNvSpPr/>
            <p:nvPr/>
          </p:nvSpPr>
          <p:spPr>
            <a:xfrm>
              <a:off x="8024251" y="-514224"/>
              <a:ext cx="1757767" cy="1745368"/>
            </a:xfrm>
            <a:custGeom>
              <a:avLst/>
              <a:gdLst/>
              <a:ahLst/>
              <a:cxnLst/>
              <a:rect l="l" t="t" r="r" b="b"/>
              <a:pathLst>
                <a:path w="62946" h="62502" extrusionOk="0">
                  <a:moveTo>
                    <a:pt x="36883" y="0"/>
                  </a:moveTo>
                  <a:cubicBezTo>
                    <a:pt x="36619" y="0"/>
                    <a:pt x="36354" y="83"/>
                    <a:pt x="36127" y="257"/>
                  </a:cubicBezTo>
                  <a:lnTo>
                    <a:pt x="735" y="26209"/>
                  </a:lnTo>
                  <a:cubicBezTo>
                    <a:pt x="134" y="26643"/>
                    <a:pt x="1" y="27477"/>
                    <a:pt x="434" y="28077"/>
                  </a:cubicBezTo>
                  <a:lnTo>
                    <a:pt x="25686" y="62502"/>
                  </a:lnTo>
                  <a:lnTo>
                    <a:pt x="62412" y="35549"/>
                  </a:lnTo>
                  <a:cubicBezTo>
                    <a:pt x="62846" y="35215"/>
                    <a:pt x="62946" y="34615"/>
                    <a:pt x="62612" y="34215"/>
                  </a:cubicBezTo>
                  <a:lnTo>
                    <a:pt x="37928" y="524"/>
                  </a:lnTo>
                  <a:cubicBezTo>
                    <a:pt x="37668" y="184"/>
                    <a:pt x="37277" y="0"/>
                    <a:pt x="368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4" name="Google Shape;604;p13"/>
            <p:cNvSpPr/>
            <p:nvPr/>
          </p:nvSpPr>
          <p:spPr>
            <a:xfrm>
              <a:off x="8538436" y="77926"/>
              <a:ext cx="581287" cy="715411"/>
            </a:xfrm>
            <a:custGeom>
              <a:avLst/>
              <a:gdLst/>
              <a:ahLst/>
              <a:cxnLst/>
              <a:rect l="l" t="t" r="r" b="b"/>
              <a:pathLst>
                <a:path w="20816" h="25619" fill="none" extrusionOk="0">
                  <a:moveTo>
                    <a:pt x="18047" y="25619"/>
                  </a:moveTo>
                  <a:lnTo>
                    <a:pt x="1" y="1034"/>
                  </a:lnTo>
                  <a:moveTo>
                    <a:pt x="19448" y="24618"/>
                  </a:moveTo>
                  <a:lnTo>
                    <a:pt x="1369" y="0"/>
                  </a:lnTo>
                  <a:moveTo>
                    <a:pt x="20816" y="23584"/>
                  </a:moveTo>
                  <a:lnTo>
                    <a:pt x="4471" y="1301"/>
                  </a:lnTo>
                </a:path>
              </a:pathLst>
            </a:custGeom>
            <a:solidFill>
              <a:schemeClr val="accent4"/>
            </a:solidFill>
            <a:ln w="19050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5" name="Google Shape;605;p13"/>
            <p:cNvSpPr/>
            <p:nvPr/>
          </p:nvSpPr>
          <p:spPr>
            <a:xfrm>
              <a:off x="8014952" y="272619"/>
              <a:ext cx="702370" cy="942692"/>
            </a:xfrm>
            <a:custGeom>
              <a:avLst/>
              <a:gdLst/>
              <a:ahLst/>
              <a:cxnLst/>
              <a:rect l="l" t="t" r="r" b="b"/>
              <a:pathLst>
                <a:path w="25152" h="33758" extrusionOk="0">
                  <a:moveTo>
                    <a:pt x="834" y="0"/>
                  </a:moveTo>
                  <a:lnTo>
                    <a:pt x="0" y="634"/>
                  </a:lnTo>
                  <a:lnTo>
                    <a:pt x="24318" y="33758"/>
                  </a:lnTo>
                  <a:lnTo>
                    <a:pt x="25151" y="33124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6" name="Google Shape;606;p13"/>
            <p:cNvSpPr/>
            <p:nvPr/>
          </p:nvSpPr>
          <p:spPr>
            <a:xfrm>
              <a:off x="8435979" y="1124918"/>
              <a:ext cx="204020" cy="180759"/>
            </a:xfrm>
            <a:custGeom>
              <a:avLst/>
              <a:gdLst/>
              <a:ahLst/>
              <a:cxnLst/>
              <a:rect l="l" t="t" r="r" b="b"/>
              <a:pathLst>
                <a:path w="7306" h="6473" extrusionOk="0">
                  <a:moveTo>
                    <a:pt x="5571" y="1"/>
                  </a:moveTo>
                  <a:lnTo>
                    <a:pt x="1" y="4104"/>
                  </a:lnTo>
                  <a:lnTo>
                    <a:pt x="1535" y="4804"/>
                  </a:lnTo>
                  <a:lnTo>
                    <a:pt x="1769" y="6472"/>
                  </a:lnTo>
                  <a:lnTo>
                    <a:pt x="7306" y="2403"/>
                  </a:lnTo>
                  <a:lnTo>
                    <a:pt x="557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7" name="Google Shape;607;p13"/>
            <p:cNvSpPr/>
            <p:nvPr/>
          </p:nvSpPr>
          <p:spPr>
            <a:xfrm>
              <a:off x="7991662" y="298701"/>
              <a:ext cx="691200" cy="933393"/>
            </a:xfrm>
            <a:custGeom>
              <a:avLst/>
              <a:gdLst/>
              <a:ahLst/>
              <a:cxnLst/>
              <a:rect l="l" t="t" r="r" b="b"/>
              <a:pathLst>
                <a:path w="24752" h="33425" extrusionOk="0">
                  <a:moveTo>
                    <a:pt x="434" y="0"/>
                  </a:moveTo>
                  <a:lnTo>
                    <a:pt x="0" y="300"/>
                  </a:lnTo>
                  <a:lnTo>
                    <a:pt x="24318" y="33424"/>
                  </a:lnTo>
                  <a:lnTo>
                    <a:pt x="24751" y="33090"/>
                  </a:lnTo>
                  <a:lnTo>
                    <a:pt x="43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8" name="Google Shape;608;p13"/>
            <p:cNvSpPr/>
            <p:nvPr/>
          </p:nvSpPr>
          <p:spPr>
            <a:xfrm>
              <a:off x="8679096" y="377863"/>
              <a:ext cx="1102926" cy="858624"/>
            </a:xfrm>
            <a:custGeom>
              <a:avLst/>
              <a:gdLst/>
              <a:ahLst/>
              <a:cxnLst/>
              <a:rect l="l" t="t" r="r" b="b"/>
              <a:pathLst>
                <a:path w="39496" h="30556" extrusionOk="0">
                  <a:moveTo>
                    <a:pt x="37528" y="0"/>
                  </a:moveTo>
                  <a:lnTo>
                    <a:pt x="1" y="27520"/>
                  </a:lnTo>
                  <a:lnTo>
                    <a:pt x="2236" y="30556"/>
                  </a:lnTo>
                  <a:lnTo>
                    <a:pt x="38962" y="3603"/>
                  </a:lnTo>
                  <a:cubicBezTo>
                    <a:pt x="39396" y="3269"/>
                    <a:pt x="39496" y="2669"/>
                    <a:pt x="39162" y="2235"/>
                  </a:cubicBezTo>
                  <a:lnTo>
                    <a:pt x="375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09" name="Google Shape;609;p13"/>
          <p:cNvGrpSpPr/>
          <p:nvPr/>
        </p:nvGrpSpPr>
        <p:grpSpPr>
          <a:xfrm>
            <a:off x="945533" y="1672986"/>
            <a:ext cx="10301600" cy="4571417"/>
            <a:chOff x="709144" y="1137300"/>
            <a:chExt cx="7726200" cy="3546300"/>
          </a:xfrm>
        </p:grpSpPr>
        <p:sp>
          <p:nvSpPr>
            <p:cNvPr id="610" name="Google Shape;610;p13"/>
            <p:cNvSpPr/>
            <p:nvPr/>
          </p:nvSpPr>
          <p:spPr>
            <a:xfrm>
              <a:off x="785344" y="1213500"/>
              <a:ext cx="7650000" cy="3470100"/>
            </a:xfrm>
            <a:prstGeom prst="roundRect">
              <a:avLst>
                <a:gd name="adj" fmla="val 8345"/>
              </a:avLst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1" name="Google Shape;611;p13"/>
            <p:cNvSpPr/>
            <p:nvPr/>
          </p:nvSpPr>
          <p:spPr>
            <a:xfrm>
              <a:off x="709144" y="1137300"/>
              <a:ext cx="7650000" cy="3470100"/>
            </a:xfrm>
            <a:prstGeom prst="roundRect">
              <a:avLst>
                <a:gd name="adj" fmla="val 8345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612" name="Google Shape;612;p13"/>
          <p:cNvSpPr txBox="1">
            <a:spLocks noGrp="1"/>
          </p:cNvSpPr>
          <p:nvPr>
            <p:ph type="title" hasCustomPrompt="1"/>
          </p:nvPr>
        </p:nvSpPr>
        <p:spPr>
          <a:xfrm>
            <a:off x="3432033" y="2187884"/>
            <a:ext cx="978000" cy="5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4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13" name="Google Shape;613;p13"/>
          <p:cNvSpPr txBox="1">
            <a:spLocks noGrp="1"/>
          </p:cNvSpPr>
          <p:nvPr>
            <p:ph type="subTitle" idx="1"/>
          </p:nvPr>
        </p:nvSpPr>
        <p:spPr>
          <a:xfrm>
            <a:off x="2217433" y="2905473"/>
            <a:ext cx="34072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000" b="1">
                <a:solidFill>
                  <a:schemeClr val="lt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614" name="Google Shape;614;p13"/>
          <p:cNvSpPr txBox="1">
            <a:spLocks noGrp="1"/>
          </p:cNvSpPr>
          <p:nvPr>
            <p:ph type="subTitle" idx="2"/>
          </p:nvPr>
        </p:nvSpPr>
        <p:spPr>
          <a:xfrm>
            <a:off x="1978633" y="3325367"/>
            <a:ext cx="3884800" cy="5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615" name="Google Shape;615;p13"/>
          <p:cNvSpPr txBox="1">
            <a:spLocks noGrp="1"/>
          </p:cNvSpPr>
          <p:nvPr>
            <p:ph type="title" idx="3" hasCustomPrompt="1"/>
          </p:nvPr>
        </p:nvSpPr>
        <p:spPr>
          <a:xfrm>
            <a:off x="7781967" y="2187884"/>
            <a:ext cx="978000" cy="5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4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16" name="Google Shape;616;p13"/>
          <p:cNvSpPr txBox="1">
            <a:spLocks noGrp="1"/>
          </p:cNvSpPr>
          <p:nvPr>
            <p:ph type="subTitle" idx="4"/>
          </p:nvPr>
        </p:nvSpPr>
        <p:spPr>
          <a:xfrm>
            <a:off x="6567367" y="2905473"/>
            <a:ext cx="34072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000" b="1">
                <a:solidFill>
                  <a:schemeClr val="lt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617" name="Google Shape;617;p13"/>
          <p:cNvSpPr txBox="1">
            <a:spLocks noGrp="1"/>
          </p:cNvSpPr>
          <p:nvPr>
            <p:ph type="subTitle" idx="5"/>
          </p:nvPr>
        </p:nvSpPr>
        <p:spPr>
          <a:xfrm>
            <a:off x="6328567" y="3325367"/>
            <a:ext cx="3884800" cy="5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618" name="Google Shape;618;p13"/>
          <p:cNvSpPr txBox="1">
            <a:spLocks noGrp="1"/>
          </p:cNvSpPr>
          <p:nvPr>
            <p:ph type="title" idx="6" hasCustomPrompt="1"/>
          </p:nvPr>
        </p:nvSpPr>
        <p:spPr>
          <a:xfrm>
            <a:off x="3432033" y="4268551"/>
            <a:ext cx="978000" cy="5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4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19" name="Google Shape;619;p13"/>
          <p:cNvSpPr txBox="1">
            <a:spLocks noGrp="1"/>
          </p:cNvSpPr>
          <p:nvPr>
            <p:ph type="subTitle" idx="7"/>
          </p:nvPr>
        </p:nvSpPr>
        <p:spPr>
          <a:xfrm>
            <a:off x="2217433" y="5007652"/>
            <a:ext cx="34072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000" b="1">
                <a:solidFill>
                  <a:schemeClr val="lt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620" name="Google Shape;620;p13"/>
          <p:cNvSpPr txBox="1">
            <a:spLocks noGrp="1"/>
          </p:cNvSpPr>
          <p:nvPr>
            <p:ph type="subTitle" idx="8"/>
          </p:nvPr>
        </p:nvSpPr>
        <p:spPr>
          <a:xfrm>
            <a:off x="1978633" y="5379567"/>
            <a:ext cx="3884800" cy="5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621" name="Google Shape;621;p13"/>
          <p:cNvSpPr txBox="1">
            <a:spLocks noGrp="1"/>
          </p:cNvSpPr>
          <p:nvPr>
            <p:ph type="title" idx="9" hasCustomPrompt="1"/>
          </p:nvPr>
        </p:nvSpPr>
        <p:spPr>
          <a:xfrm>
            <a:off x="7781967" y="4268551"/>
            <a:ext cx="978000" cy="5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4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22" name="Google Shape;622;p13"/>
          <p:cNvSpPr txBox="1">
            <a:spLocks noGrp="1"/>
          </p:cNvSpPr>
          <p:nvPr>
            <p:ph type="subTitle" idx="13"/>
          </p:nvPr>
        </p:nvSpPr>
        <p:spPr>
          <a:xfrm>
            <a:off x="6567367" y="5007652"/>
            <a:ext cx="34072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000" b="1">
                <a:solidFill>
                  <a:schemeClr val="lt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623" name="Google Shape;623;p13"/>
          <p:cNvSpPr txBox="1">
            <a:spLocks noGrp="1"/>
          </p:cNvSpPr>
          <p:nvPr>
            <p:ph type="subTitle" idx="14"/>
          </p:nvPr>
        </p:nvSpPr>
        <p:spPr>
          <a:xfrm>
            <a:off x="6328567" y="5379567"/>
            <a:ext cx="3884800" cy="5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624" name="Google Shape;624;p13"/>
          <p:cNvSpPr txBox="1">
            <a:spLocks noGrp="1"/>
          </p:cNvSpPr>
          <p:nvPr>
            <p:ph type="title" idx="15"/>
          </p:nvPr>
        </p:nvSpPr>
        <p:spPr>
          <a:xfrm>
            <a:off x="3335600" y="778463"/>
            <a:ext cx="5520800" cy="540800"/>
          </a:xfrm>
          <a:prstGeom prst="rect">
            <a:avLst/>
          </a:prstGeom>
          <a:effectLst>
            <a:outerShdw dist="28575" dir="192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421667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3" name="Google Shape;683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75466" y="-36433"/>
            <a:ext cx="12342935" cy="700533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84" name="Google Shape;684;p15"/>
          <p:cNvGrpSpPr/>
          <p:nvPr/>
        </p:nvGrpSpPr>
        <p:grpSpPr>
          <a:xfrm rot="-366008" flipH="1">
            <a:off x="-1313051" y="1370485"/>
            <a:ext cx="3524569" cy="2844455"/>
            <a:chOff x="-729163" y="3851975"/>
            <a:chExt cx="2464103" cy="1988620"/>
          </a:xfrm>
        </p:grpSpPr>
        <p:sp>
          <p:nvSpPr>
            <p:cNvPr id="685" name="Google Shape;685;p15"/>
            <p:cNvSpPr/>
            <p:nvPr/>
          </p:nvSpPr>
          <p:spPr>
            <a:xfrm rot="363082">
              <a:off x="-642946" y="3967874"/>
              <a:ext cx="2291669" cy="1756822"/>
            </a:xfrm>
            <a:custGeom>
              <a:avLst/>
              <a:gdLst/>
              <a:ahLst/>
              <a:cxnLst/>
              <a:rect l="l" t="t" r="r" b="b"/>
              <a:pathLst>
                <a:path w="73153" h="56080" extrusionOk="0">
                  <a:moveTo>
                    <a:pt x="12829" y="0"/>
                  </a:moveTo>
                  <a:cubicBezTo>
                    <a:pt x="12663" y="0"/>
                    <a:pt x="12517" y="100"/>
                    <a:pt x="12443" y="272"/>
                  </a:cubicBezTo>
                  <a:lnTo>
                    <a:pt x="101" y="32729"/>
                  </a:lnTo>
                  <a:cubicBezTo>
                    <a:pt x="1" y="32929"/>
                    <a:pt x="134" y="33196"/>
                    <a:pt x="334" y="33262"/>
                  </a:cubicBezTo>
                  <a:lnTo>
                    <a:pt x="60143" y="56045"/>
                  </a:lnTo>
                  <a:cubicBezTo>
                    <a:pt x="60198" y="56069"/>
                    <a:pt x="60253" y="56079"/>
                    <a:pt x="60306" y="56079"/>
                  </a:cubicBezTo>
                  <a:cubicBezTo>
                    <a:pt x="60479" y="56079"/>
                    <a:pt x="60634" y="55965"/>
                    <a:pt x="60711" y="55812"/>
                  </a:cubicBezTo>
                  <a:lnTo>
                    <a:pt x="73053" y="23355"/>
                  </a:lnTo>
                  <a:cubicBezTo>
                    <a:pt x="73153" y="23155"/>
                    <a:pt x="73053" y="22888"/>
                    <a:pt x="72819" y="22822"/>
                  </a:cubicBezTo>
                  <a:lnTo>
                    <a:pt x="13010" y="39"/>
                  </a:lnTo>
                  <a:cubicBezTo>
                    <a:pt x="12949" y="13"/>
                    <a:pt x="12888" y="0"/>
                    <a:pt x="128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6" name="Google Shape;686;p15"/>
            <p:cNvSpPr/>
            <p:nvPr/>
          </p:nvSpPr>
          <p:spPr>
            <a:xfrm rot="363082">
              <a:off x="792956" y="4622556"/>
              <a:ext cx="778540" cy="1132818"/>
            </a:xfrm>
            <a:custGeom>
              <a:avLst/>
              <a:gdLst/>
              <a:ahLst/>
              <a:cxnLst/>
              <a:rect l="l" t="t" r="r" b="b"/>
              <a:pathLst>
                <a:path w="24852" h="36161" extrusionOk="0">
                  <a:moveTo>
                    <a:pt x="11909" y="1"/>
                  </a:moveTo>
                  <a:lnTo>
                    <a:pt x="0" y="31223"/>
                  </a:lnTo>
                  <a:lnTo>
                    <a:pt x="12943" y="36160"/>
                  </a:lnTo>
                  <a:lnTo>
                    <a:pt x="24851" y="490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7" name="Google Shape;687;p15"/>
            <p:cNvSpPr/>
            <p:nvPr/>
          </p:nvSpPr>
          <p:spPr>
            <a:xfrm rot="363082">
              <a:off x="289098" y="4363311"/>
              <a:ext cx="1166244" cy="1323976"/>
            </a:xfrm>
            <a:custGeom>
              <a:avLst/>
              <a:gdLst/>
              <a:ahLst/>
              <a:cxnLst/>
              <a:rect l="l" t="t" r="r" b="b"/>
              <a:pathLst>
                <a:path w="37228" h="42263" extrusionOk="0">
                  <a:moveTo>
                    <a:pt x="13388" y="0"/>
                  </a:moveTo>
                  <a:cubicBezTo>
                    <a:pt x="12947" y="0"/>
                    <a:pt x="12544" y="279"/>
                    <a:pt x="12376" y="699"/>
                  </a:cubicBezTo>
                  <a:lnTo>
                    <a:pt x="6272" y="16711"/>
                  </a:lnTo>
                  <a:lnTo>
                    <a:pt x="201" y="32722"/>
                  </a:lnTo>
                  <a:cubicBezTo>
                    <a:pt x="1" y="33189"/>
                    <a:pt x="201" y="33756"/>
                    <a:pt x="668" y="34023"/>
                  </a:cubicBezTo>
                  <a:cubicBezTo>
                    <a:pt x="4271" y="35924"/>
                    <a:pt x="7973" y="37659"/>
                    <a:pt x="11743" y="39160"/>
                  </a:cubicBezTo>
                  <a:cubicBezTo>
                    <a:pt x="17146" y="41262"/>
                    <a:pt x="24952" y="42262"/>
                    <a:pt x="24952" y="42262"/>
                  </a:cubicBezTo>
                  <a:lnTo>
                    <a:pt x="31090" y="26151"/>
                  </a:lnTo>
                  <a:lnTo>
                    <a:pt x="37227" y="10039"/>
                  </a:lnTo>
                  <a:cubicBezTo>
                    <a:pt x="37227" y="10039"/>
                    <a:pt x="30756" y="5636"/>
                    <a:pt x="25319" y="3568"/>
                  </a:cubicBezTo>
                  <a:cubicBezTo>
                    <a:pt x="21483" y="2167"/>
                    <a:pt x="17580" y="999"/>
                    <a:pt x="13644" y="32"/>
                  </a:cubicBezTo>
                  <a:cubicBezTo>
                    <a:pt x="13558" y="11"/>
                    <a:pt x="13472" y="0"/>
                    <a:pt x="1338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8" name="Google Shape;688;p15"/>
            <p:cNvSpPr/>
            <p:nvPr/>
          </p:nvSpPr>
          <p:spPr>
            <a:xfrm rot="363082">
              <a:off x="1066041" y="4735131"/>
              <a:ext cx="399201" cy="988588"/>
            </a:xfrm>
            <a:custGeom>
              <a:avLst/>
              <a:gdLst/>
              <a:ahLst/>
              <a:cxnLst/>
              <a:rect l="l" t="t" r="r" b="b"/>
              <a:pathLst>
                <a:path w="12743" h="31557" extrusionOk="0">
                  <a:moveTo>
                    <a:pt x="11909" y="1"/>
                  </a:moveTo>
                  <a:lnTo>
                    <a:pt x="0" y="31257"/>
                  </a:lnTo>
                  <a:lnTo>
                    <a:pt x="834" y="31557"/>
                  </a:lnTo>
                  <a:lnTo>
                    <a:pt x="12743" y="33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9" name="Google Shape;689;p15"/>
            <p:cNvSpPr/>
            <p:nvPr/>
          </p:nvSpPr>
          <p:spPr>
            <a:xfrm rot="363082">
              <a:off x="1086646" y="4743259"/>
              <a:ext cx="390836" cy="979190"/>
            </a:xfrm>
            <a:custGeom>
              <a:avLst/>
              <a:gdLst/>
              <a:ahLst/>
              <a:cxnLst/>
              <a:rect l="l" t="t" r="r" b="b"/>
              <a:pathLst>
                <a:path w="12476" h="31257" extrusionOk="0">
                  <a:moveTo>
                    <a:pt x="12042" y="1"/>
                  </a:moveTo>
                  <a:lnTo>
                    <a:pt x="0" y="31090"/>
                  </a:lnTo>
                  <a:lnTo>
                    <a:pt x="434" y="31256"/>
                  </a:lnTo>
                  <a:lnTo>
                    <a:pt x="12476" y="167"/>
                  </a:lnTo>
                  <a:lnTo>
                    <a:pt x="120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0" name="Google Shape;690;p15"/>
            <p:cNvSpPr/>
            <p:nvPr/>
          </p:nvSpPr>
          <p:spPr>
            <a:xfrm rot="363082">
              <a:off x="-564252" y="3933299"/>
              <a:ext cx="778540" cy="1133852"/>
            </a:xfrm>
            <a:custGeom>
              <a:avLst/>
              <a:gdLst/>
              <a:ahLst/>
              <a:cxnLst/>
              <a:rect l="l" t="t" r="r" b="b"/>
              <a:pathLst>
                <a:path w="24852" h="36194" extrusionOk="0">
                  <a:moveTo>
                    <a:pt x="11909" y="1"/>
                  </a:moveTo>
                  <a:lnTo>
                    <a:pt x="0" y="31256"/>
                  </a:lnTo>
                  <a:lnTo>
                    <a:pt x="12943" y="36193"/>
                  </a:lnTo>
                  <a:lnTo>
                    <a:pt x="24851" y="4937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1" name="Google Shape;691;p15"/>
            <p:cNvSpPr/>
            <p:nvPr/>
          </p:nvSpPr>
          <p:spPr>
            <a:xfrm rot="363082">
              <a:off x="-449612" y="4006479"/>
              <a:ext cx="1166244" cy="1323004"/>
            </a:xfrm>
            <a:custGeom>
              <a:avLst/>
              <a:gdLst/>
              <a:ahLst/>
              <a:cxnLst/>
              <a:rect l="l" t="t" r="r" b="b"/>
              <a:pathLst>
                <a:path w="37228" h="42232" extrusionOk="0">
                  <a:moveTo>
                    <a:pt x="12243" y="0"/>
                  </a:moveTo>
                  <a:lnTo>
                    <a:pt x="6105" y="16112"/>
                  </a:lnTo>
                  <a:lnTo>
                    <a:pt x="1" y="32190"/>
                  </a:lnTo>
                  <a:cubicBezTo>
                    <a:pt x="1" y="32190"/>
                    <a:pt x="6506" y="36593"/>
                    <a:pt x="11909" y="38694"/>
                  </a:cubicBezTo>
                  <a:cubicBezTo>
                    <a:pt x="15745" y="40062"/>
                    <a:pt x="19648" y="41230"/>
                    <a:pt x="23584" y="42197"/>
                  </a:cubicBezTo>
                  <a:cubicBezTo>
                    <a:pt x="23677" y="42220"/>
                    <a:pt x="23769" y="42231"/>
                    <a:pt x="23859" y="42231"/>
                  </a:cubicBezTo>
                  <a:cubicBezTo>
                    <a:pt x="24293" y="42231"/>
                    <a:pt x="24686" y="41977"/>
                    <a:pt x="24852" y="41563"/>
                  </a:cubicBezTo>
                  <a:lnTo>
                    <a:pt x="30923" y="25552"/>
                  </a:lnTo>
                  <a:lnTo>
                    <a:pt x="37027" y="9540"/>
                  </a:lnTo>
                  <a:cubicBezTo>
                    <a:pt x="37227" y="9040"/>
                    <a:pt x="37027" y="8473"/>
                    <a:pt x="36560" y="8239"/>
                  </a:cubicBezTo>
                  <a:cubicBezTo>
                    <a:pt x="32958" y="6305"/>
                    <a:pt x="29255" y="4603"/>
                    <a:pt x="25486" y="3069"/>
                  </a:cubicBezTo>
                  <a:cubicBezTo>
                    <a:pt x="20049" y="1001"/>
                    <a:pt x="12243" y="0"/>
                    <a:pt x="1224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2" name="Google Shape;692;p15"/>
            <p:cNvSpPr/>
            <p:nvPr/>
          </p:nvSpPr>
          <p:spPr>
            <a:xfrm rot="363082">
              <a:off x="-458078" y="3966041"/>
              <a:ext cx="400266" cy="988588"/>
            </a:xfrm>
            <a:custGeom>
              <a:avLst/>
              <a:gdLst/>
              <a:ahLst/>
              <a:cxnLst/>
              <a:rect l="l" t="t" r="r" b="b"/>
              <a:pathLst>
                <a:path w="12777" h="31557" extrusionOk="0">
                  <a:moveTo>
                    <a:pt x="11909" y="0"/>
                  </a:moveTo>
                  <a:lnTo>
                    <a:pt x="1" y="31223"/>
                  </a:lnTo>
                  <a:lnTo>
                    <a:pt x="868" y="31556"/>
                  </a:lnTo>
                  <a:lnTo>
                    <a:pt x="12777" y="300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3" name="Google Shape;693;p15"/>
            <p:cNvSpPr/>
            <p:nvPr/>
          </p:nvSpPr>
          <p:spPr>
            <a:xfrm rot="363082">
              <a:off x="-486520" y="3948733"/>
              <a:ext cx="386701" cy="983356"/>
            </a:xfrm>
            <a:custGeom>
              <a:avLst/>
              <a:gdLst/>
              <a:ahLst/>
              <a:cxnLst/>
              <a:rect l="l" t="t" r="r" b="b"/>
              <a:pathLst>
                <a:path w="12344" h="31390" extrusionOk="0">
                  <a:moveTo>
                    <a:pt x="11909" y="0"/>
                  </a:moveTo>
                  <a:lnTo>
                    <a:pt x="1" y="31223"/>
                  </a:lnTo>
                  <a:lnTo>
                    <a:pt x="435" y="31389"/>
                  </a:lnTo>
                  <a:lnTo>
                    <a:pt x="12343" y="1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4" name="Google Shape;694;p15"/>
            <p:cNvSpPr/>
            <p:nvPr/>
          </p:nvSpPr>
          <p:spPr>
            <a:xfrm rot="363082">
              <a:off x="-536791" y="3924334"/>
              <a:ext cx="403367" cy="990687"/>
            </a:xfrm>
            <a:custGeom>
              <a:avLst/>
              <a:gdLst/>
              <a:ahLst/>
              <a:cxnLst/>
              <a:rect l="l" t="t" r="r" b="b"/>
              <a:pathLst>
                <a:path w="12876" h="31624" extrusionOk="0">
                  <a:moveTo>
                    <a:pt x="11909" y="0"/>
                  </a:moveTo>
                  <a:lnTo>
                    <a:pt x="0" y="31223"/>
                  </a:lnTo>
                  <a:lnTo>
                    <a:pt x="967" y="31623"/>
                  </a:lnTo>
                  <a:lnTo>
                    <a:pt x="12876" y="3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5" name="Google Shape;695;p15"/>
            <p:cNvSpPr/>
            <p:nvPr/>
          </p:nvSpPr>
          <p:spPr>
            <a:xfrm rot="363082">
              <a:off x="633267" y="4549023"/>
              <a:ext cx="365775" cy="364741"/>
            </a:xfrm>
            <a:custGeom>
              <a:avLst/>
              <a:gdLst/>
              <a:ahLst/>
              <a:cxnLst/>
              <a:rect l="l" t="t" r="r" b="b"/>
              <a:pathLst>
                <a:path w="11676" h="11643" fill="none" extrusionOk="0">
                  <a:moveTo>
                    <a:pt x="3237" y="1"/>
                  </a:moveTo>
                  <a:lnTo>
                    <a:pt x="11676" y="3203"/>
                  </a:lnTo>
                  <a:lnTo>
                    <a:pt x="8440" y="11643"/>
                  </a:lnTo>
                  <a:lnTo>
                    <a:pt x="1" y="8407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6" name="Google Shape;696;p15"/>
            <p:cNvSpPr/>
            <p:nvPr/>
          </p:nvSpPr>
          <p:spPr>
            <a:xfrm rot="363082">
              <a:off x="-56388" y="4232909"/>
              <a:ext cx="499541" cy="423260"/>
            </a:xfrm>
            <a:custGeom>
              <a:avLst/>
              <a:gdLst/>
              <a:ahLst/>
              <a:cxnLst/>
              <a:rect l="l" t="t" r="r" b="b"/>
              <a:pathLst>
                <a:path w="15946" h="13511" fill="none" extrusionOk="0">
                  <a:moveTo>
                    <a:pt x="3303" y="1"/>
                  </a:moveTo>
                  <a:lnTo>
                    <a:pt x="15945" y="4804"/>
                  </a:lnTo>
                  <a:moveTo>
                    <a:pt x="2769" y="1435"/>
                  </a:moveTo>
                  <a:lnTo>
                    <a:pt x="15378" y="6272"/>
                  </a:lnTo>
                  <a:moveTo>
                    <a:pt x="2202" y="2903"/>
                  </a:moveTo>
                  <a:lnTo>
                    <a:pt x="14845" y="7740"/>
                  </a:lnTo>
                  <a:moveTo>
                    <a:pt x="14277" y="9174"/>
                  </a:moveTo>
                  <a:lnTo>
                    <a:pt x="1635" y="4337"/>
                  </a:lnTo>
                  <a:moveTo>
                    <a:pt x="1101" y="5805"/>
                  </a:moveTo>
                  <a:lnTo>
                    <a:pt x="13710" y="10608"/>
                  </a:lnTo>
                  <a:moveTo>
                    <a:pt x="534" y="7239"/>
                  </a:moveTo>
                  <a:lnTo>
                    <a:pt x="13177" y="12076"/>
                  </a:lnTo>
                  <a:moveTo>
                    <a:pt x="1" y="8707"/>
                  </a:moveTo>
                  <a:lnTo>
                    <a:pt x="12643" y="1351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7" name="Google Shape;697;p15"/>
            <p:cNvSpPr/>
            <p:nvPr/>
          </p:nvSpPr>
          <p:spPr>
            <a:xfrm rot="363082">
              <a:off x="940056" y="4735937"/>
              <a:ext cx="406531" cy="311454"/>
            </a:xfrm>
            <a:custGeom>
              <a:avLst/>
              <a:gdLst/>
              <a:ahLst/>
              <a:cxnLst/>
              <a:rect l="l" t="t" r="r" b="b"/>
              <a:pathLst>
                <a:path w="12977" h="9942" fill="none" extrusionOk="0">
                  <a:moveTo>
                    <a:pt x="12977" y="3903"/>
                  </a:moveTo>
                  <a:lnTo>
                    <a:pt x="2670" y="1"/>
                  </a:lnTo>
                  <a:moveTo>
                    <a:pt x="2002" y="1769"/>
                  </a:moveTo>
                  <a:lnTo>
                    <a:pt x="12276" y="5671"/>
                  </a:lnTo>
                  <a:moveTo>
                    <a:pt x="1335" y="3503"/>
                  </a:moveTo>
                  <a:lnTo>
                    <a:pt x="11609" y="7439"/>
                  </a:lnTo>
                  <a:moveTo>
                    <a:pt x="668" y="5271"/>
                  </a:moveTo>
                  <a:lnTo>
                    <a:pt x="10942" y="9174"/>
                  </a:lnTo>
                  <a:moveTo>
                    <a:pt x="7706" y="9941"/>
                  </a:moveTo>
                  <a:lnTo>
                    <a:pt x="1" y="7006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8" name="Google Shape;698;p15"/>
            <p:cNvSpPr/>
            <p:nvPr/>
          </p:nvSpPr>
          <p:spPr>
            <a:xfrm rot="363082">
              <a:off x="407066" y="4979342"/>
              <a:ext cx="760778" cy="501609"/>
            </a:xfrm>
            <a:custGeom>
              <a:avLst/>
              <a:gdLst/>
              <a:ahLst/>
              <a:cxnLst/>
              <a:rect l="l" t="t" r="r" b="b"/>
              <a:pathLst>
                <a:path w="24285" h="16012" fill="none" extrusionOk="0">
                  <a:moveTo>
                    <a:pt x="24285" y="6772"/>
                  </a:moveTo>
                  <a:lnTo>
                    <a:pt x="6472" y="0"/>
                  </a:lnTo>
                  <a:moveTo>
                    <a:pt x="3136" y="1067"/>
                  </a:moveTo>
                  <a:lnTo>
                    <a:pt x="23517" y="8806"/>
                  </a:lnTo>
                  <a:moveTo>
                    <a:pt x="2336" y="3069"/>
                  </a:moveTo>
                  <a:lnTo>
                    <a:pt x="22717" y="10841"/>
                  </a:lnTo>
                  <a:moveTo>
                    <a:pt x="1568" y="5137"/>
                  </a:moveTo>
                  <a:lnTo>
                    <a:pt x="21950" y="12909"/>
                  </a:lnTo>
                  <a:moveTo>
                    <a:pt x="801" y="7172"/>
                  </a:moveTo>
                  <a:lnTo>
                    <a:pt x="21182" y="14944"/>
                  </a:lnTo>
                  <a:moveTo>
                    <a:pt x="1" y="9240"/>
                  </a:moveTo>
                  <a:lnTo>
                    <a:pt x="17847" y="1601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99" name="Google Shape;699;p15"/>
          <p:cNvGrpSpPr/>
          <p:nvPr/>
        </p:nvGrpSpPr>
        <p:grpSpPr>
          <a:xfrm rot="337778">
            <a:off x="10182527" y="-765011"/>
            <a:ext cx="2414701" cy="2495752"/>
            <a:chOff x="334100" y="971800"/>
            <a:chExt cx="1810984" cy="1871771"/>
          </a:xfrm>
        </p:grpSpPr>
        <p:sp>
          <p:nvSpPr>
            <p:cNvPr id="700" name="Google Shape;700;p15"/>
            <p:cNvSpPr/>
            <p:nvPr/>
          </p:nvSpPr>
          <p:spPr>
            <a:xfrm>
              <a:off x="341909" y="971800"/>
              <a:ext cx="1803175" cy="1871771"/>
            </a:xfrm>
            <a:custGeom>
              <a:avLst/>
              <a:gdLst/>
              <a:ahLst/>
              <a:cxnLst/>
              <a:rect l="l" t="t" r="r" b="b"/>
              <a:pathLst>
                <a:path w="88903" h="92285" extrusionOk="0">
                  <a:moveTo>
                    <a:pt x="44583" y="1"/>
                  </a:moveTo>
                  <a:cubicBezTo>
                    <a:pt x="44328" y="1"/>
                    <a:pt x="44071" y="83"/>
                    <a:pt x="43849" y="252"/>
                  </a:cubicBezTo>
                  <a:lnTo>
                    <a:pt x="0" y="33408"/>
                  </a:lnTo>
                  <a:lnTo>
                    <a:pt x="43131" y="91437"/>
                  </a:lnTo>
                  <a:cubicBezTo>
                    <a:pt x="43514" y="91989"/>
                    <a:pt x="44136" y="92284"/>
                    <a:pt x="44766" y="92284"/>
                  </a:cubicBezTo>
                  <a:cubicBezTo>
                    <a:pt x="45190" y="92284"/>
                    <a:pt x="45617" y="92151"/>
                    <a:pt x="45977" y="91873"/>
                  </a:cubicBezTo>
                  <a:lnTo>
                    <a:pt x="88261" y="59204"/>
                  </a:lnTo>
                  <a:cubicBezTo>
                    <a:pt x="88800" y="58794"/>
                    <a:pt x="88903" y="58050"/>
                    <a:pt x="88492" y="57512"/>
                  </a:cubicBezTo>
                  <a:lnTo>
                    <a:pt x="45541" y="483"/>
                  </a:lnTo>
                  <a:cubicBezTo>
                    <a:pt x="45300" y="167"/>
                    <a:pt x="44944" y="1"/>
                    <a:pt x="445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1" name="Google Shape;701;p15"/>
            <p:cNvSpPr/>
            <p:nvPr/>
          </p:nvSpPr>
          <p:spPr>
            <a:xfrm>
              <a:off x="336189" y="976911"/>
              <a:ext cx="1795894" cy="1820273"/>
            </a:xfrm>
            <a:custGeom>
              <a:avLst/>
              <a:gdLst/>
              <a:ahLst/>
              <a:cxnLst/>
              <a:rect l="l" t="t" r="r" b="b"/>
              <a:pathLst>
                <a:path w="88544" h="89746" extrusionOk="0">
                  <a:moveTo>
                    <a:pt x="44131" y="0"/>
                  </a:moveTo>
                  <a:lnTo>
                    <a:pt x="0" y="33258"/>
                  </a:lnTo>
                  <a:lnTo>
                    <a:pt x="46208" y="89415"/>
                  </a:lnTo>
                  <a:cubicBezTo>
                    <a:pt x="46378" y="89632"/>
                    <a:pt x="46632" y="89746"/>
                    <a:pt x="46886" y="89746"/>
                  </a:cubicBezTo>
                  <a:cubicBezTo>
                    <a:pt x="47053" y="89746"/>
                    <a:pt x="47219" y="89697"/>
                    <a:pt x="47362" y="89595"/>
                  </a:cubicBezTo>
                  <a:lnTo>
                    <a:pt x="88543" y="58952"/>
                  </a:lnTo>
                  <a:lnTo>
                    <a:pt x="4413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702" name="Google Shape;702;p15"/>
            <p:cNvGrpSpPr/>
            <p:nvPr/>
          </p:nvGrpSpPr>
          <p:grpSpPr>
            <a:xfrm>
              <a:off x="1214129" y="978980"/>
              <a:ext cx="913828" cy="1211839"/>
              <a:chOff x="1214129" y="978980"/>
              <a:chExt cx="913828" cy="1211839"/>
            </a:xfrm>
          </p:grpSpPr>
          <p:sp>
            <p:nvSpPr>
              <p:cNvPr id="703" name="Google Shape;703;p15"/>
              <p:cNvSpPr/>
              <p:nvPr/>
            </p:nvSpPr>
            <p:spPr>
              <a:xfrm>
                <a:off x="1222973" y="978980"/>
                <a:ext cx="904985" cy="1199365"/>
              </a:xfrm>
              <a:custGeom>
                <a:avLst/>
                <a:gdLst/>
                <a:ahLst/>
                <a:cxnLst/>
                <a:rect l="l" t="t" r="r" b="b"/>
                <a:pathLst>
                  <a:path w="44619" h="59133" extrusionOk="0">
                    <a:moveTo>
                      <a:pt x="206" y="1"/>
                    </a:moveTo>
                    <a:lnTo>
                      <a:pt x="1" y="129"/>
                    </a:lnTo>
                    <a:lnTo>
                      <a:pt x="44439" y="59132"/>
                    </a:lnTo>
                    <a:lnTo>
                      <a:pt x="44618" y="58978"/>
                    </a:lnTo>
                    <a:lnTo>
                      <a:pt x="20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04" name="Google Shape;704;p15"/>
              <p:cNvSpPr/>
              <p:nvPr/>
            </p:nvSpPr>
            <p:spPr>
              <a:xfrm>
                <a:off x="1214129" y="991475"/>
                <a:ext cx="904985" cy="1199345"/>
              </a:xfrm>
              <a:custGeom>
                <a:avLst/>
                <a:gdLst/>
                <a:ahLst/>
                <a:cxnLst/>
                <a:rect l="l" t="t" r="r" b="b"/>
                <a:pathLst>
                  <a:path w="44619" h="59132" extrusionOk="0">
                    <a:moveTo>
                      <a:pt x="206" y="0"/>
                    </a:moveTo>
                    <a:lnTo>
                      <a:pt x="1" y="154"/>
                    </a:lnTo>
                    <a:lnTo>
                      <a:pt x="44439" y="59132"/>
                    </a:lnTo>
                    <a:lnTo>
                      <a:pt x="44618" y="59003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705" name="Google Shape;705;p15"/>
            <p:cNvSpPr/>
            <p:nvPr/>
          </p:nvSpPr>
          <p:spPr>
            <a:xfrm>
              <a:off x="334100" y="1004578"/>
              <a:ext cx="1741293" cy="1810882"/>
            </a:xfrm>
            <a:custGeom>
              <a:avLst/>
              <a:gdLst/>
              <a:ahLst/>
              <a:cxnLst/>
              <a:rect l="l" t="t" r="r" b="b"/>
              <a:pathLst>
                <a:path w="85852" h="89283" extrusionOk="0">
                  <a:moveTo>
                    <a:pt x="42828" y="0"/>
                  </a:moveTo>
                  <a:cubicBezTo>
                    <a:pt x="42573" y="0"/>
                    <a:pt x="42317" y="82"/>
                    <a:pt x="42106" y="252"/>
                  </a:cubicBezTo>
                  <a:lnTo>
                    <a:pt x="1" y="31946"/>
                  </a:lnTo>
                  <a:lnTo>
                    <a:pt x="43131" y="89282"/>
                  </a:lnTo>
                  <a:lnTo>
                    <a:pt x="85210" y="57588"/>
                  </a:lnTo>
                  <a:cubicBezTo>
                    <a:pt x="85749" y="57178"/>
                    <a:pt x="85851" y="56409"/>
                    <a:pt x="85441" y="55870"/>
                  </a:cubicBezTo>
                  <a:lnTo>
                    <a:pt x="43798" y="482"/>
                  </a:lnTo>
                  <a:cubicBezTo>
                    <a:pt x="43557" y="166"/>
                    <a:pt x="43192" y="0"/>
                    <a:pt x="428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6" name="Google Shape;706;p15"/>
            <p:cNvSpPr/>
            <p:nvPr/>
          </p:nvSpPr>
          <p:spPr>
            <a:xfrm>
              <a:off x="373105" y="1605205"/>
              <a:ext cx="899265" cy="1180097"/>
            </a:xfrm>
            <a:custGeom>
              <a:avLst/>
              <a:gdLst/>
              <a:ahLst/>
              <a:cxnLst/>
              <a:rect l="l" t="t" r="r" b="b"/>
              <a:pathLst>
                <a:path w="44337" h="58183" extrusionOk="0">
                  <a:moveTo>
                    <a:pt x="1155" y="0"/>
                  </a:moveTo>
                  <a:lnTo>
                    <a:pt x="1" y="872"/>
                  </a:lnTo>
                  <a:lnTo>
                    <a:pt x="43157" y="58183"/>
                  </a:lnTo>
                  <a:lnTo>
                    <a:pt x="44337" y="57311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7" name="Google Shape;707;p15"/>
            <p:cNvSpPr/>
            <p:nvPr/>
          </p:nvSpPr>
          <p:spPr>
            <a:xfrm>
              <a:off x="762685" y="1424197"/>
              <a:ext cx="916931" cy="993396"/>
            </a:xfrm>
            <a:custGeom>
              <a:avLst/>
              <a:gdLst/>
              <a:ahLst/>
              <a:cxnLst/>
              <a:rect l="l" t="t" r="r" b="b"/>
              <a:pathLst>
                <a:path w="45208" h="48978" extrusionOk="0">
                  <a:moveTo>
                    <a:pt x="19206" y="1"/>
                  </a:moveTo>
                  <a:lnTo>
                    <a:pt x="0" y="14463"/>
                  </a:lnTo>
                  <a:lnTo>
                    <a:pt x="26001" y="48978"/>
                  </a:lnTo>
                  <a:lnTo>
                    <a:pt x="45208" y="34515"/>
                  </a:lnTo>
                  <a:lnTo>
                    <a:pt x="192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08" name="Google Shape;708;p15"/>
          <p:cNvGrpSpPr/>
          <p:nvPr/>
        </p:nvGrpSpPr>
        <p:grpSpPr>
          <a:xfrm rot="2379605">
            <a:off x="119224" y="-1081462"/>
            <a:ext cx="2284019" cy="3482937"/>
            <a:chOff x="7518282" y="2373612"/>
            <a:chExt cx="1544209" cy="2355088"/>
          </a:xfrm>
        </p:grpSpPr>
        <p:sp>
          <p:nvSpPr>
            <p:cNvPr id="709" name="Google Shape;709;p15"/>
            <p:cNvSpPr/>
            <p:nvPr/>
          </p:nvSpPr>
          <p:spPr>
            <a:xfrm rot="718822">
              <a:off x="7689615" y="3249120"/>
              <a:ext cx="1111866" cy="1379201"/>
            </a:xfrm>
            <a:custGeom>
              <a:avLst/>
              <a:gdLst/>
              <a:ahLst/>
              <a:cxnLst/>
              <a:rect l="l" t="t" r="r" b="b"/>
              <a:pathLst>
                <a:path w="48158" h="59737" extrusionOk="0">
                  <a:moveTo>
                    <a:pt x="39340" y="1"/>
                  </a:moveTo>
                  <a:cubicBezTo>
                    <a:pt x="38303" y="1"/>
                    <a:pt x="37263" y="153"/>
                    <a:pt x="36285" y="451"/>
                  </a:cubicBezTo>
                  <a:cubicBezTo>
                    <a:pt x="32695" y="1579"/>
                    <a:pt x="29823" y="4272"/>
                    <a:pt x="27259" y="7016"/>
                  </a:cubicBezTo>
                  <a:cubicBezTo>
                    <a:pt x="20361" y="14401"/>
                    <a:pt x="14874" y="22940"/>
                    <a:pt x="10489" y="32043"/>
                  </a:cubicBezTo>
                  <a:cubicBezTo>
                    <a:pt x="8976" y="35197"/>
                    <a:pt x="7591" y="37427"/>
                    <a:pt x="5873" y="40505"/>
                  </a:cubicBezTo>
                  <a:cubicBezTo>
                    <a:pt x="2185" y="47138"/>
                    <a:pt x="1874" y="57072"/>
                    <a:pt x="8" y="59727"/>
                  </a:cubicBezTo>
                  <a:lnTo>
                    <a:pt x="8" y="59727"/>
                  </a:lnTo>
                  <a:cubicBezTo>
                    <a:pt x="9880" y="45729"/>
                    <a:pt x="25415" y="30630"/>
                    <a:pt x="38721" y="19888"/>
                  </a:cubicBezTo>
                  <a:cubicBezTo>
                    <a:pt x="41311" y="17811"/>
                    <a:pt x="44029" y="15708"/>
                    <a:pt x="45773" y="12888"/>
                  </a:cubicBezTo>
                  <a:cubicBezTo>
                    <a:pt x="47542" y="10041"/>
                    <a:pt x="48157" y="6246"/>
                    <a:pt x="46388" y="3426"/>
                  </a:cubicBezTo>
                  <a:cubicBezTo>
                    <a:pt x="44910" y="1106"/>
                    <a:pt x="42136" y="1"/>
                    <a:pt x="39340" y="1"/>
                  </a:cubicBezTo>
                  <a:close/>
                  <a:moveTo>
                    <a:pt x="8" y="59727"/>
                  </a:moveTo>
                  <a:lnTo>
                    <a:pt x="8" y="59727"/>
                  </a:lnTo>
                  <a:cubicBezTo>
                    <a:pt x="5" y="59730"/>
                    <a:pt x="3" y="59733"/>
                    <a:pt x="1" y="59736"/>
                  </a:cubicBezTo>
                  <a:lnTo>
                    <a:pt x="1" y="59736"/>
                  </a:lnTo>
                  <a:cubicBezTo>
                    <a:pt x="3" y="59733"/>
                    <a:pt x="5" y="59730"/>
                    <a:pt x="8" y="597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0" name="Google Shape;710;p15"/>
            <p:cNvSpPr/>
            <p:nvPr/>
          </p:nvSpPr>
          <p:spPr>
            <a:xfrm rot="718822">
              <a:off x="7649292" y="3211149"/>
              <a:ext cx="1111843" cy="1378947"/>
            </a:xfrm>
            <a:custGeom>
              <a:avLst/>
              <a:gdLst/>
              <a:ahLst/>
              <a:cxnLst/>
              <a:rect l="l" t="t" r="r" b="b"/>
              <a:pathLst>
                <a:path w="48157" h="59726" extrusionOk="0">
                  <a:moveTo>
                    <a:pt x="39365" y="0"/>
                  </a:moveTo>
                  <a:cubicBezTo>
                    <a:pt x="38317" y="0"/>
                    <a:pt x="37267" y="157"/>
                    <a:pt x="36285" y="466"/>
                  </a:cubicBezTo>
                  <a:cubicBezTo>
                    <a:pt x="32695" y="1569"/>
                    <a:pt x="29823" y="4261"/>
                    <a:pt x="27258" y="7005"/>
                  </a:cubicBezTo>
                  <a:cubicBezTo>
                    <a:pt x="20361" y="14390"/>
                    <a:pt x="14873" y="22929"/>
                    <a:pt x="10488" y="32032"/>
                  </a:cubicBezTo>
                  <a:cubicBezTo>
                    <a:pt x="8975" y="35186"/>
                    <a:pt x="7591" y="37417"/>
                    <a:pt x="5873" y="40494"/>
                  </a:cubicBezTo>
                  <a:cubicBezTo>
                    <a:pt x="2180" y="47161"/>
                    <a:pt x="1872" y="57085"/>
                    <a:pt x="1" y="59726"/>
                  </a:cubicBezTo>
                  <a:lnTo>
                    <a:pt x="1" y="59726"/>
                  </a:lnTo>
                  <a:cubicBezTo>
                    <a:pt x="9873" y="45751"/>
                    <a:pt x="25412" y="30622"/>
                    <a:pt x="38721" y="19878"/>
                  </a:cubicBezTo>
                  <a:cubicBezTo>
                    <a:pt x="41310" y="17801"/>
                    <a:pt x="44029" y="15698"/>
                    <a:pt x="45772" y="12877"/>
                  </a:cubicBezTo>
                  <a:cubicBezTo>
                    <a:pt x="47542" y="10031"/>
                    <a:pt x="48157" y="6236"/>
                    <a:pt x="46362" y="3415"/>
                  </a:cubicBezTo>
                  <a:cubicBezTo>
                    <a:pt x="44909" y="1106"/>
                    <a:pt x="42145" y="0"/>
                    <a:pt x="393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1" name="Google Shape;711;p15"/>
            <p:cNvSpPr/>
            <p:nvPr/>
          </p:nvSpPr>
          <p:spPr>
            <a:xfrm rot="718822">
              <a:off x="8428587" y="3328473"/>
              <a:ext cx="409048" cy="200495"/>
            </a:xfrm>
            <a:custGeom>
              <a:avLst/>
              <a:gdLst/>
              <a:ahLst/>
              <a:cxnLst/>
              <a:rect l="l" t="t" r="r" b="b"/>
              <a:pathLst>
                <a:path w="17717" h="8684" extrusionOk="0">
                  <a:moveTo>
                    <a:pt x="13244" y="85"/>
                  </a:moveTo>
                  <a:cubicBezTo>
                    <a:pt x="13109" y="85"/>
                    <a:pt x="12983" y="218"/>
                    <a:pt x="13050" y="351"/>
                  </a:cubicBezTo>
                  <a:cubicBezTo>
                    <a:pt x="13050" y="377"/>
                    <a:pt x="13075" y="403"/>
                    <a:pt x="13101" y="428"/>
                  </a:cubicBezTo>
                  <a:cubicBezTo>
                    <a:pt x="13139" y="454"/>
                    <a:pt x="13184" y="467"/>
                    <a:pt x="13229" y="467"/>
                  </a:cubicBezTo>
                  <a:cubicBezTo>
                    <a:pt x="13274" y="467"/>
                    <a:pt x="13319" y="454"/>
                    <a:pt x="13357" y="428"/>
                  </a:cubicBezTo>
                  <a:cubicBezTo>
                    <a:pt x="13511" y="351"/>
                    <a:pt x="13460" y="146"/>
                    <a:pt x="13306" y="95"/>
                  </a:cubicBezTo>
                  <a:cubicBezTo>
                    <a:pt x="13285" y="88"/>
                    <a:pt x="13264" y="85"/>
                    <a:pt x="13244" y="85"/>
                  </a:cubicBezTo>
                  <a:close/>
                  <a:moveTo>
                    <a:pt x="9983" y="0"/>
                  </a:moveTo>
                  <a:cubicBezTo>
                    <a:pt x="9903" y="0"/>
                    <a:pt x="9827" y="28"/>
                    <a:pt x="9767" y="95"/>
                  </a:cubicBezTo>
                  <a:cubicBezTo>
                    <a:pt x="9742" y="121"/>
                    <a:pt x="9716" y="172"/>
                    <a:pt x="9690" y="223"/>
                  </a:cubicBezTo>
                  <a:cubicBezTo>
                    <a:pt x="9639" y="403"/>
                    <a:pt x="9690" y="582"/>
                    <a:pt x="9844" y="685"/>
                  </a:cubicBezTo>
                  <a:cubicBezTo>
                    <a:pt x="9910" y="731"/>
                    <a:pt x="9982" y="752"/>
                    <a:pt x="10050" y="752"/>
                  </a:cubicBezTo>
                  <a:cubicBezTo>
                    <a:pt x="10249" y="752"/>
                    <a:pt x="10428" y="580"/>
                    <a:pt x="10408" y="351"/>
                  </a:cubicBezTo>
                  <a:cubicBezTo>
                    <a:pt x="10390" y="169"/>
                    <a:pt x="10178" y="0"/>
                    <a:pt x="9983" y="0"/>
                  </a:cubicBezTo>
                  <a:close/>
                  <a:moveTo>
                    <a:pt x="7556" y="654"/>
                  </a:moveTo>
                  <a:cubicBezTo>
                    <a:pt x="7486" y="654"/>
                    <a:pt x="7412" y="721"/>
                    <a:pt x="7434" y="787"/>
                  </a:cubicBezTo>
                  <a:lnTo>
                    <a:pt x="7434" y="813"/>
                  </a:lnTo>
                  <a:cubicBezTo>
                    <a:pt x="7460" y="839"/>
                    <a:pt x="7460" y="839"/>
                    <a:pt x="7460" y="839"/>
                  </a:cubicBezTo>
                  <a:cubicBezTo>
                    <a:pt x="7485" y="864"/>
                    <a:pt x="7517" y="877"/>
                    <a:pt x="7546" y="877"/>
                  </a:cubicBezTo>
                  <a:cubicBezTo>
                    <a:pt x="7575" y="877"/>
                    <a:pt x="7601" y="864"/>
                    <a:pt x="7613" y="839"/>
                  </a:cubicBezTo>
                  <a:cubicBezTo>
                    <a:pt x="7690" y="787"/>
                    <a:pt x="7690" y="685"/>
                    <a:pt x="7588" y="659"/>
                  </a:cubicBezTo>
                  <a:cubicBezTo>
                    <a:pt x="7578" y="656"/>
                    <a:pt x="7567" y="654"/>
                    <a:pt x="7556" y="654"/>
                  </a:cubicBezTo>
                  <a:close/>
                  <a:moveTo>
                    <a:pt x="12799" y="1638"/>
                  </a:moveTo>
                  <a:cubicBezTo>
                    <a:pt x="12396" y="1638"/>
                    <a:pt x="11973" y="2067"/>
                    <a:pt x="12178" y="2454"/>
                  </a:cubicBezTo>
                  <a:lnTo>
                    <a:pt x="12152" y="2454"/>
                  </a:lnTo>
                  <a:cubicBezTo>
                    <a:pt x="12203" y="2531"/>
                    <a:pt x="12255" y="2582"/>
                    <a:pt x="12306" y="2634"/>
                  </a:cubicBezTo>
                  <a:cubicBezTo>
                    <a:pt x="12435" y="2734"/>
                    <a:pt x="12595" y="2786"/>
                    <a:pt x="12756" y="2786"/>
                  </a:cubicBezTo>
                  <a:cubicBezTo>
                    <a:pt x="12885" y="2786"/>
                    <a:pt x="13013" y="2753"/>
                    <a:pt x="13127" y="2685"/>
                  </a:cubicBezTo>
                  <a:cubicBezTo>
                    <a:pt x="13511" y="2403"/>
                    <a:pt x="13409" y="1787"/>
                    <a:pt x="12947" y="1659"/>
                  </a:cubicBezTo>
                  <a:cubicBezTo>
                    <a:pt x="12899" y="1645"/>
                    <a:pt x="12849" y="1638"/>
                    <a:pt x="12799" y="1638"/>
                  </a:cubicBezTo>
                  <a:close/>
                  <a:moveTo>
                    <a:pt x="6278" y="2155"/>
                  </a:moveTo>
                  <a:cubicBezTo>
                    <a:pt x="6196" y="2155"/>
                    <a:pt x="6115" y="2183"/>
                    <a:pt x="6049" y="2249"/>
                  </a:cubicBezTo>
                  <a:lnTo>
                    <a:pt x="6075" y="2249"/>
                  </a:lnTo>
                  <a:cubicBezTo>
                    <a:pt x="6049" y="2275"/>
                    <a:pt x="6024" y="2326"/>
                    <a:pt x="5998" y="2377"/>
                  </a:cubicBezTo>
                  <a:cubicBezTo>
                    <a:pt x="5947" y="2557"/>
                    <a:pt x="5998" y="2736"/>
                    <a:pt x="6152" y="2839"/>
                  </a:cubicBezTo>
                  <a:cubicBezTo>
                    <a:pt x="6212" y="2886"/>
                    <a:pt x="6279" y="2906"/>
                    <a:pt x="6345" y="2906"/>
                  </a:cubicBezTo>
                  <a:cubicBezTo>
                    <a:pt x="6532" y="2906"/>
                    <a:pt x="6709" y="2740"/>
                    <a:pt x="6690" y="2531"/>
                  </a:cubicBezTo>
                  <a:cubicBezTo>
                    <a:pt x="6690" y="2330"/>
                    <a:pt x="6481" y="2155"/>
                    <a:pt x="6278" y="2155"/>
                  </a:cubicBezTo>
                  <a:close/>
                  <a:moveTo>
                    <a:pt x="15296" y="2488"/>
                  </a:moveTo>
                  <a:cubicBezTo>
                    <a:pt x="15012" y="2488"/>
                    <a:pt x="14712" y="2798"/>
                    <a:pt x="14870" y="3070"/>
                  </a:cubicBezTo>
                  <a:cubicBezTo>
                    <a:pt x="14896" y="3121"/>
                    <a:pt x="14922" y="3146"/>
                    <a:pt x="14947" y="3198"/>
                  </a:cubicBezTo>
                  <a:cubicBezTo>
                    <a:pt x="15046" y="3268"/>
                    <a:pt x="15152" y="3308"/>
                    <a:pt x="15258" y="3308"/>
                  </a:cubicBezTo>
                  <a:cubicBezTo>
                    <a:pt x="15344" y="3308"/>
                    <a:pt x="15430" y="3281"/>
                    <a:pt x="15511" y="3223"/>
                  </a:cubicBezTo>
                  <a:cubicBezTo>
                    <a:pt x="15793" y="3044"/>
                    <a:pt x="15716" y="2608"/>
                    <a:pt x="15409" y="2505"/>
                  </a:cubicBezTo>
                  <a:cubicBezTo>
                    <a:pt x="15372" y="2493"/>
                    <a:pt x="15334" y="2488"/>
                    <a:pt x="15296" y="2488"/>
                  </a:cubicBezTo>
                  <a:close/>
                  <a:moveTo>
                    <a:pt x="3455" y="3035"/>
                  </a:moveTo>
                  <a:cubicBezTo>
                    <a:pt x="3318" y="3035"/>
                    <a:pt x="3186" y="3190"/>
                    <a:pt x="3254" y="3326"/>
                  </a:cubicBezTo>
                  <a:cubicBezTo>
                    <a:pt x="3254" y="3352"/>
                    <a:pt x="3280" y="3352"/>
                    <a:pt x="3306" y="3377"/>
                  </a:cubicBezTo>
                  <a:cubicBezTo>
                    <a:pt x="3348" y="3420"/>
                    <a:pt x="3398" y="3439"/>
                    <a:pt x="3447" y="3439"/>
                  </a:cubicBezTo>
                  <a:cubicBezTo>
                    <a:pt x="3488" y="3439"/>
                    <a:pt x="3527" y="3426"/>
                    <a:pt x="3562" y="3403"/>
                  </a:cubicBezTo>
                  <a:cubicBezTo>
                    <a:pt x="3690" y="3300"/>
                    <a:pt x="3665" y="3095"/>
                    <a:pt x="3511" y="3044"/>
                  </a:cubicBezTo>
                  <a:cubicBezTo>
                    <a:pt x="3492" y="3038"/>
                    <a:pt x="3474" y="3035"/>
                    <a:pt x="3455" y="3035"/>
                  </a:cubicBezTo>
                  <a:close/>
                  <a:moveTo>
                    <a:pt x="10101" y="2744"/>
                  </a:moveTo>
                  <a:cubicBezTo>
                    <a:pt x="10028" y="2744"/>
                    <a:pt x="9956" y="2766"/>
                    <a:pt x="9894" y="2817"/>
                  </a:cubicBezTo>
                  <a:lnTo>
                    <a:pt x="9894" y="2817"/>
                  </a:lnTo>
                  <a:cubicBezTo>
                    <a:pt x="9894" y="2816"/>
                    <a:pt x="9895" y="2815"/>
                    <a:pt x="9896" y="2813"/>
                  </a:cubicBezTo>
                  <a:lnTo>
                    <a:pt x="9896" y="2813"/>
                  </a:lnTo>
                  <a:lnTo>
                    <a:pt x="9870" y="2839"/>
                  </a:lnTo>
                  <a:cubicBezTo>
                    <a:pt x="9878" y="2831"/>
                    <a:pt x="9886" y="2824"/>
                    <a:pt x="9894" y="2817"/>
                  </a:cubicBezTo>
                  <a:lnTo>
                    <a:pt x="9894" y="2817"/>
                  </a:lnTo>
                  <a:cubicBezTo>
                    <a:pt x="9869" y="2867"/>
                    <a:pt x="9844" y="2916"/>
                    <a:pt x="9819" y="2941"/>
                  </a:cubicBezTo>
                  <a:cubicBezTo>
                    <a:pt x="9767" y="3121"/>
                    <a:pt x="9819" y="3300"/>
                    <a:pt x="9973" y="3429"/>
                  </a:cubicBezTo>
                  <a:cubicBezTo>
                    <a:pt x="10030" y="3467"/>
                    <a:pt x="10094" y="3485"/>
                    <a:pt x="10158" y="3485"/>
                  </a:cubicBezTo>
                  <a:cubicBezTo>
                    <a:pt x="10348" y="3485"/>
                    <a:pt x="10530" y="3326"/>
                    <a:pt x="10511" y="3095"/>
                  </a:cubicBezTo>
                  <a:cubicBezTo>
                    <a:pt x="10511" y="2913"/>
                    <a:pt x="10304" y="2744"/>
                    <a:pt x="10101" y="2744"/>
                  </a:cubicBezTo>
                  <a:close/>
                  <a:moveTo>
                    <a:pt x="14770" y="4548"/>
                  </a:moveTo>
                  <a:cubicBezTo>
                    <a:pt x="14646" y="4548"/>
                    <a:pt x="14495" y="4700"/>
                    <a:pt x="14563" y="4813"/>
                  </a:cubicBezTo>
                  <a:cubicBezTo>
                    <a:pt x="14588" y="4839"/>
                    <a:pt x="14588" y="4865"/>
                    <a:pt x="14614" y="4890"/>
                  </a:cubicBezTo>
                  <a:cubicBezTo>
                    <a:pt x="14661" y="4922"/>
                    <a:pt x="14719" y="4944"/>
                    <a:pt x="14780" y="4944"/>
                  </a:cubicBezTo>
                  <a:cubicBezTo>
                    <a:pt x="14818" y="4944"/>
                    <a:pt x="14857" y="4935"/>
                    <a:pt x="14896" y="4916"/>
                  </a:cubicBezTo>
                  <a:cubicBezTo>
                    <a:pt x="15024" y="4813"/>
                    <a:pt x="14998" y="4608"/>
                    <a:pt x="14819" y="4557"/>
                  </a:cubicBezTo>
                  <a:cubicBezTo>
                    <a:pt x="14804" y="4551"/>
                    <a:pt x="14787" y="4548"/>
                    <a:pt x="14770" y="4548"/>
                  </a:cubicBezTo>
                  <a:close/>
                  <a:moveTo>
                    <a:pt x="4573" y="4622"/>
                  </a:moveTo>
                  <a:cubicBezTo>
                    <a:pt x="4312" y="4622"/>
                    <a:pt x="4040" y="4894"/>
                    <a:pt x="4177" y="5147"/>
                  </a:cubicBezTo>
                  <a:cubicBezTo>
                    <a:pt x="4203" y="5172"/>
                    <a:pt x="4229" y="5224"/>
                    <a:pt x="4254" y="5249"/>
                  </a:cubicBezTo>
                  <a:cubicBezTo>
                    <a:pt x="4344" y="5324"/>
                    <a:pt x="4451" y="5364"/>
                    <a:pt x="4555" y="5364"/>
                  </a:cubicBezTo>
                  <a:cubicBezTo>
                    <a:pt x="4630" y="5364"/>
                    <a:pt x="4703" y="5343"/>
                    <a:pt x="4767" y="5300"/>
                  </a:cubicBezTo>
                  <a:cubicBezTo>
                    <a:pt x="5024" y="5121"/>
                    <a:pt x="4972" y="4711"/>
                    <a:pt x="4665" y="4634"/>
                  </a:cubicBezTo>
                  <a:cubicBezTo>
                    <a:pt x="4635" y="4626"/>
                    <a:pt x="4604" y="4622"/>
                    <a:pt x="4573" y="4622"/>
                  </a:cubicBezTo>
                  <a:close/>
                  <a:moveTo>
                    <a:pt x="8987" y="4400"/>
                  </a:moveTo>
                  <a:cubicBezTo>
                    <a:pt x="8604" y="4400"/>
                    <a:pt x="8182" y="4821"/>
                    <a:pt x="8383" y="5224"/>
                  </a:cubicBezTo>
                  <a:cubicBezTo>
                    <a:pt x="8408" y="5275"/>
                    <a:pt x="8460" y="5352"/>
                    <a:pt x="8537" y="5403"/>
                  </a:cubicBezTo>
                  <a:cubicBezTo>
                    <a:pt x="8665" y="5503"/>
                    <a:pt x="8818" y="5555"/>
                    <a:pt x="8972" y="5555"/>
                  </a:cubicBezTo>
                  <a:cubicBezTo>
                    <a:pt x="9094" y="5555"/>
                    <a:pt x="9218" y="5522"/>
                    <a:pt x="9331" y="5454"/>
                  </a:cubicBezTo>
                  <a:cubicBezTo>
                    <a:pt x="9716" y="5172"/>
                    <a:pt x="9614" y="4557"/>
                    <a:pt x="9152" y="4429"/>
                  </a:cubicBezTo>
                  <a:cubicBezTo>
                    <a:pt x="9099" y="4409"/>
                    <a:pt x="9044" y="4400"/>
                    <a:pt x="8987" y="4400"/>
                  </a:cubicBezTo>
                  <a:close/>
                  <a:moveTo>
                    <a:pt x="16985" y="4741"/>
                  </a:moveTo>
                  <a:cubicBezTo>
                    <a:pt x="16596" y="4741"/>
                    <a:pt x="16152" y="5169"/>
                    <a:pt x="16358" y="5557"/>
                  </a:cubicBezTo>
                  <a:cubicBezTo>
                    <a:pt x="16409" y="5634"/>
                    <a:pt x="16460" y="5685"/>
                    <a:pt x="16511" y="5736"/>
                  </a:cubicBezTo>
                  <a:cubicBezTo>
                    <a:pt x="16640" y="5836"/>
                    <a:pt x="16793" y="5889"/>
                    <a:pt x="16947" y="5889"/>
                  </a:cubicBezTo>
                  <a:cubicBezTo>
                    <a:pt x="17069" y="5889"/>
                    <a:pt x="17193" y="5856"/>
                    <a:pt x="17306" y="5788"/>
                  </a:cubicBezTo>
                  <a:cubicBezTo>
                    <a:pt x="17717" y="5506"/>
                    <a:pt x="17614" y="4890"/>
                    <a:pt x="17127" y="4762"/>
                  </a:cubicBezTo>
                  <a:cubicBezTo>
                    <a:pt x="17081" y="4748"/>
                    <a:pt x="17034" y="4741"/>
                    <a:pt x="16985" y="4741"/>
                  </a:cubicBezTo>
                  <a:close/>
                  <a:moveTo>
                    <a:pt x="6587" y="6245"/>
                  </a:moveTo>
                  <a:cubicBezTo>
                    <a:pt x="6511" y="6245"/>
                    <a:pt x="6414" y="6334"/>
                    <a:pt x="6460" y="6403"/>
                  </a:cubicBezTo>
                  <a:cubicBezTo>
                    <a:pt x="6460" y="6429"/>
                    <a:pt x="6485" y="6429"/>
                    <a:pt x="6485" y="6454"/>
                  </a:cubicBezTo>
                  <a:cubicBezTo>
                    <a:pt x="6511" y="6467"/>
                    <a:pt x="6536" y="6474"/>
                    <a:pt x="6562" y="6474"/>
                  </a:cubicBezTo>
                  <a:cubicBezTo>
                    <a:pt x="6588" y="6474"/>
                    <a:pt x="6613" y="6467"/>
                    <a:pt x="6639" y="6454"/>
                  </a:cubicBezTo>
                  <a:cubicBezTo>
                    <a:pt x="6716" y="6403"/>
                    <a:pt x="6690" y="6275"/>
                    <a:pt x="6613" y="6249"/>
                  </a:cubicBezTo>
                  <a:cubicBezTo>
                    <a:pt x="6605" y="6246"/>
                    <a:pt x="6596" y="6245"/>
                    <a:pt x="6587" y="6245"/>
                  </a:cubicBezTo>
                  <a:close/>
                  <a:moveTo>
                    <a:pt x="813" y="5837"/>
                  </a:moveTo>
                  <a:cubicBezTo>
                    <a:pt x="428" y="5837"/>
                    <a:pt x="1" y="6278"/>
                    <a:pt x="203" y="6659"/>
                  </a:cubicBezTo>
                  <a:cubicBezTo>
                    <a:pt x="228" y="6711"/>
                    <a:pt x="280" y="6788"/>
                    <a:pt x="357" y="6839"/>
                  </a:cubicBezTo>
                  <a:cubicBezTo>
                    <a:pt x="485" y="6939"/>
                    <a:pt x="638" y="6991"/>
                    <a:pt x="792" y="6991"/>
                  </a:cubicBezTo>
                  <a:cubicBezTo>
                    <a:pt x="915" y="6991"/>
                    <a:pt x="1038" y="6958"/>
                    <a:pt x="1152" y="6890"/>
                  </a:cubicBezTo>
                  <a:cubicBezTo>
                    <a:pt x="1536" y="6608"/>
                    <a:pt x="1434" y="5993"/>
                    <a:pt x="972" y="5865"/>
                  </a:cubicBezTo>
                  <a:cubicBezTo>
                    <a:pt x="921" y="5845"/>
                    <a:pt x="868" y="5837"/>
                    <a:pt x="813" y="5837"/>
                  </a:cubicBezTo>
                  <a:close/>
                  <a:moveTo>
                    <a:pt x="8010" y="7201"/>
                  </a:moveTo>
                  <a:cubicBezTo>
                    <a:pt x="7933" y="7201"/>
                    <a:pt x="7856" y="7225"/>
                    <a:pt x="7791" y="7279"/>
                  </a:cubicBezTo>
                  <a:lnTo>
                    <a:pt x="7791" y="7279"/>
                  </a:lnTo>
                  <a:cubicBezTo>
                    <a:pt x="7792" y="7278"/>
                    <a:pt x="7792" y="7276"/>
                    <a:pt x="7793" y="7275"/>
                  </a:cubicBezTo>
                  <a:lnTo>
                    <a:pt x="7793" y="7275"/>
                  </a:lnTo>
                  <a:lnTo>
                    <a:pt x="7767" y="7301"/>
                  </a:lnTo>
                  <a:cubicBezTo>
                    <a:pt x="7775" y="7293"/>
                    <a:pt x="7783" y="7286"/>
                    <a:pt x="7791" y="7279"/>
                  </a:cubicBezTo>
                  <a:lnTo>
                    <a:pt x="7791" y="7279"/>
                  </a:lnTo>
                  <a:cubicBezTo>
                    <a:pt x="7766" y="7328"/>
                    <a:pt x="7741" y="7353"/>
                    <a:pt x="7716" y="7403"/>
                  </a:cubicBezTo>
                  <a:cubicBezTo>
                    <a:pt x="7665" y="7583"/>
                    <a:pt x="7716" y="7762"/>
                    <a:pt x="7870" y="7890"/>
                  </a:cubicBezTo>
                  <a:cubicBezTo>
                    <a:pt x="7928" y="7929"/>
                    <a:pt x="7992" y="7946"/>
                    <a:pt x="8055" y="7946"/>
                  </a:cubicBezTo>
                  <a:cubicBezTo>
                    <a:pt x="8245" y="7946"/>
                    <a:pt x="8428" y="7788"/>
                    <a:pt x="8408" y="7557"/>
                  </a:cubicBezTo>
                  <a:cubicBezTo>
                    <a:pt x="8408" y="7360"/>
                    <a:pt x="8209" y="7201"/>
                    <a:pt x="8010" y="7201"/>
                  </a:cubicBezTo>
                  <a:close/>
                  <a:moveTo>
                    <a:pt x="4446" y="7536"/>
                  </a:moveTo>
                  <a:cubicBezTo>
                    <a:pt x="4057" y="7536"/>
                    <a:pt x="3613" y="7964"/>
                    <a:pt x="3818" y="8352"/>
                  </a:cubicBezTo>
                  <a:cubicBezTo>
                    <a:pt x="3844" y="8429"/>
                    <a:pt x="3895" y="8480"/>
                    <a:pt x="3972" y="8531"/>
                  </a:cubicBezTo>
                  <a:cubicBezTo>
                    <a:pt x="4087" y="8631"/>
                    <a:pt x="4241" y="8684"/>
                    <a:pt x="4399" y="8684"/>
                  </a:cubicBezTo>
                  <a:cubicBezTo>
                    <a:pt x="4525" y="8684"/>
                    <a:pt x="4654" y="8651"/>
                    <a:pt x="4767" y="8583"/>
                  </a:cubicBezTo>
                  <a:cubicBezTo>
                    <a:pt x="5152" y="8301"/>
                    <a:pt x="5049" y="7685"/>
                    <a:pt x="4588" y="7557"/>
                  </a:cubicBezTo>
                  <a:cubicBezTo>
                    <a:pt x="4542" y="7543"/>
                    <a:pt x="4495" y="7536"/>
                    <a:pt x="4446" y="75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2" name="Google Shape;712;p15"/>
            <p:cNvSpPr/>
            <p:nvPr/>
          </p:nvSpPr>
          <p:spPr>
            <a:xfrm rot="718822">
              <a:off x="7632882" y="3365539"/>
              <a:ext cx="918528" cy="1181592"/>
            </a:xfrm>
            <a:custGeom>
              <a:avLst/>
              <a:gdLst/>
              <a:ahLst/>
              <a:cxnLst/>
              <a:rect l="l" t="t" r="r" b="b"/>
              <a:pathLst>
                <a:path w="39784" h="51178" extrusionOk="0">
                  <a:moveTo>
                    <a:pt x="39268" y="0"/>
                  </a:moveTo>
                  <a:cubicBezTo>
                    <a:pt x="39198" y="0"/>
                    <a:pt x="39125" y="22"/>
                    <a:pt x="39054" y="72"/>
                  </a:cubicBezTo>
                  <a:cubicBezTo>
                    <a:pt x="26772" y="10380"/>
                    <a:pt x="10053" y="27535"/>
                    <a:pt x="104" y="50665"/>
                  </a:cubicBezTo>
                  <a:cubicBezTo>
                    <a:pt x="1" y="50895"/>
                    <a:pt x="180" y="51152"/>
                    <a:pt x="437" y="51177"/>
                  </a:cubicBezTo>
                  <a:cubicBezTo>
                    <a:pt x="565" y="51177"/>
                    <a:pt x="668" y="51075"/>
                    <a:pt x="719" y="50972"/>
                  </a:cubicBezTo>
                  <a:cubicBezTo>
                    <a:pt x="10668" y="27945"/>
                    <a:pt x="27310" y="10868"/>
                    <a:pt x="39516" y="611"/>
                  </a:cubicBezTo>
                  <a:cubicBezTo>
                    <a:pt x="39784" y="363"/>
                    <a:pt x="39555" y="0"/>
                    <a:pt x="39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3" name="Google Shape;713;p15"/>
            <p:cNvSpPr/>
            <p:nvPr/>
          </p:nvSpPr>
          <p:spPr>
            <a:xfrm rot="718822">
              <a:off x="8009603" y="2528280"/>
              <a:ext cx="906430" cy="1506230"/>
            </a:xfrm>
            <a:custGeom>
              <a:avLst/>
              <a:gdLst/>
              <a:ahLst/>
              <a:cxnLst/>
              <a:rect l="l" t="t" r="r" b="b"/>
              <a:pathLst>
                <a:path w="39260" h="65239" extrusionOk="0">
                  <a:moveTo>
                    <a:pt x="31193" y="1"/>
                  </a:moveTo>
                  <a:cubicBezTo>
                    <a:pt x="29629" y="1"/>
                    <a:pt x="28036" y="370"/>
                    <a:pt x="26643" y="1056"/>
                  </a:cubicBezTo>
                  <a:cubicBezTo>
                    <a:pt x="23259" y="2722"/>
                    <a:pt x="20848" y="5825"/>
                    <a:pt x="18746" y="8953"/>
                  </a:cubicBezTo>
                  <a:lnTo>
                    <a:pt x="18746" y="8928"/>
                  </a:lnTo>
                  <a:cubicBezTo>
                    <a:pt x="13079" y="17313"/>
                    <a:pt x="9001" y="26595"/>
                    <a:pt x="6078" y="36263"/>
                  </a:cubicBezTo>
                  <a:cubicBezTo>
                    <a:pt x="5078" y="39622"/>
                    <a:pt x="4027" y="42058"/>
                    <a:pt x="2822" y="45340"/>
                  </a:cubicBezTo>
                  <a:cubicBezTo>
                    <a:pt x="214" y="52473"/>
                    <a:pt x="1430" y="62307"/>
                    <a:pt x="14" y="65213"/>
                  </a:cubicBezTo>
                  <a:lnTo>
                    <a:pt x="14" y="65213"/>
                  </a:lnTo>
                  <a:cubicBezTo>
                    <a:pt x="7580" y="49885"/>
                    <a:pt x="20598" y="32563"/>
                    <a:pt x="32080" y="19877"/>
                  </a:cubicBezTo>
                  <a:cubicBezTo>
                    <a:pt x="34310" y="17415"/>
                    <a:pt x="36644" y="14928"/>
                    <a:pt x="37952" y="11851"/>
                  </a:cubicBezTo>
                  <a:cubicBezTo>
                    <a:pt x="39234" y="8800"/>
                    <a:pt x="39259" y="4928"/>
                    <a:pt x="37054" y="2415"/>
                  </a:cubicBezTo>
                  <a:cubicBezTo>
                    <a:pt x="35606" y="755"/>
                    <a:pt x="33429" y="1"/>
                    <a:pt x="31193" y="1"/>
                  </a:cubicBezTo>
                  <a:close/>
                  <a:moveTo>
                    <a:pt x="14" y="65213"/>
                  </a:moveTo>
                  <a:lnTo>
                    <a:pt x="14" y="65213"/>
                  </a:lnTo>
                  <a:cubicBezTo>
                    <a:pt x="10" y="65221"/>
                    <a:pt x="5" y="65230"/>
                    <a:pt x="1" y="65239"/>
                  </a:cubicBezTo>
                  <a:cubicBezTo>
                    <a:pt x="5" y="65230"/>
                    <a:pt x="10" y="65221"/>
                    <a:pt x="14" y="652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4" name="Google Shape;714;p15"/>
            <p:cNvSpPr/>
            <p:nvPr/>
          </p:nvSpPr>
          <p:spPr>
            <a:xfrm rot="718822">
              <a:off x="8025575" y="2445523"/>
              <a:ext cx="854321" cy="1538669"/>
            </a:xfrm>
            <a:custGeom>
              <a:avLst/>
              <a:gdLst/>
              <a:ahLst/>
              <a:cxnLst/>
              <a:rect l="l" t="t" r="r" b="b"/>
              <a:pathLst>
                <a:path w="37003" h="66644" extrusionOk="0">
                  <a:moveTo>
                    <a:pt x="29021" y="0"/>
                  </a:moveTo>
                  <a:cubicBezTo>
                    <a:pt x="27307" y="0"/>
                    <a:pt x="25551" y="457"/>
                    <a:pt x="24053" y="1281"/>
                  </a:cubicBezTo>
                  <a:cubicBezTo>
                    <a:pt x="20745" y="3128"/>
                    <a:pt x="18489" y="6333"/>
                    <a:pt x="16514" y="9538"/>
                  </a:cubicBezTo>
                  <a:lnTo>
                    <a:pt x="16514" y="9513"/>
                  </a:lnTo>
                  <a:cubicBezTo>
                    <a:pt x="11232" y="18154"/>
                    <a:pt x="7591" y="27616"/>
                    <a:pt x="5129" y="37411"/>
                  </a:cubicBezTo>
                  <a:cubicBezTo>
                    <a:pt x="4257" y="40796"/>
                    <a:pt x="3360" y="43284"/>
                    <a:pt x="2308" y="46617"/>
                  </a:cubicBezTo>
                  <a:cubicBezTo>
                    <a:pt x="1" y="53874"/>
                    <a:pt x="1693" y="63669"/>
                    <a:pt x="411" y="66644"/>
                  </a:cubicBezTo>
                  <a:lnTo>
                    <a:pt x="411" y="66644"/>
                  </a:lnTo>
                  <a:cubicBezTo>
                    <a:pt x="7257" y="50951"/>
                    <a:pt x="19437" y="33052"/>
                    <a:pt x="30335" y="19846"/>
                  </a:cubicBezTo>
                  <a:cubicBezTo>
                    <a:pt x="32464" y="17257"/>
                    <a:pt x="34695" y="14692"/>
                    <a:pt x="35849" y="11564"/>
                  </a:cubicBezTo>
                  <a:cubicBezTo>
                    <a:pt x="37002" y="8436"/>
                    <a:pt x="36823" y="4564"/>
                    <a:pt x="34515" y="2153"/>
                  </a:cubicBezTo>
                  <a:cubicBezTo>
                    <a:pt x="33098" y="666"/>
                    <a:pt x="31091" y="0"/>
                    <a:pt x="290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5" name="Google Shape;715;p15"/>
            <p:cNvSpPr/>
            <p:nvPr/>
          </p:nvSpPr>
          <p:spPr>
            <a:xfrm rot="718822">
              <a:off x="8557141" y="2511476"/>
              <a:ext cx="353037" cy="279917"/>
            </a:xfrm>
            <a:custGeom>
              <a:avLst/>
              <a:gdLst/>
              <a:ahLst/>
              <a:cxnLst/>
              <a:rect l="l" t="t" r="r" b="b"/>
              <a:pathLst>
                <a:path w="15291" h="12124" extrusionOk="0">
                  <a:moveTo>
                    <a:pt x="8935" y="0"/>
                  </a:moveTo>
                  <a:cubicBezTo>
                    <a:pt x="8915" y="0"/>
                    <a:pt x="8895" y="3"/>
                    <a:pt x="8873" y="9"/>
                  </a:cubicBezTo>
                  <a:cubicBezTo>
                    <a:pt x="8745" y="35"/>
                    <a:pt x="8642" y="265"/>
                    <a:pt x="8770" y="368"/>
                  </a:cubicBezTo>
                  <a:cubicBezTo>
                    <a:pt x="8796" y="368"/>
                    <a:pt x="8822" y="368"/>
                    <a:pt x="8847" y="394"/>
                  </a:cubicBezTo>
                  <a:cubicBezTo>
                    <a:pt x="8950" y="394"/>
                    <a:pt x="9053" y="368"/>
                    <a:pt x="9104" y="265"/>
                  </a:cubicBezTo>
                  <a:cubicBezTo>
                    <a:pt x="9172" y="153"/>
                    <a:pt x="9080" y="0"/>
                    <a:pt x="8935" y="0"/>
                  </a:cubicBezTo>
                  <a:close/>
                  <a:moveTo>
                    <a:pt x="11916" y="1183"/>
                  </a:moveTo>
                  <a:cubicBezTo>
                    <a:pt x="11893" y="1183"/>
                    <a:pt x="11871" y="1185"/>
                    <a:pt x="11848" y="1189"/>
                  </a:cubicBezTo>
                  <a:cubicBezTo>
                    <a:pt x="11565" y="1240"/>
                    <a:pt x="11360" y="1753"/>
                    <a:pt x="11642" y="1932"/>
                  </a:cubicBezTo>
                  <a:cubicBezTo>
                    <a:pt x="11694" y="1958"/>
                    <a:pt x="11745" y="1983"/>
                    <a:pt x="11796" y="2009"/>
                  </a:cubicBezTo>
                  <a:cubicBezTo>
                    <a:pt x="11822" y="2012"/>
                    <a:pt x="11848" y="2014"/>
                    <a:pt x="11873" y="2014"/>
                  </a:cubicBezTo>
                  <a:cubicBezTo>
                    <a:pt x="12051" y="2014"/>
                    <a:pt x="12219" y="1935"/>
                    <a:pt x="12309" y="1778"/>
                  </a:cubicBezTo>
                  <a:cubicBezTo>
                    <a:pt x="12452" y="1492"/>
                    <a:pt x="12218" y="1183"/>
                    <a:pt x="11916" y="1183"/>
                  </a:cubicBezTo>
                  <a:close/>
                  <a:moveTo>
                    <a:pt x="6093" y="1486"/>
                  </a:moveTo>
                  <a:cubicBezTo>
                    <a:pt x="5938" y="1486"/>
                    <a:pt x="5786" y="1562"/>
                    <a:pt x="5745" y="1727"/>
                  </a:cubicBezTo>
                  <a:cubicBezTo>
                    <a:pt x="5745" y="1778"/>
                    <a:pt x="5745" y="1804"/>
                    <a:pt x="5745" y="1855"/>
                  </a:cubicBezTo>
                  <a:cubicBezTo>
                    <a:pt x="5770" y="2035"/>
                    <a:pt x="5924" y="2189"/>
                    <a:pt x="6104" y="2214"/>
                  </a:cubicBezTo>
                  <a:cubicBezTo>
                    <a:pt x="6114" y="2215"/>
                    <a:pt x="6124" y="2216"/>
                    <a:pt x="6134" y="2216"/>
                  </a:cubicBezTo>
                  <a:cubicBezTo>
                    <a:pt x="6400" y="2216"/>
                    <a:pt x="6585" y="1897"/>
                    <a:pt x="6437" y="1650"/>
                  </a:cubicBezTo>
                  <a:cubicBezTo>
                    <a:pt x="6366" y="1543"/>
                    <a:pt x="6228" y="1486"/>
                    <a:pt x="6093" y="1486"/>
                  </a:cubicBezTo>
                  <a:close/>
                  <a:moveTo>
                    <a:pt x="9380" y="1591"/>
                  </a:moveTo>
                  <a:cubicBezTo>
                    <a:pt x="9348" y="1591"/>
                    <a:pt x="9316" y="1593"/>
                    <a:pt x="9283" y="1599"/>
                  </a:cubicBezTo>
                  <a:cubicBezTo>
                    <a:pt x="8847" y="1676"/>
                    <a:pt x="8565" y="2394"/>
                    <a:pt x="8976" y="2676"/>
                  </a:cubicBezTo>
                  <a:cubicBezTo>
                    <a:pt x="9027" y="2701"/>
                    <a:pt x="9104" y="2753"/>
                    <a:pt x="9181" y="2753"/>
                  </a:cubicBezTo>
                  <a:cubicBezTo>
                    <a:pt x="9222" y="2760"/>
                    <a:pt x="9265" y="2764"/>
                    <a:pt x="9307" y="2764"/>
                  </a:cubicBezTo>
                  <a:cubicBezTo>
                    <a:pt x="9550" y="2764"/>
                    <a:pt x="9793" y="2642"/>
                    <a:pt x="9924" y="2445"/>
                  </a:cubicBezTo>
                  <a:cubicBezTo>
                    <a:pt x="10115" y="2040"/>
                    <a:pt x="9796" y="1591"/>
                    <a:pt x="9380" y="1591"/>
                  </a:cubicBezTo>
                  <a:close/>
                  <a:moveTo>
                    <a:pt x="4129" y="3189"/>
                  </a:moveTo>
                  <a:cubicBezTo>
                    <a:pt x="4052" y="3214"/>
                    <a:pt x="4001" y="3343"/>
                    <a:pt x="4078" y="3394"/>
                  </a:cubicBezTo>
                  <a:lnTo>
                    <a:pt x="4078" y="3419"/>
                  </a:lnTo>
                  <a:lnTo>
                    <a:pt x="4104" y="3419"/>
                  </a:lnTo>
                  <a:cubicBezTo>
                    <a:pt x="4155" y="3419"/>
                    <a:pt x="4232" y="3394"/>
                    <a:pt x="4257" y="3343"/>
                  </a:cubicBezTo>
                  <a:cubicBezTo>
                    <a:pt x="4283" y="3266"/>
                    <a:pt x="4206" y="3189"/>
                    <a:pt x="4129" y="3189"/>
                  </a:cubicBezTo>
                  <a:close/>
                  <a:moveTo>
                    <a:pt x="14587" y="2354"/>
                  </a:moveTo>
                  <a:cubicBezTo>
                    <a:pt x="14547" y="2354"/>
                    <a:pt x="14505" y="2359"/>
                    <a:pt x="14463" y="2368"/>
                  </a:cubicBezTo>
                  <a:cubicBezTo>
                    <a:pt x="14027" y="2445"/>
                    <a:pt x="13745" y="3137"/>
                    <a:pt x="14155" y="3419"/>
                  </a:cubicBezTo>
                  <a:lnTo>
                    <a:pt x="14130" y="3419"/>
                  </a:lnTo>
                  <a:cubicBezTo>
                    <a:pt x="14207" y="3471"/>
                    <a:pt x="14284" y="3496"/>
                    <a:pt x="14360" y="3496"/>
                  </a:cubicBezTo>
                  <a:cubicBezTo>
                    <a:pt x="14415" y="3511"/>
                    <a:pt x="14471" y="3519"/>
                    <a:pt x="14527" y="3519"/>
                  </a:cubicBezTo>
                  <a:cubicBezTo>
                    <a:pt x="14756" y="3519"/>
                    <a:pt x="14980" y="3395"/>
                    <a:pt x="15104" y="3189"/>
                  </a:cubicBezTo>
                  <a:cubicBezTo>
                    <a:pt x="15290" y="2793"/>
                    <a:pt x="14990" y="2354"/>
                    <a:pt x="14587" y="2354"/>
                  </a:cubicBezTo>
                  <a:close/>
                  <a:moveTo>
                    <a:pt x="12388" y="3205"/>
                  </a:moveTo>
                  <a:cubicBezTo>
                    <a:pt x="12371" y="3205"/>
                    <a:pt x="12353" y="3208"/>
                    <a:pt x="12335" y="3214"/>
                  </a:cubicBezTo>
                  <a:cubicBezTo>
                    <a:pt x="12181" y="3240"/>
                    <a:pt x="12078" y="3471"/>
                    <a:pt x="12232" y="3573"/>
                  </a:cubicBezTo>
                  <a:cubicBezTo>
                    <a:pt x="12258" y="3573"/>
                    <a:pt x="12283" y="3599"/>
                    <a:pt x="12309" y="3599"/>
                  </a:cubicBezTo>
                  <a:cubicBezTo>
                    <a:pt x="12323" y="3604"/>
                    <a:pt x="12337" y="3606"/>
                    <a:pt x="12352" y="3606"/>
                  </a:cubicBezTo>
                  <a:cubicBezTo>
                    <a:pt x="12421" y="3606"/>
                    <a:pt x="12498" y="3560"/>
                    <a:pt x="12540" y="3496"/>
                  </a:cubicBezTo>
                  <a:cubicBezTo>
                    <a:pt x="12608" y="3361"/>
                    <a:pt x="12516" y="3205"/>
                    <a:pt x="12388" y="3205"/>
                  </a:cubicBezTo>
                  <a:close/>
                  <a:moveTo>
                    <a:pt x="7478" y="3842"/>
                  </a:moveTo>
                  <a:cubicBezTo>
                    <a:pt x="7323" y="3842"/>
                    <a:pt x="7170" y="3912"/>
                    <a:pt x="7129" y="4061"/>
                  </a:cubicBezTo>
                  <a:lnTo>
                    <a:pt x="7155" y="4061"/>
                  </a:lnTo>
                  <a:cubicBezTo>
                    <a:pt x="7155" y="4112"/>
                    <a:pt x="7155" y="4163"/>
                    <a:pt x="7155" y="4214"/>
                  </a:cubicBezTo>
                  <a:cubicBezTo>
                    <a:pt x="7181" y="4394"/>
                    <a:pt x="7334" y="4522"/>
                    <a:pt x="7514" y="4573"/>
                  </a:cubicBezTo>
                  <a:cubicBezTo>
                    <a:pt x="7796" y="4573"/>
                    <a:pt x="7976" y="4240"/>
                    <a:pt x="7822" y="4009"/>
                  </a:cubicBezTo>
                  <a:cubicBezTo>
                    <a:pt x="7761" y="3900"/>
                    <a:pt x="7619" y="3842"/>
                    <a:pt x="7478" y="3842"/>
                  </a:cubicBezTo>
                  <a:close/>
                  <a:moveTo>
                    <a:pt x="3853" y="5099"/>
                  </a:moveTo>
                  <a:cubicBezTo>
                    <a:pt x="3701" y="5099"/>
                    <a:pt x="3554" y="5169"/>
                    <a:pt x="3514" y="5317"/>
                  </a:cubicBezTo>
                  <a:cubicBezTo>
                    <a:pt x="3514" y="5368"/>
                    <a:pt x="3514" y="5420"/>
                    <a:pt x="3514" y="5471"/>
                  </a:cubicBezTo>
                  <a:cubicBezTo>
                    <a:pt x="3539" y="5650"/>
                    <a:pt x="3693" y="5804"/>
                    <a:pt x="3873" y="5830"/>
                  </a:cubicBezTo>
                  <a:cubicBezTo>
                    <a:pt x="4155" y="5830"/>
                    <a:pt x="4360" y="5522"/>
                    <a:pt x="4206" y="5266"/>
                  </a:cubicBezTo>
                  <a:cubicBezTo>
                    <a:pt x="4133" y="5156"/>
                    <a:pt x="3991" y="5099"/>
                    <a:pt x="3853" y="5099"/>
                  </a:cubicBezTo>
                  <a:close/>
                  <a:moveTo>
                    <a:pt x="7382" y="5816"/>
                  </a:moveTo>
                  <a:cubicBezTo>
                    <a:pt x="7341" y="5816"/>
                    <a:pt x="7300" y="5820"/>
                    <a:pt x="7258" y="5830"/>
                  </a:cubicBezTo>
                  <a:cubicBezTo>
                    <a:pt x="6822" y="5907"/>
                    <a:pt x="6540" y="6625"/>
                    <a:pt x="6924" y="6907"/>
                  </a:cubicBezTo>
                  <a:lnTo>
                    <a:pt x="6950" y="6907"/>
                  </a:lnTo>
                  <a:cubicBezTo>
                    <a:pt x="7001" y="6932"/>
                    <a:pt x="7078" y="6958"/>
                    <a:pt x="7155" y="6984"/>
                  </a:cubicBezTo>
                  <a:cubicBezTo>
                    <a:pt x="7196" y="6991"/>
                    <a:pt x="7238" y="6995"/>
                    <a:pt x="7280" y="6995"/>
                  </a:cubicBezTo>
                  <a:cubicBezTo>
                    <a:pt x="7524" y="6995"/>
                    <a:pt x="7767" y="6869"/>
                    <a:pt x="7899" y="6650"/>
                  </a:cubicBezTo>
                  <a:cubicBezTo>
                    <a:pt x="8085" y="6254"/>
                    <a:pt x="7785" y="5816"/>
                    <a:pt x="7382" y="5816"/>
                  </a:cubicBezTo>
                  <a:close/>
                  <a:moveTo>
                    <a:pt x="1704" y="7231"/>
                  </a:moveTo>
                  <a:cubicBezTo>
                    <a:pt x="1684" y="7231"/>
                    <a:pt x="1663" y="7234"/>
                    <a:pt x="1642" y="7240"/>
                  </a:cubicBezTo>
                  <a:cubicBezTo>
                    <a:pt x="1514" y="7266"/>
                    <a:pt x="1411" y="7497"/>
                    <a:pt x="1539" y="7599"/>
                  </a:cubicBezTo>
                  <a:cubicBezTo>
                    <a:pt x="1565" y="7599"/>
                    <a:pt x="1591" y="7625"/>
                    <a:pt x="1616" y="7625"/>
                  </a:cubicBezTo>
                  <a:cubicBezTo>
                    <a:pt x="1634" y="7629"/>
                    <a:pt x="1653" y="7631"/>
                    <a:pt x="1670" y="7631"/>
                  </a:cubicBezTo>
                  <a:cubicBezTo>
                    <a:pt x="1754" y="7631"/>
                    <a:pt x="1830" y="7586"/>
                    <a:pt x="1873" y="7522"/>
                  </a:cubicBezTo>
                  <a:cubicBezTo>
                    <a:pt x="1940" y="7387"/>
                    <a:pt x="1849" y="7231"/>
                    <a:pt x="1704" y="7231"/>
                  </a:cubicBezTo>
                  <a:close/>
                  <a:moveTo>
                    <a:pt x="5899" y="8599"/>
                  </a:moveTo>
                  <a:cubicBezTo>
                    <a:pt x="5822" y="8599"/>
                    <a:pt x="5770" y="8753"/>
                    <a:pt x="5847" y="8804"/>
                  </a:cubicBezTo>
                  <a:cubicBezTo>
                    <a:pt x="5847" y="8804"/>
                    <a:pt x="5873" y="8804"/>
                    <a:pt x="5873" y="8830"/>
                  </a:cubicBezTo>
                  <a:cubicBezTo>
                    <a:pt x="5924" y="8830"/>
                    <a:pt x="6001" y="8804"/>
                    <a:pt x="6027" y="8753"/>
                  </a:cubicBezTo>
                  <a:cubicBezTo>
                    <a:pt x="6052" y="8676"/>
                    <a:pt x="5975" y="8599"/>
                    <a:pt x="5899" y="8599"/>
                  </a:cubicBezTo>
                  <a:close/>
                  <a:moveTo>
                    <a:pt x="3453" y="8132"/>
                  </a:moveTo>
                  <a:cubicBezTo>
                    <a:pt x="3431" y="8132"/>
                    <a:pt x="3408" y="8134"/>
                    <a:pt x="3386" y="8138"/>
                  </a:cubicBezTo>
                  <a:cubicBezTo>
                    <a:pt x="3103" y="8189"/>
                    <a:pt x="2924" y="8651"/>
                    <a:pt x="3206" y="8830"/>
                  </a:cubicBezTo>
                  <a:cubicBezTo>
                    <a:pt x="3232" y="8856"/>
                    <a:pt x="3283" y="8856"/>
                    <a:pt x="3334" y="8881"/>
                  </a:cubicBezTo>
                  <a:cubicBezTo>
                    <a:pt x="3357" y="8885"/>
                    <a:pt x="3380" y="8886"/>
                    <a:pt x="3403" y="8886"/>
                  </a:cubicBezTo>
                  <a:cubicBezTo>
                    <a:pt x="3558" y="8886"/>
                    <a:pt x="3706" y="8810"/>
                    <a:pt x="3796" y="8676"/>
                  </a:cubicBezTo>
                  <a:cubicBezTo>
                    <a:pt x="3915" y="8415"/>
                    <a:pt x="3726" y="8132"/>
                    <a:pt x="3453" y="8132"/>
                  </a:cubicBezTo>
                  <a:close/>
                  <a:moveTo>
                    <a:pt x="7730" y="8742"/>
                  </a:moveTo>
                  <a:cubicBezTo>
                    <a:pt x="7579" y="8742"/>
                    <a:pt x="7427" y="8819"/>
                    <a:pt x="7386" y="8984"/>
                  </a:cubicBezTo>
                  <a:cubicBezTo>
                    <a:pt x="7386" y="9010"/>
                    <a:pt x="7386" y="9061"/>
                    <a:pt x="7386" y="9112"/>
                  </a:cubicBezTo>
                  <a:cubicBezTo>
                    <a:pt x="7437" y="9292"/>
                    <a:pt x="7565" y="9445"/>
                    <a:pt x="7745" y="9471"/>
                  </a:cubicBezTo>
                  <a:cubicBezTo>
                    <a:pt x="8027" y="9471"/>
                    <a:pt x="8232" y="9163"/>
                    <a:pt x="8052" y="8907"/>
                  </a:cubicBezTo>
                  <a:cubicBezTo>
                    <a:pt x="7993" y="8800"/>
                    <a:pt x="7862" y="8742"/>
                    <a:pt x="7730" y="8742"/>
                  </a:cubicBezTo>
                  <a:close/>
                  <a:moveTo>
                    <a:pt x="4824" y="10739"/>
                  </a:moveTo>
                  <a:cubicBezTo>
                    <a:pt x="4782" y="10739"/>
                    <a:pt x="4738" y="10744"/>
                    <a:pt x="4693" y="10753"/>
                  </a:cubicBezTo>
                  <a:cubicBezTo>
                    <a:pt x="4257" y="10830"/>
                    <a:pt x="4001" y="11522"/>
                    <a:pt x="4411" y="11805"/>
                  </a:cubicBezTo>
                  <a:lnTo>
                    <a:pt x="4386" y="11805"/>
                  </a:lnTo>
                  <a:cubicBezTo>
                    <a:pt x="4463" y="11856"/>
                    <a:pt x="4539" y="11881"/>
                    <a:pt x="4616" y="11907"/>
                  </a:cubicBezTo>
                  <a:cubicBezTo>
                    <a:pt x="4658" y="11915"/>
                    <a:pt x="4699" y="11918"/>
                    <a:pt x="4739" y="11918"/>
                  </a:cubicBezTo>
                  <a:cubicBezTo>
                    <a:pt x="4978" y="11918"/>
                    <a:pt x="5203" y="11793"/>
                    <a:pt x="5334" y="11574"/>
                  </a:cubicBezTo>
                  <a:cubicBezTo>
                    <a:pt x="5544" y="11178"/>
                    <a:pt x="5246" y="10739"/>
                    <a:pt x="4824" y="10739"/>
                  </a:cubicBezTo>
                  <a:close/>
                  <a:moveTo>
                    <a:pt x="816" y="10950"/>
                  </a:moveTo>
                  <a:cubicBezTo>
                    <a:pt x="784" y="10950"/>
                    <a:pt x="751" y="10953"/>
                    <a:pt x="719" y="10958"/>
                  </a:cubicBezTo>
                  <a:cubicBezTo>
                    <a:pt x="283" y="11035"/>
                    <a:pt x="1" y="11753"/>
                    <a:pt x="411" y="12035"/>
                  </a:cubicBezTo>
                  <a:cubicBezTo>
                    <a:pt x="462" y="12061"/>
                    <a:pt x="539" y="12087"/>
                    <a:pt x="616" y="12112"/>
                  </a:cubicBezTo>
                  <a:cubicBezTo>
                    <a:pt x="658" y="12120"/>
                    <a:pt x="700" y="12123"/>
                    <a:pt x="742" y="12123"/>
                  </a:cubicBezTo>
                  <a:cubicBezTo>
                    <a:pt x="986" y="12123"/>
                    <a:pt x="1229" y="12001"/>
                    <a:pt x="1360" y="11805"/>
                  </a:cubicBezTo>
                  <a:cubicBezTo>
                    <a:pt x="1550" y="11400"/>
                    <a:pt x="1232" y="10950"/>
                    <a:pt x="816" y="1095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6" name="Google Shape;716;p15"/>
            <p:cNvSpPr/>
            <p:nvPr/>
          </p:nvSpPr>
          <p:spPr>
            <a:xfrm rot="718822">
              <a:off x="8018037" y="2549860"/>
              <a:ext cx="697670" cy="1395916"/>
            </a:xfrm>
            <a:custGeom>
              <a:avLst/>
              <a:gdLst/>
              <a:ahLst/>
              <a:cxnLst/>
              <a:rect l="l" t="t" r="r" b="b"/>
              <a:pathLst>
                <a:path w="30218" h="60461" extrusionOk="0">
                  <a:moveTo>
                    <a:pt x="29718" y="1"/>
                  </a:moveTo>
                  <a:cubicBezTo>
                    <a:pt x="29628" y="1"/>
                    <a:pt x="29537" y="37"/>
                    <a:pt x="29464" y="124"/>
                  </a:cubicBezTo>
                  <a:cubicBezTo>
                    <a:pt x="15053" y="18330"/>
                    <a:pt x="4052" y="40716"/>
                    <a:pt x="52" y="60025"/>
                  </a:cubicBezTo>
                  <a:cubicBezTo>
                    <a:pt x="1" y="60230"/>
                    <a:pt x="129" y="60409"/>
                    <a:pt x="334" y="60461"/>
                  </a:cubicBezTo>
                  <a:lnTo>
                    <a:pt x="411" y="60461"/>
                  </a:lnTo>
                  <a:cubicBezTo>
                    <a:pt x="565" y="60461"/>
                    <a:pt x="719" y="60333"/>
                    <a:pt x="744" y="60179"/>
                  </a:cubicBezTo>
                  <a:cubicBezTo>
                    <a:pt x="4745" y="40947"/>
                    <a:pt x="15668" y="18689"/>
                    <a:pt x="30028" y="560"/>
                  </a:cubicBezTo>
                  <a:cubicBezTo>
                    <a:pt x="30218" y="294"/>
                    <a:pt x="29972" y="1"/>
                    <a:pt x="297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17" name="Google Shape;717;p15"/>
          <p:cNvGrpSpPr/>
          <p:nvPr/>
        </p:nvGrpSpPr>
        <p:grpSpPr>
          <a:xfrm>
            <a:off x="-757978" y="5229591"/>
            <a:ext cx="2414404" cy="2495444"/>
            <a:chOff x="334100" y="971800"/>
            <a:chExt cx="1810984" cy="1871771"/>
          </a:xfrm>
        </p:grpSpPr>
        <p:sp>
          <p:nvSpPr>
            <p:cNvPr id="718" name="Google Shape;718;p15"/>
            <p:cNvSpPr/>
            <p:nvPr/>
          </p:nvSpPr>
          <p:spPr>
            <a:xfrm>
              <a:off x="341909" y="971800"/>
              <a:ext cx="1803175" cy="1871771"/>
            </a:xfrm>
            <a:custGeom>
              <a:avLst/>
              <a:gdLst/>
              <a:ahLst/>
              <a:cxnLst/>
              <a:rect l="l" t="t" r="r" b="b"/>
              <a:pathLst>
                <a:path w="88903" h="92285" extrusionOk="0">
                  <a:moveTo>
                    <a:pt x="44583" y="1"/>
                  </a:moveTo>
                  <a:cubicBezTo>
                    <a:pt x="44328" y="1"/>
                    <a:pt x="44071" y="83"/>
                    <a:pt x="43849" y="252"/>
                  </a:cubicBezTo>
                  <a:lnTo>
                    <a:pt x="0" y="33408"/>
                  </a:lnTo>
                  <a:lnTo>
                    <a:pt x="43131" y="91437"/>
                  </a:lnTo>
                  <a:cubicBezTo>
                    <a:pt x="43514" y="91989"/>
                    <a:pt x="44136" y="92284"/>
                    <a:pt x="44766" y="92284"/>
                  </a:cubicBezTo>
                  <a:cubicBezTo>
                    <a:pt x="45190" y="92284"/>
                    <a:pt x="45617" y="92151"/>
                    <a:pt x="45977" y="91873"/>
                  </a:cubicBezTo>
                  <a:lnTo>
                    <a:pt x="88261" y="59204"/>
                  </a:lnTo>
                  <a:cubicBezTo>
                    <a:pt x="88800" y="58794"/>
                    <a:pt x="88903" y="58050"/>
                    <a:pt x="88492" y="57512"/>
                  </a:cubicBezTo>
                  <a:lnTo>
                    <a:pt x="45541" y="483"/>
                  </a:lnTo>
                  <a:cubicBezTo>
                    <a:pt x="45300" y="167"/>
                    <a:pt x="44944" y="1"/>
                    <a:pt x="445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9" name="Google Shape;719;p15"/>
            <p:cNvSpPr/>
            <p:nvPr/>
          </p:nvSpPr>
          <p:spPr>
            <a:xfrm>
              <a:off x="336189" y="976911"/>
              <a:ext cx="1795894" cy="1820273"/>
            </a:xfrm>
            <a:custGeom>
              <a:avLst/>
              <a:gdLst/>
              <a:ahLst/>
              <a:cxnLst/>
              <a:rect l="l" t="t" r="r" b="b"/>
              <a:pathLst>
                <a:path w="88544" h="89746" extrusionOk="0">
                  <a:moveTo>
                    <a:pt x="44131" y="0"/>
                  </a:moveTo>
                  <a:lnTo>
                    <a:pt x="0" y="33258"/>
                  </a:lnTo>
                  <a:lnTo>
                    <a:pt x="46208" y="89415"/>
                  </a:lnTo>
                  <a:cubicBezTo>
                    <a:pt x="46378" y="89632"/>
                    <a:pt x="46632" y="89746"/>
                    <a:pt x="46886" y="89746"/>
                  </a:cubicBezTo>
                  <a:cubicBezTo>
                    <a:pt x="47053" y="89746"/>
                    <a:pt x="47219" y="89697"/>
                    <a:pt x="47362" y="89595"/>
                  </a:cubicBezTo>
                  <a:lnTo>
                    <a:pt x="88543" y="58952"/>
                  </a:lnTo>
                  <a:lnTo>
                    <a:pt x="4413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720" name="Google Shape;720;p15"/>
            <p:cNvGrpSpPr/>
            <p:nvPr/>
          </p:nvGrpSpPr>
          <p:grpSpPr>
            <a:xfrm>
              <a:off x="1214129" y="978980"/>
              <a:ext cx="913828" cy="1211839"/>
              <a:chOff x="1214129" y="978980"/>
              <a:chExt cx="913828" cy="1211839"/>
            </a:xfrm>
          </p:grpSpPr>
          <p:sp>
            <p:nvSpPr>
              <p:cNvPr id="721" name="Google Shape;721;p15"/>
              <p:cNvSpPr/>
              <p:nvPr/>
            </p:nvSpPr>
            <p:spPr>
              <a:xfrm>
                <a:off x="1222973" y="978980"/>
                <a:ext cx="904985" cy="1199365"/>
              </a:xfrm>
              <a:custGeom>
                <a:avLst/>
                <a:gdLst/>
                <a:ahLst/>
                <a:cxnLst/>
                <a:rect l="l" t="t" r="r" b="b"/>
                <a:pathLst>
                  <a:path w="44619" h="59133" extrusionOk="0">
                    <a:moveTo>
                      <a:pt x="206" y="1"/>
                    </a:moveTo>
                    <a:lnTo>
                      <a:pt x="1" y="129"/>
                    </a:lnTo>
                    <a:lnTo>
                      <a:pt x="44439" y="59132"/>
                    </a:lnTo>
                    <a:lnTo>
                      <a:pt x="44618" y="58978"/>
                    </a:lnTo>
                    <a:lnTo>
                      <a:pt x="20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22" name="Google Shape;722;p15"/>
              <p:cNvSpPr/>
              <p:nvPr/>
            </p:nvSpPr>
            <p:spPr>
              <a:xfrm>
                <a:off x="1214129" y="991475"/>
                <a:ext cx="904985" cy="1199345"/>
              </a:xfrm>
              <a:custGeom>
                <a:avLst/>
                <a:gdLst/>
                <a:ahLst/>
                <a:cxnLst/>
                <a:rect l="l" t="t" r="r" b="b"/>
                <a:pathLst>
                  <a:path w="44619" h="59132" extrusionOk="0">
                    <a:moveTo>
                      <a:pt x="206" y="0"/>
                    </a:moveTo>
                    <a:lnTo>
                      <a:pt x="1" y="154"/>
                    </a:lnTo>
                    <a:lnTo>
                      <a:pt x="44439" y="59132"/>
                    </a:lnTo>
                    <a:lnTo>
                      <a:pt x="44618" y="59003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723" name="Google Shape;723;p15"/>
            <p:cNvSpPr/>
            <p:nvPr/>
          </p:nvSpPr>
          <p:spPr>
            <a:xfrm>
              <a:off x="334100" y="1004578"/>
              <a:ext cx="1741293" cy="1810882"/>
            </a:xfrm>
            <a:custGeom>
              <a:avLst/>
              <a:gdLst/>
              <a:ahLst/>
              <a:cxnLst/>
              <a:rect l="l" t="t" r="r" b="b"/>
              <a:pathLst>
                <a:path w="85852" h="89283" extrusionOk="0">
                  <a:moveTo>
                    <a:pt x="42828" y="0"/>
                  </a:moveTo>
                  <a:cubicBezTo>
                    <a:pt x="42573" y="0"/>
                    <a:pt x="42317" y="82"/>
                    <a:pt x="42106" y="252"/>
                  </a:cubicBezTo>
                  <a:lnTo>
                    <a:pt x="1" y="31946"/>
                  </a:lnTo>
                  <a:lnTo>
                    <a:pt x="43131" y="89282"/>
                  </a:lnTo>
                  <a:lnTo>
                    <a:pt x="85210" y="57588"/>
                  </a:lnTo>
                  <a:cubicBezTo>
                    <a:pt x="85749" y="57178"/>
                    <a:pt x="85851" y="56409"/>
                    <a:pt x="85441" y="55870"/>
                  </a:cubicBezTo>
                  <a:lnTo>
                    <a:pt x="43798" y="482"/>
                  </a:lnTo>
                  <a:cubicBezTo>
                    <a:pt x="43557" y="166"/>
                    <a:pt x="43192" y="0"/>
                    <a:pt x="428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4" name="Google Shape;724;p15"/>
            <p:cNvSpPr/>
            <p:nvPr/>
          </p:nvSpPr>
          <p:spPr>
            <a:xfrm>
              <a:off x="373105" y="1605205"/>
              <a:ext cx="899265" cy="1180097"/>
            </a:xfrm>
            <a:custGeom>
              <a:avLst/>
              <a:gdLst/>
              <a:ahLst/>
              <a:cxnLst/>
              <a:rect l="l" t="t" r="r" b="b"/>
              <a:pathLst>
                <a:path w="44337" h="58183" extrusionOk="0">
                  <a:moveTo>
                    <a:pt x="1155" y="0"/>
                  </a:moveTo>
                  <a:lnTo>
                    <a:pt x="1" y="872"/>
                  </a:lnTo>
                  <a:lnTo>
                    <a:pt x="43157" y="58183"/>
                  </a:lnTo>
                  <a:lnTo>
                    <a:pt x="44337" y="57311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5" name="Google Shape;725;p15"/>
            <p:cNvSpPr/>
            <p:nvPr/>
          </p:nvSpPr>
          <p:spPr>
            <a:xfrm>
              <a:off x="762685" y="1424197"/>
              <a:ext cx="916931" cy="993396"/>
            </a:xfrm>
            <a:custGeom>
              <a:avLst/>
              <a:gdLst/>
              <a:ahLst/>
              <a:cxnLst/>
              <a:rect l="l" t="t" r="r" b="b"/>
              <a:pathLst>
                <a:path w="45208" h="48978" extrusionOk="0">
                  <a:moveTo>
                    <a:pt x="19206" y="1"/>
                  </a:moveTo>
                  <a:lnTo>
                    <a:pt x="0" y="14463"/>
                  </a:lnTo>
                  <a:lnTo>
                    <a:pt x="26001" y="48978"/>
                  </a:lnTo>
                  <a:lnTo>
                    <a:pt x="45208" y="34515"/>
                  </a:lnTo>
                  <a:lnTo>
                    <a:pt x="192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726" name="Google Shape;726;p15"/>
          <p:cNvSpPr txBox="1">
            <a:spLocks noGrp="1"/>
          </p:cNvSpPr>
          <p:nvPr>
            <p:ph type="title" hasCustomPrompt="1"/>
          </p:nvPr>
        </p:nvSpPr>
        <p:spPr>
          <a:xfrm>
            <a:off x="1416896" y="4128467"/>
            <a:ext cx="4080400" cy="63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44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27" name="Google Shape;727;p15"/>
          <p:cNvSpPr txBox="1">
            <a:spLocks noGrp="1"/>
          </p:cNvSpPr>
          <p:nvPr>
            <p:ph type="subTitle" idx="1"/>
          </p:nvPr>
        </p:nvSpPr>
        <p:spPr>
          <a:xfrm>
            <a:off x="1416896" y="4823339"/>
            <a:ext cx="4080400" cy="5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728" name="Google Shape;728;p15"/>
          <p:cNvSpPr txBox="1">
            <a:spLocks noGrp="1"/>
          </p:cNvSpPr>
          <p:nvPr>
            <p:ph type="title" idx="2" hasCustomPrompt="1"/>
          </p:nvPr>
        </p:nvSpPr>
        <p:spPr>
          <a:xfrm>
            <a:off x="6694800" y="4128467"/>
            <a:ext cx="4080400" cy="63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44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29" name="Google Shape;729;p15"/>
          <p:cNvSpPr txBox="1">
            <a:spLocks noGrp="1"/>
          </p:cNvSpPr>
          <p:nvPr>
            <p:ph type="subTitle" idx="3"/>
          </p:nvPr>
        </p:nvSpPr>
        <p:spPr>
          <a:xfrm>
            <a:off x="6694600" y="4823335"/>
            <a:ext cx="4080400" cy="5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730" name="Google Shape;730;p15"/>
          <p:cNvSpPr txBox="1">
            <a:spLocks noGrp="1"/>
          </p:cNvSpPr>
          <p:nvPr>
            <p:ph type="title" idx="4" hasCustomPrompt="1"/>
          </p:nvPr>
        </p:nvSpPr>
        <p:spPr>
          <a:xfrm>
            <a:off x="4055796" y="1493867"/>
            <a:ext cx="4080400" cy="63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44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31" name="Google Shape;731;p15"/>
          <p:cNvSpPr txBox="1">
            <a:spLocks noGrp="1"/>
          </p:cNvSpPr>
          <p:nvPr>
            <p:ph type="subTitle" idx="5"/>
          </p:nvPr>
        </p:nvSpPr>
        <p:spPr>
          <a:xfrm>
            <a:off x="4055796" y="2188739"/>
            <a:ext cx="4080400" cy="5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grpSp>
        <p:nvGrpSpPr>
          <p:cNvPr id="732" name="Google Shape;732;p15"/>
          <p:cNvGrpSpPr/>
          <p:nvPr/>
        </p:nvGrpSpPr>
        <p:grpSpPr>
          <a:xfrm rot="5400000">
            <a:off x="9607207" y="5000558"/>
            <a:ext cx="3759328" cy="3698844"/>
            <a:chOff x="7235149" y="-718650"/>
            <a:chExt cx="3031064" cy="2982297"/>
          </a:xfrm>
        </p:grpSpPr>
        <p:grpSp>
          <p:nvGrpSpPr>
            <p:cNvPr id="733" name="Google Shape;733;p15"/>
            <p:cNvGrpSpPr/>
            <p:nvPr/>
          </p:nvGrpSpPr>
          <p:grpSpPr>
            <a:xfrm rot="-4962260" flipH="1">
              <a:off x="7958573" y="-653239"/>
              <a:ext cx="596905" cy="1865484"/>
              <a:chOff x="-1858600" y="2385325"/>
              <a:chExt cx="523125" cy="1635025"/>
            </a:xfrm>
          </p:grpSpPr>
          <p:sp>
            <p:nvSpPr>
              <p:cNvPr id="734" name="Google Shape;734;p15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35" name="Google Shape;735;p15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36" name="Google Shape;736;p15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37" name="Google Shape;737;p15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738" name="Google Shape;738;p15"/>
            <p:cNvGrpSpPr/>
            <p:nvPr/>
          </p:nvGrpSpPr>
          <p:grpSpPr>
            <a:xfrm rot="-4962260" flipH="1">
              <a:off x="7743302" y="-357136"/>
              <a:ext cx="1178407" cy="2061785"/>
              <a:chOff x="-1779100" y="2408800"/>
              <a:chExt cx="1032750" cy="1807075"/>
            </a:xfrm>
          </p:grpSpPr>
          <p:sp>
            <p:nvSpPr>
              <p:cNvPr id="739" name="Google Shape;739;p15"/>
              <p:cNvSpPr/>
              <p:nvPr/>
            </p:nvSpPr>
            <p:spPr>
              <a:xfrm>
                <a:off x="-1779100" y="2498825"/>
                <a:ext cx="1032750" cy="1717050"/>
              </a:xfrm>
              <a:custGeom>
                <a:avLst/>
                <a:gdLst/>
                <a:ahLst/>
                <a:cxnLst/>
                <a:rect l="l" t="t" r="r" b="b"/>
                <a:pathLst>
                  <a:path w="41310" h="68682" extrusionOk="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40" name="Google Shape;740;p15"/>
              <p:cNvSpPr/>
              <p:nvPr/>
            </p:nvSpPr>
            <p:spPr>
              <a:xfrm>
                <a:off x="-1776550" y="2408800"/>
                <a:ext cx="973150" cy="1753225"/>
              </a:xfrm>
              <a:custGeom>
                <a:avLst/>
                <a:gdLst/>
                <a:ahLst/>
                <a:cxnLst/>
                <a:rect l="l" t="t" r="r" b="b"/>
                <a:pathLst>
                  <a:path w="38926" h="70129" extrusionOk="0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41" name="Google Shape;741;p15"/>
              <p:cNvSpPr/>
              <p:nvPr/>
            </p:nvSpPr>
            <p:spPr>
              <a:xfrm>
                <a:off x="-1311125" y="2430900"/>
                <a:ext cx="402150" cy="319125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2765" extrusionOk="0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42" name="Google Shape;742;p15"/>
              <p:cNvSpPr/>
              <p:nvPr/>
            </p:nvSpPr>
            <p:spPr>
              <a:xfrm>
                <a:off x="-1775275" y="2546100"/>
                <a:ext cx="795475" cy="1591550"/>
              </a:xfrm>
              <a:custGeom>
                <a:avLst/>
                <a:gdLst/>
                <a:ahLst/>
                <a:cxnLst/>
                <a:rect l="l" t="t" r="r" b="b"/>
                <a:pathLst>
                  <a:path w="31819" h="63662" extrusionOk="0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743" name="Google Shape;743;p15"/>
            <p:cNvGrpSpPr/>
            <p:nvPr/>
          </p:nvGrpSpPr>
          <p:grpSpPr>
            <a:xfrm rot="-3828478" flipH="1">
              <a:off x="7664496" y="-324322"/>
              <a:ext cx="2244432" cy="2193641"/>
              <a:chOff x="-623774" y="407959"/>
              <a:chExt cx="2317309" cy="2264556"/>
            </a:xfrm>
          </p:grpSpPr>
          <p:grpSp>
            <p:nvGrpSpPr>
              <p:cNvPr id="744" name="Google Shape;744;p15"/>
              <p:cNvGrpSpPr/>
              <p:nvPr/>
            </p:nvGrpSpPr>
            <p:grpSpPr>
              <a:xfrm rot="1413719">
                <a:off x="-360763" y="695549"/>
                <a:ext cx="1791287" cy="1689375"/>
                <a:chOff x="-2055400" y="3174000"/>
                <a:chExt cx="1520600" cy="1434200"/>
              </a:xfrm>
            </p:grpSpPr>
            <p:sp>
              <p:nvSpPr>
                <p:cNvPr id="745" name="Google Shape;745;p15"/>
                <p:cNvSpPr/>
                <p:nvPr/>
              </p:nvSpPr>
              <p:spPr>
                <a:xfrm>
                  <a:off x="-2007975" y="3215025"/>
                  <a:ext cx="147317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27" h="55727" extrusionOk="0">
                      <a:moveTo>
                        <a:pt x="49062" y="0"/>
                      </a:moveTo>
                      <a:cubicBezTo>
                        <a:pt x="48551" y="0"/>
                        <a:pt x="48041" y="36"/>
                        <a:pt x="47542" y="108"/>
                      </a:cubicBezTo>
                      <a:cubicBezTo>
                        <a:pt x="43618" y="698"/>
                        <a:pt x="40182" y="3005"/>
                        <a:pt x="37054" y="5441"/>
                      </a:cubicBezTo>
                      <a:cubicBezTo>
                        <a:pt x="28669" y="11980"/>
                        <a:pt x="21566" y="19955"/>
                        <a:pt x="15489" y="28674"/>
                      </a:cubicBezTo>
                      <a:cubicBezTo>
                        <a:pt x="13386" y="31725"/>
                        <a:pt x="11591" y="33828"/>
                        <a:pt x="9309" y="36725"/>
                      </a:cubicBezTo>
                      <a:cubicBezTo>
                        <a:pt x="4366" y="43026"/>
                        <a:pt x="2390" y="53266"/>
                        <a:pt x="9" y="55718"/>
                      </a:cubicBezTo>
                      <a:lnTo>
                        <a:pt x="9" y="55718"/>
                      </a:lnTo>
                      <a:cubicBezTo>
                        <a:pt x="12574" y="42822"/>
                        <a:pt x="31237" y="29697"/>
                        <a:pt x="46849" y="20724"/>
                      </a:cubicBezTo>
                      <a:cubicBezTo>
                        <a:pt x="49901" y="18981"/>
                        <a:pt x="53055" y="17237"/>
                        <a:pt x="55363" y="14596"/>
                      </a:cubicBezTo>
                      <a:cubicBezTo>
                        <a:pt x="57645" y="11955"/>
                        <a:pt x="58927" y="8083"/>
                        <a:pt x="57542" y="4852"/>
                      </a:cubicBezTo>
                      <a:cubicBezTo>
                        <a:pt x="56177" y="1674"/>
                        <a:pt x="52567" y="0"/>
                        <a:pt x="49062" y="0"/>
                      </a:cubicBezTo>
                      <a:close/>
                      <a:moveTo>
                        <a:pt x="9" y="55718"/>
                      </a:moveTo>
                      <a:lnTo>
                        <a:pt x="9" y="55718"/>
                      </a:lnTo>
                      <a:cubicBezTo>
                        <a:pt x="6" y="55720"/>
                        <a:pt x="4" y="55723"/>
                        <a:pt x="1" y="55726"/>
                      </a:cubicBezTo>
                      <a:cubicBezTo>
                        <a:pt x="4" y="55723"/>
                        <a:pt x="6" y="55720"/>
                        <a:pt x="9" y="5571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746" name="Google Shape;746;p15"/>
                <p:cNvSpPr/>
                <p:nvPr/>
              </p:nvSpPr>
              <p:spPr>
                <a:xfrm>
                  <a:off x="-2055400" y="3174000"/>
                  <a:ext cx="147252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01" h="55727" extrusionOk="0">
                      <a:moveTo>
                        <a:pt x="49036" y="0"/>
                      </a:moveTo>
                      <a:cubicBezTo>
                        <a:pt x="48525" y="0"/>
                        <a:pt x="48015" y="36"/>
                        <a:pt x="47516" y="108"/>
                      </a:cubicBezTo>
                      <a:cubicBezTo>
                        <a:pt x="43592" y="697"/>
                        <a:pt x="40156" y="3005"/>
                        <a:pt x="37028" y="5441"/>
                      </a:cubicBezTo>
                      <a:lnTo>
                        <a:pt x="37053" y="5441"/>
                      </a:lnTo>
                      <a:cubicBezTo>
                        <a:pt x="28643" y="11980"/>
                        <a:pt x="21540" y="19955"/>
                        <a:pt x="15488" y="28673"/>
                      </a:cubicBezTo>
                      <a:cubicBezTo>
                        <a:pt x="13386" y="31725"/>
                        <a:pt x="11565" y="33828"/>
                        <a:pt x="9283" y="36725"/>
                      </a:cubicBezTo>
                      <a:cubicBezTo>
                        <a:pt x="4334" y="43033"/>
                        <a:pt x="2359" y="53290"/>
                        <a:pt x="0" y="55726"/>
                      </a:cubicBezTo>
                      <a:cubicBezTo>
                        <a:pt x="12565" y="42828"/>
                        <a:pt x="31207" y="29699"/>
                        <a:pt x="46823" y="20724"/>
                      </a:cubicBezTo>
                      <a:cubicBezTo>
                        <a:pt x="49875" y="18981"/>
                        <a:pt x="53029" y="17237"/>
                        <a:pt x="55336" y="14596"/>
                      </a:cubicBezTo>
                      <a:cubicBezTo>
                        <a:pt x="57619" y="11955"/>
                        <a:pt x="58901" y="8083"/>
                        <a:pt x="57516" y="4852"/>
                      </a:cubicBezTo>
                      <a:cubicBezTo>
                        <a:pt x="56151" y="1674"/>
                        <a:pt x="52541" y="0"/>
                        <a:pt x="4903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747" name="Google Shape;747;p15"/>
                <p:cNvSpPr/>
                <p:nvPr/>
              </p:nvSpPr>
              <p:spPr>
                <a:xfrm>
                  <a:off x="-1083325" y="3219875"/>
                  <a:ext cx="461350" cy="20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54" h="8139" extrusionOk="0">
                      <a:moveTo>
                        <a:pt x="8731" y="282"/>
                      </a:moveTo>
                      <a:cubicBezTo>
                        <a:pt x="8661" y="282"/>
                        <a:pt x="8587" y="347"/>
                        <a:pt x="8607" y="427"/>
                      </a:cubicBezTo>
                      <a:cubicBezTo>
                        <a:pt x="8607" y="452"/>
                        <a:pt x="8633" y="452"/>
                        <a:pt x="8633" y="478"/>
                      </a:cubicBezTo>
                      <a:cubicBezTo>
                        <a:pt x="8669" y="496"/>
                        <a:pt x="8705" y="514"/>
                        <a:pt x="8741" y="514"/>
                      </a:cubicBezTo>
                      <a:cubicBezTo>
                        <a:pt x="8756" y="514"/>
                        <a:pt x="8771" y="511"/>
                        <a:pt x="8786" y="504"/>
                      </a:cubicBezTo>
                      <a:cubicBezTo>
                        <a:pt x="8889" y="452"/>
                        <a:pt x="8889" y="350"/>
                        <a:pt x="8786" y="298"/>
                      </a:cubicBezTo>
                      <a:cubicBezTo>
                        <a:pt x="8770" y="287"/>
                        <a:pt x="8750" y="282"/>
                        <a:pt x="8731" y="282"/>
                      </a:cubicBezTo>
                      <a:close/>
                      <a:moveTo>
                        <a:pt x="11359" y="1"/>
                      </a:moveTo>
                      <a:cubicBezTo>
                        <a:pt x="11294" y="1"/>
                        <a:pt x="11229" y="21"/>
                        <a:pt x="11171" y="68"/>
                      </a:cubicBezTo>
                      <a:cubicBezTo>
                        <a:pt x="11120" y="119"/>
                        <a:pt x="11094" y="145"/>
                        <a:pt x="11069" y="196"/>
                      </a:cubicBezTo>
                      <a:cubicBezTo>
                        <a:pt x="10992" y="375"/>
                        <a:pt x="11017" y="581"/>
                        <a:pt x="11145" y="709"/>
                      </a:cubicBezTo>
                      <a:cubicBezTo>
                        <a:pt x="11221" y="785"/>
                        <a:pt x="11314" y="819"/>
                        <a:pt x="11405" y="819"/>
                      </a:cubicBezTo>
                      <a:cubicBezTo>
                        <a:pt x="11590" y="819"/>
                        <a:pt x="11769" y="676"/>
                        <a:pt x="11787" y="452"/>
                      </a:cubicBezTo>
                      <a:cubicBezTo>
                        <a:pt x="11806" y="234"/>
                        <a:pt x="11581" y="1"/>
                        <a:pt x="11359" y="1"/>
                      </a:cubicBezTo>
                      <a:close/>
                      <a:moveTo>
                        <a:pt x="14759" y="611"/>
                      </a:moveTo>
                      <a:cubicBezTo>
                        <a:pt x="14635" y="611"/>
                        <a:pt x="14488" y="737"/>
                        <a:pt x="14530" y="863"/>
                      </a:cubicBezTo>
                      <a:cubicBezTo>
                        <a:pt x="14530" y="888"/>
                        <a:pt x="14556" y="914"/>
                        <a:pt x="14556" y="940"/>
                      </a:cubicBezTo>
                      <a:cubicBezTo>
                        <a:pt x="14606" y="989"/>
                        <a:pt x="14666" y="1017"/>
                        <a:pt x="14730" y="1017"/>
                      </a:cubicBezTo>
                      <a:cubicBezTo>
                        <a:pt x="14765" y="1017"/>
                        <a:pt x="14802" y="1009"/>
                        <a:pt x="14838" y="991"/>
                      </a:cubicBezTo>
                      <a:cubicBezTo>
                        <a:pt x="14992" y="914"/>
                        <a:pt x="14992" y="709"/>
                        <a:pt x="14838" y="632"/>
                      </a:cubicBezTo>
                      <a:cubicBezTo>
                        <a:pt x="14814" y="618"/>
                        <a:pt x="14787" y="611"/>
                        <a:pt x="14759" y="611"/>
                      </a:cubicBezTo>
                      <a:close/>
                      <a:moveTo>
                        <a:pt x="7128" y="1616"/>
                      </a:moveTo>
                      <a:cubicBezTo>
                        <a:pt x="7063" y="1616"/>
                        <a:pt x="6998" y="1637"/>
                        <a:pt x="6940" y="1683"/>
                      </a:cubicBezTo>
                      <a:cubicBezTo>
                        <a:pt x="6889" y="1709"/>
                        <a:pt x="6863" y="1760"/>
                        <a:pt x="6838" y="1811"/>
                      </a:cubicBezTo>
                      <a:cubicBezTo>
                        <a:pt x="6761" y="1965"/>
                        <a:pt x="6786" y="2170"/>
                        <a:pt x="6914" y="2324"/>
                      </a:cubicBezTo>
                      <a:cubicBezTo>
                        <a:pt x="6987" y="2389"/>
                        <a:pt x="7075" y="2418"/>
                        <a:pt x="7161" y="2418"/>
                      </a:cubicBezTo>
                      <a:cubicBezTo>
                        <a:pt x="7351" y="2418"/>
                        <a:pt x="7538" y="2279"/>
                        <a:pt x="7556" y="2068"/>
                      </a:cubicBezTo>
                      <a:cubicBezTo>
                        <a:pt x="7575" y="1850"/>
                        <a:pt x="7350" y="1616"/>
                        <a:pt x="7128" y="1616"/>
                      </a:cubicBezTo>
                      <a:close/>
                      <a:moveTo>
                        <a:pt x="4071" y="2071"/>
                      </a:moveTo>
                      <a:cubicBezTo>
                        <a:pt x="3935" y="2071"/>
                        <a:pt x="3797" y="2181"/>
                        <a:pt x="3837" y="2324"/>
                      </a:cubicBezTo>
                      <a:cubicBezTo>
                        <a:pt x="3863" y="2350"/>
                        <a:pt x="3863" y="2376"/>
                        <a:pt x="3889" y="2401"/>
                      </a:cubicBezTo>
                      <a:cubicBezTo>
                        <a:pt x="3938" y="2451"/>
                        <a:pt x="3999" y="2479"/>
                        <a:pt x="4063" y="2479"/>
                      </a:cubicBezTo>
                      <a:cubicBezTo>
                        <a:pt x="4098" y="2479"/>
                        <a:pt x="4134" y="2471"/>
                        <a:pt x="4171" y="2452"/>
                      </a:cubicBezTo>
                      <a:cubicBezTo>
                        <a:pt x="4325" y="2376"/>
                        <a:pt x="4325" y="2170"/>
                        <a:pt x="4171" y="2093"/>
                      </a:cubicBezTo>
                      <a:cubicBezTo>
                        <a:pt x="4140" y="2078"/>
                        <a:pt x="4105" y="2071"/>
                        <a:pt x="4071" y="2071"/>
                      </a:cubicBezTo>
                      <a:close/>
                      <a:moveTo>
                        <a:pt x="13880" y="2168"/>
                      </a:moveTo>
                      <a:cubicBezTo>
                        <a:pt x="13496" y="2168"/>
                        <a:pt x="13071" y="2519"/>
                        <a:pt x="13197" y="2940"/>
                      </a:cubicBezTo>
                      <a:lnTo>
                        <a:pt x="13171" y="2914"/>
                      </a:lnTo>
                      <a:lnTo>
                        <a:pt x="13171" y="2914"/>
                      </a:lnTo>
                      <a:cubicBezTo>
                        <a:pt x="13197" y="3017"/>
                        <a:pt x="13248" y="3068"/>
                        <a:pt x="13299" y="3145"/>
                      </a:cubicBezTo>
                      <a:cubicBezTo>
                        <a:pt x="13438" y="3300"/>
                        <a:pt x="13634" y="3386"/>
                        <a:pt x="13834" y="3386"/>
                      </a:cubicBezTo>
                      <a:cubicBezTo>
                        <a:pt x="13931" y="3386"/>
                        <a:pt x="14028" y="3366"/>
                        <a:pt x="14120" y="3324"/>
                      </a:cubicBezTo>
                      <a:cubicBezTo>
                        <a:pt x="14582" y="3119"/>
                        <a:pt x="14582" y="2452"/>
                        <a:pt x="14120" y="2222"/>
                      </a:cubicBezTo>
                      <a:cubicBezTo>
                        <a:pt x="14046" y="2185"/>
                        <a:pt x="13964" y="2168"/>
                        <a:pt x="13880" y="2168"/>
                      </a:cubicBezTo>
                      <a:close/>
                      <a:moveTo>
                        <a:pt x="11052" y="2873"/>
                      </a:moveTo>
                      <a:cubicBezTo>
                        <a:pt x="10986" y="2873"/>
                        <a:pt x="10922" y="2893"/>
                        <a:pt x="10863" y="2940"/>
                      </a:cubicBezTo>
                      <a:cubicBezTo>
                        <a:pt x="10812" y="2965"/>
                        <a:pt x="10786" y="3017"/>
                        <a:pt x="10761" y="3068"/>
                      </a:cubicBezTo>
                      <a:cubicBezTo>
                        <a:pt x="10658" y="3222"/>
                        <a:pt x="10710" y="3427"/>
                        <a:pt x="10838" y="3581"/>
                      </a:cubicBezTo>
                      <a:cubicBezTo>
                        <a:pt x="10910" y="3645"/>
                        <a:pt x="10998" y="3674"/>
                        <a:pt x="11085" y="3674"/>
                      </a:cubicBezTo>
                      <a:cubicBezTo>
                        <a:pt x="11275" y="3674"/>
                        <a:pt x="11461" y="3535"/>
                        <a:pt x="11479" y="3324"/>
                      </a:cubicBezTo>
                      <a:cubicBezTo>
                        <a:pt x="11499" y="3106"/>
                        <a:pt x="11273" y="2873"/>
                        <a:pt x="11052" y="2873"/>
                      </a:cubicBezTo>
                      <a:close/>
                      <a:moveTo>
                        <a:pt x="16379" y="3486"/>
                      </a:moveTo>
                      <a:cubicBezTo>
                        <a:pt x="16118" y="3486"/>
                        <a:pt x="15832" y="3726"/>
                        <a:pt x="15915" y="4017"/>
                      </a:cubicBezTo>
                      <a:cubicBezTo>
                        <a:pt x="15915" y="4068"/>
                        <a:pt x="15941" y="4119"/>
                        <a:pt x="15992" y="4170"/>
                      </a:cubicBezTo>
                      <a:cubicBezTo>
                        <a:pt x="16098" y="4277"/>
                        <a:pt x="16241" y="4334"/>
                        <a:pt x="16378" y="4334"/>
                      </a:cubicBezTo>
                      <a:cubicBezTo>
                        <a:pt x="16440" y="4334"/>
                        <a:pt x="16500" y="4323"/>
                        <a:pt x="16556" y="4299"/>
                      </a:cubicBezTo>
                      <a:cubicBezTo>
                        <a:pt x="16889" y="4145"/>
                        <a:pt x="16889" y="3683"/>
                        <a:pt x="16556" y="3529"/>
                      </a:cubicBezTo>
                      <a:cubicBezTo>
                        <a:pt x="16502" y="3500"/>
                        <a:pt x="16441" y="3486"/>
                        <a:pt x="16379" y="3486"/>
                      </a:cubicBezTo>
                      <a:close/>
                      <a:moveTo>
                        <a:pt x="4904" y="3922"/>
                      </a:moveTo>
                      <a:cubicBezTo>
                        <a:pt x="4663" y="3922"/>
                        <a:pt x="4396" y="4153"/>
                        <a:pt x="4478" y="4401"/>
                      </a:cubicBezTo>
                      <a:cubicBezTo>
                        <a:pt x="4478" y="4453"/>
                        <a:pt x="4504" y="4504"/>
                        <a:pt x="4555" y="4529"/>
                      </a:cubicBezTo>
                      <a:cubicBezTo>
                        <a:pt x="4644" y="4636"/>
                        <a:pt x="4769" y="4693"/>
                        <a:pt x="4897" y="4693"/>
                      </a:cubicBezTo>
                      <a:cubicBezTo>
                        <a:pt x="4955" y="4693"/>
                        <a:pt x="5013" y="4681"/>
                        <a:pt x="5068" y="4658"/>
                      </a:cubicBezTo>
                      <a:cubicBezTo>
                        <a:pt x="5376" y="4529"/>
                        <a:pt x="5376" y="4094"/>
                        <a:pt x="5068" y="3965"/>
                      </a:cubicBezTo>
                      <a:cubicBezTo>
                        <a:pt x="5018" y="3935"/>
                        <a:pt x="4962" y="3922"/>
                        <a:pt x="4904" y="3922"/>
                      </a:cubicBezTo>
                      <a:close/>
                      <a:moveTo>
                        <a:pt x="9543" y="4424"/>
                      </a:moveTo>
                      <a:cubicBezTo>
                        <a:pt x="9154" y="4424"/>
                        <a:pt x="8716" y="4772"/>
                        <a:pt x="8863" y="5171"/>
                      </a:cubicBezTo>
                      <a:lnTo>
                        <a:pt x="8838" y="5171"/>
                      </a:lnTo>
                      <a:cubicBezTo>
                        <a:pt x="8863" y="5247"/>
                        <a:pt x="8915" y="5324"/>
                        <a:pt x="8966" y="5376"/>
                      </a:cubicBezTo>
                      <a:cubicBezTo>
                        <a:pt x="9111" y="5539"/>
                        <a:pt x="9321" y="5625"/>
                        <a:pt x="9531" y="5625"/>
                      </a:cubicBezTo>
                      <a:cubicBezTo>
                        <a:pt x="9617" y="5625"/>
                        <a:pt x="9704" y="5611"/>
                        <a:pt x="9786" y="5581"/>
                      </a:cubicBezTo>
                      <a:cubicBezTo>
                        <a:pt x="10248" y="5350"/>
                        <a:pt x="10248" y="4709"/>
                        <a:pt x="9786" y="4478"/>
                      </a:cubicBezTo>
                      <a:cubicBezTo>
                        <a:pt x="9712" y="4441"/>
                        <a:pt x="9629" y="4424"/>
                        <a:pt x="9543" y="4424"/>
                      </a:cubicBezTo>
                      <a:close/>
                      <a:moveTo>
                        <a:pt x="803" y="4566"/>
                      </a:moveTo>
                      <a:cubicBezTo>
                        <a:pt x="420" y="4566"/>
                        <a:pt x="1" y="4912"/>
                        <a:pt x="145" y="5324"/>
                      </a:cubicBezTo>
                      <a:lnTo>
                        <a:pt x="119" y="5324"/>
                      </a:lnTo>
                      <a:cubicBezTo>
                        <a:pt x="145" y="5401"/>
                        <a:pt x="196" y="5478"/>
                        <a:pt x="247" y="5530"/>
                      </a:cubicBezTo>
                      <a:cubicBezTo>
                        <a:pt x="393" y="5693"/>
                        <a:pt x="602" y="5779"/>
                        <a:pt x="812" y="5779"/>
                      </a:cubicBezTo>
                      <a:cubicBezTo>
                        <a:pt x="899" y="5779"/>
                        <a:pt x="986" y="5765"/>
                        <a:pt x="1068" y="5735"/>
                      </a:cubicBezTo>
                      <a:cubicBezTo>
                        <a:pt x="1530" y="5504"/>
                        <a:pt x="1530" y="4837"/>
                        <a:pt x="1068" y="4632"/>
                      </a:cubicBezTo>
                      <a:cubicBezTo>
                        <a:pt x="988" y="4587"/>
                        <a:pt x="896" y="4566"/>
                        <a:pt x="803" y="4566"/>
                      </a:cubicBezTo>
                      <a:close/>
                      <a:moveTo>
                        <a:pt x="15597" y="5507"/>
                      </a:moveTo>
                      <a:cubicBezTo>
                        <a:pt x="15474" y="5507"/>
                        <a:pt x="15336" y="5617"/>
                        <a:pt x="15376" y="5760"/>
                      </a:cubicBezTo>
                      <a:cubicBezTo>
                        <a:pt x="15376" y="5786"/>
                        <a:pt x="15402" y="5812"/>
                        <a:pt x="15428" y="5837"/>
                      </a:cubicBezTo>
                      <a:cubicBezTo>
                        <a:pt x="15461" y="5887"/>
                        <a:pt x="15515" y="5915"/>
                        <a:pt x="15577" y="5915"/>
                      </a:cubicBezTo>
                      <a:cubicBezTo>
                        <a:pt x="15612" y="5915"/>
                        <a:pt x="15648" y="5907"/>
                        <a:pt x="15684" y="5889"/>
                      </a:cubicBezTo>
                      <a:cubicBezTo>
                        <a:pt x="15838" y="5812"/>
                        <a:pt x="15838" y="5606"/>
                        <a:pt x="15684" y="5530"/>
                      </a:cubicBezTo>
                      <a:cubicBezTo>
                        <a:pt x="15658" y="5514"/>
                        <a:pt x="15628" y="5507"/>
                        <a:pt x="15597" y="5507"/>
                      </a:cubicBezTo>
                      <a:close/>
                      <a:moveTo>
                        <a:pt x="6804" y="5935"/>
                      </a:moveTo>
                      <a:cubicBezTo>
                        <a:pt x="6729" y="5935"/>
                        <a:pt x="6636" y="6001"/>
                        <a:pt x="6658" y="6068"/>
                      </a:cubicBezTo>
                      <a:cubicBezTo>
                        <a:pt x="6658" y="6094"/>
                        <a:pt x="6684" y="6094"/>
                        <a:pt x="6684" y="6119"/>
                      </a:cubicBezTo>
                      <a:cubicBezTo>
                        <a:pt x="6702" y="6137"/>
                        <a:pt x="6746" y="6156"/>
                        <a:pt x="6788" y="6156"/>
                      </a:cubicBezTo>
                      <a:cubicBezTo>
                        <a:pt x="6805" y="6156"/>
                        <a:pt x="6823" y="6152"/>
                        <a:pt x="6838" y="6145"/>
                      </a:cubicBezTo>
                      <a:cubicBezTo>
                        <a:pt x="6914" y="6119"/>
                        <a:pt x="6914" y="5991"/>
                        <a:pt x="6838" y="5940"/>
                      </a:cubicBezTo>
                      <a:cubicBezTo>
                        <a:pt x="6827" y="5936"/>
                        <a:pt x="6816" y="5935"/>
                        <a:pt x="6804" y="5935"/>
                      </a:cubicBezTo>
                      <a:close/>
                      <a:moveTo>
                        <a:pt x="17748" y="6091"/>
                      </a:moveTo>
                      <a:cubicBezTo>
                        <a:pt x="17360" y="6091"/>
                        <a:pt x="16922" y="6438"/>
                        <a:pt x="17069" y="6837"/>
                      </a:cubicBezTo>
                      <a:lnTo>
                        <a:pt x="17043" y="6837"/>
                      </a:lnTo>
                      <a:cubicBezTo>
                        <a:pt x="17069" y="6914"/>
                        <a:pt x="17120" y="6991"/>
                        <a:pt x="17171" y="7068"/>
                      </a:cubicBezTo>
                      <a:cubicBezTo>
                        <a:pt x="17310" y="7224"/>
                        <a:pt x="17506" y="7309"/>
                        <a:pt x="17706" y="7309"/>
                      </a:cubicBezTo>
                      <a:cubicBezTo>
                        <a:pt x="17803" y="7309"/>
                        <a:pt x="17900" y="7289"/>
                        <a:pt x="17992" y="7248"/>
                      </a:cubicBezTo>
                      <a:cubicBezTo>
                        <a:pt x="18454" y="7042"/>
                        <a:pt x="18454" y="6376"/>
                        <a:pt x="17992" y="6145"/>
                      </a:cubicBezTo>
                      <a:cubicBezTo>
                        <a:pt x="17918" y="6108"/>
                        <a:pt x="17834" y="6091"/>
                        <a:pt x="17748" y="6091"/>
                      </a:cubicBezTo>
                      <a:close/>
                      <a:moveTo>
                        <a:pt x="8075" y="7152"/>
                      </a:moveTo>
                      <a:cubicBezTo>
                        <a:pt x="8008" y="7152"/>
                        <a:pt x="7944" y="7173"/>
                        <a:pt x="7889" y="7222"/>
                      </a:cubicBezTo>
                      <a:lnTo>
                        <a:pt x="7863" y="7222"/>
                      </a:lnTo>
                      <a:cubicBezTo>
                        <a:pt x="7838" y="7248"/>
                        <a:pt x="7812" y="7273"/>
                        <a:pt x="7786" y="7324"/>
                      </a:cubicBezTo>
                      <a:cubicBezTo>
                        <a:pt x="7684" y="7504"/>
                        <a:pt x="7709" y="7709"/>
                        <a:pt x="7838" y="7837"/>
                      </a:cubicBezTo>
                      <a:cubicBezTo>
                        <a:pt x="7923" y="7914"/>
                        <a:pt x="8023" y="7948"/>
                        <a:pt x="8118" y="7948"/>
                      </a:cubicBezTo>
                      <a:cubicBezTo>
                        <a:pt x="8308" y="7948"/>
                        <a:pt x="8479" y="7812"/>
                        <a:pt x="8479" y="7607"/>
                      </a:cubicBezTo>
                      <a:cubicBezTo>
                        <a:pt x="8518" y="7372"/>
                        <a:pt x="8288" y="7152"/>
                        <a:pt x="8075" y="7152"/>
                      </a:cubicBezTo>
                      <a:close/>
                      <a:moveTo>
                        <a:pt x="4203" y="6925"/>
                      </a:moveTo>
                      <a:cubicBezTo>
                        <a:pt x="3813" y="6925"/>
                        <a:pt x="3406" y="7271"/>
                        <a:pt x="3530" y="7683"/>
                      </a:cubicBezTo>
                      <a:cubicBezTo>
                        <a:pt x="3555" y="7760"/>
                        <a:pt x="3607" y="7837"/>
                        <a:pt x="3658" y="7889"/>
                      </a:cubicBezTo>
                      <a:cubicBezTo>
                        <a:pt x="3803" y="8052"/>
                        <a:pt x="4013" y="8138"/>
                        <a:pt x="4223" y="8138"/>
                      </a:cubicBezTo>
                      <a:cubicBezTo>
                        <a:pt x="4309" y="8138"/>
                        <a:pt x="4396" y="8124"/>
                        <a:pt x="4478" y="8094"/>
                      </a:cubicBezTo>
                      <a:cubicBezTo>
                        <a:pt x="4940" y="7863"/>
                        <a:pt x="4940" y="7196"/>
                        <a:pt x="4478" y="6991"/>
                      </a:cubicBezTo>
                      <a:cubicBezTo>
                        <a:pt x="4393" y="6946"/>
                        <a:pt x="4299" y="6925"/>
                        <a:pt x="4203" y="69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748" name="Google Shape;748;p15"/>
              <p:cNvSpPr/>
              <p:nvPr/>
            </p:nvSpPr>
            <p:spPr>
              <a:xfrm rot="1413719">
                <a:off x="-379186" y="861403"/>
                <a:ext cx="1464476" cy="1377667"/>
              </a:xfrm>
              <a:custGeom>
                <a:avLst/>
                <a:gdLst/>
                <a:ahLst/>
                <a:cxnLst/>
                <a:rect l="l" t="t" r="r" b="b"/>
                <a:pathLst>
                  <a:path w="49727" h="46783" extrusionOk="0">
                    <a:moveTo>
                      <a:pt x="49209" y="0"/>
                    </a:moveTo>
                    <a:cubicBezTo>
                      <a:pt x="49160" y="0"/>
                      <a:pt x="49108" y="11"/>
                      <a:pt x="49055" y="36"/>
                    </a:cubicBezTo>
                    <a:cubicBezTo>
                      <a:pt x="34592" y="8729"/>
                      <a:pt x="14361" y="23807"/>
                      <a:pt x="180" y="46218"/>
                    </a:cubicBezTo>
                    <a:cubicBezTo>
                      <a:pt x="1" y="46449"/>
                      <a:pt x="206" y="46782"/>
                      <a:pt x="488" y="46782"/>
                    </a:cubicBezTo>
                    <a:cubicBezTo>
                      <a:pt x="616" y="46782"/>
                      <a:pt x="744" y="46705"/>
                      <a:pt x="796" y="46603"/>
                    </a:cubicBezTo>
                    <a:cubicBezTo>
                      <a:pt x="14899" y="24320"/>
                      <a:pt x="35028" y="9319"/>
                      <a:pt x="49439" y="677"/>
                    </a:cubicBezTo>
                    <a:cubicBezTo>
                      <a:pt x="49727" y="434"/>
                      <a:pt x="49519" y="0"/>
                      <a:pt x="492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86888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75466" y="-36433"/>
            <a:ext cx="12342935" cy="700533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7" name="Google Shape;127;p4"/>
          <p:cNvGrpSpPr/>
          <p:nvPr/>
        </p:nvGrpSpPr>
        <p:grpSpPr>
          <a:xfrm>
            <a:off x="945525" y="1516400"/>
            <a:ext cx="10301600" cy="4728400"/>
            <a:chOff x="709144" y="1137300"/>
            <a:chExt cx="7726200" cy="3546300"/>
          </a:xfrm>
        </p:grpSpPr>
        <p:sp>
          <p:nvSpPr>
            <p:cNvPr id="128" name="Google Shape;128;p4"/>
            <p:cNvSpPr/>
            <p:nvPr/>
          </p:nvSpPr>
          <p:spPr>
            <a:xfrm>
              <a:off x="785344" y="1213500"/>
              <a:ext cx="7650000" cy="3470100"/>
            </a:xfrm>
            <a:prstGeom prst="roundRect">
              <a:avLst>
                <a:gd name="adj" fmla="val 8345"/>
              </a:avLst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709144" y="1137300"/>
              <a:ext cx="7650000" cy="3470100"/>
            </a:xfrm>
            <a:prstGeom prst="roundRect">
              <a:avLst>
                <a:gd name="adj" fmla="val 8345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30" name="Google Shape;130;p4"/>
          <p:cNvSpPr txBox="1">
            <a:spLocks noGrp="1"/>
          </p:cNvSpPr>
          <p:nvPr>
            <p:ph type="body" idx="1"/>
          </p:nvPr>
        </p:nvSpPr>
        <p:spPr>
          <a:xfrm>
            <a:off x="1145817" y="1634251"/>
            <a:ext cx="9900800" cy="45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●"/>
              <a:defRPr sz="1600"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131" name="Google Shape;131;p4"/>
          <p:cNvGrpSpPr/>
          <p:nvPr/>
        </p:nvGrpSpPr>
        <p:grpSpPr>
          <a:xfrm rot="755454" flipH="1">
            <a:off x="10291469" y="-824257"/>
            <a:ext cx="2876292" cy="3550625"/>
            <a:chOff x="-623774" y="-350900"/>
            <a:chExt cx="2449210" cy="3023416"/>
          </a:xfrm>
        </p:grpSpPr>
        <p:grpSp>
          <p:nvGrpSpPr>
            <p:cNvPr id="132" name="Google Shape;132;p4"/>
            <p:cNvGrpSpPr/>
            <p:nvPr/>
          </p:nvGrpSpPr>
          <p:grpSpPr>
            <a:xfrm rot="1413719">
              <a:off x="224827" y="-308028"/>
              <a:ext cx="616248" cy="1925931"/>
              <a:chOff x="-1858600" y="2385325"/>
              <a:chExt cx="523125" cy="1635025"/>
            </a:xfrm>
          </p:grpSpPr>
          <p:sp>
            <p:nvSpPr>
              <p:cNvPr id="133" name="Google Shape;133;p4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4" name="Google Shape;134;p4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5" name="Google Shape;135;p4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6" name="Google Shape;136;p4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37" name="Google Shape;137;p4"/>
            <p:cNvGrpSpPr/>
            <p:nvPr/>
          </p:nvGrpSpPr>
          <p:grpSpPr>
            <a:xfrm rot="1413719">
              <a:off x="234082" y="-133704"/>
              <a:ext cx="1216593" cy="2128592"/>
              <a:chOff x="-1779100" y="2408800"/>
              <a:chExt cx="1032750" cy="1807075"/>
            </a:xfrm>
          </p:grpSpPr>
          <p:sp>
            <p:nvSpPr>
              <p:cNvPr id="138" name="Google Shape;138;p4"/>
              <p:cNvSpPr/>
              <p:nvPr/>
            </p:nvSpPr>
            <p:spPr>
              <a:xfrm>
                <a:off x="-1779100" y="2498825"/>
                <a:ext cx="1032750" cy="1717050"/>
              </a:xfrm>
              <a:custGeom>
                <a:avLst/>
                <a:gdLst/>
                <a:ahLst/>
                <a:cxnLst/>
                <a:rect l="l" t="t" r="r" b="b"/>
                <a:pathLst>
                  <a:path w="41310" h="68682" extrusionOk="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9" name="Google Shape;139;p4"/>
              <p:cNvSpPr/>
              <p:nvPr/>
            </p:nvSpPr>
            <p:spPr>
              <a:xfrm>
                <a:off x="-1776550" y="2408800"/>
                <a:ext cx="973150" cy="1753225"/>
              </a:xfrm>
              <a:custGeom>
                <a:avLst/>
                <a:gdLst/>
                <a:ahLst/>
                <a:cxnLst/>
                <a:rect l="l" t="t" r="r" b="b"/>
                <a:pathLst>
                  <a:path w="38926" h="70129" extrusionOk="0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0" name="Google Shape;140;p4"/>
              <p:cNvSpPr/>
              <p:nvPr/>
            </p:nvSpPr>
            <p:spPr>
              <a:xfrm>
                <a:off x="-1311125" y="2430900"/>
                <a:ext cx="402150" cy="319125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2765" extrusionOk="0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1" name="Google Shape;141;p4"/>
              <p:cNvSpPr/>
              <p:nvPr/>
            </p:nvSpPr>
            <p:spPr>
              <a:xfrm>
                <a:off x="-1775275" y="2546100"/>
                <a:ext cx="795475" cy="1591550"/>
              </a:xfrm>
              <a:custGeom>
                <a:avLst/>
                <a:gdLst/>
                <a:ahLst/>
                <a:cxnLst/>
                <a:rect l="l" t="t" r="r" b="b"/>
                <a:pathLst>
                  <a:path w="31819" h="63662" extrusionOk="0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42" name="Google Shape;142;p4"/>
            <p:cNvGrpSpPr/>
            <p:nvPr/>
          </p:nvGrpSpPr>
          <p:grpSpPr>
            <a:xfrm>
              <a:off x="-623774" y="407959"/>
              <a:ext cx="2317309" cy="2264556"/>
              <a:chOff x="-623774" y="407959"/>
              <a:chExt cx="2317309" cy="2264556"/>
            </a:xfrm>
          </p:grpSpPr>
          <p:grpSp>
            <p:nvGrpSpPr>
              <p:cNvPr id="143" name="Google Shape;143;p4"/>
              <p:cNvGrpSpPr/>
              <p:nvPr/>
            </p:nvGrpSpPr>
            <p:grpSpPr>
              <a:xfrm rot="1413719">
                <a:off x="-360763" y="695549"/>
                <a:ext cx="1791287" cy="1689375"/>
                <a:chOff x="-2055400" y="3174000"/>
                <a:chExt cx="1520600" cy="1434200"/>
              </a:xfrm>
            </p:grpSpPr>
            <p:sp>
              <p:nvSpPr>
                <p:cNvPr id="144" name="Google Shape;144;p4"/>
                <p:cNvSpPr/>
                <p:nvPr/>
              </p:nvSpPr>
              <p:spPr>
                <a:xfrm>
                  <a:off x="-2007975" y="3215025"/>
                  <a:ext cx="147317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27" h="55727" extrusionOk="0">
                      <a:moveTo>
                        <a:pt x="49062" y="0"/>
                      </a:moveTo>
                      <a:cubicBezTo>
                        <a:pt x="48551" y="0"/>
                        <a:pt x="48041" y="36"/>
                        <a:pt x="47542" y="108"/>
                      </a:cubicBezTo>
                      <a:cubicBezTo>
                        <a:pt x="43618" y="698"/>
                        <a:pt x="40182" y="3005"/>
                        <a:pt x="37054" y="5441"/>
                      </a:cubicBezTo>
                      <a:cubicBezTo>
                        <a:pt x="28669" y="11980"/>
                        <a:pt x="21566" y="19955"/>
                        <a:pt x="15489" y="28674"/>
                      </a:cubicBezTo>
                      <a:cubicBezTo>
                        <a:pt x="13386" y="31725"/>
                        <a:pt x="11591" y="33828"/>
                        <a:pt x="9309" y="36725"/>
                      </a:cubicBezTo>
                      <a:cubicBezTo>
                        <a:pt x="4366" y="43026"/>
                        <a:pt x="2390" y="53266"/>
                        <a:pt x="9" y="55718"/>
                      </a:cubicBezTo>
                      <a:lnTo>
                        <a:pt x="9" y="55718"/>
                      </a:lnTo>
                      <a:cubicBezTo>
                        <a:pt x="12574" y="42822"/>
                        <a:pt x="31237" y="29697"/>
                        <a:pt x="46849" y="20724"/>
                      </a:cubicBezTo>
                      <a:cubicBezTo>
                        <a:pt x="49901" y="18981"/>
                        <a:pt x="53055" y="17237"/>
                        <a:pt x="55363" y="14596"/>
                      </a:cubicBezTo>
                      <a:cubicBezTo>
                        <a:pt x="57645" y="11955"/>
                        <a:pt x="58927" y="8083"/>
                        <a:pt x="57542" y="4852"/>
                      </a:cubicBezTo>
                      <a:cubicBezTo>
                        <a:pt x="56177" y="1674"/>
                        <a:pt x="52567" y="0"/>
                        <a:pt x="49062" y="0"/>
                      </a:cubicBezTo>
                      <a:close/>
                      <a:moveTo>
                        <a:pt x="9" y="55718"/>
                      </a:moveTo>
                      <a:lnTo>
                        <a:pt x="9" y="55718"/>
                      </a:lnTo>
                      <a:cubicBezTo>
                        <a:pt x="6" y="55720"/>
                        <a:pt x="4" y="55723"/>
                        <a:pt x="1" y="55726"/>
                      </a:cubicBezTo>
                      <a:cubicBezTo>
                        <a:pt x="4" y="55723"/>
                        <a:pt x="6" y="55720"/>
                        <a:pt x="9" y="5571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45" name="Google Shape;145;p4"/>
                <p:cNvSpPr/>
                <p:nvPr/>
              </p:nvSpPr>
              <p:spPr>
                <a:xfrm>
                  <a:off x="-2055400" y="3174000"/>
                  <a:ext cx="147252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01" h="55727" extrusionOk="0">
                      <a:moveTo>
                        <a:pt x="49036" y="0"/>
                      </a:moveTo>
                      <a:cubicBezTo>
                        <a:pt x="48525" y="0"/>
                        <a:pt x="48015" y="36"/>
                        <a:pt x="47516" y="108"/>
                      </a:cubicBezTo>
                      <a:cubicBezTo>
                        <a:pt x="43592" y="697"/>
                        <a:pt x="40156" y="3005"/>
                        <a:pt x="37028" y="5441"/>
                      </a:cubicBezTo>
                      <a:lnTo>
                        <a:pt x="37053" y="5441"/>
                      </a:lnTo>
                      <a:cubicBezTo>
                        <a:pt x="28643" y="11980"/>
                        <a:pt x="21540" y="19955"/>
                        <a:pt x="15488" y="28673"/>
                      </a:cubicBezTo>
                      <a:cubicBezTo>
                        <a:pt x="13386" y="31725"/>
                        <a:pt x="11565" y="33828"/>
                        <a:pt x="9283" y="36725"/>
                      </a:cubicBezTo>
                      <a:cubicBezTo>
                        <a:pt x="4334" y="43033"/>
                        <a:pt x="2359" y="53290"/>
                        <a:pt x="0" y="55726"/>
                      </a:cubicBezTo>
                      <a:cubicBezTo>
                        <a:pt x="12565" y="42828"/>
                        <a:pt x="31207" y="29699"/>
                        <a:pt x="46823" y="20724"/>
                      </a:cubicBezTo>
                      <a:cubicBezTo>
                        <a:pt x="49875" y="18981"/>
                        <a:pt x="53029" y="17237"/>
                        <a:pt x="55336" y="14596"/>
                      </a:cubicBezTo>
                      <a:cubicBezTo>
                        <a:pt x="57619" y="11955"/>
                        <a:pt x="58901" y="8083"/>
                        <a:pt x="57516" y="4852"/>
                      </a:cubicBezTo>
                      <a:cubicBezTo>
                        <a:pt x="56151" y="1674"/>
                        <a:pt x="52541" y="0"/>
                        <a:pt x="4903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46" name="Google Shape;146;p4"/>
                <p:cNvSpPr/>
                <p:nvPr/>
              </p:nvSpPr>
              <p:spPr>
                <a:xfrm>
                  <a:off x="-1083325" y="3219875"/>
                  <a:ext cx="461350" cy="20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54" h="8139" extrusionOk="0">
                      <a:moveTo>
                        <a:pt x="8731" y="282"/>
                      </a:moveTo>
                      <a:cubicBezTo>
                        <a:pt x="8661" y="282"/>
                        <a:pt x="8587" y="347"/>
                        <a:pt x="8607" y="427"/>
                      </a:cubicBezTo>
                      <a:cubicBezTo>
                        <a:pt x="8607" y="452"/>
                        <a:pt x="8633" y="452"/>
                        <a:pt x="8633" y="478"/>
                      </a:cubicBezTo>
                      <a:cubicBezTo>
                        <a:pt x="8669" y="496"/>
                        <a:pt x="8705" y="514"/>
                        <a:pt x="8741" y="514"/>
                      </a:cubicBezTo>
                      <a:cubicBezTo>
                        <a:pt x="8756" y="514"/>
                        <a:pt x="8771" y="511"/>
                        <a:pt x="8786" y="504"/>
                      </a:cubicBezTo>
                      <a:cubicBezTo>
                        <a:pt x="8889" y="452"/>
                        <a:pt x="8889" y="350"/>
                        <a:pt x="8786" y="298"/>
                      </a:cubicBezTo>
                      <a:cubicBezTo>
                        <a:pt x="8770" y="287"/>
                        <a:pt x="8750" y="282"/>
                        <a:pt x="8731" y="282"/>
                      </a:cubicBezTo>
                      <a:close/>
                      <a:moveTo>
                        <a:pt x="11359" y="1"/>
                      </a:moveTo>
                      <a:cubicBezTo>
                        <a:pt x="11294" y="1"/>
                        <a:pt x="11229" y="21"/>
                        <a:pt x="11171" y="68"/>
                      </a:cubicBezTo>
                      <a:cubicBezTo>
                        <a:pt x="11120" y="119"/>
                        <a:pt x="11094" y="145"/>
                        <a:pt x="11069" y="196"/>
                      </a:cubicBezTo>
                      <a:cubicBezTo>
                        <a:pt x="10992" y="375"/>
                        <a:pt x="11017" y="581"/>
                        <a:pt x="11145" y="709"/>
                      </a:cubicBezTo>
                      <a:cubicBezTo>
                        <a:pt x="11221" y="785"/>
                        <a:pt x="11314" y="819"/>
                        <a:pt x="11405" y="819"/>
                      </a:cubicBezTo>
                      <a:cubicBezTo>
                        <a:pt x="11590" y="819"/>
                        <a:pt x="11769" y="676"/>
                        <a:pt x="11787" y="452"/>
                      </a:cubicBezTo>
                      <a:cubicBezTo>
                        <a:pt x="11806" y="234"/>
                        <a:pt x="11581" y="1"/>
                        <a:pt x="11359" y="1"/>
                      </a:cubicBezTo>
                      <a:close/>
                      <a:moveTo>
                        <a:pt x="14759" y="611"/>
                      </a:moveTo>
                      <a:cubicBezTo>
                        <a:pt x="14635" y="611"/>
                        <a:pt x="14488" y="737"/>
                        <a:pt x="14530" y="863"/>
                      </a:cubicBezTo>
                      <a:cubicBezTo>
                        <a:pt x="14530" y="888"/>
                        <a:pt x="14556" y="914"/>
                        <a:pt x="14556" y="940"/>
                      </a:cubicBezTo>
                      <a:cubicBezTo>
                        <a:pt x="14606" y="989"/>
                        <a:pt x="14666" y="1017"/>
                        <a:pt x="14730" y="1017"/>
                      </a:cubicBezTo>
                      <a:cubicBezTo>
                        <a:pt x="14765" y="1017"/>
                        <a:pt x="14802" y="1009"/>
                        <a:pt x="14838" y="991"/>
                      </a:cubicBezTo>
                      <a:cubicBezTo>
                        <a:pt x="14992" y="914"/>
                        <a:pt x="14992" y="709"/>
                        <a:pt x="14838" y="632"/>
                      </a:cubicBezTo>
                      <a:cubicBezTo>
                        <a:pt x="14814" y="618"/>
                        <a:pt x="14787" y="611"/>
                        <a:pt x="14759" y="611"/>
                      </a:cubicBezTo>
                      <a:close/>
                      <a:moveTo>
                        <a:pt x="7128" y="1616"/>
                      </a:moveTo>
                      <a:cubicBezTo>
                        <a:pt x="7063" y="1616"/>
                        <a:pt x="6998" y="1637"/>
                        <a:pt x="6940" y="1683"/>
                      </a:cubicBezTo>
                      <a:cubicBezTo>
                        <a:pt x="6889" y="1709"/>
                        <a:pt x="6863" y="1760"/>
                        <a:pt x="6838" y="1811"/>
                      </a:cubicBezTo>
                      <a:cubicBezTo>
                        <a:pt x="6761" y="1965"/>
                        <a:pt x="6786" y="2170"/>
                        <a:pt x="6914" y="2324"/>
                      </a:cubicBezTo>
                      <a:cubicBezTo>
                        <a:pt x="6987" y="2389"/>
                        <a:pt x="7075" y="2418"/>
                        <a:pt x="7161" y="2418"/>
                      </a:cubicBezTo>
                      <a:cubicBezTo>
                        <a:pt x="7351" y="2418"/>
                        <a:pt x="7538" y="2279"/>
                        <a:pt x="7556" y="2068"/>
                      </a:cubicBezTo>
                      <a:cubicBezTo>
                        <a:pt x="7575" y="1850"/>
                        <a:pt x="7350" y="1616"/>
                        <a:pt x="7128" y="1616"/>
                      </a:cubicBezTo>
                      <a:close/>
                      <a:moveTo>
                        <a:pt x="4071" y="2071"/>
                      </a:moveTo>
                      <a:cubicBezTo>
                        <a:pt x="3935" y="2071"/>
                        <a:pt x="3797" y="2181"/>
                        <a:pt x="3837" y="2324"/>
                      </a:cubicBezTo>
                      <a:cubicBezTo>
                        <a:pt x="3863" y="2350"/>
                        <a:pt x="3863" y="2376"/>
                        <a:pt x="3889" y="2401"/>
                      </a:cubicBezTo>
                      <a:cubicBezTo>
                        <a:pt x="3938" y="2451"/>
                        <a:pt x="3999" y="2479"/>
                        <a:pt x="4063" y="2479"/>
                      </a:cubicBezTo>
                      <a:cubicBezTo>
                        <a:pt x="4098" y="2479"/>
                        <a:pt x="4134" y="2471"/>
                        <a:pt x="4171" y="2452"/>
                      </a:cubicBezTo>
                      <a:cubicBezTo>
                        <a:pt x="4325" y="2376"/>
                        <a:pt x="4325" y="2170"/>
                        <a:pt x="4171" y="2093"/>
                      </a:cubicBezTo>
                      <a:cubicBezTo>
                        <a:pt x="4140" y="2078"/>
                        <a:pt x="4105" y="2071"/>
                        <a:pt x="4071" y="2071"/>
                      </a:cubicBezTo>
                      <a:close/>
                      <a:moveTo>
                        <a:pt x="13880" y="2168"/>
                      </a:moveTo>
                      <a:cubicBezTo>
                        <a:pt x="13496" y="2168"/>
                        <a:pt x="13071" y="2519"/>
                        <a:pt x="13197" y="2940"/>
                      </a:cubicBezTo>
                      <a:lnTo>
                        <a:pt x="13171" y="2914"/>
                      </a:lnTo>
                      <a:lnTo>
                        <a:pt x="13171" y="2914"/>
                      </a:lnTo>
                      <a:cubicBezTo>
                        <a:pt x="13197" y="3017"/>
                        <a:pt x="13248" y="3068"/>
                        <a:pt x="13299" y="3145"/>
                      </a:cubicBezTo>
                      <a:cubicBezTo>
                        <a:pt x="13438" y="3300"/>
                        <a:pt x="13634" y="3386"/>
                        <a:pt x="13834" y="3386"/>
                      </a:cubicBezTo>
                      <a:cubicBezTo>
                        <a:pt x="13931" y="3386"/>
                        <a:pt x="14028" y="3366"/>
                        <a:pt x="14120" y="3324"/>
                      </a:cubicBezTo>
                      <a:cubicBezTo>
                        <a:pt x="14582" y="3119"/>
                        <a:pt x="14582" y="2452"/>
                        <a:pt x="14120" y="2222"/>
                      </a:cubicBezTo>
                      <a:cubicBezTo>
                        <a:pt x="14046" y="2185"/>
                        <a:pt x="13964" y="2168"/>
                        <a:pt x="13880" y="2168"/>
                      </a:cubicBezTo>
                      <a:close/>
                      <a:moveTo>
                        <a:pt x="11052" y="2873"/>
                      </a:moveTo>
                      <a:cubicBezTo>
                        <a:pt x="10986" y="2873"/>
                        <a:pt x="10922" y="2893"/>
                        <a:pt x="10863" y="2940"/>
                      </a:cubicBezTo>
                      <a:cubicBezTo>
                        <a:pt x="10812" y="2965"/>
                        <a:pt x="10786" y="3017"/>
                        <a:pt x="10761" y="3068"/>
                      </a:cubicBezTo>
                      <a:cubicBezTo>
                        <a:pt x="10658" y="3222"/>
                        <a:pt x="10710" y="3427"/>
                        <a:pt x="10838" y="3581"/>
                      </a:cubicBezTo>
                      <a:cubicBezTo>
                        <a:pt x="10910" y="3645"/>
                        <a:pt x="10998" y="3674"/>
                        <a:pt x="11085" y="3674"/>
                      </a:cubicBezTo>
                      <a:cubicBezTo>
                        <a:pt x="11275" y="3674"/>
                        <a:pt x="11461" y="3535"/>
                        <a:pt x="11479" y="3324"/>
                      </a:cubicBezTo>
                      <a:cubicBezTo>
                        <a:pt x="11499" y="3106"/>
                        <a:pt x="11273" y="2873"/>
                        <a:pt x="11052" y="2873"/>
                      </a:cubicBezTo>
                      <a:close/>
                      <a:moveTo>
                        <a:pt x="16379" y="3486"/>
                      </a:moveTo>
                      <a:cubicBezTo>
                        <a:pt x="16118" y="3486"/>
                        <a:pt x="15832" y="3726"/>
                        <a:pt x="15915" y="4017"/>
                      </a:cubicBezTo>
                      <a:cubicBezTo>
                        <a:pt x="15915" y="4068"/>
                        <a:pt x="15941" y="4119"/>
                        <a:pt x="15992" y="4170"/>
                      </a:cubicBezTo>
                      <a:cubicBezTo>
                        <a:pt x="16098" y="4277"/>
                        <a:pt x="16241" y="4334"/>
                        <a:pt x="16378" y="4334"/>
                      </a:cubicBezTo>
                      <a:cubicBezTo>
                        <a:pt x="16440" y="4334"/>
                        <a:pt x="16500" y="4323"/>
                        <a:pt x="16556" y="4299"/>
                      </a:cubicBezTo>
                      <a:cubicBezTo>
                        <a:pt x="16889" y="4145"/>
                        <a:pt x="16889" y="3683"/>
                        <a:pt x="16556" y="3529"/>
                      </a:cubicBezTo>
                      <a:cubicBezTo>
                        <a:pt x="16502" y="3500"/>
                        <a:pt x="16441" y="3486"/>
                        <a:pt x="16379" y="3486"/>
                      </a:cubicBezTo>
                      <a:close/>
                      <a:moveTo>
                        <a:pt x="4904" y="3922"/>
                      </a:moveTo>
                      <a:cubicBezTo>
                        <a:pt x="4663" y="3922"/>
                        <a:pt x="4396" y="4153"/>
                        <a:pt x="4478" y="4401"/>
                      </a:cubicBezTo>
                      <a:cubicBezTo>
                        <a:pt x="4478" y="4453"/>
                        <a:pt x="4504" y="4504"/>
                        <a:pt x="4555" y="4529"/>
                      </a:cubicBezTo>
                      <a:cubicBezTo>
                        <a:pt x="4644" y="4636"/>
                        <a:pt x="4769" y="4693"/>
                        <a:pt x="4897" y="4693"/>
                      </a:cubicBezTo>
                      <a:cubicBezTo>
                        <a:pt x="4955" y="4693"/>
                        <a:pt x="5013" y="4681"/>
                        <a:pt x="5068" y="4658"/>
                      </a:cubicBezTo>
                      <a:cubicBezTo>
                        <a:pt x="5376" y="4529"/>
                        <a:pt x="5376" y="4094"/>
                        <a:pt x="5068" y="3965"/>
                      </a:cubicBezTo>
                      <a:cubicBezTo>
                        <a:pt x="5018" y="3935"/>
                        <a:pt x="4962" y="3922"/>
                        <a:pt x="4904" y="3922"/>
                      </a:cubicBezTo>
                      <a:close/>
                      <a:moveTo>
                        <a:pt x="9543" y="4424"/>
                      </a:moveTo>
                      <a:cubicBezTo>
                        <a:pt x="9154" y="4424"/>
                        <a:pt x="8716" y="4772"/>
                        <a:pt x="8863" y="5171"/>
                      </a:cubicBezTo>
                      <a:lnTo>
                        <a:pt x="8838" y="5171"/>
                      </a:lnTo>
                      <a:cubicBezTo>
                        <a:pt x="8863" y="5247"/>
                        <a:pt x="8915" y="5324"/>
                        <a:pt x="8966" y="5376"/>
                      </a:cubicBezTo>
                      <a:cubicBezTo>
                        <a:pt x="9111" y="5539"/>
                        <a:pt x="9321" y="5625"/>
                        <a:pt x="9531" y="5625"/>
                      </a:cubicBezTo>
                      <a:cubicBezTo>
                        <a:pt x="9617" y="5625"/>
                        <a:pt x="9704" y="5611"/>
                        <a:pt x="9786" y="5581"/>
                      </a:cubicBezTo>
                      <a:cubicBezTo>
                        <a:pt x="10248" y="5350"/>
                        <a:pt x="10248" y="4709"/>
                        <a:pt x="9786" y="4478"/>
                      </a:cubicBezTo>
                      <a:cubicBezTo>
                        <a:pt x="9712" y="4441"/>
                        <a:pt x="9629" y="4424"/>
                        <a:pt x="9543" y="4424"/>
                      </a:cubicBezTo>
                      <a:close/>
                      <a:moveTo>
                        <a:pt x="803" y="4566"/>
                      </a:moveTo>
                      <a:cubicBezTo>
                        <a:pt x="420" y="4566"/>
                        <a:pt x="1" y="4912"/>
                        <a:pt x="145" y="5324"/>
                      </a:cubicBezTo>
                      <a:lnTo>
                        <a:pt x="119" y="5324"/>
                      </a:lnTo>
                      <a:cubicBezTo>
                        <a:pt x="145" y="5401"/>
                        <a:pt x="196" y="5478"/>
                        <a:pt x="247" y="5530"/>
                      </a:cubicBezTo>
                      <a:cubicBezTo>
                        <a:pt x="393" y="5693"/>
                        <a:pt x="602" y="5779"/>
                        <a:pt x="812" y="5779"/>
                      </a:cubicBezTo>
                      <a:cubicBezTo>
                        <a:pt x="899" y="5779"/>
                        <a:pt x="986" y="5765"/>
                        <a:pt x="1068" y="5735"/>
                      </a:cubicBezTo>
                      <a:cubicBezTo>
                        <a:pt x="1530" y="5504"/>
                        <a:pt x="1530" y="4837"/>
                        <a:pt x="1068" y="4632"/>
                      </a:cubicBezTo>
                      <a:cubicBezTo>
                        <a:pt x="988" y="4587"/>
                        <a:pt x="896" y="4566"/>
                        <a:pt x="803" y="4566"/>
                      </a:cubicBezTo>
                      <a:close/>
                      <a:moveTo>
                        <a:pt x="15597" y="5507"/>
                      </a:moveTo>
                      <a:cubicBezTo>
                        <a:pt x="15474" y="5507"/>
                        <a:pt x="15336" y="5617"/>
                        <a:pt x="15376" y="5760"/>
                      </a:cubicBezTo>
                      <a:cubicBezTo>
                        <a:pt x="15376" y="5786"/>
                        <a:pt x="15402" y="5812"/>
                        <a:pt x="15428" y="5837"/>
                      </a:cubicBezTo>
                      <a:cubicBezTo>
                        <a:pt x="15461" y="5887"/>
                        <a:pt x="15515" y="5915"/>
                        <a:pt x="15577" y="5915"/>
                      </a:cubicBezTo>
                      <a:cubicBezTo>
                        <a:pt x="15612" y="5915"/>
                        <a:pt x="15648" y="5907"/>
                        <a:pt x="15684" y="5889"/>
                      </a:cubicBezTo>
                      <a:cubicBezTo>
                        <a:pt x="15838" y="5812"/>
                        <a:pt x="15838" y="5606"/>
                        <a:pt x="15684" y="5530"/>
                      </a:cubicBezTo>
                      <a:cubicBezTo>
                        <a:pt x="15658" y="5514"/>
                        <a:pt x="15628" y="5507"/>
                        <a:pt x="15597" y="5507"/>
                      </a:cubicBezTo>
                      <a:close/>
                      <a:moveTo>
                        <a:pt x="6804" y="5935"/>
                      </a:moveTo>
                      <a:cubicBezTo>
                        <a:pt x="6729" y="5935"/>
                        <a:pt x="6636" y="6001"/>
                        <a:pt x="6658" y="6068"/>
                      </a:cubicBezTo>
                      <a:cubicBezTo>
                        <a:pt x="6658" y="6094"/>
                        <a:pt x="6684" y="6094"/>
                        <a:pt x="6684" y="6119"/>
                      </a:cubicBezTo>
                      <a:cubicBezTo>
                        <a:pt x="6702" y="6137"/>
                        <a:pt x="6746" y="6156"/>
                        <a:pt x="6788" y="6156"/>
                      </a:cubicBezTo>
                      <a:cubicBezTo>
                        <a:pt x="6805" y="6156"/>
                        <a:pt x="6823" y="6152"/>
                        <a:pt x="6838" y="6145"/>
                      </a:cubicBezTo>
                      <a:cubicBezTo>
                        <a:pt x="6914" y="6119"/>
                        <a:pt x="6914" y="5991"/>
                        <a:pt x="6838" y="5940"/>
                      </a:cubicBezTo>
                      <a:cubicBezTo>
                        <a:pt x="6827" y="5936"/>
                        <a:pt x="6816" y="5935"/>
                        <a:pt x="6804" y="5935"/>
                      </a:cubicBezTo>
                      <a:close/>
                      <a:moveTo>
                        <a:pt x="17748" y="6091"/>
                      </a:moveTo>
                      <a:cubicBezTo>
                        <a:pt x="17360" y="6091"/>
                        <a:pt x="16922" y="6438"/>
                        <a:pt x="17069" y="6837"/>
                      </a:cubicBezTo>
                      <a:lnTo>
                        <a:pt x="17043" y="6837"/>
                      </a:lnTo>
                      <a:cubicBezTo>
                        <a:pt x="17069" y="6914"/>
                        <a:pt x="17120" y="6991"/>
                        <a:pt x="17171" y="7068"/>
                      </a:cubicBezTo>
                      <a:cubicBezTo>
                        <a:pt x="17310" y="7224"/>
                        <a:pt x="17506" y="7309"/>
                        <a:pt x="17706" y="7309"/>
                      </a:cubicBezTo>
                      <a:cubicBezTo>
                        <a:pt x="17803" y="7309"/>
                        <a:pt x="17900" y="7289"/>
                        <a:pt x="17992" y="7248"/>
                      </a:cubicBezTo>
                      <a:cubicBezTo>
                        <a:pt x="18454" y="7042"/>
                        <a:pt x="18454" y="6376"/>
                        <a:pt x="17992" y="6145"/>
                      </a:cubicBezTo>
                      <a:cubicBezTo>
                        <a:pt x="17918" y="6108"/>
                        <a:pt x="17834" y="6091"/>
                        <a:pt x="17748" y="6091"/>
                      </a:cubicBezTo>
                      <a:close/>
                      <a:moveTo>
                        <a:pt x="8075" y="7152"/>
                      </a:moveTo>
                      <a:cubicBezTo>
                        <a:pt x="8008" y="7152"/>
                        <a:pt x="7944" y="7173"/>
                        <a:pt x="7889" y="7222"/>
                      </a:cubicBezTo>
                      <a:lnTo>
                        <a:pt x="7863" y="7222"/>
                      </a:lnTo>
                      <a:cubicBezTo>
                        <a:pt x="7838" y="7248"/>
                        <a:pt x="7812" y="7273"/>
                        <a:pt x="7786" y="7324"/>
                      </a:cubicBezTo>
                      <a:cubicBezTo>
                        <a:pt x="7684" y="7504"/>
                        <a:pt x="7709" y="7709"/>
                        <a:pt x="7838" y="7837"/>
                      </a:cubicBezTo>
                      <a:cubicBezTo>
                        <a:pt x="7923" y="7914"/>
                        <a:pt x="8023" y="7948"/>
                        <a:pt x="8118" y="7948"/>
                      </a:cubicBezTo>
                      <a:cubicBezTo>
                        <a:pt x="8308" y="7948"/>
                        <a:pt x="8479" y="7812"/>
                        <a:pt x="8479" y="7607"/>
                      </a:cubicBezTo>
                      <a:cubicBezTo>
                        <a:pt x="8518" y="7372"/>
                        <a:pt x="8288" y="7152"/>
                        <a:pt x="8075" y="7152"/>
                      </a:cubicBezTo>
                      <a:close/>
                      <a:moveTo>
                        <a:pt x="4203" y="6925"/>
                      </a:moveTo>
                      <a:cubicBezTo>
                        <a:pt x="3813" y="6925"/>
                        <a:pt x="3406" y="7271"/>
                        <a:pt x="3530" y="7683"/>
                      </a:cubicBezTo>
                      <a:cubicBezTo>
                        <a:pt x="3555" y="7760"/>
                        <a:pt x="3607" y="7837"/>
                        <a:pt x="3658" y="7889"/>
                      </a:cubicBezTo>
                      <a:cubicBezTo>
                        <a:pt x="3803" y="8052"/>
                        <a:pt x="4013" y="8138"/>
                        <a:pt x="4223" y="8138"/>
                      </a:cubicBezTo>
                      <a:cubicBezTo>
                        <a:pt x="4309" y="8138"/>
                        <a:pt x="4396" y="8124"/>
                        <a:pt x="4478" y="8094"/>
                      </a:cubicBezTo>
                      <a:cubicBezTo>
                        <a:pt x="4940" y="7863"/>
                        <a:pt x="4940" y="7196"/>
                        <a:pt x="4478" y="6991"/>
                      </a:cubicBezTo>
                      <a:cubicBezTo>
                        <a:pt x="4393" y="6946"/>
                        <a:pt x="4299" y="6925"/>
                        <a:pt x="4203" y="69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47" name="Google Shape;147;p4"/>
              <p:cNvSpPr/>
              <p:nvPr/>
            </p:nvSpPr>
            <p:spPr>
              <a:xfrm rot="1413719">
                <a:off x="-379186" y="861403"/>
                <a:ext cx="1464476" cy="1377667"/>
              </a:xfrm>
              <a:custGeom>
                <a:avLst/>
                <a:gdLst/>
                <a:ahLst/>
                <a:cxnLst/>
                <a:rect l="l" t="t" r="r" b="b"/>
                <a:pathLst>
                  <a:path w="49727" h="46783" extrusionOk="0">
                    <a:moveTo>
                      <a:pt x="49209" y="0"/>
                    </a:moveTo>
                    <a:cubicBezTo>
                      <a:pt x="49160" y="0"/>
                      <a:pt x="49108" y="11"/>
                      <a:pt x="49055" y="36"/>
                    </a:cubicBezTo>
                    <a:cubicBezTo>
                      <a:pt x="34592" y="8729"/>
                      <a:pt x="14361" y="23807"/>
                      <a:pt x="180" y="46218"/>
                    </a:cubicBezTo>
                    <a:cubicBezTo>
                      <a:pt x="1" y="46449"/>
                      <a:pt x="206" y="46782"/>
                      <a:pt x="488" y="46782"/>
                    </a:cubicBezTo>
                    <a:cubicBezTo>
                      <a:pt x="616" y="46782"/>
                      <a:pt x="744" y="46705"/>
                      <a:pt x="796" y="46603"/>
                    </a:cubicBezTo>
                    <a:cubicBezTo>
                      <a:pt x="14899" y="24320"/>
                      <a:pt x="35028" y="9319"/>
                      <a:pt x="49439" y="677"/>
                    </a:cubicBezTo>
                    <a:cubicBezTo>
                      <a:pt x="49727" y="434"/>
                      <a:pt x="49519" y="0"/>
                      <a:pt x="492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148" name="Google Shape;148;p4"/>
          <p:cNvSpPr txBox="1">
            <a:spLocks noGrp="1"/>
          </p:cNvSpPr>
          <p:nvPr>
            <p:ph type="title"/>
          </p:nvPr>
        </p:nvSpPr>
        <p:spPr>
          <a:xfrm>
            <a:off x="1145833" y="762767"/>
            <a:ext cx="6989600" cy="540800"/>
          </a:xfrm>
          <a:prstGeom prst="rect">
            <a:avLst/>
          </a:prstGeom>
          <a:effectLst>
            <a:outerShdw dist="28575" dir="192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641507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2" name="Google Shape;792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75466" y="-36433"/>
            <a:ext cx="12342935" cy="700533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93" name="Google Shape;793;p17"/>
          <p:cNvGrpSpPr/>
          <p:nvPr/>
        </p:nvGrpSpPr>
        <p:grpSpPr>
          <a:xfrm>
            <a:off x="-563442" y="4234105"/>
            <a:ext cx="3658681" cy="2870832"/>
            <a:chOff x="-2415600" y="2986400"/>
            <a:chExt cx="1943075" cy="1524659"/>
          </a:xfrm>
        </p:grpSpPr>
        <p:sp>
          <p:nvSpPr>
            <p:cNvPr id="794" name="Google Shape;794;p17"/>
            <p:cNvSpPr/>
            <p:nvPr/>
          </p:nvSpPr>
          <p:spPr>
            <a:xfrm>
              <a:off x="-2415600" y="2986400"/>
              <a:ext cx="1117375" cy="1251275"/>
            </a:xfrm>
            <a:custGeom>
              <a:avLst/>
              <a:gdLst/>
              <a:ahLst/>
              <a:cxnLst/>
              <a:rect l="l" t="t" r="r" b="b"/>
              <a:pathLst>
                <a:path w="44695" h="50051" extrusionOk="0">
                  <a:moveTo>
                    <a:pt x="11387" y="1"/>
                  </a:moveTo>
                  <a:cubicBezTo>
                    <a:pt x="10743" y="1"/>
                    <a:pt x="10152" y="449"/>
                    <a:pt x="10001" y="1099"/>
                  </a:cubicBezTo>
                  <a:lnTo>
                    <a:pt x="180" y="41127"/>
                  </a:lnTo>
                  <a:cubicBezTo>
                    <a:pt x="0" y="41896"/>
                    <a:pt x="462" y="42665"/>
                    <a:pt x="1257" y="42871"/>
                  </a:cubicBezTo>
                  <a:lnTo>
                    <a:pt x="33617" y="50051"/>
                  </a:lnTo>
                  <a:lnTo>
                    <a:pt x="44695" y="8433"/>
                  </a:lnTo>
                  <a:lnTo>
                    <a:pt x="11744" y="48"/>
                  </a:lnTo>
                  <a:cubicBezTo>
                    <a:pt x="11625" y="16"/>
                    <a:pt x="11505" y="1"/>
                    <a:pt x="113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5" name="Google Shape;795;p17"/>
            <p:cNvSpPr/>
            <p:nvPr/>
          </p:nvSpPr>
          <p:spPr>
            <a:xfrm>
              <a:off x="-1586075" y="3188225"/>
              <a:ext cx="1113550" cy="1279575"/>
            </a:xfrm>
            <a:custGeom>
              <a:avLst/>
              <a:gdLst/>
              <a:ahLst/>
              <a:cxnLst/>
              <a:rect l="l" t="t" r="r" b="b"/>
              <a:pathLst>
                <a:path w="44542" h="51183" extrusionOk="0">
                  <a:moveTo>
                    <a:pt x="10411" y="1"/>
                  </a:moveTo>
                  <a:lnTo>
                    <a:pt x="0" y="41772"/>
                  </a:lnTo>
                  <a:lnTo>
                    <a:pt x="31797" y="51132"/>
                  </a:lnTo>
                  <a:cubicBezTo>
                    <a:pt x="31925" y="51166"/>
                    <a:pt x="32054" y="51182"/>
                    <a:pt x="32181" y="51182"/>
                  </a:cubicBezTo>
                  <a:cubicBezTo>
                    <a:pt x="32815" y="51182"/>
                    <a:pt x="33395" y="50773"/>
                    <a:pt x="33566" y="50132"/>
                  </a:cubicBezTo>
                  <a:lnTo>
                    <a:pt x="44336" y="10360"/>
                  </a:lnTo>
                  <a:cubicBezTo>
                    <a:pt x="44541" y="9591"/>
                    <a:pt x="44080" y="8796"/>
                    <a:pt x="43310" y="8591"/>
                  </a:cubicBezTo>
                  <a:lnTo>
                    <a:pt x="1041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6" name="Google Shape;796;p17"/>
            <p:cNvSpPr/>
            <p:nvPr/>
          </p:nvSpPr>
          <p:spPr>
            <a:xfrm>
              <a:off x="-2402775" y="2994000"/>
              <a:ext cx="1133400" cy="1217400"/>
            </a:xfrm>
            <a:custGeom>
              <a:avLst/>
              <a:gdLst/>
              <a:ahLst/>
              <a:cxnLst/>
              <a:rect l="l" t="t" r="r" b="b"/>
              <a:pathLst>
                <a:path w="45336" h="48696" extrusionOk="0">
                  <a:moveTo>
                    <a:pt x="12283" y="0"/>
                  </a:moveTo>
                  <a:lnTo>
                    <a:pt x="0" y="41900"/>
                  </a:lnTo>
                  <a:lnTo>
                    <a:pt x="19104" y="42131"/>
                  </a:lnTo>
                  <a:cubicBezTo>
                    <a:pt x="23976" y="42823"/>
                    <a:pt x="28540" y="44874"/>
                    <a:pt x="32309" y="48054"/>
                  </a:cubicBezTo>
                  <a:lnTo>
                    <a:pt x="33053" y="48695"/>
                  </a:lnTo>
                  <a:lnTo>
                    <a:pt x="45336" y="6770"/>
                  </a:lnTo>
                  <a:lnTo>
                    <a:pt x="44567" y="6129"/>
                  </a:lnTo>
                  <a:cubicBezTo>
                    <a:pt x="40797" y="2975"/>
                    <a:pt x="36233" y="923"/>
                    <a:pt x="31361" y="231"/>
                  </a:cubicBezTo>
                  <a:lnTo>
                    <a:pt x="122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7" name="Google Shape;797;p17"/>
            <p:cNvSpPr/>
            <p:nvPr/>
          </p:nvSpPr>
          <p:spPr>
            <a:xfrm>
              <a:off x="-2351263" y="3014809"/>
              <a:ext cx="1085975" cy="1231500"/>
            </a:xfrm>
            <a:custGeom>
              <a:avLst/>
              <a:gdLst/>
              <a:ahLst/>
              <a:cxnLst/>
              <a:rect l="l" t="t" r="r" b="b"/>
              <a:pathLst>
                <a:path w="43439" h="49260" extrusionOk="0">
                  <a:moveTo>
                    <a:pt x="12258" y="0"/>
                  </a:moveTo>
                  <a:lnTo>
                    <a:pt x="1" y="41925"/>
                  </a:lnTo>
                  <a:lnTo>
                    <a:pt x="17207" y="42695"/>
                  </a:lnTo>
                  <a:cubicBezTo>
                    <a:pt x="22079" y="43387"/>
                    <a:pt x="26643" y="45438"/>
                    <a:pt x="30412" y="48618"/>
                  </a:cubicBezTo>
                  <a:lnTo>
                    <a:pt x="31156" y="49259"/>
                  </a:lnTo>
                  <a:lnTo>
                    <a:pt x="43439" y="7334"/>
                  </a:lnTo>
                  <a:lnTo>
                    <a:pt x="42670" y="6693"/>
                  </a:lnTo>
                  <a:cubicBezTo>
                    <a:pt x="38900" y="3539"/>
                    <a:pt x="34336" y="1487"/>
                    <a:pt x="29464" y="769"/>
                  </a:cubicBezTo>
                  <a:lnTo>
                    <a:pt x="12258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8" name="Google Shape;798;p17"/>
            <p:cNvSpPr/>
            <p:nvPr/>
          </p:nvSpPr>
          <p:spPr>
            <a:xfrm>
              <a:off x="-1573663" y="3188659"/>
              <a:ext cx="1070600" cy="1322400"/>
            </a:xfrm>
            <a:custGeom>
              <a:avLst/>
              <a:gdLst/>
              <a:ahLst/>
              <a:cxnLst/>
              <a:rect l="l" t="t" r="r" b="b"/>
              <a:pathLst>
                <a:path w="42824" h="52896" extrusionOk="0">
                  <a:moveTo>
                    <a:pt x="17135" y="1"/>
                  </a:moveTo>
                  <a:cubicBezTo>
                    <a:pt x="15803" y="1"/>
                    <a:pt x="14490" y="86"/>
                    <a:pt x="13232" y="252"/>
                  </a:cubicBezTo>
                  <a:lnTo>
                    <a:pt x="12258" y="380"/>
                  </a:lnTo>
                  <a:lnTo>
                    <a:pt x="1" y="42280"/>
                  </a:lnTo>
                  <a:lnTo>
                    <a:pt x="975" y="42151"/>
                  </a:lnTo>
                  <a:cubicBezTo>
                    <a:pt x="2113" y="42002"/>
                    <a:pt x="3255" y="41927"/>
                    <a:pt x="4394" y="41927"/>
                  </a:cubicBezTo>
                  <a:cubicBezTo>
                    <a:pt x="8133" y="41927"/>
                    <a:pt x="11844" y="42727"/>
                    <a:pt x="15284" y="44280"/>
                  </a:cubicBezTo>
                  <a:lnTo>
                    <a:pt x="30208" y="52895"/>
                  </a:lnTo>
                  <a:lnTo>
                    <a:pt x="42824" y="9124"/>
                  </a:lnTo>
                  <a:lnTo>
                    <a:pt x="28284" y="2226"/>
                  </a:lnTo>
                  <a:cubicBezTo>
                    <a:pt x="24955" y="704"/>
                    <a:pt x="20963" y="1"/>
                    <a:pt x="1713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799" name="Google Shape;799;p17"/>
            <p:cNvGrpSpPr/>
            <p:nvPr/>
          </p:nvGrpSpPr>
          <p:grpSpPr>
            <a:xfrm>
              <a:off x="-2218800" y="3088875"/>
              <a:ext cx="1598825" cy="1190475"/>
              <a:chOff x="-2218800" y="3088875"/>
              <a:chExt cx="1598825" cy="1190475"/>
            </a:xfrm>
          </p:grpSpPr>
          <p:sp>
            <p:nvSpPr>
              <p:cNvPr id="800" name="Google Shape;800;p17"/>
              <p:cNvSpPr/>
              <p:nvPr/>
            </p:nvSpPr>
            <p:spPr>
              <a:xfrm>
                <a:off x="-2218800" y="3088875"/>
                <a:ext cx="841100" cy="985325"/>
              </a:xfrm>
              <a:custGeom>
                <a:avLst/>
                <a:gdLst/>
                <a:ahLst/>
                <a:cxnLst/>
                <a:rect l="l" t="t" r="r" b="b"/>
                <a:pathLst>
                  <a:path w="33644" h="39413" extrusionOk="0">
                    <a:moveTo>
                      <a:pt x="9539" y="0"/>
                    </a:moveTo>
                    <a:lnTo>
                      <a:pt x="9462" y="667"/>
                    </a:lnTo>
                    <a:lnTo>
                      <a:pt x="22412" y="2385"/>
                    </a:lnTo>
                    <a:cubicBezTo>
                      <a:pt x="26027" y="3077"/>
                      <a:pt x="29489" y="4436"/>
                      <a:pt x="32643" y="6360"/>
                    </a:cubicBezTo>
                    <a:lnTo>
                      <a:pt x="33284" y="6744"/>
                    </a:lnTo>
                    <a:lnTo>
                      <a:pt x="33643" y="6154"/>
                    </a:lnTo>
                    <a:lnTo>
                      <a:pt x="33002" y="5770"/>
                    </a:lnTo>
                    <a:cubicBezTo>
                      <a:pt x="29797" y="3795"/>
                      <a:pt x="26233" y="2411"/>
                      <a:pt x="22540" y="1693"/>
                    </a:cubicBezTo>
                    <a:lnTo>
                      <a:pt x="9539" y="0"/>
                    </a:lnTo>
                    <a:close/>
                    <a:moveTo>
                      <a:pt x="8668" y="2385"/>
                    </a:moveTo>
                    <a:lnTo>
                      <a:pt x="8591" y="3052"/>
                    </a:lnTo>
                    <a:lnTo>
                      <a:pt x="21540" y="4770"/>
                    </a:lnTo>
                    <a:cubicBezTo>
                      <a:pt x="25156" y="5462"/>
                      <a:pt x="28617" y="6821"/>
                      <a:pt x="31771" y="8744"/>
                    </a:cubicBezTo>
                    <a:lnTo>
                      <a:pt x="32387" y="9129"/>
                    </a:lnTo>
                    <a:lnTo>
                      <a:pt x="32771" y="8565"/>
                    </a:lnTo>
                    <a:lnTo>
                      <a:pt x="32130" y="8180"/>
                    </a:lnTo>
                    <a:cubicBezTo>
                      <a:pt x="28899" y="6206"/>
                      <a:pt x="25361" y="4821"/>
                      <a:pt x="21668" y="4103"/>
                    </a:cubicBezTo>
                    <a:lnTo>
                      <a:pt x="8668" y="2385"/>
                    </a:lnTo>
                    <a:close/>
                    <a:moveTo>
                      <a:pt x="7796" y="4795"/>
                    </a:moveTo>
                    <a:lnTo>
                      <a:pt x="7719" y="5488"/>
                    </a:lnTo>
                    <a:lnTo>
                      <a:pt x="20668" y="7180"/>
                    </a:lnTo>
                    <a:cubicBezTo>
                      <a:pt x="24284" y="7898"/>
                      <a:pt x="27746" y="9232"/>
                      <a:pt x="30900" y="11180"/>
                    </a:cubicBezTo>
                    <a:lnTo>
                      <a:pt x="31515" y="11565"/>
                    </a:lnTo>
                    <a:lnTo>
                      <a:pt x="31874" y="10975"/>
                    </a:lnTo>
                    <a:lnTo>
                      <a:pt x="31259" y="10591"/>
                    </a:lnTo>
                    <a:cubicBezTo>
                      <a:pt x="28028" y="8616"/>
                      <a:pt x="24489" y="7231"/>
                      <a:pt x="20796" y="6513"/>
                    </a:cubicBezTo>
                    <a:lnTo>
                      <a:pt x="7796" y="4795"/>
                    </a:lnTo>
                    <a:close/>
                    <a:moveTo>
                      <a:pt x="6873" y="9206"/>
                    </a:moveTo>
                    <a:lnTo>
                      <a:pt x="6770" y="9873"/>
                    </a:lnTo>
                    <a:lnTo>
                      <a:pt x="19745" y="11591"/>
                    </a:lnTo>
                    <a:cubicBezTo>
                      <a:pt x="23361" y="12283"/>
                      <a:pt x="26822" y="13642"/>
                      <a:pt x="29976" y="15565"/>
                    </a:cubicBezTo>
                    <a:lnTo>
                      <a:pt x="30592" y="15950"/>
                    </a:lnTo>
                    <a:lnTo>
                      <a:pt x="30951" y="15386"/>
                    </a:lnTo>
                    <a:lnTo>
                      <a:pt x="30335" y="15001"/>
                    </a:lnTo>
                    <a:cubicBezTo>
                      <a:pt x="27104" y="13027"/>
                      <a:pt x="23566" y="11642"/>
                      <a:pt x="19848" y="10924"/>
                    </a:cubicBezTo>
                    <a:lnTo>
                      <a:pt x="6873" y="9206"/>
                    </a:lnTo>
                    <a:close/>
                    <a:moveTo>
                      <a:pt x="5975" y="11616"/>
                    </a:moveTo>
                    <a:lnTo>
                      <a:pt x="5898" y="12283"/>
                    </a:lnTo>
                    <a:lnTo>
                      <a:pt x="18848" y="14001"/>
                    </a:lnTo>
                    <a:cubicBezTo>
                      <a:pt x="22463" y="14693"/>
                      <a:pt x="25925" y="16052"/>
                      <a:pt x="29079" y="17976"/>
                    </a:cubicBezTo>
                    <a:lnTo>
                      <a:pt x="29694" y="18360"/>
                    </a:lnTo>
                    <a:lnTo>
                      <a:pt x="30079" y="17796"/>
                    </a:lnTo>
                    <a:lnTo>
                      <a:pt x="29438" y="17411"/>
                    </a:lnTo>
                    <a:cubicBezTo>
                      <a:pt x="26207" y="15437"/>
                      <a:pt x="22668" y="14052"/>
                      <a:pt x="18976" y="13334"/>
                    </a:cubicBezTo>
                    <a:lnTo>
                      <a:pt x="5975" y="11616"/>
                    </a:lnTo>
                    <a:close/>
                    <a:moveTo>
                      <a:pt x="5078" y="14027"/>
                    </a:moveTo>
                    <a:lnTo>
                      <a:pt x="5001" y="14693"/>
                    </a:lnTo>
                    <a:lnTo>
                      <a:pt x="17950" y="16411"/>
                    </a:lnTo>
                    <a:cubicBezTo>
                      <a:pt x="21566" y="17104"/>
                      <a:pt x="25027" y="18463"/>
                      <a:pt x="28181" y="20386"/>
                    </a:cubicBezTo>
                    <a:lnTo>
                      <a:pt x="28797" y="20796"/>
                    </a:lnTo>
                    <a:lnTo>
                      <a:pt x="29181" y="20206"/>
                    </a:lnTo>
                    <a:lnTo>
                      <a:pt x="28566" y="19822"/>
                    </a:lnTo>
                    <a:cubicBezTo>
                      <a:pt x="25335" y="17847"/>
                      <a:pt x="21796" y="16463"/>
                      <a:pt x="18104" y="15745"/>
                    </a:cubicBezTo>
                    <a:lnTo>
                      <a:pt x="5078" y="14027"/>
                    </a:lnTo>
                    <a:close/>
                    <a:moveTo>
                      <a:pt x="4078" y="19053"/>
                    </a:moveTo>
                    <a:lnTo>
                      <a:pt x="4001" y="19719"/>
                    </a:lnTo>
                    <a:lnTo>
                      <a:pt x="16950" y="21437"/>
                    </a:lnTo>
                    <a:cubicBezTo>
                      <a:pt x="20591" y="22130"/>
                      <a:pt x="24053" y="23489"/>
                      <a:pt x="27207" y="25412"/>
                    </a:cubicBezTo>
                    <a:lnTo>
                      <a:pt x="27822" y="25797"/>
                    </a:lnTo>
                    <a:lnTo>
                      <a:pt x="28181" y="25232"/>
                    </a:lnTo>
                    <a:lnTo>
                      <a:pt x="27566" y="24822"/>
                    </a:lnTo>
                    <a:cubicBezTo>
                      <a:pt x="24335" y="22848"/>
                      <a:pt x="20796" y="21463"/>
                      <a:pt x="17104" y="20745"/>
                    </a:cubicBezTo>
                    <a:lnTo>
                      <a:pt x="4078" y="19053"/>
                    </a:lnTo>
                    <a:close/>
                    <a:moveTo>
                      <a:pt x="3231" y="21463"/>
                    </a:moveTo>
                    <a:lnTo>
                      <a:pt x="3129" y="22130"/>
                    </a:lnTo>
                    <a:lnTo>
                      <a:pt x="16078" y="23848"/>
                    </a:lnTo>
                    <a:cubicBezTo>
                      <a:pt x="19899" y="24617"/>
                      <a:pt x="24438" y="26668"/>
                      <a:pt x="26310" y="27848"/>
                    </a:cubicBezTo>
                    <a:lnTo>
                      <a:pt x="26925" y="28233"/>
                    </a:lnTo>
                    <a:lnTo>
                      <a:pt x="27310" y="27643"/>
                    </a:lnTo>
                    <a:lnTo>
                      <a:pt x="26669" y="27258"/>
                    </a:lnTo>
                    <a:cubicBezTo>
                      <a:pt x="24745" y="26053"/>
                      <a:pt x="20104" y="23925"/>
                      <a:pt x="16206" y="23155"/>
                    </a:cubicBezTo>
                    <a:lnTo>
                      <a:pt x="3231" y="21463"/>
                    </a:lnTo>
                    <a:close/>
                    <a:moveTo>
                      <a:pt x="2334" y="23848"/>
                    </a:moveTo>
                    <a:lnTo>
                      <a:pt x="2231" y="24514"/>
                    </a:lnTo>
                    <a:lnTo>
                      <a:pt x="15206" y="26232"/>
                    </a:lnTo>
                    <a:cubicBezTo>
                      <a:pt x="18925" y="26976"/>
                      <a:pt x="24540" y="29669"/>
                      <a:pt x="25438" y="30233"/>
                    </a:cubicBezTo>
                    <a:lnTo>
                      <a:pt x="26053" y="30617"/>
                    </a:lnTo>
                    <a:lnTo>
                      <a:pt x="26412" y="30053"/>
                    </a:lnTo>
                    <a:lnTo>
                      <a:pt x="25797" y="29669"/>
                    </a:lnTo>
                    <a:cubicBezTo>
                      <a:pt x="24848" y="29079"/>
                      <a:pt x="19207" y="26335"/>
                      <a:pt x="15335" y="25566"/>
                    </a:cubicBezTo>
                    <a:lnTo>
                      <a:pt x="2334" y="23848"/>
                    </a:lnTo>
                    <a:close/>
                    <a:moveTo>
                      <a:pt x="1283" y="27592"/>
                    </a:moveTo>
                    <a:lnTo>
                      <a:pt x="1180" y="28284"/>
                    </a:lnTo>
                    <a:lnTo>
                      <a:pt x="14155" y="29976"/>
                    </a:lnTo>
                    <a:cubicBezTo>
                      <a:pt x="17771" y="30694"/>
                      <a:pt x="21232" y="32053"/>
                      <a:pt x="24361" y="33976"/>
                    </a:cubicBezTo>
                    <a:lnTo>
                      <a:pt x="25002" y="34361"/>
                    </a:lnTo>
                    <a:lnTo>
                      <a:pt x="25361" y="33797"/>
                    </a:lnTo>
                    <a:lnTo>
                      <a:pt x="24745" y="33387"/>
                    </a:lnTo>
                    <a:cubicBezTo>
                      <a:pt x="21514" y="31412"/>
                      <a:pt x="17976" y="30028"/>
                      <a:pt x="14258" y="29310"/>
                    </a:cubicBezTo>
                    <a:lnTo>
                      <a:pt x="1283" y="27592"/>
                    </a:lnTo>
                    <a:close/>
                    <a:moveTo>
                      <a:pt x="693" y="30156"/>
                    </a:moveTo>
                    <a:lnTo>
                      <a:pt x="590" y="30822"/>
                    </a:lnTo>
                    <a:lnTo>
                      <a:pt x="13565" y="32541"/>
                    </a:lnTo>
                    <a:cubicBezTo>
                      <a:pt x="17181" y="33233"/>
                      <a:pt x="20643" y="34592"/>
                      <a:pt x="23797" y="36515"/>
                    </a:cubicBezTo>
                    <a:lnTo>
                      <a:pt x="24412" y="36900"/>
                    </a:lnTo>
                    <a:lnTo>
                      <a:pt x="24771" y="36310"/>
                    </a:lnTo>
                    <a:lnTo>
                      <a:pt x="24130" y="35925"/>
                    </a:lnTo>
                    <a:cubicBezTo>
                      <a:pt x="20925" y="33951"/>
                      <a:pt x="17386" y="32566"/>
                      <a:pt x="13668" y="31874"/>
                    </a:cubicBezTo>
                    <a:lnTo>
                      <a:pt x="693" y="30156"/>
                    </a:lnTo>
                    <a:close/>
                    <a:moveTo>
                      <a:pt x="103" y="32643"/>
                    </a:moveTo>
                    <a:lnTo>
                      <a:pt x="0" y="33335"/>
                    </a:lnTo>
                    <a:lnTo>
                      <a:pt x="12975" y="35053"/>
                    </a:lnTo>
                    <a:cubicBezTo>
                      <a:pt x="16591" y="35746"/>
                      <a:pt x="20053" y="37105"/>
                      <a:pt x="23207" y="39028"/>
                    </a:cubicBezTo>
                    <a:lnTo>
                      <a:pt x="23848" y="39413"/>
                    </a:lnTo>
                    <a:lnTo>
                      <a:pt x="24181" y="38823"/>
                    </a:lnTo>
                    <a:lnTo>
                      <a:pt x="23540" y="38438"/>
                    </a:lnTo>
                    <a:cubicBezTo>
                      <a:pt x="20335" y="36464"/>
                      <a:pt x="16796" y="35079"/>
                      <a:pt x="13104" y="34361"/>
                    </a:cubicBezTo>
                    <a:lnTo>
                      <a:pt x="103" y="3264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01" name="Google Shape;801;p17"/>
              <p:cNvSpPr/>
              <p:nvPr/>
            </p:nvSpPr>
            <p:spPr>
              <a:xfrm>
                <a:off x="-1461075" y="3283625"/>
                <a:ext cx="841100" cy="995725"/>
              </a:xfrm>
              <a:custGeom>
                <a:avLst/>
                <a:gdLst/>
                <a:ahLst/>
                <a:cxnLst/>
                <a:rect l="l" t="t" r="r" b="b"/>
                <a:pathLst>
                  <a:path w="33644" h="39829" extrusionOk="0">
                    <a:moveTo>
                      <a:pt x="11739" y="1"/>
                    </a:moveTo>
                    <a:cubicBezTo>
                      <a:pt x="10432" y="1"/>
                      <a:pt x="9481" y="31"/>
                      <a:pt x="9386" y="31"/>
                    </a:cubicBezTo>
                    <a:lnTo>
                      <a:pt x="9386" y="698"/>
                    </a:lnTo>
                    <a:cubicBezTo>
                      <a:pt x="9406" y="698"/>
                      <a:pt x="10284" y="673"/>
                      <a:pt x="11526" y="673"/>
                    </a:cubicBezTo>
                    <a:cubicBezTo>
                      <a:pt x="13388" y="673"/>
                      <a:pt x="16068" y="729"/>
                      <a:pt x="17899" y="1006"/>
                    </a:cubicBezTo>
                    <a:cubicBezTo>
                      <a:pt x="22643" y="1775"/>
                      <a:pt x="29618" y="4878"/>
                      <a:pt x="32618" y="6750"/>
                    </a:cubicBezTo>
                    <a:lnTo>
                      <a:pt x="33259" y="7134"/>
                    </a:lnTo>
                    <a:lnTo>
                      <a:pt x="33644" y="6570"/>
                    </a:lnTo>
                    <a:lnTo>
                      <a:pt x="33028" y="6185"/>
                    </a:lnTo>
                    <a:cubicBezTo>
                      <a:pt x="29977" y="4288"/>
                      <a:pt x="22874" y="1108"/>
                      <a:pt x="18053" y="365"/>
                    </a:cubicBezTo>
                    <a:cubicBezTo>
                      <a:pt x="16198" y="63"/>
                      <a:pt x="13606" y="1"/>
                      <a:pt x="11739" y="1"/>
                    </a:cubicBezTo>
                    <a:close/>
                    <a:moveTo>
                      <a:pt x="8770" y="2801"/>
                    </a:moveTo>
                    <a:lnTo>
                      <a:pt x="8770" y="3493"/>
                    </a:lnTo>
                    <a:cubicBezTo>
                      <a:pt x="8847" y="3493"/>
                      <a:pt x="16130" y="3519"/>
                      <a:pt x="19258" y="4288"/>
                    </a:cubicBezTo>
                    <a:cubicBezTo>
                      <a:pt x="22976" y="5211"/>
                      <a:pt x="28489" y="7134"/>
                      <a:pt x="31746" y="9160"/>
                    </a:cubicBezTo>
                    <a:lnTo>
                      <a:pt x="32387" y="9545"/>
                    </a:lnTo>
                    <a:lnTo>
                      <a:pt x="32746" y="8980"/>
                    </a:lnTo>
                    <a:lnTo>
                      <a:pt x="32105" y="8570"/>
                    </a:lnTo>
                    <a:cubicBezTo>
                      <a:pt x="28797" y="6519"/>
                      <a:pt x="23207" y="4570"/>
                      <a:pt x="19412" y="3621"/>
                    </a:cubicBezTo>
                    <a:cubicBezTo>
                      <a:pt x="16207" y="2852"/>
                      <a:pt x="9078" y="2801"/>
                      <a:pt x="8770" y="2801"/>
                    </a:cubicBezTo>
                    <a:close/>
                    <a:moveTo>
                      <a:pt x="8129" y="5570"/>
                    </a:moveTo>
                    <a:lnTo>
                      <a:pt x="8129" y="6262"/>
                    </a:lnTo>
                    <a:cubicBezTo>
                      <a:pt x="8232" y="6262"/>
                      <a:pt x="17412" y="6467"/>
                      <a:pt x="20592" y="7570"/>
                    </a:cubicBezTo>
                    <a:cubicBezTo>
                      <a:pt x="21463" y="7878"/>
                      <a:pt x="22361" y="8160"/>
                      <a:pt x="23233" y="8442"/>
                    </a:cubicBezTo>
                    <a:cubicBezTo>
                      <a:pt x="25976" y="9314"/>
                      <a:pt x="28592" y="10160"/>
                      <a:pt x="30874" y="11570"/>
                    </a:cubicBezTo>
                    <a:lnTo>
                      <a:pt x="31490" y="11955"/>
                    </a:lnTo>
                    <a:lnTo>
                      <a:pt x="31849" y="11391"/>
                    </a:lnTo>
                    <a:lnTo>
                      <a:pt x="31208" y="11006"/>
                    </a:lnTo>
                    <a:cubicBezTo>
                      <a:pt x="28874" y="9519"/>
                      <a:pt x="26079" y="8647"/>
                      <a:pt x="23412" y="7801"/>
                    </a:cubicBezTo>
                    <a:cubicBezTo>
                      <a:pt x="22540" y="7519"/>
                      <a:pt x="21669" y="7237"/>
                      <a:pt x="20797" y="6929"/>
                    </a:cubicBezTo>
                    <a:cubicBezTo>
                      <a:pt x="17540" y="5801"/>
                      <a:pt x="8514" y="5570"/>
                      <a:pt x="8129" y="5570"/>
                    </a:cubicBezTo>
                    <a:close/>
                    <a:moveTo>
                      <a:pt x="6822" y="9596"/>
                    </a:moveTo>
                    <a:lnTo>
                      <a:pt x="6745" y="10263"/>
                    </a:lnTo>
                    <a:lnTo>
                      <a:pt x="19694" y="11981"/>
                    </a:lnTo>
                    <a:cubicBezTo>
                      <a:pt x="23310" y="12699"/>
                      <a:pt x="26771" y="14032"/>
                      <a:pt x="29925" y="15981"/>
                    </a:cubicBezTo>
                    <a:lnTo>
                      <a:pt x="30566" y="16365"/>
                    </a:lnTo>
                    <a:lnTo>
                      <a:pt x="30925" y="15776"/>
                    </a:lnTo>
                    <a:lnTo>
                      <a:pt x="30284" y="15391"/>
                    </a:lnTo>
                    <a:cubicBezTo>
                      <a:pt x="27079" y="13417"/>
                      <a:pt x="23515" y="12032"/>
                      <a:pt x="19822" y="11314"/>
                    </a:cubicBezTo>
                    <a:lnTo>
                      <a:pt x="6822" y="9596"/>
                    </a:lnTo>
                    <a:close/>
                    <a:moveTo>
                      <a:pt x="5950" y="12006"/>
                    </a:moveTo>
                    <a:lnTo>
                      <a:pt x="5847" y="12673"/>
                    </a:lnTo>
                    <a:lnTo>
                      <a:pt x="18822" y="14391"/>
                    </a:lnTo>
                    <a:cubicBezTo>
                      <a:pt x="22438" y="15109"/>
                      <a:pt x="25900" y="16442"/>
                      <a:pt x="29054" y="18391"/>
                    </a:cubicBezTo>
                    <a:lnTo>
                      <a:pt x="29669" y="18776"/>
                    </a:lnTo>
                    <a:lnTo>
                      <a:pt x="30054" y="18186"/>
                    </a:lnTo>
                    <a:lnTo>
                      <a:pt x="29413" y="17801"/>
                    </a:lnTo>
                    <a:cubicBezTo>
                      <a:pt x="26182" y="15827"/>
                      <a:pt x="22643" y="14442"/>
                      <a:pt x="18925" y="13724"/>
                    </a:cubicBezTo>
                    <a:lnTo>
                      <a:pt x="5950" y="12006"/>
                    </a:lnTo>
                    <a:close/>
                    <a:moveTo>
                      <a:pt x="5052" y="14417"/>
                    </a:moveTo>
                    <a:lnTo>
                      <a:pt x="4975" y="15109"/>
                    </a:lnTo>
                    <a:lnTo>
                      <a:pt x="17925" y="16801"/>
                    </a:lnTo>
                    <a:cubicBezTo>
                      <a:pt x="21540" y="17519"/>
                      <a:pt x="25028" y="18853"/>
                      <a:pt x="28156" y="20802"/>
                    </a:cubicBezTo>
                    <a:lnTo>
                      <a:pt x="28797" y="21186"/>
                    </a:lnTo>
                    <a:lnTo>
                      <a:pt x="29156" y="20596"/>
                    </a:lnTo>
                    <a:lnTo>
                      <a:pt x="28515" y="20212"/>
                    </a:lnTo>
                    <a:cubicBezTo>
                      <a:pt x="25310" y="18237"/>
                      <a:pt x="21745" y="16853"/>
                      <a:pt x="18053" y="16135"/>
                    </a:cubicBezTo>
                    <a:lnTo>
                      <a:pt x="5052" y="14417"/>
                    </a:lnTo>
                    <a:close/>
                    <a:moveTo>
                      <a:pt x="4078" y="19443"/>
                    </a:moveTo>
                    <a:lnTo>
                      <a:pt x="4001" y="20109"/>
                    </a:lnTo>
                    <a:lnTo>
                      <a:pt x="16950" y="21827"/>
                    </a:lnTo>
                    <a:cubicBezTo>
                      <a:pt x="20566" y="22545"/>
                      <a:pt x="24028" y="23879"/>
                      <a:pt x="27182" y="25827"/>
                    </a:cubicBezTo>
                    <a:lnTo>
                      <a:pt x="27823" y="26212"/>
                    </a:lnTo>
                    <a:lnTo>
                      <a:pt x="28156" y="25622"/>
                    </a:lnTo>
                    <a:lnTo>
                      <a:pt x="27541" y="25238"/>
                    </a:lnTo>
                    <a:cubicBezTo>
                      <a:pt x="24310" y="23263"/>
                      <a:pt x="20771" y="21879"/>
                      <a:pt x="17079" y="21161"/>
                    </a:cubicBezTo>
                    <a:lnTo>
                      <a:pt x="4078" y="19443"/>
                    </a:lnTo>
                    <a:close/>
                    <a:moveTo>
                      <a:pt x="3180" y="21853"/>
                    </a:moveTo>
                    <a:lnTo>
                      <a:pt x="3103" y="22520"/>
                    </a:lnTo>
                    <a:lnTo>
                      <a:pt x="16053" y="24238"/>
                    </a:lnTo>
                    <a:cubicBezTo>
                      <a:pt x="19874" y="24981"/>
                      <a:pt x="24438" y="27058"/>
                      <a:pt x="26284" y="28212"/>
                    </a:cubicBezTo>
                    <a:lnTo>
                      <a:pt x="26925" y="28623"/>
                    </a:lnTo>
                    <a:lnTo>
                      <a:pt x="27284" y="28033"/>
                    </a:lnTo>
                    <a:lnTo>
                      <a:pt x="26643" y="27648"/>
                    </a:lnTo>
                    <a:cubicBezTo>
                      <a:pt x="24720" y="26443"/>
                      <a:pt x="20079" y="24340"/>
                      <a:pt x="16181" y="23571"/>
                    </a:cubicBezTo>
                    <a:lnTo>
                      <a:pt x="3180" y="21853"/>
                    </a:lnTo>
                    <a:close/>
                    <a:moveTo>
                      <a:pt x="2309" y="24263"/>
                    </a:moveTo>
                    <a:lnTo>
                      <a:pt x="2232" y="24930"/>
                    </a:lnTo>
                    <a:lnTo>
                      <a:pt x="15181" y="26648"/>
                    </a:lnTo>
                    <a:cubicBezTo>
                      <a:pt x="18925" y="27392"/>
                      <a:pt x="24515" y="30084"/>
                      <a:pt x="25412" y="30623"/>
                    </a:cubicBezTo>
                    <a:lnTo>
                      <a:pt x="26053" y="31007"/>
                    </a:lnTo>
                    <a:lnTo>
                      <a:pt x="26387" y="30443"/>
                    </a:lnTo>
                    <a:lnTo>
                      <a:pt x="25771" y="30058"/>
                    </a:lnTo>
                    <a:cubicBezTo>
                      <a:pt x="24823" y="29469"/>
                      <a:pt x="19181" y="26751"/>
                      <a:pt x="15309" y="25981"/>
                    </a:cubicBezTo>
                    <a:lnTo>
                      <a:pt x="2309" y="24263"/>
                    </a:lnTo>
                    <a:close/>
                    <a:moveTo>
                      <a:pt x="1257" y="28007"/>
                    </a:moveTo>
                    <a:lnTo>
                      <a:pt x="1180" y="28674"/>
                    </a:lnTo>
                    <a:lnTo>
                      <a:pt x="14130" y="30392"/>
                    </a:lnTo>
                    <a:cubicBezTo>
                      <a:pt x="17745" y="31110"/>
                      <a:pt x="21207" y="32443"/>
                      <a:pt x="24361" y="34392"/>
                    </a:cubicBezTo>
                    <a:lnTo>
                      <a:pt x="24976" y="34777"/>
                    </a:lnTo>
                    <a:lnTo>
                      <a:pt x="25335" y="34187"/>
                    </a:lnTo>
                    <a:lnTo>
                      <a:pt x="24720" y="33802"/>
                    </a:lnTo>
                    <a:cubicBezTo>
                      <a:pt x="21489" y="31828"/>
                      <a:pt x="17950" y="30443"/>
                      <a:pt x="14258" y="29725"/>
                    </a:cubicBezTo>
                    <a:lnTo>
                      <a:pt x="1257" y="28007"/>
                    </a:lnTo>
                    <a:close/>
                    <a:moveTo>
                      <a:pt x="667" y="30520"/>
                    </a:moveTo>
                    <a:lnTo>
                      <a:pt x="591" y="31212"/>
                    </a:lnTo>
                    <a:lnTo>
                      <a:pt x="13566" y="32905"/>
                    </a:lnTo>
                    <a:cubicBezTo>
                      <a:pt x="17155" y="33623"/>
                      <a:pt x="20617" y="34982"/>
                      <a:pt x="23771" y="36905"/>
                    </a:cubicBezTo>
                    <a:lnTo>
                      <a:pt x="24412" y="37290"/>
                    </a:lnTo>
                    <a:lnTo>
                      <a:pt x="24746" y="36726"/>
                    </a:lnTo>
                    <a:lnTo>
                      <a:pt x="24130" y="36315"/>
                    </a:lnTo>
                    <a:cubicBezTo>
                      <a:pt x="20899" y="34341"/>
                      <a:pt x="17361" y="32956"/>
                      <a:pt x="13668" y="32238"/>
                    </a:cubicBezTo>
                    <a:lnTo>
                      <a:pt x="667" y="30520"/>
                    </a:lnTo>
                    <a:close/>
                    <a:moveTo>
                      <a:pt x="103" y="33059"/>
                    </a:moveTo>
                    <a:lnTo>
                      <a:pt x="1" y="33725"/>
                    </a:lnTo>
                    <a:lnTo>
                      <a:pt x="12950" y="35443"/>
                    </a:lnTo>
                    <a:cubicBezTo>
                      <a:pt x="16566" y="36136"/>
                      <a:pt x="20027" y="37495"/>
                      <a:pt x="23181" y="39418"/>
                    </a:cubicBezTo>
                    <a:lnTo>
                      <a:pt x="23797" y="39828"/>
                    </a:lnTo>
                    <a:lnTo>
                      <a:pt x="24156" y="39238"/>
                    </a:lnTo>
                    <a:lnTo>
                      <a:pt x="23515" y="38854"/>
                    </a:lnTo>
                    <a:cubicBezTo>
                      <a:pt x="20310" y="36879"/>
                      <a:pt x="16745" y="35495"/>
                      <a:pt x="13053" y="34777"/>
                    </a:cubicBezTo>
                    <a:lnTo>
                      <a:pt x="103" y="3305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802" name="Google Shape;802;p17"/>
          <p:cNvGrpSpPr/>
          <p:nvPr/>
        </p:nvGrpSpPr>
        <p:grpSpPr>
          <a:xfrm rot="4586258">
            <a:off x="9329091" y="4983631"/>
            <a:ext cx="4041356" cy="3976333"/>
            <a:chOff x="7235149" y="-718650"/>
            <a:chExt cx="3031064" cy="2982297"/>
          </a:xfrm>
        </p:grpSpPr>
        <p:grpSp>
          <p:nvGrpSpPr>
            <p:cNvPr id="803" name="Google Shape;803;p17"/>
            <p:cNvGrpSpPr/>
            <p:nvPr/>
          </p:nvGrpSpPr>
          <p:grpSpPr>
            <a:xfrm rot="-4962260" flipH="1">
              <a:off x="7958573" y="-653239"/>
              <a:ext cx="596905" cy="1865484"/>
              <a:chOff x="-1858600" y="2385325"/>
              <a:chExt cx="523125" cy="1635025"/>
            </a:xfrm>
          </p:grpSpPr>
          <p:sp>
            <p:nvSpPr>
              <p:cNvPr id="804" name="Google Shape;804;p17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05" name="Google Shape;805;p17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06" name="Google Shape;806;p17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07" name="Google Shape;807;p17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808" name="Google Shape;808;p17"/>
            <p:cNvGrpSpPr/>
            <p:nvPr/>
          </p:nvGrpSpPr>
          <p:grpSpPr>
            <a:xfrm rot="-4962260" flipH="1">
              <a:off x="7743302" y="-357136"/>
              <a:ext cx="1178407" cy="2061785"/>
              <a:chOff x="-1779100" y="2408800"/>
              <a:chExt cx="1032750" cy="1807075"/>
            </a:xfrm>
          </p:grpSpPr>
          <p:sp>
            <p:nvSpPr>
              <p:cNvPr id="809" name="Google Shape;809;p17"/>
              <p:cNvSpPr/>
              <p:nvPr/>
            </p:nvSpPr>
            <p:spPr>
              <a:xfrm>
                <a:off x="-1779100" y="2498825"/>
                <a:ext cx="1032750" cy="1717050"/>
              </a:xfrm>
              <a:custGeom>
                <a:avLst/>
                <a:gdLst/>
                <a:ahLst/>
                <a:cxnLst/>
                <a:rect l="l" t="t" r="r" b="b"/>
                <a:pathLst>
                  <a:path w="41310" h="68682" extrusionOk="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10" name="Google Shape;810;p17"/>
              <p:cNvSpPr/>
              <p:nvPr/>
            </p:nvSpPr>
            <p:spPr>
              <a:xfrm>
                <a:off x="-1776550" y="2408800"/>
                <a:ext cx="973150" cy="1753225"/>
              </a:xfrm>
              <a:custGeom>
                <a:avLst/>
                <a:gdLst/>
                <a:ahLst/>
                <a:cxnLst/>
                <a:rect l="l" t="t" r="r" b="b"/>
                <a:pathLst>
                  <a:path w="38926" h="70129" extrusionOk="0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11" name="Google Shape;811;p17"/>
              <p:cNvSpPr/>
              <p:nvPr/>
            </p:nvSpPr>
            <p:spPr>
              <a:xfrm>
                <a:off x="-1311125" y="2430900"/>
                <a:ext cx="402150" cy="319125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2765" extrusionOk="0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12" name="Google Shape;812;p17"/>
              <p:cNvSpPr/>
              <p:nvPr/>
            </p:nvSpPr>
            <p:spPr>
              <a:xfrm>
                <a:off x="-1775275" y="2546100"/>
                <a:ext cx="795475" cy="1591550"/>
              </a:xfrm>
              <a:custGeom>
                <a:avLst/>
                <a:gdLst/>
                <a:ahLst/>
                <a:cxnLst/>
                <a:rect l="l" t="t" r="r" b="b"/>
                <a:pathLst>
                  <a:path w="31819" h="63662" extrusionOk="0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813" name="Google Shape;813;p17"/>
            <p:cNvGrpSpPr/>
            <p:nvPr/>
          </p:nvGrpSpPr>
          <p:grpSpPr>
            <a:xfrm rot="-3828478" flipH="1">
              <a:off x="7664496" y="-324322"/>
              <a:ext cx="2244432" cy="2193641"/>
              <a:chOff x="-623774" y="407959"/>
              <a:chExt cx="2317309" cy="2264556"/>
            </a:xfrm>
          </p:grpSpPr>
          <p:grpSp>
            <p:nvGrpSpPr>
              <p:cNvPr id="814" name="Google Shape;814;p17"/>
              <p:cNvGrpSpPr/>
              <p:nvPr/>
            </p:nvGrpSpPr>
            <p:grpSpPr>
              <a:xfrm rot="1413719">
                <a:off x="-360763" y="695549"/>
                <a:ext cx="1791287" cy="1689375"/>
                <a:chOff x="-2055400" y="3174000"/>
                <a:chExt cx="1520600" cy="1434200"/>
              </a:xfrm>
            </p:grpSpPr>
            <p:sp>
              <p:nvSpPr>
                <p:cNvPr id="815" name="Google Shape;815;p17"/>
                <p:cNvSpPr/>
                <p:nvPr/>
              </p:nvSpPr>
              <p:spPr>
                <a:xfrm>
                  <a:off x="-2007975" y="3215025"/>
                  <a:ext cx="147317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27" h="55727" extrusionOk="0">
                      <a:moveTo>
                        <a:pt x="49062" y="0"/>
                      </a:moveTo>
                      <a:cubicBezTo>
                        <a:pt x="48551" y="0"/>
                        <a:pt x="48041" y="36"/>
                        <a:pt x="47542" y="108"/>
                      </a:cubicBezTo>
                      <a:cubicBezTo>
                        <a:pt x="43618" y="698"/>
                        <a:pt x="40182" y="3005"/>
                        <a:pt x="37054" y="5441"/>
                      </a:cubicBezTo>
                      <a:cubicBezTo>
                        <a:pt x="28669" y="11980"/>
                        <a:pt x="21566" y="19955"/>
                        <a:pt x="15489" y="28674"/>
                      </a:cubicBezTo>
                      <a:cubicBezTo>
                        <a:pt x="13386" y="31725"/>
                        <a:pt x="11591" y="33828"/>
                        <a:pt x="9309" y="36725"/>
                      </a:cubicBezTo>
                      <a:cubicBezTo>
                        <a:pt x="4366" y="43026"/>
                        <a:pt x="2390" y="53266"/>
                        <a:pt x="9" y="55718"/>
                      </a:cubicBezTo>
                      <a:lnTo>
                        <a:pt x="9" y="55718"/>
                      </a:lnTo>
                      <a:cubicBezTo>
                        <a:pt x="12574" y="42822"/>
                        <a:pt x="31237" y="29697"/>
                        <a:pt x="46849" y="20724"/>
                      </a:cubicBezTo>
                      <a:cubicBezTo>
                        <a:pt x="49901" y="18981"/>
                        <a:pt x="53055" y="17237"/>
                        <a:pt x="55363" y="14596"/>
                      </a:cubicBezTo>
                      <a:cubicBezTo>
                        <a:pt x="57645" y="11955"/>
                        <a:pt x="58927" y="8083"/>
                        <a:pt x="57542" y="4852"/>
                      </a:cubicBezTo>
                      <a:cubicBezTo>
                        <a:pt x="56177" y="1674"/>
                        <a:pt x="52567" y="0"/>
                        <a:pt x="49062" y="0"/>
                      </a:cubicBezTo>
                      <a:close/>
                      <a:moveTo>
                        <a:pt x="9" y="55718"/>
                      </a:moveTo>
                      <a:lnTo>
                        <a:pt x="9" y="55718"/>
                      </a:lnTo>
                      <a:cubicBezTo>
                        <a:pt x="6" y="55720"/>
                        <a:pt x="4" y="55723"/>
                        <a:pt x="1" y="55726"/>
                      </a:cubicBezTo>
                      <a:cubicBezTo>
                        <a:pt x="4" y="55723"/>
                        <a:pt x="6" y="55720"/>
                        <a:pt x="9" y="5571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816" name="Google Shape;816;p17"/>
                <p:cNvSpPr/>
                <p:nvPr/>
              </p:nvSpPr>
              <p:spPr>
                <a:xfrm>
                  <a:off x="-2055400" y="3174000"/>
                  <a:ext cx="147252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01" h="55727" extrusionOk="0">
                      <a:moveTo>
                        <a:pt x="49036" y="0"/>
                      </a:moveTo>
                      <a:cubicBezTo>
                        <a:pt x="48525" y="0"/>
                        <a:pt x="48015" y="36"/>
                        <a:pt x="47516" y="108"/>
                      </a:cubicBezTo>
                      <a:cubicBezTo>
                        <a:pt x="43592" y="697"/>
                        <a:pt x="40156" y="3005"/>
                        <a:pt x="37028" y="5441"/>
                      </a:cubicBezTo>
                      <a:lnTo>
                        <a:pt x="37053" y="5441"/>
                      </a:lnTo>
                      <a:cubicBezTo>
                        <a:pt x="28643" y="11980"/>
                        <a:pt x="21540" y="19955"/>
                        <a:pt x="15488" y="28673"/>
                      </a:cubicBezTo>
                      <a:cubicBezTo>
                        <a:pt x="13386" y="31725"/>
                        <a:pt x="11565" y="33828"/>
                        <a:pt x="9283" y="36725"/>
                      </a:cubicBezTo>
                      <a:cubicBezTo>
                        <a:pt x="4334" y="43033"/>
                        <a:pt x="2359" y="53290"/>
                        <a:pt x="0" y="55726"/>
                      </a:cubicBezTo>
                      <a:cubicBezTo>
                        <a:pt x="12565" y="42828"/>
                        <a:pt x="31207" y="29699"/>
                        <a:pt x="46823" y="20724"/>
                      </a:cubicBezTo>
                      <a:cubicBezTo>
                        <a:pt x="49875" y="18981"/>
                        <a:pt x="53029" y="17237"/>
                        <a:pt x="55336" y="14596"/>
                      </a:cubicBezTo>
                      <a:cubicBezTo>
                        <a:pt x="57619" y="11955"/>
                        <a:pt x="58901" y="8083"/>
                        <a:pt x="57516" y="4852"/>
                      </a:cubicBezTo>
                      <a:cubicBezTo>
                        <a:pt x="56151" y="1674"/>
                        <a:pt x="52541" y="0"/>
                        <a:pt x="4903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817" name="Google Shape;817;p17"/>
                <p:cNvSpPr/>
                <p:nvPr/>
              </p:nvSpPr>
              <p:spPr>
                <a:xfrm>
                  <a:off x="-1083325" y="3219875"/>
                  <a:ext cx="461350" cy="20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54" h="8139" extrusionOk="0">
                      <a:moveTo>
                        <a:pt x="8731" y="282"/>
                      </a:moveTo>
                      <a:cubicBezTo>
                        <a:pt x="8661" y="282"/>
                        <a:pt x="8587" y="347"/>
                        <a:pt x="8607" y="427"/>
                      </a:cubicBezTo>
                      <a:cubicBezTo>
                        <a:pt x="8607" y="452"/>
                        <a:pt x="8633" y="452"/>
                        <a:pt x="8633" y="478"/>
                      </a:cubicBezTo>
                      <a:cubicBezTo>
                        <a:pt x="8669" y="496"/>
                        <a:pt x="8705" y="514"/>
                        <a:pt x="8741" y="514"/>
                      </a:cubicBezTo>
                      <a:cubicBezTo>
                        <a:pt x="8756" y="514"/>
                        <a:pt x="8771" y="511"/>
                        <a:pt x="8786" y="504"/>
                      </a:cubicBezTo>
                      <a:cubicBezTo>
                        <a:pt x="8889" y="452"/>
                        <a:pt x="8889" y="350"/>
                        <a:pt x="8786" y="298"/>
                      </a:cubicBezTo>
                      <a:cubicBezTo>
                        <a:pt x="8770" y="287"/>
                        <a:pt x="8750" y="282"/>
                        <a:pt x="8731" y="282"/>
                      </a:cubicBezTo>
                      <a:close/>
                      <a:moveTo>
                        <a:pt x="11359" y="1"/>
                      </a:moveTo>
                      <a:cubicBezTo>
                        <a:pt x="11294" y="1"/>
                        <a:pt x="11229" y="21"/>
                        <a:pt x="11171" y="68"/>
                      </a:cubicBezTo>
                      <a:cubicBezTo>
                        <a:pt x="11120" y="119"/>
                        <a:pt x="11094" y="145"/>
                        <a:pt x="11069" y="196"/>
                      </a:cubicBezTo>
                      <a:cubicBezTo>
                        <a:pt x="10992" y="375"/>
                        <a:pt x="11017" y="581"/>
                        <a:pt x="11145" y="709"/>
                      </a:cubicBezTo>
                      <a:cubicBezTo>
                        <a:pt x="11221" y="785"/>
                        <a:pt x="11314" y="819"/>
                        <a:pt x="11405" y="819"/>
                      </a:cubicBezTo>
                      <a:cubicBezTo>
                        <a:pt x="11590" y="819"/>
                        <a:pt x="11769" y="676"/>
                        <a:pt x="11787" y="452"/>
                      </a:cubicBezTo>
                      <a:cubicBezTo>
                        <a:pt x="11806" y="234"/>
                        <a:pt x="11581" y="1"/>
                        <a:pt x="11359" y="1"/>
                      </a:cubicBezTo>
                      <a:close/>
                      <a:moveTo>
                        <a:pt x="14759" y="611"/>
                      </a:moveTo>
                      <a:cubicBezTo>
                        <a:pt x="14635" y="611"/>
                        <a:pt x="14488" y="737"/>
                        <a:pt x="14530" y="863"/>
                      </a:cubicBezTo>
                      <a:cubicBezTo>
                        <a:pt x="14530" y="888"/>
                        <a:pt x="14556" y="914"/>
                        <a:pt x="14556" y="940"/>
                      </a:cubicBezTo>
                      <a:cubicBezTo>
                        <a:pt x="14606" y="989"/>
                        <a:pt x="14666" y="1017"/>
                        <a:pt x="14730" y="1017"/>
                      </a:cubicBezTo>
                      <a:cubicBezTo>
                        <a:pt x="14765" y="1017"/>
                        <a:pt x="14802" y="1009"/>
                        <a:pt x="14838" y="991"/>
                      </a:cubicBezTo>
                      <a:cubicBezTo>
                        <a:pt x="14992" y="914"/>
                        <a:pt x="14992" y="709"/>
                        <a:pt x="14838" y="632"/>
                      </a:cubicBezTo>
                      <a:cubicBezTo>
                        <a:pt x="14814" y="618"/>
                        <a:pt x="14787" y="611"/>
                        <a:pt x="14759" y="611"/>
                      </a:cubicBezTo>
                      <a:close/>
                      <a:moveTo>
                        <a:pt x="7128" y="1616"/>
                      </a:moveTo>
                      <a:cubicBezTo>
                        <a:pt x="7063" y="1616"/>
                        <a:pt x="6998" y="1637"/>
                        <a:pt x="6940" y="1683"/>
                      </a:cubicBezTo>
                      <a:cubicBezTo>
                        <a:pt x="6889" y="1709"/>
                        <a:pt x="6863" y="1760"/>
                        <a:pt x="6838" y="1811"/>
                      </a:cubicBezTo>
                      <a:cubicBezTo>
                        <a:pt x="6761" y="1965"/>
                        <a:pt x="6786" y="2170"/>
                        <a:pt x="6914" y="2324"/>
                      </a:cubicBezTo>
                      <a:cubicBezTo>
                        <a:pt x="6987" y="2389"/>
                        <a:pt x="7075" y="2418"/>
                        <a:pt x="7161" y="2418"/>
                      </a:cubicBezTo>
                      <a:cubicBezTo>
                        <a:pt x="7351" y="2418"/>
                        <a:pt x="7538" y="2279"/>
                        <a:pt x="7556" y="2068"/>
                      </a:cubicBezTo>
                      <a:cubicBezTo>
                        <a:pt x="7575" y="1850"/>
                        <a:pt x="7350" y="1616"/>
                        <a:pt x="7128" y="1616"/>
                      </a:cubicBezTo>
                      <a:close/>
                      <a:moveTo>
                        <a:pt x="4071" y="2071"/>
                      </a:moveTo>
                      <a:cubicBezTo>
                        <a:pt x="3935" y="2071"/>
                        <a:pt x="3797" y="2181"/>
                        <a:pt x="3837" y="2324"/>
                      </a:cubicBezTo>
                      <a:cubicBezTo>
                        <a:pt x="3863" y="2350"/>
                        <a:pt x="3863" y="2376"/>
                        <a:pt x="3889" y="2401"/>
                      </a:cubicBezTo>
                      <a:cubicBezTo>
                        <a:pt x="3938" y="2451"/>
                        <a:pt x="3999" y="2479"/>
                        <a:pt x="4063" y="2479"/>
                      </a:cubicBezTo>
                      <a:cubicBezTo>
                        <a:pt x="4098" y="2479"/>
                        <a:pt x="4134" y="2471"/>
                        <a:pt x="4171" y="2452"/>
                      </a:cubicBezTo>
                      <a:cubicBezTo>
                        <a:pt x="4325" y="2376"/>
                        <a:pt x="4325" y="2170"/>
                        <a:pt x="4171" y="2093"/>
                      </a:cubicBezTo>
                      <a:cubicBezTo>
                        <a:pt x="4140" y="2078"/>
                        <a:pt x="4105" y="2071"/>
                        <a:pt x="4071" y="2071"/>
                      </a:cubicBezTo>
                      <a:close/>
                      <a:moveTo>
                        <a:pt x="13880" y="2168"/>
                      </a:moveTo>
                      <a:cubicBezTo>
                        <a:pt x="13496" y="2168"/>
                        <a:pt x="13071" y="2519"/>
                        <a:pt x="13197" y="2940"/>
                      </a:cubicBezTo>
                      <a:lnTo>
                        <a:pt x="13171" y="2914"/>
                      </a:lnTo>
                      <a:lnTo>
                        <a:pt x="13171" y="2914"/>
                      </a:lnTo>
                      <a:cubicBezTo>
                        <a:pt x="13197" y="3017"/>
                        <a:pt x="13248" y="3068"/>
                        <a:pt x="13299" y="3145"/>
                      </a:cubicBezTo>
                      <a:cubicBezTo>
                        <a:pt x="13438" y="3300"/>
                        <a:pt x="13634" y="3386"/>
                        <a:pt x="13834" y="3386"/>
                      </a:cubicBezTo>
                      <a:cubicBezTo>
                        <a:pt x="13931" y="3386"/>
                        <a:pt x="14028" y="3366"/>
                        <a:pt x="14120" y="3324"/>
                      </a:cubicBezTo>
                      <a:cubicBezTo>
                        <a:pt x="14582" y="3119"/>
                        <a:pt x="14582" y="2452"/>
                        <a:pt x="14120" y="2222"/>
                      </a:cubicBezTo>
                      <a:cubicBezTo>
                        <a:pt x="14046" y="2185"/>
                        <a:pt x="13964" y="2168"/>
                        <a:pt x="13880" y="2168"/>
                      </a:cubicBezTo>
                      <a:close/>
                      <a:moveTo>
                        <a:pt x="11052" y="2873"/>
                      </a:moveTo>
                      <a:cubicBezTo>
                        <a:pt x="10986" y="2873"/>
                        <a:pt x="10922" y="2893"/>
                        <a:pt x="10863" y="2940"/>
                      </a:cubicBezTo>
                      <a:cubicBezTo>
                        <a:pt x="10812" y="2965"/>
                        <a:pt x="10786" y="3017"/>
                        <a:pt x="10761" y="3068"/>
                      </a:cubicBezTo>
                      <a:cubicBezTo>
                        <a:pt x="10658" y="3222"/>
                        <a:pt x="10710" y="3427"/>
                        <a:pt x="10838" y="3581"/>
                      </a:cubicBezTo>
                      <a:cubicBezTo>
                        <a:pt x="10910" y="3645"/>
                        <a:pt x="10998" y="3674"/>
                        <a:pt x="11085" y="3674"/>
                      </a:cubicBezTo>
                      <a:cubicBezTo>
                        <a:pt x="11275" y="3674"/>
                        <a:pt x="11461" y="3535"/>
                        <a:pt x="11479" y="3324"/>
                      </a:cubicBezTo>
                      <a:cubicBezTo>
                        <a:pt x="11499" y="3106"/>
                        <a:pt x="11273" y="2873"/>
                        <a:pt x="11052" y="2873"/>
                      </a:cubicBezTo>
                      <a:close/>
                      <a:moveTo>
                        <a:pt x="16379" y="3486"/>
                      </a:moveTo>
                      <a:cubicBezTo>
                        <a:pt x="16118" y="3486"/>
                        <a:pt x="15832" y="3726"/>
                        <a:pt x="15915" y="4017"/>
                      </a:cubicBezTo>
                      <a:cubicBezTo>
                        <a:pt x="15915" y="4068"/>
                        <a:pt x="15941" y="4119"/>
                        <a:pt x="15992" y="4170"/>
                      </a:cubicBezTo>
                      <a:cubicBezTo>
                        <a:pt x="16098" y="4277"/>
                        <a:pt x="16241" y="4334"/>
                        <a:pt x="16378" y="4334"/>
                      </a:cubicBezTo>
                      <a:cubicBezTo>
                        <a:pt x="16440" y="4334"/>
                        <a:pt x="16500" y="4323"/>
                        <a:pt x="16556" y="4299"/>
                      </a:cubicBezTo>
                      <a:cubicBezTo>
                        <a:pt x="16889" y="4145"/>
                        <a:pt x="16889" y="3683"/>
                        <a:pt x="16556" y="3529"/>
                      </a:cubicBezTo>
                      <a:cubicBezTo>
                        <a:pt x="16502" y="3500"/>
                        <a:pt x="16441" y="3486"/>
                        <a:pt x="16379" y="3486"/>
                      </a:cubicBezTo>
                      <a:close/>
                      <a:moveTo>
                        <a:pt x="4904" y="3922"/>
                      </a:moveTo>
                      <a:cubicBezTo>
                        <a:pt x="4663" y="3922"/>
                        <a:pt x="4396" y="4153"/>
                        <a:pt x="4478" y="4401"/>
                      </a:cubicBezTo>
                      <a:cubicBezTo>
                        <a:pt x="4478" y="4453"/>
                        <a:pt x="4504" y="4504"/>
                        <a:pt x="4555" y="4529"/>
                      </a:cubicBezTo>
                      <a:cubicBezTo>
                        <a:pt x="4644" y="4636"/>
                        <a:pt x="4769" y="4693"/>
                        <a:pt x="4897" y="4693"/>
                      </a:cubicBezTo>
                      <a:cubicBezTo>
                        <a:pt x="4955" y="4693"/>
                        <a:pt x="5013" y="4681"/>
                        <a:pt x="5068" y="4658"/>
                      </a:cubicBezTo>
                      <a:cubicBezTo>
                        <a:pt x="5376" y="4529"/>
                        <a:pt x="5376" y="4094"/>
                        <a:pt x="5068" y="3965"/>
                      </a:cubicBezTo>
                      <a:cubicBezTo>
                        <a:pt x="5018" y="3935"/>
                        <a:pt x="4962" y="3922"/>
                        <a:pt x="4904" y="3922"/>
                      </a:cubicBezTo>
                      <a:close/>
                      <a:moveTo>
                        <a:pt x="9543" y="4424"/>
                      </a:moveTo>
                      <a:cubicBezTo>
                        <a:pt x="9154" y="4424"/>
                        <a:pt x="8716" y="4772"/>
                        <a:pt x="8863" y="5171"/>
                      </a:cubicBezTo>
                      <a:lnTo>
                        <a:pt x="8838" y="5171"/>
                      </a:lnTo>
                      <a:cubicBezTo>
                        <a:pt x="8863" y="5247"/>
                        <a:pt x="8915" y="5324"/>
                        <a:pt x="8966" y="5376"/>
                      </a:cubicBezTo>
                      <a:cubicBezTo>
                        <a:pt x="9111" y="5539"/>
                        <a:pt x="9321" y="5625"/>
                        <a:pt x="9531" y="5625"/>
                      </a:cubicBezTo>
                      <a:cubicBezTo>
                        <a:pt x="9617" y="5625"/>
                        <a:pt x="9704" y="5611"/>
                        <a:pt x="9786" y="5581"/>
                      </a:cubicBezTo>
                      <a:cubicBezTo>
                        <a:pt x="10248" y="5350"/>
                        <a:pt x="10248" y="4709"/>
                        <a:pt x="9786" y="4478"/>
                      </a:cubicBezTo>
                      <a:cubicBezTo>
                        <a:pt x="9712" y="4441"/>
                        <a:pt x="9629" y="4424"/>
                        <a:pt x="9543" y="4424"/>
                      </a:cubicBezTo>
                      <a:close/>
                      <a:moveTo>
                        <a:pt x="803" y="4566"/>
                      </a:moveTo>
                      <a:cubicBezTo>
                        <a:pt x="420" y="4566"/>
                        <a:pt x="1" y="4912"/>
                        <a:pt x="145" y="5324"/>
                      </a:cubicBezTo>
                      <a:lnTo>
                        <a:pt x="119" y="5324"/>
                      </a:lnTo>
                      <a:cubicBezTo>
                        <a:pt x="145" y="5401"/>
                        <a:pt x="196" y="5478"/>
                        <a:pt x="247" y="5530"/>
                      </a:cubicBezTo>
                      <a:cubicBezTo>
                        <a:pt x="393" y="5693"/>
                        <a:pt x="602" y="5779"/>
                        <a:pt x="812" y="5779"/>
                      </a:cubicBezTo>
                      <a:cubicBezTo>
                        <a:pt x="899" y="5779"/>
                        <a:pt x="986" y="5765"/>
                        <a:pt x="1068" y="5735"/>
                      </a:cubicBezTo>
                      <a:cubicBezTo>
                        <a:pt x="1530" y="5504"/>
                        <a:pt x="1530" y="4837"/>
                        <a:pt x="1068" y="4632"/>
                      </a:cubicBezTo>
                      <a:cubicBezTo>
                        <a:pt x="988" y="4587"/>
                        <a:pt x="896" y="4566"/>
                        <a:pt x="803" y="4566"/>
                      </a:cubicBezTo>
                      <a:close/>
                      <a:moveTo>
                        <a:pt x="15597" y="5507"/>
                      </a:moveTo>
                      <a:cubicBezTo>
                        <a:pt x="15474" y="5507"/>
                        <a:pt x="15336" y="5617"/>
                        <a:pt x="15376" y="5760"/>
                      </a:cubicBezTo>
                      <a:cubicBezTo>
                        <a:pt x="15376" y="5786"/>
                        <a:pt x="15402" y="5812"/>
                        <a:pt x="15428" y="5837"/>
                      </a:cubicBezTo>
                      <a:cubicBezTo>
                        <a:pt x="15461" y="5887"/>
                        <a:pt x="15515" y="5915"/>
                        <a:pt x="15577" y="5915"/>
                      </a:cubicBezTo>
                      <a:cubicBezTo>
                        <a:pt x="15612" y="5915"/>
                        <a:pt x="15648" y="5907"/>
                        <a:pt x="15684" y="5889"/>
                      </a:cubicBezTo>
                      <a:cubicBezTo>
                        <a:pt x="15838" y="5812"/>
                        <a:pt x="15838" y="5606"/>
                        <a:pt x="15684" y="5530"/>
                      </a:cubicBezTo>
                      <a:cubicBezTo>
                        <a:pt x="15658" y="5514"/>
                        <a:pt x="15628" y="5507"/>
                        <a:pt x="15597" y="5507"/>
                      </a:cubicBezTo>
                      <a:close/>
                      <a:moveTo>
                        <a:pt x="6804" y="5935"/>
                      </a:moveTo>
                      <a:cubicBezTo>
                        <a:pt x="6729" y="5935"/>
                        <a:pt x="6636" y="6001"/>
                        <a:pt x="6658" y="6068"/>
                      </a:cubicBezTo>
                      <a:cubicBezTo>
                        <a:pt x="6658" y="6094"/>
                        <a:pt x="6684" y="6094"/>
                        <a:pt x="6684" y="6119"/>
                      </a:cubicBezTo>
                      <a:cubicBezTo>
                        <a:pt x="6702" y="6137"/>
                        <a:pt x="6746" y="6156"/>
                        <a:pt x="6788" y="6156"/>
                      </a:cubicBezTo>
                      <a:cubicBezTo>
                        <a:pt x="6805" y="6156"/>
                        <a:pt x="6823" y="6152"/>
                        <a:pt x="6838" y="6145"/>
                      </a:cubicBezTo>
                      <a:cubicBezTo>
                        <a:pt x="6914" y="6119"/>
                        <a:pt x="6914" y="5991"/>
                        <a:pt x="6838" y="5940"/>
                      </a:cubicBezTo>
                      <a:cubicBezTo>
                        <a:pt x="6827" y="5936"/>
                        <a:pt x="6816" y="5935"/>
                        <a:pt x="6804" y="5935"/>
                      </a:cubicBezTo>
                      <a:close/>
                      <a:moveTo>
                        <a:pt x="17748" y="6091"/>
                      </a:moveTo>
                      <a:cubicBezTo>
                        <a:pt x="17360" y="6091"/>
                        <a:pt x="16922" y="6438"/>
                        <a:pt x="17069" y="6837"/>
                      </a:cubicBezTo>
                      <a:lnTo>
                        <a:pt x="17043" y="6837"/>
                      </a:lnTo>
                      <a:cubicBezTo>
                        <a:pt x="17069" y="6914"/>
                        <a:pt x="17120" y="6991"/>
                        <a:pt x="17171" y="7068"/>
                      </a:cubicBezTo>
                      <a:cubicBezTo>
                        <a:pt x="17310" y="7224"/>
                        <a:pt x="17506" y="7309"/>
                        <a:pt x="17706" y="7309"/>
                      </a:cubicBezTo>
                      <a:cubicBezTo>
                        <a:pt x="17803" y="7309"/>
                        <a:pt x="17900" y="7289"/>
                        <a:pt x="17992" y="7248"/>
                      </a:cubicBezTo>
                      <a:cubicBezTo>
                        <a:pt x="18454" y="7042"/>
                        <a:pt x="18454" y="6376"/>
                        <a:pt x="17992" y="6145"/>
                      </a:cubicBezTo>
                      <a:cubicBezTo>
                        <a:pt x="17918" y="6108"/>
                        <a:pt x="17834" y="6091"/>
                        <a:pt x="17748" y="6091"/>
                      </a:cubicBezTo>
                      <a:close/>
                      <a:moveTo>
                        <a:pt x="8075" y="7152"/>
                      </a:moveTo>
                      <a:cubicBezTo>
                        <a:pt x="8008" y="7152"/>
                        <a:pt x="7944" y="7173"/>
                        <a:pt x="7889" y="7222"/>
                      </a:cubicBezTo>
                      <a:lnTo>
                        <a:pt x="7863" y="7222"/>
                      </a:lnTo>
                      <a:cubicBezTo>
                        <a:pt x="7838" y="7248"/>
                        <a:pt x="7812" y="7273"/>
                        <a:pt x="7786" y="7324"/>
                      </a:cubicBezTo>
                      <a:cubicBezTo>
                        <a:pt x="7684" y="7504"/>
                        <a:pt x="7709" y="7709"/>
                        <a:pt x="7838" y="7837"/>
                      </a:cubicBezTo>
                      <a:cubicBezTo>
                        <a:pt x="7923" y="7914"/>
                        <a:pt x="8023" y="7948"/>
                        <a:pt x="8118" y="7948"/>
                      </a:cubicBezTo>
                      <a:cubicBezTo>
                        <a:pt x="8308" y="7948"/>
                        <a:pt x="8479" y="7812"/>
                        <a:pt x="8479" y="7607"/>
                      </a:cubicBezTo>
                      <a:cubicBezTo>
                        <a:pt x="8518" y="7372"/>
                        <a:pt x="8288" y="7152"/>
                        <a:pt x="8075" y="7152"/>
                      </a:cubicBezTo>
                      <a:close/>
                      <a:moveTo>
                        <a:pt x="4203" y="6925"/>
                      </a:moveTo>
                      <a:cubicBezTo>
                        <a:pt x="3813" y="6925"/>
                        <a:pt x="3406" y="7271"/>
                        <a:pt x="3530" y="7683"/>
                      </a:cubicBezTo>
                      <a:cubicBezTo>
                        <a:pt x="3555" y="7760"/>
                        <a:pt x="3607" y="7837"/>
                        <a:pt x="3658" y="7889"/>
                      </a:cubicBezTo>
                      <a:cubicBezTo>
                        <a:pt x="3803" y="8052"/>
                        <a:pt x="4013" y="8138"/>
                        <a:pt x="4223" y="8138"/>
                      </a:cubicBezTo>
                      <a:cubicBezTo>
                        <a:pt x="4309" y="8138"/>
                        <a:pt x="4396" y="8124"/>
                        <a:pt x="4478" y="8094"/>
                      </a:cubicBezTo>
                      <a:cubicBezTo>
                        <a:pt x="4940" y="7863"/>
                        <a:pt x="4940" y="7196"/>
                        <a:pt x="4478" y="6991"/>
                      </a:cubicBezTo>
                      <a:cubicBezTo>
                        <a:pt x="4393" y="6946"/>
                        <a:pt x="4299" y="6925"/>
                        <a:pt x="4203" y="69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818" name="Google Shape;818;p17"/>
              <p:cNvSpPr/>
              <p:nvPr/>
            </p:nvSpPr>
            <p:spPr>
              <a:xfrm rot="1413719">
                <a:off x="-379186" y="861403"/>
                <a:ext cx="1464476" cy="1377667"/>
              </a:xfrm>
              <a:custGeom>
                <a:avLst/>
                <a:gdLst/>
                <a:ahLst/>
                <a:cxnLst/>
                <a:rect l="l" t="t" r="r" b="b"/>
                <a:pathLst>
                  <a:path w="49727" h="46783" extrusionOk="0">
                    <a:moveTo>
                      <a:pt x="49209" y="0"/>
                    </a:moveTo>
                    <a:cubicBezTo>
                      <a:pt x="49160" y="0"/>
                      <a:pt x="49108" y="11"/>
                      <a:pt x="49055" y="36"/>
                    </a:cubicBezTo>
                    <a:cubicBezTo>
                      <a:pt x="34592" y="8729"/>
                      <a:pt x="14361" y="23807"/>
                      <a:pt x="180" y="46218"/>
                    </a:cubicBezTo>
                    <a:cubicBezTo>
                      <a:pt x="1" y="46449"/>
                      <a:pt x="206" y="46782"/>
                      <a:pt x="488" y="46782"/>
                    </a:cubicBezTo>
                    <a:cubicBezTo>
                      <a:pt x="616" y="46782"/>
                      <a:pt x="744" y="46705"/>
                      <a:pt x="796" y="46603"/>
                    </a:cubicBezTo>
                    <a:cubicBezTo>
                      <a:pt x="14899" y="24320"/>
                      <a:pt x="35028" y="9319"/>
                      <a:pt x="49439" y="677"/>
                    </a:cubicBezTo>
                    <a:cubicBezTo>
                      <a:pt x="49727" y="434"/>
                      <a:pt x="49519" y="0"/>
                      <a:pt x="492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819" name="Google Shape;819;p17"/>
          <p:cNvGrpSpPr/>
          <p:nvPr/>
        </p:nvGrpSpPr>
        <p:grpSpPr>
          <a:xfrm rot="796149" flipH="1">
            <a:off x="9962595" y="-637002"/>
            <a:ext cx="2566496" cy="2701471"/>
            <a:chOff x="1526600" y="450800"/>
            <a:chExt cx="4540675" cy="4779475"/>
          </a:xfrm>
        </p:grpSpPr>
        <p:sp>
          <p:nvSpPr>
            <p:cNvPr id="820" name="Google Shape;820;p17"/>
            <p:cNvSpPr/>
            <p:nvPr/>
          </p:nvSpPr>
          <p:spPr>
            <a:xfrm>
              <a:off x="1610100" y="473575"/>
              <a:ext cx="4457175" cy="4689450"/>
            </a:xfrm>
            <a:custGeom>
              <a:avLst/>
              <a:gdLst/>
              <a:ahLst/>
              <a:cxnLst/>
              <a:rect l="l" t="t" r="r" b="b"/>
              <a:pathLst>
                <a:path w="178287" h="187578" extrusionOk="0">
                  <a:moveTo>
                    <a:pt x="95602" y="1"/>
                  </a:moveTo>
                  <a:cubicBezTo>
                    <a:pt x="95141" y="1"/>
                    <a:pt x="94676" y="129"/>
                    <a:pt x="94258" y="394"/>
                  </a:cubicBezTo>
                  <a:lnTo>
                    <a:pt x="0" y="63859"/>
                  </a:lnTo>
                  <a:lnTo>
                    <a:pt x="79645" y="185257"/>
                  </a:lnTo>
                  <a:cubicBezTo>
                    <a:pt x="80631" y="186769"/>
                    <a:pt x="82280" y="187578"/>
                    <a:pt x="83965" y="187578"/>
                  </a:cubicBezTo>
                  <a:cubicBezTo>
                    <a:pt x="84955" y="187578"/>
                    <a:pt x="85959" y="187298"/>
                    <a:pt x="86847" y="186719"/>
                  </a:cubicBezTo>
                  <a:lnTo>
                    <a:pt x="176826" y="126176"/>
                  </a:lnTo>
                  <a:cubicBezTo>
                    <a:pt x="177974" y="125393"/>
                    <a:pt x="178287" y="123880"/>
                    <a:pt x="177504" y="122732"/>
                  </a:cubicBezTo>
                  <a:lnTo>
                    <a:pt x="97703" y="1125"/>
                  </a:lnTo>
                  <a:cubicBezTo>
                    <a:pt x="97205" y="394"/>
                    <a:pt x="96410" y="1"/>
                    <a:pt x="956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21" name="Google Shape;821;p17"/>
            <p:cNvSpPr/>
            <p:nvPr/>
          </p:nvSpPr>
          <p:spPr>
            <a:xfrm>
              <a:off x="1616625" y="450800"/>
              <a:ext cx="4391950" cy="4645025"/>
            </a:xfrm>
            <a:custGeom>
              <a:avLst/>
              <a:gdLst/>
              <a:ahLst/>
              <a:cxnLst/>
              <a:rect l="l" t="t" r="r" b="b"/>
              <a:pathLst>
                <a:path w="175678" h="185801" extrusionOk="0">
                  <a:moveTo>
                    <a:pt x="93162" y="0"/>
                  </a:moveTo>
                  <a:lnTo>
                    <a:pt x="0" y="61587"/>
                  </a:lnTo>
                  <a:lnTo>
                    <a:pt x="80323" y="184028"/>
                  </a:lnTo>
                  <a:cubicBezTo>
                    <a:pt x="81085" y="185187"/>
                    <a:pt x="82329" y="185800"/>
                    <a:pt x="83604" y="185800"/>
                  </a:cubicBezTo>
                  <a:cubicBezTo>
                    <a:pt x="84339" y="185800"/>
                    <a:pt x="85083" y="185597"/>
                    <a:pt x="85751" y="185177"/>
                  </a:cubicBezTo>
                  <a:lnTo>
                    <a:pt x="175677" y="125782"/>
                  </a:lnTo>
                  <a:lnTo>
                    <a:pt x="9316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22" name="Google Shape;822;p17"/>
            <p:cNvSpPr/>
            <p:nvPr/>
          </p:nvSpPr>
          <p:spPr>
            <a:xfrm>
              <a:off x="3931325" y="462525"/>
              <a:ext cx="2064200" cy="3145900"/>
            </a:xfrm>
            <a:custGeom>
              <a:avLst/>
              <a:gdLst/>
              <a:ahLst/>
              <a:cxnLst/>
              <a:rect l="l" t="t" r="r" b="b"/>
              <a:pathLst>
                <a:path w="82568" h="125836" fill="none" extrusionOk="0">
                  <a:moveTo>
                    <a:pt x="0" y="1"/>
                  </a:moveTo>
                  <a:lnTo>
                    <a:pt x="82567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23" name="Google Shape;823;p17"/>
            <p:cNvSpPr/>
            <p:nvPr/>
          </p:nvSpPr>
          <p:spPr>
            <a:xfrm>
              <a:off x="3898700" y="482100"/>
              <a:ext cx="2065500" cy="3145900"/>
            </a:xfrm>
            <a:custGeom>
              <a:avLst/>
              <a:gdLst/>
              <a:ahLst/>
              <a:cxnLst/>
              <a:rect l="l" t="t" r="r" b="b"/>
              <a:pathLst>
                <a:path w="82620" h="125836" fill="none" extrusionOk="0">
                  <a:moveTo>
                    <a:pt x="1" y="1"/>
                  </a:moveTo>
                  <a:lnTo>
                    <a:pt x="82620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24" name="Google Shape;824;p17"/>
            <p:cNvSpPr/>
            <p:nvPr/>
          </p:nvSpPr>
          <p:spPr>
            <a:xfrm>
              <a:off x="3742125" y="4138150"/>
              <a:ext cx="842925" cy="1092125"/>
            </a:xfrm>
            <a:custGeom>
              <a:avLst/>
              <a:gdLst/>
              <a:ahLst/>
              <a:cxnLst/>
              <a:rect l="l" t="t" r="r" b="b"/>
              <a:pathLst>
                <a:path w="33717" h="43685" extrusionOk="0">
                  <a:moveTo>
                    <a:pt x="9604" y="0"/>
                  </a:moveTo>
                  <a:lnTo>
                    <a:pt x="1" y="6159"/>
                  </a:lnTo>
                  <a:lnTo>
                    <a:pt x="24113" y="43685"/>
                  </a:lnTo>
                  <a:lnTo>
                    <a:pt x="25679" y="35595"/>
                  </a:lnTo>
                  <a:lnTo>
                    <a:pt x="33716" y="37526"/>
                  </a:lnTo>
                  <a:lnTo>
                    <a:pt x="960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25" name="Google Shape;825;p17"/>
            <p:cNvSpPr/>
            <p:nvPr/>
          </p:nvSpPr>
          <p:spPr>
            <a:xfrm>
              <a:off x="1526600" y="464775"/>
              <a:ext cx="4343675" cy="4627200"/>
            </a:xfrm>
            <a:custGeom>
              <a:avLst/>
              <a:gdLst/>
              <a:ahLst/>
              <a:cxnLst/>
              <a:rect l="l" t="t" r="r" b="b"/>
              <a:pathLst>
                <a:path w="173747" h="185088" extrusionOk="0">
                  <a:moveTo>
                    <a:pt x="91115" y="1"/>
                  </a:moveTo>
                  <a:cubicBezTo>
                    <a:pt x="90634" y="1"/>
                    <a:pt x="90147" y="140"/>
                    <a:pt x="89718" y="433"/>
                  </a:cubicBezTo>
                  <a:lnTo>
                    <a:pt x="0" y="59357"/>
                  </a:lnTo>
                  <a:lnTo>
                    <a:pt x="82515" y="185087"/>
                  </a:lnTo>
                  <a:lnTo>
                    <a:pt x="172285" y="126163"/>
                  </a:lnTo>
                  <a:cubicBezTo>
                    <a:pt x="173433" y="125380"/>
                    <a:pt x="173746" y="123866"/>
                    <a:pt x="172963" y="122718"/>
                  </a:cubicBezTo>
                  <a:lnTo>
                    <a:pt x="93162" y="1111"/>
                  </a:lnTo>
                  <a:cubicBezTo>
                    <a:pt x="92705" y="392"/>
                    <a:pt x="91920" y="1"/>
                    <a:pt x="911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26" name="Google Shape;826;p17"/>
            <p:cNvSpPr/>
            <p:nvPr/>
          </p:nvSpPr>
          <p:spPr>
            <a:xfrm>
              <a:off x="1636200" y="1843000"/>
              <a:ext cx="2130750" cy="3199400"/>
            </a:xfrm>
            <a:custGeom>
              <a:avLst/>
              <a:gdLst/>
              <a:ahLst/>
              <a:cxnLst/>
              <a:rect l="l" t="t" r="r" b="b"/>
              <a:pathLst>
                <a:path w="85230" h="127976" extrusionOk="0">
                  <a:moveTo>
                    <a:pt x="2506" y="1"/>
                  </a:moveTo>
                  <a:lnTo>
                    <a:pt x="0" y="1619"/>
                  </a:lnTo>
                  <a:lnTo>
                    <a:pt x="82724" y="127975"/>
                  </a:lnTo>
                  <a:lnTo>
                    <a:pt x="85229" y="126357"/>
                  </a:lnTo>
                  <a:lnTo>
                    <a:pt x="25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27" name="Google Shape;827;p17"/>
            <p:cNvSpPr/>
            <p:nvPr/>
          </p:nvSpPr>
          <p:spPr>
            <a:xfrm>
              <a:off x="2647400" y="1567700"/>
              <a:ext cx="2116400" cy="2399550"/>
            </a:xfrm>
            <a:custGeom>
              <a:avLst/>
              <a:gdLst/>
              <a:ahLst/>
              <a:cxnLst/>
              <a:rect l="l" t="t" r="r" b="b"/>
              <a:pathLst>
                <a:path w="84656" h="95982" fill="none" extrusionOk="0">
                  <a:moveTo>
                    <a:pt x="82777" y="71347"/>
                  </a:moveTo>
                  <a:cubicBezTo>
                    <a:pt x="82777" y="69937"/>
                    <a:pt x="83507" y="68633"/>
                    <a:pt x="84656" y="67850"/>
                  </a:cubicBezTo>
                  <a:lnTo>
                    <a:pt x="40919" y="1201"/>
                  </a:lnTo>
                  <a:cubicBezTo>
                    <a:pt x="38988" y="2453"/>
                    <a:pt x="36431" y="1932"/>
                    <a:pt x="35178" y="0"/>
                  </a:cubicBezTo>
                  <a:lnTo>
                    <a:pt x="1149" y="22286"/>
                  </a:lnTo>
                  <a:cubicBezTo>
                    <a:pt x="2454" y="24217"/>
                    <a:pt x="1932" y="26827"/>
                    <a:pt x="1" y="28080"/>
                  </a:cubicBezTo>
                  <a:lnTo>
                    <a:pt x="43737" y="94729"/>
                  </a:lnTo>
                  <a:cubicBezTo>
                    <a:pt x="45668" y="93476"/>
                    <a:pt x="48226" y="94050"/>
                    <a:pt x="49478" y="95981"/>
                  </a:cubicBezTo>
                  <a:lnTo>
                    <a:pt x="83455" y="73643"/>
                  </a:lnTo>
                  <a:cubicBezTo>
                    <a:pt x="82985" y="72965"/>
                    <a:pt x="82777" y="72182"/>
                    <a:pt x="82777" y="71347"/>
                  </a:cubicBezTo>
                  <a:close/>
                </a:path>
              </a:pathLst>
            </a:custGeom>
            <a:solidFill>
              <a:schemeClr val="lt1"/>
            </a:solidFill>
            <a:ln w="14350" cap="flat" cmpd="sng">
              <a:solidFill>
                <a:schemeClr val="lt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828" name="Google Shape;828;p17"/>
          <p:cNvGrpSpPr/>
          <p:nvPr/>
        </p:nvGrpSpPr>
        <p:grpSpPr>
          <a:xfrm rot="1799838">
            <a:off x="-313983" y="-420989"/>
            <a:ext cx="2283968" cy="3483031"/>
            <a:chOff x="7518282" y="2373612"/>
            <a:chExt cx="1544209" cy="2355088"/>
          </a:xfrm>
        </p:grpSpPr>
        <p:sp>
          <p:nvSpPr>
            <p:cNvPr id="829" name="Google Shape;829;p17"/>
            <p:cNvSpPr/>
            <p:nvPr/>
          </p:nvSpPr>
          <p:spPr>
            <a:xfrm rot="718822">
              <a:off x="7689615" y="3249120"/>
              <a:ext cx="1111866" cy="1379201"/>
            </a:xfrm>
            <a:custGeom>
              <a:avLst/>
              <a:gdLst/>
              <a:ahLst/>
              <a:cxnLst/>
              <a:rect l="l" t="t" r="r" b="b"/>
              <a:pathLst>
                <a:path w="48158" h="59737" extrusionOk="0">
                  <a:moveTo>
                    <a:pt x="39340" y="1"/>
                  </a:moveTo>
                  <a:cubicBezTo>
                    <a:pt x="38303" y="1"/>
                    <a:pt x="37263" y="153"/>
                    <a:pt x="36285" y="451"/>
                  </a:cubicBezTo>
                  <a:cubicBezTo>
                    <a:pt x="32695" y="1579"/>
                    <a:pt x="29823" y="4272"/>
                    <a:pt x="27259" y="7016"/>
                  </a:cubicBezTo>
                  <a:cubicBezTo>
                    <a:pt x="20361" y="14401"/>
                    <a:pt x="14874" y="22940"/>
                    <a:pt x="10489" y="32043"/>
                  </a:cubicBezTo>
                  <a:cubicBezTo>
                    <a:pt x="8976" y="35197"/>
                    <a:pt x="7591" y="37427"/>
                    <a:pt x="5873" y="40505"/>
                  </a:cubicBezTo>
                  <a:cubicBezTo>
                    <a:pt x="2185" y="47138"/>
                    <a:pt x="1874" y="57072"/>
                    <a:pt x="8" y="59727"/>
                  </a:cubicBezTo>
                  <a:lnTo>
                    <a:pt x="8" y="59727"/>
                  </a:lnTo>
                  <a:cubicBezTo>
                    <a:pt x="9880" y="45729"/>
                    <a:pt x="25415" y="30630"/>
                    <a:pt x="38721" y="19888"/>
                  </a:cubicBezTo>
                  <a:cubicBezTo>
                    <a:pt x="41311" y="17811"/>
                    <a:pt x="44029" y="15708"/>
                    <a:pt x="45773" y="12888"/>
                  </a:cubicBezTo>
                  <a:cubicBezTo>
                    <a:pt x="47542" y="10041"/>
                    <a:pt x="48157" y="6246"/>
                    <a:pt x="46388" y="3426"/>
                  </a:cubicBezTo>
                  <a:cubicBezTo>
                    <a:pt x="44910" y="1106"/>
                    <a:pt x="42136" y="1"/>
                    <a:pt x="39340" y="1"/>
                  </a:cubicBezTo>
                  <a:close/>
                  <a:moveTo>
                    <a:pt x="8" y="59727"/>
                  </a:moveTo>
                  <a:lnTo>
                    <a:pt x="8" y="59727"/>
                  </a:lnTo>
                  <a:cubicBezTo>
                    <a:pt x="5" y="59730"/>
                    <a:pt x="3" y="59733"/>
                    <a:pt x="1" y="59736"/>
                  </a:cubicBezTo>
                  <a:lnTo>
                    <a:pt x="1" y="59736"/>
                  </a:lnTo>
                  <a:cubicBezTo>
                    <a:pt x="3" y="59733"/>
                    <a:pt x="5" y="59730"/>
                    <a:pt x="8" y="597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30" name="Google Shape;830;p17"/>
            <p:cNvSpPr/>
            <p:nvPr/>
          </p:nvSpPr>
          <p:spPr>
            <a:xfrm rot="718822">
              <a:off x="7649292" y="3211149"/>
              <a:ext cx="1111843" cy="1378947"/>
            </a:xfrm>
            <a:custGeom>
              <a:avLst/>
              <a:gdLst/>
              <a:ahLst/>
              <a:cxnLst/>
              <a:rect l="l" t="t" r="r" b="b"/>
              <a:pathLst>
                <a:path w="48157" h="59726" extrusionOk="0">
                  <a:moveTo>
                    <a:pt x="39365" y="0"/>
                  </a:moveTo>
                  <a:cubicBezTo>
                    <a:pt x="38317" y="0"/>
                    <a:pt x="37267" y="157"/>
                    <a:pt x="36285" y="466"/>
                  </a:cubicBezTo>
                  <a:cubicBezTo>
                    <a:pt x="32695" y="1569"/>
                    <a:pt x="29823" y="4261"/>
                    <a:pt x="27258" y="7005"/>
                  </a:cubicBezTo>
                  <a:cubicBezTo>
                    <a:pt x="20361" y="14390"/>
                    <a:pt x="14873" y="22929"/>
                    <a:pt x="10488" y="32032"/>
                  </a:cubicBezTo>
                  <a:cubicBezTo>
                    <a:pt x="8975" y="35186"/>
                    <a:pt x="7591" y="37417"/>
                    <a:pt x="5873" y="40494"/>
                  </a:cubicBezTo>
                  <a:cubicBezTo>
                    <a:pt x="2180" y="47161"/>
                    <a:pt x="1872" y="57085"/>
                    <a:pt x="1" y="59726"/>
                  </a:cubicBezTo>
                  <a:lnTo>
                    <a:pt x="1" y="59726"/>
                  </a:lnTo>
                  <a:cubicBezTo>
                    <a:pt x="9873" y="45751"/>
                    <a:pt x="25412" y="30622"/>
                    <a:pt x="38721" y="19878"/>
                  </a:cubicBezTo>
                  <a:cubicBezTo>
                    <a:pt x="41310" y="17801"/>
                    <a:pt x="44029" y="15698"/>
                    <a:pt x="45772" y="12877"/>
                  </a:cubicBezTo>
                  <a:cubicBezTo>
                    <a:pt x="47542" y="10031"/>
                    <a:pt x="48157" y="6236"/>
                    <a:pt x="46362" y="3415"/>
                  </a:cubicBezTo>
                  <a:cubicBezTo>
                    <a:pt x="44909" y="1106"/>
                    <a:pt x="42145" y="0"/>
                    <a:pt x="393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31" name="Google Shape;831;p17"/>
            <p:cNvSpPr/>
            <p:nvPr/>
          </p:nvSpPr>
          <p:spPr>
            <a:xfrm rot="718822">
              <a:off x="8428587" y="3328473"/>
              <a:ext cx="409048" cy="200495"/>
            </a:xfrm>
            <a:custGeom>
              <a:avLst/>
              <a:gdLst/>
              <a:ahLst/>
              <a:cxnLst/>
              <a:rect l="l" t="t" r="r" b="b"/>
              <a:pathLst>
                <a:path w="17717" h="8684" extrusionOk="0">
                  <a:moveTo>
                    <a:pt x="13244" y="85"/>
                  </a:moveTo>
                  <a:cubicBezTo>
                    <a:pt x="13109" y="85"/>
                    <a:pt x="12983" y="218"/>
                    <a:pt x="13050" y="351"/>
                  </a:cubicBezTo>
                  <a:cubicBezTo>
                    <a:pt x="13050" y="377"/>
                    <a:pt x="13075" y="403"/>
                    <a:pt x="13101" y="428"/>
                  </a:cubicBezTo>
                  <a:cubicBezTo>
                    <a:pt x="13139" y="454"/>
                    <a:pt x="13184" y="467"/>
                    <a:pt x="13229" y="467"/>
                  </a:cubicBezTo>
                  <a:cubicBezTo>
                    <a:pt x="13274" y="467"/>
                    <a:pt x="13319" y="454"/>
                    <a:pt x="13357" y="428"/>
                  </a:cubicBezTo>
                  <a:cubicBezTo>
                    <a:pt x="13511" y="351"/>
                    <a:pt x="13460" y="146"/>
                    <a:pt x="13306" y="95"/>
                  </a:cubicBezTo>
                  <a:cubicBezTo>
                    <a:pt x="13285" y="88"/>
                    <a:pt x="13264" y="85"/>
                    <a:pt x="13244" y="85"/>
                  </a:cubicBezTo>
                  <a:close/>
                  <a:moveTo>
                    <a:pt x="9983" y="0"/>
                  </a:moveTo>
                  <a:cubicBezTo>
                    <a:pt x="9903" y="0"/>
                    <a:pt x="9827" y="28"/>
                    <a:pt x="9767" y="95"/>
                  </a:cubicBezTo>
                  <a:cubicBezTo>
                    <a:pt x="9742" y="121"/>
                    <a:pt x="9716" y="172"/>
                    <a:pt x="9690" y="223"/>
                  </a:cubicBezTo>
                  <a:cubicBezTo>
                    <a:pt x="9639" y="403"/>
                    <a:pt x="9690" y="582"/>
                    <a:pt x="9844" y="685"/>
                  </a:cubicBezTo>
                  <a:cubicBezTo>
                    <a:pt x="9910" y="731"/>
                    <a:pt x="9982" y="752"/>
                    <a:pt x="10050" y="752"/>
                  </a:cubicBezTo>
                  <a:cubicBezTo>
                    <a:pt x="10249" y="752"/>
                    <a:pt x="10428" y="580"/>
                    <a:pt x="10408" y="351"/>
                  </a:cubicBezTo>
                  <a:cubicBezTo>
                    <a:pt x="10390" y="169"/>
                    <a:pt x="10178" y="0"/>
                    <a:pt x="9983" y="0"/>
                  </a:cubicBezTo>
                  <a:close/>
                  <a:moveTo>
                    <a:pt x="7556" y="654"/>
                  </a:moveTo>
                  <a:cubicBezTo>
                    <a:pt x="7486" y="654"/>
                    <a:pt x="7412" y="721"/>
                    <a:pt x="7434" y="787"/>
                  </a:cubicBezTo>
                  <a:lnTo>
                    <a:pt x="7434" y="813"/>
                  </a:lnTo>
                  <a:cubicBezTo>
                    <a:pt x="7460" y="839"/>
                    <a:pt x="7460" y="839"/>
                    <a:pt x="7460" y="839"/>
                  </a:cubicBezTo>
                  <a:cubicBezTo>
                    <a:pt x="7485" y="864"/>
                    <a:pt x="7517" y="877"/>
                    <a:pt x="7546" y="877"/>
                  </a:cubicBezTo>
                  <a:cubicBezTo>
                    <a:pt x="7575" y="877"/>
                    <a:pt x="7601" y="864"/>
                    <a:pt x="7613" y="839"/>
                  </a:cubicBezTo>
                  <a:cubicBezTo>
                    <a:pt x="7690" y="787"/>
                    <a:pt x="7690" y="685"/>
                    <a:pt x="7588" y="659"/>
                  </a:cubicBezTo>
                  <a:cubicBezTo>
                    <a:pt x="7578" y="656"/>
                    <a:pt x="7567" y="654"/>
                    <a:pt x="7556" y="654"/>
                  </a:cubicBezTo>
                  <a:close/>
                  <a:moveTo>
                    <a:pt x="12799" y="1638"/>
                  </a:moveTo>
                  <a:cubicBezTo>
                    <a:pt x="12396" y="1638"/>
                    <a:pt x="11973" y="2067"/>
                    <a:pt x="12178" y="2454"/>
                  </a:cubicBezTo>
                  <a:lnTo>
                    <a:pt x="12152" y="2454"/>
                  </a:lnTo>
                  <a:cubicBezTo>
                    <a:pt x="12203" y="2531"/>
                    <a:pt x="12255" y="2582"/>
                    <a:pt x="12306" y="2634"/>
                  </a:cubicBezTo>
                  <a:cubicBezTo>
                    <a:pt x="12435" y="2734"/>
                    <a:pt x="12595" y="2786"/>
                    <a:pt x="12756" y="2786"/>
                  </a:cubicBezTo>
                  <a:cubicBezTo>
                    <a:pt x="12885" y="2786"/>
                    <a:pt x="13013" y="2753"/>
                    <a:pt x="13127" y="2685"/>
                  </a:cubicBezTo>
                  <a:cubicBezTo>
                    <a:pt x="13511" y="2403"/>
                    <a:pt x="13409" y="1787"/>
                    <a:pt x="12947" y="1659"/>
                  </a:cubicBezTo>
                  <a:cubicBezTo>
                    <a:pt x="12899" y="1645"/>
                    <a:pt x="12849" y="1638"/>
                    <a:pt x="12799" y="1638"/>
                  </a:cubicBezTo>
                  <a:close/>
                  <a:moveTo>
                    <a:pt x="6278" y="2155"/>
                  </a:moveTo>
                  <a:cubicBezTo>
                    <a:pt x="6196" y="2155"/>
                    <a:pt x="6115" y="2183"/>
                    <a:pt x="6049" y="2249"/>
                  </a:cubicBezTo>
                  <a:lnTo>
                    <a:pt x="6075" y="2249"/>
                  </a:lnTo>
                  <a:cubicBezTo>
                    <a:pt x="6049" y="2275"/>
                    <a:pt x="6024" y="2326"/>
                    <a:pt x="5998" y="2377"/>
                  </a:cubicBezTo>
                  <a:cubicBezTo>
                    <a:pt x="5947" y="2557"/>
                    <a:pt x="5998" y="2736"/>
                    <a:pt x="6152" y="2839"/>
                  </a:cubicBezTo>
                  <a:cubicBezTo>
                    <a:pt x="6212" y="2886"/>
                    <a:pt x="6279" y="2906"/>
                    <a:pt x="6345" y="2906"/>
                  </a:cubicBezTo>
                  <a:cubicBezTo>
                    <a:pt x="6532" y="2906"/>
                    <a:pt x="6709" y="2740"/>
                    <a:pt x="6690" y="2531"/>
                  </a:cubicBezTo>
                  <a:cubicBezTo>
                    <a:pt x="6690" y="2330"/>
                    <a:pt x="6481" y="2155"/>
                    <a:pt x="6278" y="2155"/>
                  </a:cubicBezTo>
                  <a:close/>
                  <a:moveTo>
                    <a:pt x="15296" y="2488"/>
                  </a:moveTo>
                  <a:cubicBezTo>
                    <a:pt x="15012" y="2488"/>
                    <a:pt x="14712" y="2798"/>
                    <a:pt x="14870" y="3070"/>
                  </a:cubicBezTo>
                  <a:cubicBezTo>
                    <a:pt x="14896" y="3121"/>
                    <a:pt x="14922" y="3146"/>
                    <a:pt x="14947" y="3198"/>
                  </a:cubicBezTo>
                  <a:cubicBezTo>
                    <a:pt x="15046" y="3268"/>
                    <a:pt x="15152" y="3308"/>
                    <a:pt x="15258" y="3308"/>
                  </a:cubicBezTo>
                  <a:cubicBezTo>
                    <a:pt x="15344" y="3308"/>
                    <a:pt x="15430" y="3281"/>
                    <a:pt x="15511" y="3223"/>
                  </a:cubicBezTo>
                  <a:cubicBezTo>
                    <a:pt x="15793" y="3044"/>
                    <a:pt x="15716" y="2608"/>
                    <a:pt x="15409" y="2505"/>
                  </a:cubicBezTo>
                  <a:cubicBezTo>
                    <a:pt x="15372" y="2493"/>
                    <a:pt x="15334" y="2488"/>
                    <a:pt x="15296" y="2488"/>
                  </a:cubicBezTo>
                  <a:close/>
                  <a:moveTo>
                    <a:pt x="3455" y="3035"/>
                  </a:moveTo>
                  <a:cubicBezTo>
                    <a:pt x="3318" y="3035"/>
                    <a:pt x="3186" y="3190"/>
                    <a:pt x="3254" y="3326"/>
                  </a:cubicBezTo>
                  <a:cubicBezTo>
                    <a:pt x="3254" y="3352"/>
                    <a:pt x="3280" y="3352"/>
                    <a:pt x="3306" y="3377"/>
                  </a:cubicBezTo>
                  <a:cubicBezTo>
                    <a:pt x="3348" y="3420"/>
                    <a:pt x="3398" y="3439"/>
                    <a:pt x="3447" y="3439"/>
                  </a:cubicBezTo>
                  <a:cubicBezTo>
                    <a:pt x="3488" y="3439"/>
                    <a:pt x="3527" y="3426"/>
                    <a:pt x="3562" y="3403"/>
                  </a:cubicBezTo>
                  <a:cubicBezTo>
                    <a:pt x="3690" y="3300"/>
                    <a:pt x="3665" y="3095"/>
                    <a:pt x="3511" y="3044"/>
                  </a:cubicBezTo>
                  <a:cubicBezTo>
                    <a:pt x="3492" y="3038"/>
                    <a:pt x="3474" y="3035"/>
                    <a:pt x="3455" y="3035"/>
                  </a:cubicBezTo>
                  <a:close/>
                  <a:moveTo>
                    <a:pt x="10101" y="2744"/>
                  </a:moveTo>
                  <a:cubicBezTo>
                    <a:pt x="10028" y="2744"/>
                    <a:pt x="9956" y="2766"/>
                    <a:pt x="9894" y="2817"/>
                  </a:cubicBezTo>
                  <a:lnTo>
                    <a:pt x="9894" y="2817"/>
                  </a:lnTo>
                  <a:cubicBezTo>
                    <a:pt x="9894" y="2816"/>
                    <a:pt x="9895" y="2815"/>
                    <a:pt x="9896" y="2813"/>
                  </a:cubicBezTo>
                  <a:lnTo>
                    <a:pt x="9896" y="2813"/>
                  </a:lnTo>
                  <a:lnTo>
                    <a:pt x="9870" y="2839"/>
                  </a:lnTo>
                  <a:cubicBezTo>
                    <a:pt x="9878" y="2831"/>
                    <a:pt x="9886" y="2824"/>
                    <a:pt x="9894" y="2817"/>
                  </a:cubicBezTo>
                  <a:lnTo>
                    <a:pt x="9894" y="2817"/>
                  </a:lnTo>
                  <a:cubicBezTo>
                    <a:pt x="9869" y="2867"/>
                    <a:pt x="9844" y="2916"/>
                    <a:pt x="9819" y="2941"/>
                  </a:cubicBezTo>
                  <a:cubicBezTo>
                    <a:pt x="9767" y="3121"/>
                    <a:pt x="9819" y="3300"/>
                    <a:pt x="9973" y="3429"/>
                  </a:cubicBezTo>
                  <a:cubicBezTo>
                    <a:pt x="10030" y="3467"/>
                    <a:pt x="10094" y="3485"/>
                    <a:pt x="10158" y="3485"/>
                  </a:cubicBezTo>
                  <a:cubicBezTo>
                    <a:pt x="10348" y="3485"/>
                    <a:pt x="10530" y="3326"/>
                    <a:pt x="10511" y="3095"/>
                  </a:cubicBezTo>
                  <a:cubicBezTo>
                    <a:pt x="10511" y="2913"/>
                    <a:pt x="10304" y="2744"/>
                    <a:pt x="10101" y="2744"/>
                  </a:cubicBezTo>
                  <a:close/>
                  <a:moveTo>
                    <a:pt x="14770" y="4548"/>
                  </a:moveTo>
                  <a:cubicBezTo>
                    <a:pt x="14646" y="4548"/>
                    <a:pt x="14495" y="4700"/>
                    <a:pt x="14563" y="4813"/>
                  </a:cubicBezTo>
                  <a:cubicBezTo>
                    <a:pt x="14588" y="4839"/>
                    <a:pt x="14588" y="4865"/>
                    <a:pt x="14614" y="4890"/>
                  </a:cubicBezTo>
                  <a:cubicBezTo>
                    <a:pt x="14661" y="4922"/>
                    <a:pt x="14719" y="4944"/>
                    <a:pt x="14780" y="4944"/>
                  </a:cubicBezTo>
                  <a:cubicBezTo>
                    <a:pt x="14818" y="4944"/>
                    <a:pt x="14857" y="4935"/>
                    <a:pt x="14896" y="4916"/>
                  </a:cubicBezTo>
                  <a:cubicBezTo>
                    <a:pt x="15024" y="4813"/>
                    <a:pt x="14998" y="4608"/>
                    <a:pt x="14819" y="4557"/>
                  </a:cubicBezTo>
                  <a:cubicBezTo>
                    <a:pt x="14804" y="4551"/>
                    <a:pt x="14787" y="4548"/>
                    <a:pt x="14770" y="4548"/>
                  </a:cubicBezTo>
                  <a:close/>
                  <a:moveTo>
                    <a:pt x="4573" y="4622"/>
                  </a:moveTo>
                  <a:cubicBezTo>
                    <a:pt x="4312" y="4622"/>
                    <a:pt x="4040" y="4894"/>
                    <a:pt x="4177" y="5147"/>
                  </a:cubicBezTo>
                  <a:cubicBezTo>
                    <a:pt x="4203" y="5172"/>
                    <a:pt x="4229" y="5224"/>
                    <a:pt x="4254" y="5249"/>
                  </a:cubicBezTo>
                  <a:cubicBezTo>
                    <a:pt x="4344" y="5324"/>
                    <a:pt x="4451" y="5364"/>
                    <a:pt x="4555" y="5364"/>
                  </a:cubicBezTo>
                  <a:cubicBezTo>
                    <a:pt x="4630" y="5364"/>
                    <a:pt x="4703" y="5343"/>
                    <a:pt x="4767" y="5300"/>
                  </a:cubicBezTo>
                  <a:cubicBezTo>
                    <a:pt x="5024" y="5121"/>
                    <a:pt x="4972" y="4711"/>
                    <a:pt x="4665" y="4634"/>
                  </a:cubicBezTo>
                  <a:cubicBezTo>
                    <a:pt x="4635" y="4626"/>
                    <a:pt x="4604" y="4622"/>
                    <a:pt x="4573" y="4622"/>
                  </a:cubicBezTo>
                  <a:close/>
                  <a:moveTo>
                    <a:pt x="8987" y="4400"/>
                  </a:moveTo>
                  <a:cubicBezTo>
                    <a:pt x="8604" y="4400"/>
                    <a:pt x="8182" y="4821"/>
                    <a:pt x="8383" y="5224"/>
                  </a:cubicBezTo>
                  <a:cubicBezTo>
                    <a:pt x="8408" y="5275"/>
                    <a:pt x="8460" y="5352"/>
                    <a:pt x="8537" y="5403"/>
                  </a:cubicBezTo>
                  <a:cubicBezTo>
                    <a:pt x="8665" y="5503"/>
                    <a:pt x="8818" y="5555"/>
                    <a:pt x="8972" y="5555"/>
                  </a:cubicBezTo>
                  <a:cubicBezTo>
                    <a:pt x="9094" y="5555"/>
                    <a:pt x="9218" y="5522"/>
                    <a:pt x="9331" y="5454"/>
                  </a:cubicBezTo>
                  <a:cubicBezTo>
                    <a:pt x="9716" y="5172"/>
                    <a:pt x="9614" y="4557"/>
                    <a:pt x="9152" y="4429"/>
                  </a:cubicBezTo>
                  <a:cubicBezTo>
                    <a:pt x="9099" y="4409"/>
                    <a:pt x="9044" y="4400"/>
                    <a:pt x="8987" y="4400"/>
                  </a:cubicBezTo>
                  <a:close/>
                  <a:moveTo>
                    <a:pt x="16985" y="4741"/>
                  </a:moveTo>
                  <a:cubicBezTo>
                    <a:pt x="16596" y="4741"/>
                    <a:pt x="16152" y="5169"/>
                    <a:pt x="16358" y="5557"/>
                  </a:cubicBezTo>
                  <a:cubicBezTo>
                    <a:pt x="16409" y="5634"/>
                    <a:pt x="16460" y="5685"/>
                    <a:pt x="16511" y="5736"/>
                  </a:cubicBezTo>
                  <a:cubicBezTo>
                    <a:pt x="16640" y="5836"/>
                    <a:pt x="16793" y="5889"/>
                    <a:pt x="16947" y="5889"/>
                  </a:cubicBezTo>
                  <a:cubicBezTo>
                    <a:pt x="17069" y="5889"/>
                    <a:pt x="17193" y="5856"/>
                    <a:pt x="17306" y="5788"/>
                  </a:cubicBezTo>
                  <a:cubicBezTo>
                    <a:pt x="17717" y="5506"/>
                    <a:pt x="17614" y="4890"/>
                    <a:pt x="17127" y="4762"/>
                  </a:cubicBezTo>
                  <a:cubicBezTo>
                    <a:pt x="17081" y="4748"/>
                    <a:pt x="17034" y="4741"/>
                    <a:pt x="16985" y="4741"/>
                  </a:cubicBezTo>
                  <a:close/>
                  <a:moveTo>
                    <a:pt x="6587" y="6245"/>
                  </a:moveTo>
                  <a:cubicBezTo>
                    <a:pt x="6511" y="6245"/>
                    <a:pt x="6414" y="6334"/>
                    <a:pt x="6460" y="6403"/>
                  </a:cubicBezTo>
                  <a:cubicBezTo>
                    <a:pt x="6460" y="6429"/>
                    <a:pt x="6485" y="6429"/>
                    <a:pt x="6485" y="6454"/>
                  </a:cubicBezTo>
                  <a:cubicBezTo>
                    <a:pt x="6511" y="6467"/>
                    <a:pt x="6536" y="6474"/>
                    <a:pt x="6562" y="6474"/>
                  </a:cubicBezTo>
                  <a:cubicBezTo>
                    <a:pt x="6588" y="6474"/>
                    <a:pt x="6613" y="6467"/>
                    <a:pt x="6639" y="6454"/>
                  </a:cubicBezTo>
                  <a:cubicBezTo>
                    <a:pt x="6716" y="6403"/>
                    <a:pt x="6690" y="6275"/>
                    <a:pt x="6613" y="6249"/>
                  </a:cubicBezTo>
                  <a:cubicBezTo>
                    <a:pt x="6605" y="6246"/>
                    <a:pt x="6596" y="6245"/>
                    <a:pt x="6587" y="6245"/>
                  </a:cubicBezTo>
                  <a:close/>
                  <a:moveTo>
                    <a:pt x="813" y="5837"/>
                  </a:moveTo>
                  <a:cubicBezTo>
                    <a:pt x="428" y="5837"/>
                    <a:pt x="1" y="6278"/>
                    <a:pt x="203" y="6659"/>
                  </a:cubicBezTo>
                  <a:cubicBezTo>
                    <a:pt x="228" y="6711"/>
                    <a:pt x="280" y="6788"/>
                    <a:pt x="357" y="6839"/>
                  </a:cubicBezTo>
                  <a:cubicBezTo>
                    <a:pt x="485" y="6939"/>
                    <a:pt x="638" y="6991"/>
                    <a:pt x="792" y="6991"/>
                  </a:cubicBezTo>
                  <a:cubicBezTo>
                    <a:pt x="915" y="6991"/>
                    <a:pt x="1038" y="6958"/>
                    <a:pt x="1152" y="6890"/>
                  </a:cubicBezTo>
                  <a:cubicBezTo>
                    <a:pt x="1536" y="6608"/>
                    <a:pt x="1434" y="5993"/>
                    <a:pt x="972" y="5865"/>
                  </a:cubicBezTo>
                  <a:cubicBezTo>
                    <a:pt x="921" y="5845"/>
                    <a:pt x="868" y="5837"/>
                    <a:pt x="813" y="5837"/>
                  </a:cubicBezTo>
                  <a:close/>
                  <a:moveTo>
                    <a:pt x="8010" y="7201"/>
                  </a:moveTo>
                  <a:cubicBezTo>
                    <a:pt x="7933" y="7201"/>
                    <a:pt x="7856" y="7225"/>
                    <a:pt x="7791" y="7279"/>
                  </a:cubicBezTo>
                  <a:lnTo>
                    <a:pt x="7791" y="7279"/>
                  </a:lnTo>
                  <a:cubicBezTo>
                    <a:pt x="7792" y="7278"/>
                    <a:pt x="7792" y="7276"/>
                    <a:pt x="7793" y="7275"/>
                  </a:cubicBezTo>
                  <a:lnTo>
                    <a:pt x="7793" y="7275"/>
                  </a:lnTo>
                  <a:lnTo>
                    <a:pt x="7767" y="7301"/>
                  </a:lnTo>
                  <a:cubicBezTo>
                    <a:pt x="7775" y="7293"/>
                    <a:pt x="7783" y="7286"/>
                    <a:pt x="7791" y="7279"/>
                  </a:cubicBezTo>
                  <a:lnTo>
                    <a:pt x="7791" y="7279"/>
                  </a:lnTo>
                  <a:cubicBezTo>
                    <a:pt x="7766" y="7328"/>
                    <a:pt x="7741" y="7353"/>
                    <a:pt x="7716" y="7403"/>
                  </a:cubicBezTo>
                  <a:cubicBezTo>
                    <a:pt x="7665" y="7583"/>
                    <a:pt x="7716" y="7762"/>
                    <a:pt x="7870" y="7890"/>
                  </a:cubicBezTo>
                  <a:cubicBezTo>
                    <a:pt x="7928" y="7929"/>
                    <a:pt x="7992" y="7946"/>
                    <a:pt x="8055" y="7946"/>
                  </a:cubicBezTo>
                  <a:cubicBezTo>
                    <a:pt x="8245" y="7946"/>
                    <a:pt x="8428" y="7788"/>
                    <a:pt x="8408" y="7557"/>
                  </a:cubicBezTo>
                  <a:cubicBezTo>
                    <a:pt x="8408" y="7360"/>
                    <a:pt x="8209" y="7201"/>
                    <a:pt x="8010" y="7201"/>
                  </a:cubicBezTo>
                  <a:close/>
                  <a:moveTo>
                    <a:pt x="4446" y="7536"/>
                  </a:moveTo>
                  <a:cubicBezTo>
                    <a:pt x="4057" y="7536"/>
                    <a:pt x="3613" y="7964"/>
                    <a:pt x="3818" y="8352"/>
                  </a:cubicBezTo>
                  <a:cubicBezTo>
                    <a:pt x="3844" y="8429"/>
                    <a:pt x="3895" y="8480"/>
                    <a:pt x="3972" y="8531"/>
                  </a:cubicBezTo>
                  <a:cubicBezTo>
                    <a:pt x="4087" y="8631"/>
                    <a:pt x="4241" y="8684"/>
                    <a:pt x="4399" y="8684"/>
                  </a:cubicBezTo>
                  <a:cubicBezTo>
                    <a:pt x="4525" y="8684"/>
                    <a:pt x="4654" y="8651"/>
                    <a:pt x="4767" y="8583"/>
                  </a:cubicBezTo>
                  <a:cubicBezTo>
                    <a:pt x="5152" y="8301"/>
                    <a:pt x="5049" y="7685"/>
                    <a:pt x="4588" y="7557"/>
                  </a:cubicBezTo>
                  <a:cubicBezTo>
                    <a:pt x="4542" y="7543"/>
                    <a:pt x="4495" y="7536"/>
                    <a:pt x="4446" y="75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32" name="Google Shape;832;p17"/>
            <p:cNvSpPr/>
            <p:nvPr/>
          </p:nvSpPr>
          <p:spPr>
            <a:xfrm rot="718822">
              <a:off x="7632882" y="3365539"/>
              <a:ext cx="918528" cy="1181592"/>
            </a:xfrm>
            <a:custGeom>
              <a:avLst/>
              <a:gdLst/>
              <a:ahLst/>
              <a:cxnLst/>
              <a:rect l="l" t="t" r="r" b="b"/>
              <a:pathLst>
                <a:path w="39784" h="51178" extrusionOk="0">
                  <a:moveTo>
                    <a:pt x="39268" y="0"/>
                  </a:moveTo>
                  <a:cubicBezTo>
                    <a:pt x="39198" y="0"/>
                    <a:pt x="39125" y="22"/>
                    <a:pt x="39054" y="72"/>
                  </a:cubicBezTo>
                  <a:cubicBezTo>
                    <a:pt x="26772" y="10380"/>
                    <a:pt x="10053" y="27535"/>
                    <a:pt x="104" y="50665"/>
                  </a:cubicBezTo>
                  <a:cubicBezTo>
                    <a:pt x="1" y="50895"/>
                    <a:pt x="180" y="51152"/>
                    <a:pt x="437" y="51177"/>
                  </a:cubicBezTo>
                  <a:cubicBezTo>
                    <a:pt x="565" y="51177"/>
                    <a:pt x="668" y="51075"/>
                    <a:pt x="719" y="50972"/>
                  </a:cubicBezTo>
                  <a:cubicBezTo>
                    <a:pt x="10668" y="27945"/>
                    <a:pt x="27310" y="10868"/>
                    <a:pt x="39516" y="611"/>
                  </a:cubicBezTo>
                  <a:cubicBezTo>
                    <a:pt x="39784" y="363"/>
                    <a:pt x="39555" y="0"/>
                    <a:pt x="39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33" name="Google Shape;833;p17"/>
            <p:cNvSpPr/>
            <p:nvPr/>
          </p:nvSpPr>
          <p:spPr>
            <a:xfrm rot="718822">
              <a:off x="8009603" y="2528280"/>
              <a:ext cx="906430" cy="1506230"/>
            </a:xfrm>
            <a:custGeom>
              <a:avLst/>
              <a:gdLst/>
              <a:ahLst/>
              <a:cxnLst/>
              <a:rect l="l" t="t" r="r" b="b"/>
              <a:pathLst>
                <a:path w="39260" h="65239" extrusionOk="0">
                  <a:moveTo>
                    <a:pt x="31193" y="1"/>
                  </a:moveTo>
                  <a:cubicBezTo>
                    <a:pt x="29629" y="1"/>
                    <a:pt x="28036" y="370"/>
                    <a:pt x="26643" y="1056"/>
                  </a:cubicBezTo>
                  <a:cubicBezTo>
                    <a:pt x="23259" y="2722"/>
                    <a:pt x="20848" y="5825"/>
                    <a:pt x="18746" y="8953"/>
                  </a:cubicBezTo>
                  <a:lnTo>
                    <a:pt x="18746" y="8928"/>
                  </a:lnTo>
                  <a:cubicBezTo>
                    <a:pt x="13079" y="17313"/>
                    <a:pt x="9001" y="26595"/>
                    <a:pt x="6078" y="36263"/>
                  </a:cubicBezTo>
                  <a:cubicBezTo>
                    <a:pt x="5078" y="39622"/>
                    <a:pt x="4027" y="42058"/>
                    <a:pt x="2822" y="45340"/>
                  </a:cubicBezTo>
                  <a:cubicBezTo>
                    <a:pt x="214" y="52473"/>
                    <a:pt x="1430" y="62307"/>
                    <a:pt x="14" y="65213"/>
                  </a:cubicBezTo>
                  <a:lnTo>
                    <a:pt x="14" y="65213"/>
                  </a:lnTo>
                  <a:cubicBezTo>
                    <a:pt x="7580" y="49885"/>
                    <a:pt x="20598" y="32563"/>
                    <a:pt x="32080" y="19877"/>
                  </a:cubicBezTo>
                  <a:cubicBezTo>
                    <a:pt x="34310" y="17415"/>
                    <a:pt x="36644" y="14928"/>
                    <a:pt x="37952" y="11851"/>
                  </a:cubicBezTo>
                  <a:cubicBezTo>
                    <a:pt x="39234" y="8800"/>
                    <a:pt x="39259" y="4928"/>
                    <a:pt x="37054" y="2415"/>
                  </a:cubicBezTo>
                  <a:cubicBezTo>
                    <a:pt x="35606" y="755"/>
                    <a:pt x="33429" y="1"/>
                    <a:pt x="31193" y="1"/>
                  </a:cubicBezTo>
                  <a:close/>
                  <a:moveTo>
                    <a:pt x="14" y="65213"/>
                  </a:moveTo>
                  <a:lnTo>
                    <a:pt x="14" y="65213"/>
                  </a:lnTo>
                  <a:cubicBezTo>
                    <a:pt x="10" y="65221"/>
                    <a:pt x="5" y="65230"/>
                    <a:pt x="1" y="65239"/>
                  </a:cubicBezTo>
                  <a:cubicBezTo>
                    <a:pt x="5" y="65230"/>
                    <a:pt x="10" y="65221"/>
                    <a:pt x="14" y="652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34" name="Google Shape;834;p17"/>
            <p:cNvSpPr/>
            <p:nvPr/>
          </p:nvSpPr>
          <p:spPr>
            <a:xfrm rot="718822">
              <a:off x="8025575" y="2445523"/>
              <a:ext cx="854321" cy="1538669"/>
            </a:xfrm>
            <a:custGeom>
              <a:avLst/>
              <a:gdLst/>
              <a:ahLst/>
              <a:cxnLst/>
              <a:rect l="l" t="t" r="r" b="b"/>
              <a:pathLst>
                <a:path w="37003" h="66644" extrusionOk="0">
                  <a:moveTo>
                    <a:pt x="29021" y="0"/>
                  </a:moveTo>
                  <a:cubicBezTo>
                    <a:pt x="27307" y="0"/>
                    <a:pt x="25551" y="457"/>
                    <a:pt x="24053" y="1281"/>
                  </a:cubicBezTo>
                  <a:cubicBezTo>
                    <a:pt x="20745" y="3128"/>
                    <a:pt x="18489" y="6333"/>
                    <a:pt x="16514" y="9538"/>
                  </a:cubicBezTo>
                  <a:lnTo>
                    <a:pt x="16514" y="9513"/>
                  </a:lnTo>
                  <a:cubicBezTo>
                    <a:pt x="11232" y="18154"/>
                    <a:pt x="7591" y="27616"/>
                    <a:pt x="5129" y="37411"/>
                  </a:cubicBezTo>
                  <a:cubicBezTo>
                    <a:pt x="4257" y="40796"/>
                    <a:pt x="3360" y="43284"/>
                    <a:pt x="2308" y="46617"/>
                  </a:cubicBezTo>
                  <a:cubicBezTo>
                    <a:pt x="1" y="53874"/>
                    <a:pt x="1693" y="63669"/>
                    <a:pt x="411" y="66644"/>
                  </a:cubicBezTo>
                  <a:lnTo>
                    <a:pt x="411" y="66644"/>
                  </a:lnTo>
                  <a:cubicBezTo>
                    <a:pt x="7257" y="50951"/>
                    <a:pt x="19437" y="33052"/>
                    <a:pt x="30335" y="19846"/>
                  </a:cubicBezTo>
                  <a:cubicBezTo>
                    <a:pt x="32464" y="17257"/>
                    <a:pt x="34695" y="14692"/>
                    <a:pt x="35849" y="11564"/>
                  </a:cubicBezTo>
                  <a:cubicBezTo>
                    <a:pt x="37002" y="8436"/>
                    <a:pt x="36823" y="4564"/>
                    <a:pt x="34515" y="2153"/>
                  </a:cubicBezTo>
                  <a:cubicBezTo>
                    <a:pt x="33098" y="666"/>
                    <a:pt x="31091" y="0"/>
                    <a:pt x="290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35" name="Google Shape;835;p17"/>
            <p:cNvSpPr/>
            <p:nvPr/>
          </p:nvSpPr>
          <p:spPr>
            <a:xfrm rot="718822">
              <a:off x="8557141" y="2511476"/>
              <a:ext cx="353037" cy="279917"/>
            </a:xfrm>
            <a:custGeom>
              <a:avLst/>
              <a:gdLst/>
              <a:ahLst/>
              <a:cxnLst/>
              <a:rect l="l" t="t" r="r" b="b"/>
              <a:pathLst>
                <a:path w="15291" h="12124" extrusionOk="0">
                  <a:moveTo>
                    <a:pt x="8935" y="0"/>
                  </a:moveTo>
                  <a:cubicBezTo>
                    <a:pt x="8915" y="0"/>
                    <a:pt x="8895" y="3"/>
                    <a:pt x="8873" y="9"/>
                  </a:cubicBezTo>
                  <a:cubicBezTo>
                    <a:pt x="8745" y="35"/>
                    <a:pt x="8642" y="265"/>
                    <a:pt x="8770" y="368"/>
                  </a:cubicBezTo>
                  <a:cubicBezTo>
                    <a:pt x="8796" y="368"/>
                    <a:pt x="8822" y="368"/>
                    <a:pt x="8847" y="394"/>
                  </a:cubicBezTo>
                  <a:cubicBezTo>
                    <a:pt x="8950" y="394"/>
                    <a:pt x="9053" y="368"/>
                    <a:pt x="9104" y="265"/>
                  </a:cubicBezTo>
                  <a:cubicBezTo>
                    <a:pt x="9172" y="153"/>
                    <a:pt x="9080" y="0"/>
                    <a:pt x="8935" y="0"/>
                  </a:cubicBezTo>
                  <a:close/>
                  <a:moveTo>
                    <a:pt x="11916" y="1183"/>
                  </a:moveTo>
                  <a:cubicBezTo>
                    <a:pt x="11893" y="1183"/>
                    <a:pt x="11871" y="1185"/>
                    <a:pt x="11848" y="1189"/>
                  </a:cubicBezTo>
                  <a:cubicBezTo>
                    <a:pt x="11565" y="1240"/>
                    <a:pt x="11360" y="1753"/>
                    <a:pt x="11642" y="1932"/>
                  </a:cubicBezTo>
                  <a:cubicBezTo>
                    <a:pt x="11694" y="1958"/>
                    <a:pt x="11745" y="1983"/>
                    <a:pt x="11796" y="2009"/>
                  </a:cubicBezTo>
                  <a:cubicBezTo>
                    <a:pt x="11822" y="2012"/>
                    <a:pt x="11848" y="2014"/>
                    <a:pt x="11873" y="2014"/>
                  </a:cubicBezTo>
                  <a:cubicBezTo>
                    <a:pt x="12051" y="2014"/>
                    <a:pt x="12219" y="1935"/>
                    <a:pt x="12309" y="1778"/>
                  </a:cubicBezTo>
                  <a:cubicBezTo>
                    <a:pt x="12452" y="1492"/>
                    <a:pt x="12218" y="1183"/>
                    <a:pt x="11916" y="1183"/>
                  </a:cubicBezTo>
                  <a:close/>
                  <a:moveTo>
                    <a:pt x="6093" y="1486"/>
                  </a:moveTo>
                  <a:cubicBezTo>
                    <a:pt x="5938" y="1486"/>
                    <a:pt x="5786" y="1562"/>
                    <a:pt x="5745" y="1727"/>
                  </a:cubicBezTo>
                  <a:cubicBezTo>
                    <a:pt x="5745" y="1778"/>
                    <a:pt x="5745" y="1804"/>
                    <a:pt x="5745" y="1855"/>
                  </a:cubicBezTo>
                  <a:cubicBezTo>
                    <a:pt x="5770" y="2035"/>
                    <a:pt x="5924" y="2189"/>
                    <a:pt x="6104" y="2214"/>
                  </a:cubicBezTo>
                  <a:cubicBezTo>
                    <a:pt x="6114" y="2215"/>
                    <a:pt x="6124" y="2216"/>
                    <a:pt x="6134" y="2216"/>
                  </a:cubicBezTo>
                  <a:cubicBezTo>
                    <a:pt x="6400" y="2216"/>
                    <a:pt x="6585" y="1897"/>
                    <a:pt x="6437" y="1650"/>
                  </a:cubicBezTo>
                  <a:cubicBezTo>
                    <a:pt x="6366" y="1543"/>
                    <a:pt x="6228" y="1486"/>
                    <a:pt x="6093" y="1486"/>
                  </a:cubicBezTo>
                  <a:close/>
                  <a:moveTo>
                    <a:pt x="9380" y="1591"/>
                  </a:moveTo>
                  <a:cubicBezTo>
                    <a:pt x="9348" y="1591"/>
                    <a:pt x="9316" y="1593"/>
                    <a:pt x="9283" y="1599"/>
                  </a:cubicBezTo>
                  <a:cubicBezTo>
                    <a:pt x="8847" y="1676"/>
                    <a:pt x="8565" y="2394"/>
                    <a:pt x="8976" y="2676"/>
                  </a:cubicBezTo>
                  <a:cubicBezTo>
                    <a:pt x="9027" y="2701"/>
                    <a:pt x="9104" y="2753"/>
                    <a:pt x="9181" y="2753"/>
                  </a:cubicBezTo>
                  <a:cubicBezTo>
                    <a:pt x="9222" y="2760"/>
                    <a:pt x="9265" y="2764"/>
                    <a:pt x="9307" y="2764"/>
                  </a:cubicBezTo>
                  <a:cubicBezTo>
                    <a:pt x="9550" y="2764"/>
                    <a:pt x="9793" y="2642"/>
                    <a:pt x="9924" y="2445"/>
                  </a:cubicBezTo>
                  <a:cubicBezTo>
                    <a:pt x="10115" y="2040"/>
                    <a:pt x="9796" y="1591"/>
                    <a:pt x="9380" y="1591"/>
                  </a:cubicBezTo>
                  <a:close/>
                  <a:moveTo>
                    <a:pt x="4129" y="3189"/>
                  </a:moveTo>
                  <a:cubicBezTo>
                    <a:pt x="4052" y="3214"/>
                    <a:pt x="4001" y="3343"/>
                    <a:pt x="4078" y="3394"/>
                  </a:cubicBezTo>
                  <a:lnTo>
                    <a:pt x="4078" y="3419"/>
                  </a:lnTo>
                  <a:lnTo>
                    <a:pt x="4104" y="3419"/>
                  </a:lnTo>
                  <a:cubicBezTo>
                    <a:pt x="4155" y="3419"/>
                    <a:pt x="4232" y="3394"/>
                    <a:pt x="4257" y="3343"/>
                  </a:cubicBezTo>
                  <a:cubicBezTo>
                    <a:pt x="4283" y="3266"/>
                    <a:pt x="4206" y="3189"/>
                    <a:pt x="4129" y="3189"/>
                  </a:cubicBezTo>
                  <a:close/>
                  <a:moveTo>
                    <a:pt x="14587" y="2354"/>
                  </a:moveTo>
                  <a:cubicBezTo>
                    <a:pt x="14547" y="2354"/>
                    <a:pt x="14505" y="2359"/>
                    <a:pt x="14463" y="2368"/>
                  </a:cubicBezTo>
                  <a:cubicBezTo>
                    <a:pt x="14027" y="2445"/>
                    <a:pt x="13745" y="3137"/>
                    <a:pt x="14155" y="3419"/>
                  </a:cubicBezTo>
                  <a:lnTo>
                    <a:pt x="14130" y="3419"/>
                  </a:lnTo>
                  <a:cubicBezTo>
                    <a:pt x="14207" y="3471"/>
                    <a:pt x="14284" y="3496"/>
                    <a:pt x="14360" y="3496"/>
                  </a:cubicBezTo>
                  <a:cubicBezTo>
                    <a:pt x="14415" y="3511"/>
                    <a:pt x="14471" y="3519"/>
                    <a:pt x="14527" y="3519"/>
                  </a:cubicBezTo>
                  <a:cubicBezTo>
                    <a:pt x="14756" y="3519"/>
                    <a:pt x="14980" y="3395"/>
                    <a:pt x="15104" y="3189"/>
                  </a:cubicBezTo>
                  <a:cubicBezTo>
                    <a:pt x="15290" y="2793"/>
                    <a:pt x="14990" y="2354"/>
                    <a:pt x="14587" y="2354"/>
                  </a:cubicBezTo>
                  <a:close/>
                  <a:moveTo>
                    <a:pt x="12388" y="3205"/>
                  </a:moveTo>
                  <a:cubicBezTo>
                    <a:pt x="12371" y="3205"/>
                    <a:pt x="12353" y="3208"/>
                    <a:pt x="12335" y="3214"/>
                  </a:cubicBezTo>
                  <a:cubicBezTo>
                    <a:pt x="12181" y="3240"/>
                    <a:pt x="12078" y="3471"/>
                    <a:pt x="12232" y="3573"/>
                  </a:cubicBezTo>
                  <a:cubicBezTo>
                    <a:pt x="12258" y="3573"/>
                    <a:pt x="12283" y="3599"/>
                    <a:pt x="12309" y="3599"/>
                  </a:cubicBezTo>
                  <a:cubicBezTo>
                    <a:pt x="12323" y="3604"/>
                    <a:pt x="12337" y="3606"/>
                    <a:pt x="12352" y="3606"/>
                  </a:cubicBezTo>
                  <a:cubicBezTo>
                    <a:pt x="12421" y="3606"/>
                    <a:pt x="12498" y="3560"/>
                    <a:pt x="12540" y="3496"/>
                  </a:cubicBezTo>
                  <a:cubicBezTo>
                    <a:pt x="12608" y="3361"/>
                    <a:pt x="12516" y="3205"/>
                    <a:pt x="12388" y="3205"/>
                  </a:cubicBezTo>
                  <a:close/>
                  <a:moveTo>
                    <a:pt x="7478" y="3842"/>
                  </a:moveTo>
                  <a:cubicBezTo>
                    <a:pt x="7323" y="3842"/>
                    <a:pt x="7170" y="3912"/>
                    <a:pt x="7129" y="4061"/>
                  </a:cubicBezTo>
                  <a:lnTo>
                    <a:pt x="7155" y="4061"/>
                  </a:lnTo>
                  <a:cubicBezTo>
                    <a:pt x="7155" y="4112"/>
                    <a:pt x="7155" y="4163"/>
                    <a:pt x="7155" y="4214"/>
                  </a:cubicBezTo>
                  <a:cubicBezTo>
                    <a:pt x="7181" y="4394"/>
                    <a:pt x="7334" y="4522"/>
                    <a:pt x="7514" y="4573"/>
                  </a:cubicBezTo>
                  <a:cubicBezTo>
                    <a:pt x="7796" y="4573"/>
                    <a:pt x="7976" y="4240"/>
                    <a:pt x="7822" y="4009"/>
                  </a:cubicBezTo>
                  <a:cubicBezTo>
                    <a:pt x="7761" y="3900"/>
                    <a:pt x="7619" y="3842"/>
                    <a:pt x="7478" y="3842"/>
                  </a:cubicBezTo>
                  <a:close/>
                  <a:moveTo>
                    <a:pt x="3853" y="5099"/>
                  </a:moveTo>
                  <a:cubicBezTo>
                    <a:pt x="3701" y="5099"/>
                    <a:pt x="3554" y="5169"/>
                    <a:pt x="3514" y="5317"/>
                  </a:cubicBezTo>
                  <a:cubicBezTo>
                    <a:pt x="3514" y="5368"/>
                    <a:pt x="3514" y="5420"/>
                    <a:pt x="3514" y="5471"/>
                  </a:cubicBezTo>
                  <a:cubicBezTo>
                    <a:pt x="3539" y="5650"/>
                    <a:pt x="3693" y="5804"/>
                    <a:pt x="3873" y="5830"/>
                  </a:cubicBezTo>
                  <a:cubicBezTo>
                    <a:pt x="4155" y="5830"/>
                    <a:pt x="4360" y="5522"/>
                    <a:pt x="4206" y="5266"/>
                  </a:cubicBezTo>
                  <a:cubicBezTo>
                    <a:pt x="4133" y="5156"/>
                    <a:pt x="3991" y="5099"/>
                    <a:pt x="3853" y="5099"/>
                  </a:cubicBezTo>
                  <a:close/>
                  <a:moveTo>
                    <a:pt x="7382" y="5816"/>
                  </a:moveTo>
                  <a:cubicBezTo>
                    <a:pt x="7341" y="5816"/>
                    <a:pt x="7300" y="5820"/>
                    <a:pt x="7258" y="5830"/>
                  </a:cubicBezTo>
                  <a:cubicBezTo>
                    <a:pt x="6822" y="5907"/>
                    <a:pt x="6540" y="6625"/>
                    <a:pt x="6924" y="6907"/>
                  </a:cubicBezTo>
                  <a:lnTo>
                    <a:pt x="6950" y="6907"/>
                  </a:lnTo>
                  <a:cubicBezTo>
                    <a:pt x="7001" y="6932"/>
                    <a:pt x="7078" y="6958"/>
                    <a:pt x="7155" y="6984"/>
                  </a:cubicBezTo>
                  <a:cubicBezTo>
                    <a:pt x="7196" y="6991"/>
                    <a:pt x="7238" y="6995"/>
                    <a:pt x="7280" y="6995"/>
                  </a:cubicBezTo>
                  <a:cubicBezTo>
                    <a:pt x="7524" y="6995"/>
                    <a:pt x="7767" y="6869"/>
                    <a:pt x="7899" y="6650"/>
                  </a:cubicBezTo>
                  <a:cubicBezTo>
                    <a:pt x="8085" y="6254"/>
                    <a:pt x="7785" y="5816"/>
                    <a:pt x="7382" y="5816"/>
                  </a:cubicBezTo>
                  <a:close/>
                  <a:moveTo>
                    <a:pt x="1704" y="7231"/>
                  </a:moveTo>
                  <a:cubicBezTo>
                    <a:pt x="1684" y="7231"/>
                    <a:pt x="1663" y="7234"/>
                    <a:pt x="1642" y="7240"/>
                  </a:cubicBezTo>
                  <a:cubicBezTo>
                    <a:pt x="1514" y="7266"/>
                    <a:pt x="1411" y="7497"/>
                    <a:pt x="1539" y="7599"/>
                  </a:cubicBezTo>
                  <a:cubicBezTo>
                    <a:pt x="1565" y="7599"/>
                    <a:pt x="1591" y="7625"/>
                    <a:pt x="1616" y="7625"/>
                  </a:cubicBezTo>
                  <a:cubicBezTo>
                    <a:pt x="1634" y="7629"/>
                    <a:pt x="1653" y="7631"/>
                    <a:pt x="1670" y="7631"/>
                  </a:cubicBezTo>
                  <a:cubicBezTo>
                    <a:pt x="1754" y="7631"/>
                    <a:pt x="1830" y="7586"/>
                    <a:pt x="1873" y="7522"/>
                  </a:cubicBezTo>
                  <a:cubicBezTo>
                    <a:pt x="1940" y="7387"/>
                    <a:pt x="1849" y="7231"/>
                    <a:pt x="1704" y="7231"/>
                  </a:cubicBezTo>
                  <a:close/>
                  <a:moveTo>
                    <a:pt x="5899" y="8599"/>
                  </a:moveTo>
                  <a:cubicBezTo>
                    <a:pt x="5822" y="8599"/>
                    <a:pt x="5770" y="8753"/>
                    <a:pt x="5847" y="8804"/>
                  </a:cubicBezTo>
                  <a:cubicBezTo>
                    <a:pt x="5847" y="8804"/>
                    <a:pt x="5873" y="8804"/>
                    <a:pt x="5873" y="8830"/>
                  </a:cubicBezTo>
                  <a:cubicBezTo>
                    <a:pt x="5924" y="8830"/>
                    <a:pt x="6001" y="8804"/>
                    <a:pt x="6027" y="8753"/>
                  </a:cubicBezTo>
                  <a:cubicBezTo>
                    <a:pt x="6052" y="8676"/>
                    <a:pt x="5975" y="8599"/>
                    <a:pt x="5899" y="8599"/>
                  </a:cubicBezTo>
                  <a:close/>
                  <a:moveTo>
                    <a:pt x="3453" y="8132"/>
                  </a:moveTo>
                  <a:cubicBezTo>
                    <a:pt x="3431" y="8132"/>
                    <a:pt x="3408" y="8134"/>
                    <a:pt x="3386" y="8138"/>
                  </a:cubicBezTo>
                  <a:cubicBezTo>
                    <a:pt x="3103" y="8189"/>
                    <a:pt x="2924" y="8651"/>
                    <a:pt x="3206" y="8830"/>
                  </a:cubicBezTo>
                  <a:cubicBezTo>
                    <a:pt x="3232" y="8856"/>
                    <a:pt x="3283" y="8856"/>
                    <a:pt x="3334" y="8881"/>
                  </a:cubicBezTo>
                  <a:cubicBezTo>
                    <a:pt x="3357" y="8885"/>
                    <a:pt x="3380" y="8886"/>
                    <a:pt x="3403" y="8886"/>
                  </a:cubicBezTo>
                  <a:cubicBezTo>
                    <a:pt x="3558" y="8886"/>
                    <a:pt x="3706" y="8810"/>
                    <a:pt x="3796" y="8676"/>
                  </a:cubicBezTo>
                  <a:cubicBezTo>
                    <a:pt x="3915" y="8415"/>
                    <a:pt x="3726" y="8132"/>
                    <a:pt x="3453" y="8132"/>
                  </a:cubicBezTo>
                  <a:close/>
                  <a:moveTo>
                    <a:pt x="7730" y="8742"/>
                  </a:moveTo>
                  <a:cubicBezTo>
                    <a:pt x="7579" y="8742"/>
                    <a:pt x="7427" y="8819"/>
                    <a:pt x="7386" y="8984"/>
                  </a:cubicBezTo>
                  <a:cubicBezTo>
                    <a:pt x="7386" y="9010"/>
                    <a:pt x="7386" y="9061"/>
                    <a:pt x="7386" y="9112"/>
                  </a:cubicBezTo>
                  <a:cubicBezTo>
                    <a:pt x="7437" y="9292"/>
                    <a:pt x="7565" y="9445"/>
                    <a:pt x="7745" y="9471"/>
                  </a:cubicBezTo>
                  <a:cubicBezTo>
                    <a:pt x="8027" y="9471"/>
                    <a:pt x="8232" y="9163"/>
                    <a:pt x="8052" y="8907"/>
                  </a:cubicBezTo>
                  <a:cubicBezTo>
                    <a:pt x="7993" y="8800"/>
                    <a:pt x="7862" y="8742"/>
                    <a:pt x="7730" y="8742"/>
                  </a:cubicBezTo>
                  <a:close/>
                  <a:moveTo>
                    <a:pt x="4824" y="10739"/>
                  </a:moveTo>
                  <a:cubicBezTo>
                    <a:pt x="4782" y="10739"/>
                    <a:pt x="4738" y="10744"/>
                    <a:pt x="4693" y="10753"/>
                  </a:cubicBezTo>
                  <a:cubicBezTo>
                    <a:pt x="4257" y="10830"/>
                    <a:pt x="4001" y="11522"/>
                    <a:pt x="4411" y="11805"/>
                  </a:cubicBezTo>
                  <a:lnTo>
                    <a:pt x="4386" y="11805"/>
                  </a:lnTo>
                  <a:cubicBezTo>
                    <a:pt x="4463" y="11856"/>
                    <a:pt x="4539" y="11881"/>
                    <a:pt x="4616" y="11907"/>
                  </a:cubicBezTo>
                  <a:cubicBezTo>
                    <a:pt x="4658" y="11915"/>
                    <a:pt x="4699" y="11918"/>
                    <a:pt x="4739" y="11918"/>
                  </a:cubicBezTo>
                  <a:cubicBezTo>
                    <a:pt x="4978" y="11918"/>
                    <a:pt x="5203" y="11793"/>
                    <a:pt x="5334" y="11574"/>
                  </a:cubicBezTo>
                  <a:cubicBezTo>
                    <a:pt x="5544" y="11178"/>
                    <a:pt x="5246" y="10739"/>
                    <a:pt x="4824" y="10739"/>
                  </a:cubicBezTo>
                  <a:close/>
                  <a:moveTo>
                    <a:pt x="816" y="10950"/>
                  </a:moveTo>
                  <a:cubicBezTo>
                    <a:pt x="784" y="10950"/>
                    <a:pt x="751" y="10953"/>
                    <a:pt x="719" y="10958"/>
                  </a:cubicBezTo>
                  <a:cubicBezTo>
                    <a:pt x="283" y="11035"/>
                    <a:pt x="1" y="11753"/>
                    <a:pt x="411" y="12035"/>
                  </a:cubicBezTo>
                  <a:cubicBezTo>
                    <a:pt x="462" y="12061"/>
                    <a:pt x="539" y="12087"/>
                    <a:pt x="616" y="12112"/>
                  </a:cubicBezTo>
                  <a:cubicBezTo>
                    <a:pt x="658" y="12120"/>
                    <a:pt x="700" y="12123"/>
                    <a:pt x="742" y="12123"/>
                  </a:cubicBezTo>
                  <a:cubicBezTo>
                    <a:pt x="986" y="12123"/>
                    <a:pt x="1229" y="12001"/>
                    <a:pt x="1360" y="11805"/>
                  </a:cubicBezTo>
                  <a:cubicBezTo>
                    <a:pt x="1550" y="11400"/>
                    <a:pt x="1232" y="10950"/>
                    <a:pt x="816" y="1095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36" name="Google Shape;836;p17"/>
            <p:cNvSpPr/>
            <p:nvPr/>
          </p:nvSpPr>
          <p:spPr>
            <a:xfrm rot="718822">
              <a:off x="8018037" y="2549860"/>
              <a:ext cx="697670" cy="1395916"/>
            </a:xfrm>
            <a:custGeom>
              <a:avLst/>
              <a:gdLst/>
              <a:ahLst/>
              <a:cxnLst/>
              <a:rect l="l" t="t" r="r" b="b"/>
              <a:pathLst>
                <a:path w="30218" h="60461" extrusionOk="0">
                  <a:moveTo>
                    <a:pt x="29718" y="1"/>
                  </a:moveTo>
                  <a:cubicBezTo>
                    <a:pt x="29628" y="1"/>
                    <a:pt x="29537" y="37"/>
                    <a:pt x="29464" y="124"/>
                  </a:cubicBezTo>
                  <a:cubicBezTo>
                    <a:pt x="15053" y="18330"/>
                    <a:pt x="4052" y="40716"/>
                    <a:pt x="52" y="60025"/>
                  </a:cubicBezTo>
                  <a:cubicBezTo>
                    <a:pt x="1" y="60230"/>
                    <a:pt x="129" y="60409"/>
                    <a:pt x="334" y="60461"/>
                  </a:cubicBezTo>
                  <a:lnTo>
                    <a:pt x="411" y="60461"/>
                  </a:lnTo>
                  <a:cubicBezTo>
                    <a:pt x="565" y="60461"/>
                    <a:pt x="719" y="60333"/>
                    <a:pt x="744" y="60179"/>
                  </a:cubicBezTo>
                  <a:cubicBezTo>
                    <a:pt x="4745" y="40947"/>
                    <a:pt x="15668" y="18689"/>
                    <a:pt x="30028" y="560"/>
                  </a:cubicBezTo>
                  <a:cubicBezTo>
                    <a:pt x="30218" y="294"/>
                    <a:pt x="29972" y="1"/>
                    <a:pt x="297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837" name="Google Shape;837;p17"/>
          <p:cNvSpPr txBox="1">
            <a:spLocks noGrp="1"/>
          </p:cNvSpPr>
          <p:nvPr>
            <p:ph type="ctrTitle"/>
          </p:nvPr>
        </p:nvSpPr>
        <p:spPr>
          <a:xfrm>
            <a:off x="2598800" y="2116300"/>
            <a:ext cx="6994400" cy="16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10666" b="1">
                <a:solidFill>
                  <a:schemeClr val="accent3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7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7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7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7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7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7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7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7333"/>
            </a:lvl9pPr>
          </a:lstStyle>
          <a:p>
            <a:endParaRPr/>
          </a:p>
        </p:txBody>
      </p:sp>
      <p:sp>
        <p:nvSpPr>
          <p:cNvPr id="838" name="Google Shape;838;p17"/>
          <p:cNvSpPr txBox="1">
            <a:spLocks noGrp="1"/>
          </p:cNvSpPr>
          <p:nvPr>
            <p:ph type="subTitle" idx="1"/>
          </p:nvPr>
        </p:nvSpPr>
        <p:spPr>
          <a:xfrm>
            <a:off x="3248800" y="3643700"/>
            <a:ext cx="5694400" cy="10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066130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9" name="Google Shape;999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75466" y="-36433"/>
            <a:ext cx="12342935" cy="7005332"/>
          </a:xfrm>
          <a:prstGeom prst="rect">
            <a:avLst/>
          </a:prstGeom>
          <a:noFill/>
          <a:ln>
            <a:noFill/>
          </a:ln>
        </p:spPr>
      </p:pic>
      <p:sp>
        <p:nvSpPr>
          <p:cNvPr id="1000" name="Google Shape;1000;p21"/>
          <p:cNvSpPr txBox="1">
            <a:spLocks noGrp="1"/>
          </p:cNvSpPr>
          <p:nvPr>
            <p:ph type="body" idx="1"/>
          </p:nvPr>
        </p:nvSpPr>
        <p:spPr>
          <a:xfrm>
            <a:off x="6407040" y="2549500"/>
            <a:ext cx="4099600" cy="2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●"/>
              <a:defRPr/>
            </a:lvl1pPr>
            <a:lvl2pPr marL="1219170" lvl="1" indent="-423323" algn="ctr" rtl="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○"/>
              <a:defRPr/>
            </a:lvl2pPr>
            <a:lvl3pPr marL="1828754" lvl="2" indent="-423323" algn="ctr" rtl="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■"/>
              <a:defRPr/>
            </a:lvl3pPr>
            <a:lvl4pPr marL="2438339" lvl="3" indent="-423323" algn="ctr" rtl="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●"/>
              <a:defRPr/>
            </a:lvl4pPr>
            <a:lvl5pPr marL="3047924" lvl="4" indent="-423323" algn="ctr" rtl="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○"/>
              <a:defRPr/>
            </a:lvl5pPr>
            <a:lvl6pPr marL="3657509" lvl="5" indent="-423323" algn="ctr" rtl="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■"/>
              <a:defRPr/>
            </a:lvl6pPr>
            <a:lvl7pPr marL="4267093" lvl="6" indent="-423323" algn="ctr" rtl="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●"/>
              <a:defRPr/>
            </a:lvl7pPr>
            <a:lvl8pPr marL="4876678" lvl="7" indent="-423323" algn="ctr" rtl="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○"/>
              <a:defRPr/>
            </a:lvl8pPr>
            <a:lvl9pPr marL="5486263" lvl="8" indent="-423323" algn="ctr" rtl="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01" name="Google Shape;1001;p21"/>
          <p:cNvSpPr txBox="1">
            <a:spLocks noGrp="1"/>
          </p:cNvSpPr>
          <p:nvPr>
            <p:ph type="body" idx="2"/>
          </p:nvPr>
        </p:nvSpPr>
        <p:spPr>
          <a:xfrm>
            <a:off x="1685600" y="2549500"/>
            <a:ext cx="4099600" cy="2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23323" algn="ctr" rtl="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○"/>
              <a:defRPr/>
            </a:lvl2pPr>
            <a:lvl3pPr marL="1828754" lvl="2" indent="-423323" algn="ctr" rtl="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■"/>
              <a:defRPr/>
            </a:lvl3pPr>
            <a:lvl4pPr marL="2438339" lvl="3" indent="-423323" algn="ctr" rtl="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●"/>
              <a:defRPr/>
            </a:lvl4pPr>
            <a:lvl5pPr marL="3047924" lvl="4" indent="-423323" algn="ctr" rtl="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○"/>
              <a:defRPr/>
            </a:lvl5pPr>
            <a:lvl6pPr marL="3657509" lvl="5" indent="-423323" algn="ctr" rtl="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■"/>
              <a:defRPr/>
            </a:lvl6pPr>
            <a:lvl7pPr marL="4267093" lvl="6" indent="-423323" algn="ctr" rtl="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●"/>
              <a:defRPr/>
            </a:lvl7pPr>
            <a:lvl8pPr marL="4876678" lvl="7" indent="-423323" algn="ctr" rtl="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○"/>
              <a:defRPr/>
            </a:lvl8pPr>
            <a:lvl9pPr marL="5486263" lvl="8" indent="-423323" algn="ctr" rtl="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1002" name="Google Shape;1002;p21"/>
          <p:cNvGrpSpPr/>
          <p:nvPr/>
        </p:nvGrpSpPr>
        <p:grpSpPr>
          <a:xfrm flipH="1">
            <a:off x="-603425" y="-816255"/>
            <a:ext cx="2436224" cy="2564348"/>
            <a:chOff x="1526600" y="450800"/>
            <a:chExt cx="4540675" cy="4779475"/>
          </a:xfrm>
        </p:grpSpPr>
        <p:sp>
          <p:nvSpPr>
            <p:cNvPr id="1003" name="Google Shape;1003;p21"/>
            <p:cNvSpPr/>
            <p:nvPr/>
          </p:nvSpPr>
          <p:spPr>
            <a:xfrm>
              <a:off x="1610100" y="473575"/>
              <a:ext cx="4457175" cy="4689450"/>
            </a:xfrm>
            <a:custGeom>
              <a:avLst/>
              <a:gdLst/>
              <a:ahLst/>
              <a:cxnLst/>
              <a:rect l="l" t="t" r="r" b="b"/>
              <a:pathLst>
                <a:path w="178287" h="187578" extrusionOk="0">
                  <a:moveTo>
                    <a:pt x="95602" y="1"/>
                  </a:moveTo>
                  <a:cubicBezTo>
                    <a:pt x="95141" y="1"/>
                    <a:pt x="94676" y="129"/>
                    <a:pt x="94258" y="394"/>
                  </a:cubicBezTo>
                  <a:lnTo>
                    <a:pt x="0" y="63859"/>
                  </a:lnTo>
                  <a:lnTo>
                    <a:pt x="79645" y="185257"/>
                  </a:lnTo>
                  <a:cubicBezTo>
                    <a:pt x="80631" y="186769"/>
                    <a:pt x="82280" y="187578"/>
                    <a:pt x="83965" y="187578"/>
                  </a:cubicBezTo>
                  <a:cubicBezTo>
                    <a:pt x="84955" y="187578"/>
                    <a:pt x="85959" y="187298"/>
                    <a:pt x="86847" y="186719"/>
                  </a:cubicBezTo>
                  <a:lnTo>
                    <a:pt x="176826" y="126176"/>
                  </a:lnTo>
                  <a:cubicBezTo>
                    <a:pt x="177974" y="125393"/>
                    <a:pt x="178287" y="123880"/>
                    <a:pt x="177504" y="122732"/>
                  </a:cubicBezTo>
                  <a:lnTo>
                    <a:pt x="97703" y="1125"/>
                  </a:lnTo>
                  <a:cubicBezTo>
                    <a:pt x="97205" y="394"/>
                    <a:pt x="96410" y="1"/>
                    <a:pt x="956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04" name="Google Shape;1004;p21"/>
            <p:cNvSpPr/>
            <p:nvPr/>
          </p:nvSpPr>
          <p:spPr>
            <a:xfrm>
              <a:off x="1616625" y="450800"/>
              <a:ext cx="4391950" cy="4645025"/>
            </a:xfrm>
            <a:custGeom>
              <a:avLst/>
              <a:gdLst/>
              <a:ahLst/>
              <a:cxnLst/>
              <a:rect l="l" t="t" r="r" b="b"/>
              <a:pathLst>
                <a:path w="175678" h="185801" extrusionOk="0">
                  <a:moveTo>
                    <a:pt x="93162" y="0"/>
                  </a:moveTo>
                  <a:lnTo>
                    <a:pt x="0" y="61587"/>
                  </a:lnTo>
                  <a:lnTo>
                    <a:pt x="80323" y="184028"/>
                  </a:lnTo>
                  <a:cubicBezTo>
                    <a:pt x="81085" y="185187"/>
                    <a:pt x="82329" y="185800"/>
                    <a:pt x="83604" y="185800"/>
                  </a:cubicBezTo>
                  <a:cubicBezTo>
                    <a:pt x="84339" y="185800"/>
                    <a:pt x="85083" y="185597"/>
                    <a:pt x="85751" y="185177"/>
                  </a:cubicBezTo>
                  <a:lnTo>
                    <a:pt x="175677" y="125782"/>
                  </a:lnTo>
                  <a:lnTo>
                    <a:pt x="9316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05" name="Google Shape;1005;p21"/>
            <p:cNvSpPr/>
            <p:nvPr/>
          </p:nvSpPr>
          <p:spPr>
            <a:xfrm>
              <a:off x="3931325" y="462525"/>
              <a:ext cx="2064200" cy="3145900"/>
            </a:xfrm>
            <a:custGeom>
              <a:avLst/>
              <a:gdLst/>
              <a:ahLst/>
              <a:cxnLst/>
              <a:rect l="l" t="t" r="r" b="b"/>
              <a:pathLst>
                <a:path w="82568" h="125836" fill="none" extrusionOk="0">
                  <a:moveTo>
                    <a:pt x="0" y="1"/>
                  </a:moveTo>
                  <a:lnTo>
                    <a:pt x="82567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06" name="Google Shape;1006;p21"/>
            <p:cNvSpPr/>
            <p:nvPr/>
          </p:nvSpPr>
          <p:spPr>
            <a:xfrm>
              <a:off x="3898700" y="482100"/>
              <a:ext cx="2065500" cy="3145900"/>
            </a:xfrm>
            <a:custGeom>
              <a:avLst/>
              <a:gdLst/>
              <a:ahLst/>
              <a:cxnLst/>
              <a:rect l="l" t="t" r="r" b="b"/>
              <a:pathLst>
                <a:path w="82620" h="125836" fill="none" extrusionOk="0">
                  <a:moveTo>
                    <a:pt x="1" y="1"/>
                  </a:moveTo>
                  <a:lnTo>
                    <a:pt x="82620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07" name="Google Shape;1007;p21"/>
            <p:cNvSpPr/>
            <p:nvPr/>
          </p:nvSpPr>
          <p:spPr>
            <a:xfrm>
              <a:off x="3742125" y="4138150"/>
              <a:ext cx="842925" cy="1092125"/>
            </a:xfrm>
            <a:custGeom>
              <a:avLst/>
              <a:gdLst/>
              <a:ahLst/>
              <a:cxnLst/>
              <a:rect l="l" t="t" r="r" b="b"/>
              <a:pathLst>
                <a:path w="33717" h="43685" extrusionOk="0">
                  <a:moveTo>
                    <a:pt x="9604" y="0"/>
                  </a:moveTo>
                  <a:lnTo>
                    <a:pt x="1" y="6159"/>
                  </a:lnTo>
                  <a:lnTo>
                    <a:pt x="24113" y="43685"/>
                  </a:lnTo>
                  <a:lnTo>
                    <a:pt x="25679" y="35595"/>
                  </a:lnTo>
                  <a:lnTo>
                    <a:pt x="33716" y="37526"/>
                  </a:lnTo>
                  <a:lnTo>
                    <a:pt x="96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08" name="Google Shape;1008;p21"/>
            <p:cNvSpPr/>
            <p:nvPr/>
          </p:nvSpPr>
          <p:spPr>
            <a:xfrm>
              <a:off x="1526600" y="464775"/>
              <a:ext cx="4343675" cy="4627200"/>
            </a:xfrm>
            <a:custGeom>
              <a:avLst/>
              <a:gdLst/>
              <a:ahLst/>
              <a:cxnLst/>
              <a:rect l="l" t="t" r="r" b="b"/>
              <a:pathLst>
                <a:path w="173747" h="185088" extrusionOk="0">
                  <a:moveTo>
                    <a:pt x="91115" y="1"/>
                  </a:moveTo>
                  <a:cubicBezTo>
                    <a:pt x="90634" y="1"/>
                    <a:pt x="90147" y="140"/>
                    <a:pt x="89718" y="433"/>
                  </a:cubicBezTo>
                  <a:lnTo>
                    <a:pt x="0" y="59357"/>
                  </a:lnTo>
                  <a:lnTo>
                    <a:pt x="82515" y="185087"/>
                  </a:lnTo>
                  <a:lnTo>
                    <a:pt x="172285" y="126163"/>
                  </a:lnTo>
                  <a:cubicBezTo>
                    <a:pt x="173433" y="125380"/>
                    <a:pt x="173746" y="123866"/>
                    <a:pt x="172963" y="122718"/>
                  </a:cubicBezTo>
                  <a:lnTo>
                    <a:pt x="93162" y="1111"/>
                  </a:lnTo>
                  <a:cubicBezTo>
                    <a:pt x="92705" y="392"/>
                    <a:pt x="91920" y="1"/>
                    <a:pt x="911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09" name="Google Shape;1009;p21"/>
            <p:cNvSpPr/>
            <p:nvPr/>
          </p:nvSpPr>
          <p:spPr>
            <a:xfrm>
              <a:off x="1636200" y="1843000"/>
              <a:ext cx="2130750" cy="3199400"/>
            </a:xfrm>
            <a:custGeom>
              <a:avLst/>
              <a:gdLst/>
              <a:ahLst/>
              <a:cxnLst/>
              <a:rect l="l" t="t" r="r" b="b"/>
              <a:pathLst>
                <a:path w="85230" h="127976" extrusionOk="0">
                  <a:moveTo>
                    <a:pt x="2506" y="1"/>
                  </a:moveTo>
                  <a:lnTo>
                    <a:pt x="0" y="1619"/>
                  </a:lnTo>
                  <a:lnTo>
                    <a:pt x="82724" y="127975"/>
                  </a:lnTo>
                  <a:lnTo>
                    <a:pt x="85229" y="126357"/>
                  </a:lnTo>
                  <a:lnTo>
                    <a:pt x="25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10" name="Google Shape;1010;p21"/>
            <p:cNvSpPr/>
            <p:nvPr/>
          </p:nvSpPr>
          <p:spPr>
            <a:xfrm>
              <a:off x="2647400" y="1567700"/>
              <a:ext cx="2116400" cy="2399550"/>
            </a:xfrm>
            <a:custGeom>
              <a:avLst/>
              <a:gdLst/>
              <a:ahLst/>
              <a:cxnLst/>
              <a:rect l="l" t="t" r="r" b="b"/>
              <a:pathLst>
                <a:path w="84656" h="95982" fill="none" extrusionOk="0">
                  <a:moveTo>
                    <a:pt x="82777" y="71347"/>
                  </a:moveTo>
                  <a:cubicBezTo>
                    <a:pt x="82777" y="69937"/>
                    <a:pt x="83507" y="68633"/>
                    <a:pt x="84656" y="67850"/>
                  </a:cubicBezTo>
                  <a:lnTo>
                    <a:pt x="40919" y="1201"/>
                  </a:lnTo>
                  <a:cubicBezTo>
                    <a:pt x="38988" y="2453"/>
                    <a:pt x="36431" y="1932"/>
                    <a:pt x="35178" y="0"/>
                  </a:cubicBezTo>
                  <a:lnTo>
                    <a:pt x="1149" y="22286"/>
                  </a:lnTo>
                  <a:cubicBezTo>
                    <a:pt x="2454" y="24217"/>
                    <a:pt x="1932" y="26827"/>
                    <a:pt x="1" y="28080"/>
                  </a:cubicBezTo>
                  <a:lnTo>
                    <a:pt x="43737" y="94729"/>
                  </a:lnTo>
                  <a:cubicBezTo>
                    <a:pt x="45668" y="93476"/>
                    <a:pt x="48226" y="94050"/>
                    <a:pt x="49478" y="95981"/>
                  </a:cubicBezTo>
                  <a:lnTo>
                    <a:pt x="83455" y="73643"/>
                  </a:lnTo>
                  <a:cubicBezTo>
                    <a:pt x="82985" y="72965"/>
                    <a:pt x="82777" y="72182"/>
                    <a:pt x="82777" y="71347"/>
                  </a:cubicBezTo>
                  <a:close/>
                </a:path>
              </a:pathLst>
            </a:custGeom>
            <a:solidFill>
              <a:schemeClr val="lt1"/>
            </a:solidFill>
            <a:ln w="14350" cap="flat" cmpd="sng">
              <a:solidFill>
                <a:schemeClr val="lt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11" name="Google Shape;1011;p21"/>
          <p:cNvGrpSpPr/>
          <p:nvPr/>
        </p:nvGrpSpPr>
        <p:grpSpPr>
          <a:xfrm rot="215000" flipH="1">
            <a:off x="9724532" y="5900520"/>
            <a:ext cx="3042587" cy="2387405"/>
            <a:chOff x="-2415600" y="2986400"/>
            <a:chExt cx="1943075" cy="1524659"/>
          </a:xfrm>
        </p:grpSpPr>
        <p:sp>
          <p:nvSpPr>
            <p:cNvPr id="1012" name="Google Shape;1012;p21"/>
            <p:cNvSpPr/>
            <p:nvPr/>
          </p:nvSpPr>
          <p:spPr>
            <a:xfrm>
              <a:off x="-2415600" y="2986400"/>
              <a:ext cx="1117375" cy="1251275"/>
            </a:xfrm>
            <a:custGeom>
              <a:avLst/>
              <a:gdLst/>
              <a:ahLst/>
              <a:cxnLst/>
              <a:rect l="l" t="t" r="r" b="b"/>
              <a:pathLst>
                <a:path w="44695" h="50051" extrusionOk="0">
                  <a:moveTo>
                    <a:pt x="11387" y="1"/>
                  </a:moveTo>
                  <a:cubicBezTo>
                    <a:pt x="10743" y="1"/>
                    <a:pt x="10152" y="449"/>
                    <a:pt x="10001" y="1099"/>
                  </a:cubicBezTo>
                  <a:lnTo>
                    <a:pt x="180" y="41127"/>
                  </a:lnTo>
                  <a:cubicBezTo>
                    <a:pt x="0" y="41896"/>
                    <a:pt x="462" y="42665"/>
                    <a:pt x="1257" y="42871"/>
                  </a:cubicBezTo>
                  <a:lnTo>
                    <a:pt x="33617" y="50051"/>
                  </a:lnTo>
                  <a:lnTo>
                    <a:pt x="44695" y="8433"/>
                  </a:lnTo>
                  <a:lnTo>
                    <a:pt x="11744" y="48"/>
                  </a:lnTo>
                  <a:cubicBezTo>
                    <a:pt x="11625" y="16"/>
                    <a:pt x="11505" y="1"/>
                    <a:pt x="113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13" name="Google Shape;1013;p21"/>
            <p:cNvSpPr/>
            <p:nvPr/>
          </p:nvSpPr>
          <p:spPr>
            <a:xfrm>
              <a:off x="-1586075" y="3188225"/>
              <a:ext cx="1113550" cy="1279575"/>
            </a:xfrm>
            <a:custGeom>
              <a:avLst/>
              <a:gdLst/>
              <a:ahLst/>
              <a:cxnLst/>
              <a:rect l="l" t="t" r="r" b="b"/>
              <a:pathLst>
                <a:path w="44542" h="51183" extrusionOk="0">
                  <a:moveTo>
                    <a:pt x="10411" y="1"/>
                  </a:moveTo>
                  <a:lnTo>
                    <a:pt x="0" y="41772"/>
                  </a:lnTo>
                  <a:lnTo>
                    <a:pt x="31797" y="51132"/>
                  </a:lnTo>
                  <a:cubicBezTo>
                    <a:pt x="31925" y="51166"/>
                    <a:pt x="32054" y="51182"/>
                    <a:pt x="32181" y="51182"/>
                  </a:cubicBezTo>
                  <a:cubicBezTo>
                    <a:pt x="32815" y="51182"/>
                    <a:pt x="33395" y="50773"/>
                    <a:pt x="33566" y="50132"/>
                  </a:cubicBezTo>
                  <a:lnTo>
                    <a:pt x="44336" y="10360"/>
                  </a:lnTo>
                  <a:cubicBezTo>
                    <a:pt x="44541" y="9591"/>
                    <a:pt x="44080" y="8796"/>
                    <a:pt x="43310" y="8591"/>
                  </a:cubicBezTo>
                  <a:lnTo>
                    <a:pt x="1041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14" name="Google Shape;1014;p21"/>
            <p:cNvSpPr/>
            <p:nvPr/>
          </p:nvSpPr>
          <p:spPr>
            <a:xfrm>
              <a:off x="-2402775" y="2994000"/>
              <a:ext cx="1133400" cy="1217400"/>
            </a:xfrm>
            <a:custGeom>
              <a:avLst/>
              <a:gdLst/>
              <a:ahLst/>
              <a:cxnLst/>
              <a:rect l="l" t="t" r="r" b="b"/>
              <a:pathLst>
                <a:path w="45336" h="48696" extrusionOk="0">
                  <a:moveTo>
                    <a:pt x="12283" y="0"/>
                  </a:moveTo>
                  <a:lnTo>
                    <a:pt x="0" y="41900"/>
                  </a:lnTo>
                  <a:lnTo>
                    <a:pt x="19104" y="42131"/>
                  </a:lnTo>
                  <a:cubicBezTo>
                    <a:pt x="23976" y="42823"/>
                    <a:pt x="28540" y="44874"/>
                    <a:pt x="32309" y="48054"/>
                  </a:cubicBezTo>
                  <a:lnTo>
                    <a:pt x="33053" y="48695"/>
                  </a:lnTo>
                  <a:lnTo>
                    <a:pt x="45336" y="6770"/>
                  </a:lnTo>
                  <a:lnTo>
                    <a:pt x="44567" y="6129"/>
                  </a:lnTo>
                  <a:cubicBezTo>
                    <a:pt x="40797" y="2975"/>
                    <a:pt x="36233" y="923"/>
                    <a:pt x="31361" y="231"/>
                  </a:cubicBezTo>
                  <a:lnTo>
                    <a:pt x="122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15" name="Google Shape;1015;p21"/>
            <p:cNvSpPr/>
            <p:nvPr/>
          </p:nvSpPr>
          <p:spPr>
            <a:xfrm>
              <a:off x="-2351263" y="3014809"/>
              <a:ext cx="1085975" cy="1231500"/>
            </a:xfrm>
            <a:custGeom>
              <a:avLst/>
              <a:gdLst/>
              <a:ahLst/>
              <a:cxnLst/>
              <a:rect l="l" t="t" r="r" b="b"/>
              <a:pathLst>
                <a:path w="43439" h="49260" extrusionOk="0">
                  <a:moveTo>
                    <a:pt x="12258" y="0"/>
                  </a:moveTo>
                  <a:lnTo>
                    <a:pt x="1" y="41925"/>
                  </a:lnTo>
                  <a:lnTo>
                    <a:pt x="17207" y="42695"/>
                  </a:lnTo>
                  <a:cubicBezTo>
                    <a:pt x="22079" y="43387"/>
                    <a:pt x="26643" y="45438"/>
                    <a:pt x="30412" y="48618"/>
                  </a:cubicBezTo>
                  <a:lnTo>
                    <a:pt x="31156" y="49259"/>
                  </a:lnTo>
                  <a:lnTo>
                    <a:pt x="43439" y="7334"/>
                  </a:lnTo>
                  <a:lnTo>
                    <a:pt x="42670" y="6693"/>
                  </a:lnTo>
                  <a:cubicBezTo>
                    <a:pt x="38900" y="3539"/>
                    <a:pt x="34336" y="1487"/>
                    <a:pt x="29464" y="769"/>
                  </a:cubicBezTo>
                  <a:lnTo>
                    <a:pt x="12258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16" name="Google Shape;1016;p21"/>
            <p:cNvSpPr/>
            <p:nvPr/>
          </p:nvSpPr>
          <p:spPr>
            <a:xfrm>
              <a:off x="-1573663" y="3188659"/>
              <a:ext cx="1070600" cy="1322400"/>
            </a:xfrm>
            <a:custGeom>
              <a:avLst/>
              <a:gdLst/>
              <a:ahLst/>
              <a:cxnLst/>
              <a:rect l="l" t="t" r="r" b="b"/>
              <a:pathLst>
                <a:path w="42824" h="52896" extrusionOk="0">
                  <a:moveTo>
                    <a:pt x="17135" y="1"/>
                  </a:moveTo>
                  <a:cubicBezTo>
                    <a:pt x="15803" y="1"/>
                    <a:pt x="14490" y="86"/>
                    <a:pt x="13232" y="252"/>
                  </a:cubicBezTo>
                  <a:lnTo>
                    <a:pt x="12258" y="380"/>
                  </a:lnTo>
                  <a:lnTo>
                    <a:pt x="1" y="42280"/>
                  </a:lnTo>
                  <a:lnTo>
                    <a:pt x="975" y="42151"/>
                  </a:lnTo>
                  <a:cubicBezTo>
                    <a:pt x="2113" y="42002"/>
                    <a:pt x="3255" y="41927"/>
                    <a:pt x="4394" y="41927"/>
                  </a:cubicBezTo>
                  <a:cubicBezTo>
                    <a:pt x="8133" y="41927"/>
                    <a:pt x="11844" y="42727"/>
                    <a:pt x="15284" y="44280"/>
                  </a:cubicBezTo>
                  <a:lnTo>
                    <a:pt x="30208" y="52895"/>
                  </a:lnTo>
                  <a:lnTo>
                    <a:pt x="42824" y="9124"/>
                  </a:lnTo>
                  <a:lnTo>
                    <a:pt x="28284" y="2226"/>
                  </a:lnTo>
                  <a:cubicBezTo>
                    <a:pt x="24955" y="704"/>
                    <a:pt x="20963" y="1"/>
                    <a:pt x="1713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017" name="Google Shape;1017;p21"/>
            <p:cNvGrpSpPr/>
            <p:nvPr/>
          </p:nvGrpSpPr>
          <p:grpSpPr>
            <a:xfrm>
              <a:off x="-2218800" y="3088875"/>
              <a:ext cx="1598825" cy="1190475"/>
              <a:chOff x="-2218800" y="3088875"/>
              <a:chExt cx="1598825" cy="1190475"/>
            </a:xfrm>
          </p:grpSpPr>
          <p:sp>
            <p:nvSpPr>
              <p:cNvPr id="1018" name="Google Shape;1018;p21"/>
              <p:cNvSpPr/>
              <p:nvPr/>
            </p:nvSpPr>
            <p:spPr>
              <a:xfrm>
                <a:off x="-2218800" y="3088875"/>
                <a:ext cx="841100" cy="985325"/>
              </a:xfrm>
              <a:custGeom>
                <a:avLst/>
                <a:gdLst/>
                <a:ahLst/>
                <a:cxnLst/>
                <a:rect l="l" t="t" r="r" b="b"/>
                <a:pathLst>
                  <a:path w="33644" h="39413" extrusionOk="0">
                    <a:moveTo>
                      <a:pt x="9539" y="0"/>
                    </a:moveTo>
                    <a:lnTo>
                      <a:pt x="9462" y="667"/>
                    </a:lnTo>
                    <a:lnTo>
                      <a:pt x="22412" y="2385"/>
                    </a:lnTo>
                    <a:cubicBezTo>
                      <a:pt x="26027" y="3077"/>
                      <a:pt x="29489" y="4436"/>
                      <a:pt x="32643" y="6360"/>
                    </a:cubicBezTo>
                    <a:lnTo>
                      <a:pt x="33284" y="6744"/>
                    </a:lnTo>
                    <a:lnTo>
                      <a:pt x="33643" y="6154"/>
                    </a:lnTo>
                    <a:lnTo>
                      <a:pt x="33002" y="5770"/>
                    </a:lnTo>
                    <a:cubicBezTo>
                      <a:pt x="29797" y="3795"/>
                      <a:pt x="26233" y="2411"/>
                      <a:pt x="22540" y="1693"/>
                    </a:cubicBezTo>
                    <a:lnTo>
                      <a:pt x="9539" y="0"/>
                    </a:lnTo>
                    <a:close/>
                    <a:moveTo>
                      <a:pt x="8668" y="2385"/>
                    </a:moveTo>
                    <a:lnTo>
                      <a:pt x="8591" y="3052"/>
                    </a:lnTo>
                    <a:lnTo>
                      <a:pt x="21540" y="4770"/>
                    </a:lnTo>
                    <a:cubicBezTo>
                      <a:pt x="25156" y="5462"/>
                      <a:pt x="28617" y="6821"/>
                      <a:pt x="31771" y="8744"/>
                    </a:cubicBezTo>
                    <a:lnTo>
                      <a:pt x="32387" y="9129"/>
                    </a:lnTo>
                    <a:lnTo>
                      <a:pt x="32771" y="8565"/>
                    </a:lnTo>
                    <a:lnTo>
                      <a:pt x="32130" y="8180"/>
                    </a:lnTo>
                    <a:cubicBezTo>
                      <a:pt x="28899" y="6206"/>
                      <a:pt x="25361" y="4821"/>
                      <a:pt x="21668" y="4103"/>
                    </a:cubicBezTo>
                    <a:lnTo>
                      <a:pt x="8668" y="2385"/>
                    </a:lnTo>
                    <a:close/>
                    <a:moveTo>
                      <a:pt x="7796" y="4795"/>
                    </a:moveTo>
                    <a:lnTo>
                      <a:pt x="7719" y="5488"/>
                    </a:lnTo>
                    <a:lnTo>
                      <a:pt x="20668" y="7180"/>
                    </a:lnTo>
                    <a:cubicBezTo>
                      <a:pt x="24284" y="7898"/>
                      <a:pt x="27746" y="9232"/>
                      <a:pt x="30900" y="11180"/>
                    </a:cubicBezTo>
                    <a:lnTo>
                      <a:pt x="31515" y="11565"/>
                    </a:lnTo>
                    <a:lnTo>
                      <a:pt x="31874" y="10975"/>
                    </a:lnTo>
                    <a:lnTo>
                      <a:pt x="31259" y="10591"/>
                    </a:lnTo>
                    <a:cubicBezTo>
                      <a:pt x="28028" y="8616"/>
                      <a:pt x="24489" y="7231"/>
                      <a:pt x="20796" y="6513"/>
                    </a:cubicBezTo>
                    <a:lnTo>
                      <a:pt x="7796" y="4795"/>
                    </a:lnTo>
                    <a:close/>
                    <a:moveTo>
                      <a:pt x="6873" y="9206"/>
                    </a:moveTo>
                    <a:lnTo>
                      <a:pt x="6770" y="9873"/>
                    </a:lnTo>
                    <a:lnTo>
                      <a:pt x="19745" y="11591"/>
                    </a:lnTo>
                    <a:cubicBezTo>
                      <a:pt x="23361" y="12283"/>
                      <a:pt x="26822" y="13642"/>
                      <a:pt x="29976" y="15565"/>
                    </a:cubicBezTo>
                    <a:lnTo>
                      <a:pt x="30592" y="15950"/>
                    </a:lnTo>
                    <a:lnTo>
                      <a:pt x="30951" y="15386"/>
                    </a:lnTo>
                    <a:lnTo>
                      <a:pt x="30335" y="15001"/>
                    </a:lnTo>
                    <a:cubicBezTo>
                      <a:pt x="27104" y="13027"/>
                      <a:pt x="23566" y="11642"/>
                      <a:pt x="19848" y="10924"/>
                    </a:cubicBezTo>
                    <a:lnTo>
                      <a:pt x="6873" y="9206"/>
                    </a:lnTo>
                    <a:close/>
                    <a:moveTo>
                      <a:pt x="5975" y="11616"/>
                    </a:moveTo>
                    <a:lnTo>
                      <a:pt x="5898" y="12283"/>
                    </a:lnTo>
                    <a:lnTo>
                      <a:pt x="18848" y="14001"/>
                    </a:lnTo>
                    <a:cubicBezTo>
                      <a:pt x="22463" y="14693"/>
                      <a:pt x="25925" y="16052"/>
                      <a:pt x="29079" y="17976"/>
                    </a:cubicBezTo>
                    <a:lnTo>
                      <a:pt x="29694" y="18360"/>
                    </a:lnTo>
                    <a:lnTo>
                      <a:pt x="30079" y="17796"/>
                    </a:lnTo>
                    <a:lnTo>
                      <a:pt x="29438" y="17411"/>
                    </a:lnTo>
                    <a:cubicBezTo>
                      <a:pt x="26207" y="15437"/>
                      <a:pt x="22668" y="14052"/>
                      <a:pt x="18976" y="13334"/>
                    </a:cubicBezTo>
                    <a:lnTo>
                      <a:pt x="5975" y="11616"/>
                    </a:lnTo>
                    <a:close/>
                    <a:moveTo>
                      <a:pt x="5078" y="14027"/>
                    </a:moveTo>
                    <a:lnTo>
                      <a:pt x="5001" y="14693"/>
                    </a:lnTo>
                    <a:lnTo>
                      <a:pt x="17950" y="16411"/>
                    </a:lnTo>
                    <a:cubicBezTo>
                      <a:pt x="21566" y="17104"/>
                      <a:pt x="25027" y="18463"/>
                      <a:pt x="28181" y="20386"/>
                    </a:cubicBezTo>
                    <a:lnTo>
                      <a:pt x="28797" y="20796"/>
                    </a:lnTo>
                    <a:lnTo>
                      <a:pt x="29181" y="20206"/>
                    </a:lnTo>
                    <a:lnTo>
                      <a:pt x="28566" y="19822"/>
                    </a:lnTo>
                    <a:cubicBezTo>
                      <a:pt x="25335" y="17847"/>
                      <a:pt x="21796" y="16463"/>
                      <a:pt x="18104" y="15745"/>
                    </a:cubicBezTo>
                    <a:lnTo>
                      <a:pt x="5078" y="14027"/>
                    </a:lnTo>
                    <a:close/>
                    <a:moveTo>
                      <a:pt x="4078" y="19053"/>
                    </a:moveTo>
                    <a:lnTo>
                      <a:pt x="4001" y="19719"/>
                    </a:lnTo>
                    <a:lnTo>
                      <a:pt x="16950" y="21437"/>
                    </a:lnTo>
                    <a:cubicBezTo>
                      <a:pt x="20591" y="22130"/>
                      <a:pt x="24053" y="23489"/>
                      <a:pt x="27207" y="25412"/>
                    </a:cubicBezTo>
                    <a:lnTo>
                      <a:pt x="27822" y="25797"/>
                    </a:lnTo>
                    <a:lnTo>
                      <a:pt x="28181" y="25232"/>
                    </a:lnTo>
                    <a:lnTo>
                      <a:pt x="27566" y="24822"/>
                    </a:lnTo>
                    <a:cubicBezTo>
                      <a:pt x="24335" y="22848"/>
                      <a:pt x="20796" y="21463"/>
                      <a:pt x="17104" y="20745"/>
                    </a:cubicBezTo>
                    <a:lnTo>
                      <a:pt x="4078" y="19053"/>
                    </a:lnTo>
                    <a:close/>
                    <a:moveTo>
                      <a:pt x="3231" y="21463"/>
                    </a:moveTo>
                    <a:lnTo>
                      <a:pt x="3129" y="22130"/>
                    </a:lnTo>
                    <a:lnTo>
                      <a:pt x="16078" y="23848"/>
                    </a:lnTo>
                    <a:cubicBezTo>
                      <a:pt x="19899" y="24617"/>
                      <a:pt x="24438" y="26668"/>
                      <a:pt x="26310" y="27848"/>
                    </a:cubicBezTo>
                    <a:lnTo>
                      <a:pt x="26925" y="28233"/>
                    </a:lnTo>
                    <a:lnTo>
                      <a:pt x="27310" y="27643"/>
                    </a:lnTo>
                    <a:lnTo>
                      <a:pt x="26669" y="27258"/>
                    </a:lnTo>
                    <a:cubicBezTo>
                      <a:pt x="24745" y="26053"/>
                      <a:pt x="20104" y="23925"/>
                      <a:pt x="16206" y="23155"/>
                    </a:cubicBezTo>
                    <a:lnTo>
                      <a:pt x="3231" y="21463"/>
                    </a:lnTo>
                    <a:close/>
                    <a:moveTo>
                      <a:pt x="2334" y="23848"/>
                    </a:moveTo>
                    <a:lnTo>
                      <a:pt x="2231" y="24514"/>
                    </a:lnTo>
                    <a:lnTo>
                      <a:pt x="15206" y="26232"/>
                    </a:lnTo>
                    <a:cubicBezTo>
                      <a:pt x="18925" y="26976"/>
                      <a:pt x="24540" y="29669"/>
                      <a:pt x="25438" y="30233"/>
                    </a:cubicBezTo>
                    <a:lnTo>
                      <a:pt x="26053" y="30617"/>
                    </a:lnTo>
                    <a:lnTo>
                      <a:pt x="26412" y="30053"/>
                    </a:lnTo>
                    <a:lnTo>
                      <a:pt x="25797" y="29669"/>
                    </a:lnTo>
                    <a:cubicBezTo>
                      <a:pt x="24848" y="29079"/>
                      <a:pt x="19207" y="26335"/>
                      <a:pt x="15335" y="25566"/>
                    </a:cubicBezTo>
                    <a:lnTo>
                      <a:pt x="2334" y="23848"/>
                    </a:lnTo>
                    <a:close/>
                    <a:moveTo>
                      <a:pt x="1283" y="27592"/>
                    </a:moveTo>
                    <a:lnTo>
                      <a:pt x="1180" y="28284"/>
                    </a:lnTo>
                    <a:lnTo>
                      <a:pt x="14155" y="29976"/>
                    </a:lnTo>
                    <a:cubicBezTo>
                      <a:pt x="17771" y="30694"/>
                      <a:pt x="21232" y="32053"/>
                      <a:pt x="24361" y="33976"/>
                    </a:cubicBezTo>
                    <a:lnTo>
                      <a:pt x="25002" y="34361"/>
                    </a:lnTo>
                    <a:lnTo>
                      <a:pt x="25361" y="33797"/>
                    </a:lnTo>
                    <a:lnTo>
                      <a:pt x="24745" y="33387"/>
                    </a:lnTo>
                    <a:cubicBezTo>
                      <a:pt x="21514" y="31412"/>
                      <a:pt x="17976" y="30028"/>
                      <a:pt x="14258" y="29310"/>
                    </a:cubicBezTo>
                    <a:lnTo>
                      <a:pt x="1283" y="27592"/>
                    </a:lnTo>
                    <a:close/>
                    <a:moveTo>
                      <a:pt x="693" y="30156"/>
                    </a:moveTo>
                    <a:lnTo>
                      <a:pt x="590" y="30822"/>
                    </a:lnTo>
                    <a:lnTo>
                      <a:pt x="13565" y="32541"/>
                    </a:lnTo>
                    <a:cubicBezTo>
                      <a:pt x="17181" y="33233"/>
                      <a:pt x="20643" y="34592"/>
                      <a:pt x="23797" y="36515"/>
                    </a:cubicBezTo>
                    <a:lnTo>
                      <a:pt x="24412" y="36900"/>
                    </a:lnTo>
                    <a:lnTo>
                      <a:pt x="24771" y="36310"/>
                    </a:lnTo>
                    <a:lnTo>
                      <a:pt x="24130" y="35925"/>
                    </a:lnTo>
                    <a:cubicBezTo>
                      <a:pt x="20925" y="33951"/>
                      <a:pt x="17386" y="32566"/>
                      <a:pt x="13668" y="31874"/>
                    </a:cubicBezTo>
                    <a:lnTo>
                      <a:pt x="693" y="30156"/>
                    </a:lnTo>
                    <a:close/>
                    <a:moveTo>
                      <a:pt x="103" y="32643"/>
                    </a:moveTo>
                    <a:lnTo>
                      <a:pt x="0" y="33335"/>
                    </a:lnTo>
                    <a:lnTo>
                      <a:pt x="12975" y="35053"/>
                    </a:lnTo>
                    <a:cubicBezTo>
                      <a:pt x="16591" y="35746"/>
                      <a:pt x="20053" y="37105"/>
                      <a:pt x="23207" y="39028"/>
                    </a:cubicBezTo>
                    <a:lnTo>
                      <a:pt x="23848" y="39413"/>
                    </a:lnTo>
                    <a:lnTo>
                      <a:pt x="24181" y="38823"/>
                    </a:lnTo>
                    <a:lnTo>
                      <a:pt x="23540" y="38438"/>
                    </a:lnTo>
                    <a:cubicBezTo>
                      <a:pt x="20335" y="36464"/>
                      <a:pt x="16796" y="35079"/>
                      <a:pt x="13104" y="34361"/>
                    </a:cubicBezTo>
                    <a:lnTo>
                      <a:pt x="103" y="3264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19" name="Google Shape;1019;p21"/>
              <p:cNvSpPr/>
              <p:nvPr/>
            </p:nvSpPr>
            <p:spPr>
              <a:xfrm>
                <a:off x="-1461075" y="3283625"/>
                <a:ext cx="841100" cy="995725"/>
              </a:xfrm>
              <a:custGeom>
                <a:avLst/>
                <a:gdLst/>
                <a:ahLst/>
                <a:cxnLst/>
                <a:rect l="l" t="t" r="r" b="b"/>
                <a:pathLst>
                  <a:path w="33644" h="39829" extrusionOk="0">
                    <a:moveTo>
                      <a:pt x="11739" y="1"/>
                    </a:moveTo>
                    <a:cubicBezTo>
                      <a:pt x="10432" y="1"/>
                      <a:pt x="9481" y="31"/>
                      <a:pt x="9386" y="31"/>
                    </a:cubicBezTo>
                    <a:lnTo>
                      <a:pt x="9386" y="698"/>
                    </a:lnTo>
                    <a:cubicBezTo>
                      <a:pt x="9406" y="698"/>
                      <a:pt x="10284" y="673"/>
                      <a:pt x="11526" y="673"/>
                    </a:cubicBezTo>
                    <a:cubicBezTo>
                      <a:pt x="13388" y="673"/>
                      <a:pt x="16068" y="729"/>
                      <a:pt x="17899" y="1006"/>
                    </a:cubicBezTo>
                    <a:cubicBezTo>
                      <a:pt x="22643" y="1775"/>
                      <a:pt x="29618" y="4878"/>
                      <a:pt x="32618" y="6750"/>
                    </a:cubicBezTo>
                    <a:lnTo>
                      <a:pt x="33259" y="7134"/>
                    </a:lnTo>
                    <a:lnTo>
                      <a:pt x="33644" y="6570"/>
                    </a:lnTo>
                    <a:lnTo>
                      <a:pt x="33028" y="6185"/>
                    </a:lnTo>
                    <a:cubicBezTo>
                      <a:pt x="29977" y="4288"/>
                      <a:pt x="22874" y="1108"/>
                      <a:pt x="18053" y="365"/>
                    </a:cubicBezTo>
                    <a:cubicBezTo>
                      <a:pt x="16198" y="63"/>
                      <a:pt x="13606" y="1"/>
                      <a:pt x="11739" y="1"/>
                    </a:cubicBezTo>
                    <a:close/>
                    <a:moveTo>
                      <a:pt x="8770" y="2801"/>
                    </a:moveTo>
                    <a:lnTo>
                      <a:pt x="8770" y="3493"/>
                    </a:lnTo>
                    <a:cubicBezTo>
                      <a:pt x="8847" y="3493"/>
                      <a:pt x="16130" y="3519"/>
                      <a:pt x="19258" y="4288"/>
                    </a:cubicBezTo>
                    <a:cubicBezTo>
                      <a:pt x="22976" y="5211"/>
                      <a:pt x="28489" y="7134"/>
                      <a:pt x="31746" y="9160"/>
                    </a:cubicBezTo>
                    <a:lnTo>
                      <a:pt x="32387" y="9545"/>
                    </a:lnTo>
                    <a:lnTo>
                      <a:pt x="32746" y="8980"/>
                    </a:lnTo>
                    <a:lnTo>
                      <a:pt x="32105" y="8570"/>
                    </a:lnTo>
                    <a:cubicBezTo>
                      <a:pt x="28797" y="6519"/>
                      <a:pt x="23207" y="4570"/>
                      <a:pt x="19412" y="3621"/>
                    </a:cubicBezTo>
                    <a:cubicBezTo>
                      <a:pt x="16207" y="2852"/>
                      <a:pt x="9078" y="2801"/>
                      <a:pt x="8770" y="2801"/>
                    </a:cubicBezTo>
                    <a:close/>
                    <a:moveTo>
                      <a:pt x="8129" y="5570"/>
                    </a:moveTo>
                    <a:lnTo>
                      <a:pt x="8129" y="6262"/>
                    </a:lnTo>
                    <a:cubicBezTo>
                      <a:pt x="8232" y="6262"/>
                      <a:pt x="17412" y="6467"/>
                      <a:pt x="20592" y="7570"/>
                    </a:cubicBezTo>
                    <a:cubicBezTo>
                      <a:pt x="21463" y="7878"/>
                      <a:pt x="22361" y="8160"/>
                      <a:pt x="23233" y="8442"/>
                    </a:cubicBezTo>
                    <a:cubicBezTo>
                      <a:pt x="25976" y="9314"/>
                      <a:pt x="28592" y="10160"/>
                      <a:pt x="30874" y="11570"/>
                    </a:cubicBezTo>
                    <a:lnTo>
                      <a:pt x="31490" y="11955"/>
                    </a:lnTo>
                    <a:lnTo>
                      <a:pt x="31849" y="11391"/>
                    </a:lnTo>
                    <a:lnTo>
                      <a:pt x="31208" y="11006"/>
                    </a:lnTo>
                    <a:cubicBezTo>
                      <a:pt x="28874" y="9519"/>
                      <a:pt x="26079" y="8647"/>
                      <a:pt x="23412" y="7801"/>
                    </a:cubicBezTo>
                    <a:cubicBezTo>
                      <a:pt x="22540" y="7519"/>
                      <a:pt x="21669" y="7237"/>
                      <a:pt x="20797" y="6929"/>
                    </a:cubicBezTo>
                    <a:cubicBezTo>
                      <a:pt x="17540" y="5801"/>
                      <a:pt x="8514" y="5570"/>
                      <a:pt x="8129" y="5570"/>
                    </a:cubicBezTo>
                    <a:close/>
                    <a:moveTo>
                      <a:pt x="6822" y="9596"/>
                    </a:moveTo>
                    <a:lnTo>
                      <a:pt x="6745" y="10263"/>
                    </a:lnTo>
                    <a:lnTo>
                      <a:pt x="19694" y="11981"/>
                    </a:lnTo>
                    <a:cubicBezTo>
                      <a:pt x="23310" y="12699"/>
                      <a:pt x="26771" y="14032"/>
                      <a:pt x="29925" y="15981"/>
                    </a:cubicBezTo>
                    <a:lnTo>
                      <a:pt x="30566" y="16365"/>
                    </a:lnTo>
                    <a:lnTo>
                      <a:pt x="30925" y="15776"/>
                    </a:lnTo>
                    <a:lnTo>
                      <a:pt x="30284" y="15391"/>
                    </a:lnTo>
                    <a:cubicBezTo>
                      <a:pt x="27079" y="13417"/>
                      <a:pt x="23515" y="12032"/>
                      <a:pt x="19822" y="11314"/>
                    </a:cubicBezTo>
                    <a:lnTo>
                      <a:pt x="6822" y="9596"/>
                    </a:lnTo>
                    <a:close/>
                    <a:moveTo>
                      <a:pt x="5950" y="12006"/>
                    </a:moveTo>
                    <a:lnTo>
                      <a:pt x="5847" y="12673"/>
                    </a:lnTo>
                    <a:lnTo>
                      <a:pt x="18822" y="14391"/>
                    </a:lnTo>
                    <a:cubicBezTo>
                      <a:pt x="22438" y="15109"/>
                      <a:pt x="25900" y="16442"/>
                      <a:pt x="29054" y="18391"/>
                    </a:cubicBezTo>
                    <a:lnTo>
                      <a:pt x="29669" y="18776"/>
                    </a:lnTo>
                    <a:lnTo>
                      <a:pt x="30054" y="18186"/>
                    </a:lnTo>
                    <a:lnTo>
                      <a:pt x="29413" y="17801"/>
                    </a:lnTo>
                    <a:cubicBezTo>
                      <a:pt x="26182" y="15827"/>
                      <a:pt x="22643" y="14442"/>
                      <a:pt x="18925" y="13724"/>
                    </a:cubicBezTo>
                    <a:lnTo>
                      <a:pt x="5950" y="12006"/>
                    </a:lnTo>
                    <a:close/>
                    <a:moveTo>
                      <a:pt x="5052" y="14417"/>
                    </a:moveTo>
                    <a:lnTo>
                      <a:pt x="4975" y="15109"/>
                    </a:lnTo>
                    <a:lnTo>
                      <a:pt x="17925" y="16801"/>
                    </a:lnTo>
                    <a:cubicBezTo>
                      <a:pt x="21540" y="17519"/>
                      <a:pt x="25028" y="18853"/>
                      <a:pt x="28156" y="20802"/>
                    </a:cubicBezTo>
                    <a:lnTo>
                      <a:pt x="28797" y="21186"/>
                    </a:lnTo>
                    <a:lnTo>
                      <a:pt x="29156" y="20596"/>
                    </a:lnTo>
                    <a:lnTo>
                      <a:pt x="28515" y="20212"/>
                    </a:lnTo>
                    <a:cubicBezTo>
                      <a:pt x="25310" y="18237"/>
                      <a:pt x="21745" y="16853"/>
                      <a:pt x="18053" y="16135"/>
                    </a:cubicBezTo>
                    <a:lnTo>
                      <a:pt x="5052" y="14417"/>
                    </a:lnTo>
                    <a:close/>
                    <a:moveTo>
                      <a:pt x="4078" y="19443"/>
                    </a:moveTo>
                    <a:lnTo>
                      <a:pt x="4001" y="20109"/>
                    </a:lnTo>
                    <a:lnTo>
                      <a:pt x="16950" y="21827"/>
                    </a:lnTo>
                    <a:cubicBezTo>
                      <a:pt x="20566" y="22545"/>
                      <a:pt x="24028" y="23879"/>
                      <a:pt x="27182" y="25827"/>
                    </a:cubicBezTo>
                    <a:lnTo>
                      <a:pt x="27823" y="26212"/>
                    </a:lnTo>
                    <a:lnTo>
                      <a:pt x="28156" y="25622"/>
                    </a:lnTo>
                    <a:lnTo>
                      <a:pt x="27541" y="25238"/>
                    </a:lnTo>
                    <a:cubicBezTo>
                      <a:pt x="24310" y="23263"/>
                      <a:pt x="20771" y="21879"/>
                      <a:pt x="17079" y="21161"/>
                    </a:cubicBezTo>
                    <a:lnTo>
                      <a:pt x="4078" y="19443"/>
                    </a:lnTo>
                    <a:close/>
                    <a:moveTo>
                      <a:pt x="3180" y="21853"/>
                    </a:moveTo>
                    <a:lnTo>
                      <a:pt x="3103" y="22520"/>
                    </a:lnTo>
                    <a:lnTo>
                      <a:pt x="16053" y="24238"/>
                    </a:lnTo>
                    <a:cubicBezTo>
                      <a:pt x="19874" y="24981"/>
                      <a:pt x="24438" y="27058"/>
                      <a:pt x="26284" y="28212"/>
                    </a:cubicBezTo>
                    <a:lnTo>
                      <a:pt x="26925" y="28623"/>
                    </a:lnTo>
                    <a:lnTo>
                      <a:pt x="27284" y="28033"/>
                    </a:lnTo>
                    <a:lnTo>
                      <a:pt x="26643" y="27648"/>
                    </a:lnTo>
                    <a:cubicBezTo>
                      <a:pt x="24720" y="26443"/>
                      <a:pt x="20079" y="24340"/>
                      <a:pt x="16181" y="23571"/>
                    </a:cubicBezTo>
                    <a:lnTo>
                      <a:pt x="3180" y="21853"/>
                    </a:lnTo>
                    <a:close/>
                    <a:moveTo>
                      <a:pt x="2309" y="24263"/>
                    </a:moveTo>
                    <a:lnTo>
                      <a:pt x="2232" y="24930"/>
                    </a:lnTo>
                    <a:lnTo>
                      <a:pt x="15181" y="26648"/>
                    </a:lnTo>
                    <a:cubicBezTo>
                      <a:pt x="18925" y="27392"/>
                      <a:pt x="24515" y="30084"/>
                      <a:pt x="25412" y="30623"/>
                    </a:cubicBezTo>
                    <a:lnTo>
                      <a:pt x="26053" y="31007"/>
                    </a:lnTo>
                    <a:lnTo>
                      <a:pt x="26387" y="30443"/>
                    </a:lnTo>
                    <a:lnTo>
                      <a:pt x="25771" y="30058"/>
                    </a:lnTo>
                    <a:cubicBezTo>
                      <a:pt x="24823" y="29469"/>
                      <a:pt x="19181" y="26751"/>
                      <a:pt x="15309" y="25981"/>
                    </a:cubicBezTo>
                    <a:lnTo>
                      <a:pt x="2309" y="24263"/>
                    </a:lnTo>
                    <a:close/>
                    <a:moveTo>
                      <a:pt x="1257" y="28007"/>
                    </a:moveTo>
                    <a:lnTo>
                      <a:pt x="1180" y="28674"/>
                    </a:lnTo>
                    <a:lnTo>
                      <a:pt x="14130" y="30392"/>
                    </a:lnTo>
                    <a:cubicBezTo>
                      <a:pt x="17745" y="31110"/>
                      <a:pt x="21207" y="32443"/>
                      <a:pt x="24361" y="34392"/>
                    </a:cubicBezTo>
                    <a:lnTo>
                      <a:pt x="24976" y="34777"/>
                    </a:lnTo>
                    <a:lnTo>
                      <a:pt x="25335" y="34187"/>
                    </a:lnTo>
                    <a:lnTo>
                      <a:pt x="24720" y="33802"/>
                    </a:lnTo>
                    <a:cubicBezTo>
                      <a:pt x="21489" y="31828"/>
                      <a:pt x="17950" y="30443"/>
                      <a:pt x="14258" y="29725"/>
                    </a:cubicBezTo>
                    <a:lnTo>
                      <a:pt x="1257" y="28007"/>
                    </a:lnTo>
                    <a:close/>
                    <a:moveTo>
                      <a:pt x="667" y="30520"/>
                    </a:moveTo>
                    <a:lnTo>
                      <a:pt x="591" y="31212"/>
                    </a:lnTo>
                    <a:lnTo>
                      <a:pt x="13566" y="32905"/>
                    </a:lnTo>
                    <a:cubicBezTo>
                      <a:pt x="17155" y="33623"/>
                      <a:pt x="20617" y="34982"/>
                      <a:pt x="23771" y="36905"/>
                    </a:cubicBezTo>
                    <a:lnTo>
                      <a:pt x="24412" y="37290"/>
                    </a:lnTo>
                    <a:lnTo>
                      <a:pt x="24746" y="36726"/>
                    </a:lnTo>
                    <a:lnTo>
                      <a:pt x="24130" y="36315"/>
                    </a:lnTo>
                    <a:cubicBezTo>
                      <a:pt x="20899" y="34341"/>
                      <a:pt x="17361" y="32956"/>
                      <a:pt x="13668" y="32238"/>
                    </a:cubicBezTo>
                    <a:lnTo>
                      <a:pt x="667" y="30520"/>
                    </a:lnTo>
                    <a:close/>
                    <a:moveTo>
                      <a:pt x="103" y="33059"/>
                    </a:moveTo>
                    <a:lnTo>
                      <a:pt x="1" y="33725"/>
                    </a:lnTo>
                    <a:lnTo>
                      <a:pt x="12950" y="35443"/>
                    </a:lnTo>
                    <a:cubicBezTo>
                      <a:pt x="16566" y="36136"/>
                      <a:pt x="20027" y="37495"/>
                      <a:pt x="23181" y="39418"/>
                    </a:cubicBezTo>
                    <a:lnTo>
                      <a:pt x="23797" y="39828"/>
                    </a:lnTo>
                    <a:lnTo>
                      <a:pt x="24156" y="39238"/>
                    </a:lnTo>
                    <a:lnTo>
                      <a:pt x="23515" y="38854"/>
                    </a:lnTo>
                    <a:cubicBezTo>
                      <a:pt x="20310" y="36879"/>
                      <a:pt x="16745" y="35495"/>
                      <a:pt x="13053" y="34777"/>
                    </a:cubicBezTo>
                    <a:lnTo>
                      <a:pt x="103" y="3305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020" name="Google Shape;1020;p21"/>
          <p:cNvGrpSpPr/>
          <p:nvPr/>
        </p:nvGrpSpPr>
        <p:grpSpPr>
          <a:xfrm rot="337778">
            <a:off x="10623227" y="-781960"/>
            <a:ext cx="2414701" cy="2495752"/>
            <a:chOff x="334100" y="971800"/>
            <a:chExt cx="1810984" cy="1871771"/>
          </a:xfrm>
        </p:grpSpPr>
        <p:sp>
          <p:nvSpPr>
            <p:cNvPr id="1021" name="Google Shape;1021;p21"/>
            <p:cNvSpPr/>
            <p:nvPr/>
          </p:nvSpPr>
          <p:spPr>
            <a:xfrm>
              <a:off x="341909" y="971800"/>
              <a:ext cx="1803175" cy="1871771"/>
            </a:xfrm>
            <a:custGeom>
              <a:avLst/>
              <a:gdLst/>
              <a:ahLst/>
              <a:cxnLst/>
              <a:rect l="l" t="t" r="r" b="b"/>
              <a:pathLst>
                <a:path w="88903" h="92285" extrusionOk="0">
                  <a:moveTo>
                    <a:pt x="44583" y="1"/>
                  </a:moveTo>
                  <a:cubicBezTo>
                    <a:pt x="44328" y="1"/>
                    <a:pt x="44071" y="83"/>
                    <a:pt x="43849" y="252"/>
                  </a:cubicBezTo>
                  <a:lnTo>
                    <a:pt x="0" y="33408"/>
                  </a:lnTo>
                  <a:lnTo>
                    <a:pt x="43131" y="91437"/>
                  </a:lnTo>
                  <a:cubicBezTo>
                    <a:pt x="43514" y="91989"/>
                    <a:pt x="44136" y="92284"/>
                    <a:pt x="44766" y="92284"/>
                  </a:cubicBezTo>
                  <a:cubicBezTo>
                    <a:pt x="45190" y="92284"/>
                    <a:pt x="45617" y="92151"/>
                    <a:pt x="45977" y="91873"/>
                  </a:cubicBezTo>
                  <a:lnTo>
                    <a:pt x="88261" y="59204"/>
                  </a:lnTo>
                  <a:cubicBezTo>
                    <a:pt x="88800" y="58794"/>
                    <a:pt x="88903" y="58050"/>
                    <a:pt x="88492" y="57512"/>
                  </a:cubicBezTo>
                  <a:lnTo>
                    <a:pt x="45541" y="483"/>
                  </a:lnTo>
                  <a:cubicBezTo>
                    <a:pt x="45300" y="167"/>
                    <a:pt x="44944" y="1"/>
                    <a:pt x="445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2" name="Google Shape;1022;p21"/>
            <p:cNvSpPr/>
            <p:nvPr/>
          </p:nvSpPr>
          <p:spPr>
            <a:xfrm>
              <a:off x="336189" y="976911"/>
              <a:ext cx="1795894" cy="1820273"/>
            </a:xfrm>
            <a:custGeom>
              <a:avLst/>
              <a:gdLst/>
              <a:ahLst/>
              <a:cxnLst/>
              <a:rect l="l" t="t" r="r" b="b"/>
              <a:pathLst>
                <a:path w="88544" h="89746" extrusionOk="0">
                  <a:moveTo>
                    <a:pt x="44131" y="0"/>
                  </a:moveTo>
                  <a:lnTo>
                    <a:pt x="0" y="33258"/>
                  </a:lnTo>
                  <a:lnTo>
                    <a:pt x="46208" y="89415"/>
                  </a:lnTo>
                  <a:cubicBezTo>
                    <a:pt x="46378" y="89632"/>
                    <a:pt x="46632" y="89746"/>
                    <a:pt x="46886" y="89746"/>
                  </a:cubicBezTo>
                  <a:cubicBezTo>
                    <a:pt x="47053" y="89746"/>
                    <a:pt x="47219" y="89697"/>
                    <a:pt x="47362" y="89595"/>
                  </a:cubicBezTo>
                  <a:lnTo>
                    <a:pt x="88543" y="58952"/>
                  </a:lnTo>
                  <a:lnTo>
                    <a:pt x="4413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023" name="Google Shape;1023;p21"/>
            <p:cNvGrpSpPr/>
            <p:nvPr/>
          </p:nvGrpSpPr>
          <p:grpSpPr>
            <a:xfrm>
              <a:off x="1214129" y="978980"/>
              <a:ext cx="913828" cy="1211839"/>
              <a:chOff x="1214129" y="978980"/>
              <a:chExt cx="913828" cy="1211839"/>
            </a:xfrm>
          </p:grpSpPr>
          <p:sp>
            <p:nvSpPr>
              <p:cNvPr id="1024" name="Google Shape;1024;p21"/>
              <p:cNvSpPr/>
              <p:nvPr/>
            </p:nvSpPr>
            <p:spPr>
              <a:xfrm>
                <a:off x="1222973" y="978980"/>
                <a:ext cx="904985" cy="1199365"/>
              </a:xfrm>
              <a:custGeom>
                <a:avLst/>
                <a:gdLst/>
                <a:ahLst/>
                <a:cxnLst/>
                <a:rect l="l" t="t" r="r" b="b"/>
                <a:pathLst>
                  <a:path w="44619" h="59133" extrusionOk="0">
                    <a:moveTo>
                      <a:pt x="206" y="1"/>
                    </a:moveTo>
                    <a:lnTo>
                      <a:pt x="1" y="129"/>
                    </a:lnTo>
                    <a:lnTo>
                      <a:pt x="44439" y="59132"/>
                    </a:lnTo>
                    <a:lnTo>
                      <a:pt x="44618" y="58978"/>
                    </a:lnTo>
                    <a:lnTo>
                      <a:pt x="20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25" name="Google Shape;1025;p21"/>
              <p:cNvSpPr/>
              <p:nvPr/>
            </p:nvSpPr>
            <p:spPr>
              <a:xfrm>
                <a:off x="1214129" y="991475"/>
                <a:ext cx="904985" cy="1199345"/>
              </a:xfrm>
              <a:custGeom>
                <a:avLst/>
                <a:gdLst/>
                <a:ahLst/>
                <a:cxnLst/>
                <a:rect l="l" t="t" r="r" b="b"/>
                <a:pathLst>
                  <a:path w="44619" h="59132" extrusionOk="0">
                    <a:moveTo>
                      <a:pt x="206" y="0"/>
                    </a:moveTo>
                    <a:lnTo>
                      <a:pt x="1" y="154"/>
                    </a:lnTo>
                    <a:lnTo>
                      <a:pt x="44439" y="59132"/>
                    </a:lnTo>
                    <a:lnTo>
                      <a:pt x="44618" y="59003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026" name="Google Shape;1026;p21"/>
            <p:cNvSpPr/>
            <p:nvPr/>
          </p:nvSpPr>
          <p:spPr>
            <a:xfrm>
              <a:off x="334100" y="1004578"/>
              <a:ext cx="1741293" cy="1810882"/>
            </a:xfrm>
            <a:custGeom>
              <a:avLst/>
              <a:gdLst/>
              <a:ahLst/>
              <a:cxnLst/>
              <a:rect l="l" t="t" r="r" b="b"/>
              <a:pathLst>
                <a:path w="85852" h="89283" extrusionOk="0">
                  <a:moveTo>
                    <a:pt x="42828" y="0"/>
                  </a:moveTo>
                  <a:cubicBezTo>
                    <a:pt x="42573" y="0"/>
                    <a:pt x="42317" y="82"/>
                    <a:pt x="42106" y="252"/>
                  </a:cubicBezTo>
                  <a:lnTo>
                    <a:pt x="1" y="31946"/>
                  </a:lnTo>
                  <a:lnTo>
                    <a:pt x="43131" y="89282"/>
                  </a:lnTo>
                  <a:lnTo>
                    <a:pt x="85210" y="57588"/>
                  </a:lnTo>
                  <a:cubicBezTo>
                    <a:pt x="85749" y="57178"/>
                    <a:pt x="85851" y="56409"/>
                    <a:pt x="85441" y="55870"/>
                  </a:cubicBezTo>
                  <a:lnTo>
                    <a:pt x="43798" y="482"/>
                  </a:lnTo>
                  <a:cubicBezTo>
                    <a:pt x="43557" y="166"/>
                    <a:pt x="43192" y="0"/>
                    <a:pt x="428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7" name="Google Shape;1027;p21"/>
            <p:cNvSpPr/>
            <p:nvPr/>
          </p:nvSpPr>
          <p:spPr>
            <a:xfrm>
              <a:off x="373105" y="1605205"/>
              <a:ext cx="899265" cy="1180097"/>
            </a:xfrm>
            <a:custGeom>
              <a:avLst/>
              <a:gdLst/>
              <a:ahLst/>
              <a:cxnLst/>
              <a:rect l="l" t="t" r="r" b="b"/>
              <a:pathLst>
                <a:path w="44337" h="58183" extrusionOk="0">
                  <a:moveTo>
                    <a:pt x="1155" y="0"/>
                  </a:moveTo>
                  <a:lnTo>
                    <a:pt x="1" y="872"/>
                  </a:lnTo>
                  <a:lnTo>
                    <a:pt x="43157" y="58183"/>
                  </a:lnTo>
                  <a:lnTo>
                    <a:pt x="44337" y="57311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8" name="Google Shape;1028;p21"/>
            <p:cNvSpPr/>
            <p:nvPr/>
          </p:nvSpPr>
          <p:spPr>
            <a:xfrm>
              <a:off x="762685" y="1424197"/>
              <a:ext cx="916931" cy="993396"/>
            </a:xfrm>
            <a:custGeom>
              <a:avLst/>
              <a:gdLst/>
              <a:ahLst/>
              <a:cxnLst/>
              <a:rect l="l" t="t" r="r" b="b"/>
              <a:pathLst>
                <a:path w="45208" h="48978" extrusionOk="0">
                  <a:moveTo>
                    <a:pt x="19206" y="1"/>
                  </a:moveTo>
                  <a:lnTo>
                    <a:pt x="0" y="14463"/>
                  </a:lnTo>
                  <a:lnTo>
                    <a:pt x="26001" y="48978"/>
                  </a:lnTo>
                  <a:lnTo>
                    <a:pt x="45208" y="34515"/>
                  </a:lnTo>
                  <a:lnTo>
                    <a:pt x="192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029" name="Google Shape;1029;p21"/>
          <p:cNvSpPr txBox="1">
            <a:spLocks noGrp="1"/>
          </p:cNvSpPr>
          <p:nvPr>
            <p:ph type="title"/>
          </p:nvPr>
        </p:nvSpPr>
        <p:spPr>
          <a:xfrm>
            <a:off x="3006800" y="778467"/>
            <a:ext cx="6178400" cy="540800"/>
          </a:xfrm>
          <a:prstGeom prst="rect">
            <a:avLst/>
          </a:prstGeom>
          <a:effectLst>
            <a:outerShdw dist="28575" dir="192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117389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1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Google Shape;1031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75466" y="-36433"/>
            <a:ext cx="12342935" cy="700533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32" name="Google Shape;1032;p22"/>
          <p:cNvGrpSpPr/>
          <p:nvPr/>
        </p:nvGrpSpPr>
        <p:grpSpPr>
          <a:xfrm rot="-4500584">
            <a:off x="252036" y="4980926"/>
            <a:ext cx="2156419" cy="3288249"/>
            <a:chOff x="7518282" y="2373612"/>
            <a:chExt cx="1544209" cy="2355088"/>
          </a:xfrm>
        </p:grpSpPr>
        <p:sp>
          <p:nvSpPr>
            <p:cNvPr id="1033" name="Google Shape;1033;p22"/>
            <p:cNvSpPr/>
            <p:nvPr/>
          </p:nvSpPr>
          <p:spPr>
            <a:xfrm rot="718822">
              <a:off x="7689615" y="3249120"/>
              <a:ext cx="1111866" cy="1379201"/>
            </a:xfrm>
            <a:custGeom>
              <a:avLst/>
              <a:gdLst/>
              <a:ahLst/>
              <a:cxnLst/>
              <a:rect l="l" t="t" r="r" b="b"/>
              <a:pathLst>
                <a:path w="48158" h="59737" extrusionOk="0">
                  <a:moveTo>
                    <a:pt x="39340" y="1"/>
                  </a:moveTo>
                  <a:cubicBezTo>
                    <a:pt x="38303" y="1"/>
                    <a:pt x="37263" y="153"/>
                    <a:pt x="36285" y="451"/>
                  </a:cubicBezTo>
                  <a:cubicBezTo>
                    <a:pt x="32695" y="1579"/>
                    <a:pt x="29823" y="4272"/>
                    <a:pt x="27259" y="7016"/>
                  </a:cubicBezTo>
                  <a:cubicBezTo>
                    <a:pt x="20361" y="14401"/>
                    <a:pt x="14874" y="22940"/>
                    <a:pt x="10489" y="32043"/>
                  </a:cubicBezTo>
                  <a:cubicBezTo>
                    <a:pt x="8976" y="35197"/>
                    <a:pt x="7591" y="37427"/>
                    <a:pt x="5873" y="40505"/>
                  </a:cubicBezTo>
                  <a:cubicBezTo>
                    <a:pt x="2185" y="47138"/>
                    <a:pt x="1874" y="57072"/>
                    <a:pt x="8" y="59727"/>
                  </a:cubicBezTo>
                  <a:lnTo>
                    <a:pt x="8" y="59727"/>
                  </a:lnTo>
                  <a:cubicBezTo>
                    <a:pt x="9880" y="45729"/>
                    <a:pt x="25415" y="30630"/>
                    <a:pt x="38721" y="19888"/>
                  </a:cubicBezTo>
                  <a:cubicBezTo>
                    <a:pt x="41311" y="17811"/>
                    <a:pt x="44029" y="15708"/>
                    <a:pt x="45773" y="12888"/>
                  </a:cubicBezTo>
                  <a:cubicBezTo>
                    <a:pt x="47542" y="10041"/>
                    <a:pt x="48157" y="6246"/>
                    <a:pt x="46388" y="3426"/>
                  </a:cubicBezTo>
                  <a:cubicBezTo>
                    <a:pt x="44910" y="1106"/>
                    <a:pt x="42136" y="1"/>
                    <a:pt x="39340" y="1"/>
                  </a:cubicBezTo>
                  <a:close/>
                  <a:moveTo>
                    <a:pt x="8" y="59727"/>
                  </a:moveTo>
                  <a:lnTo>
                    <a:pt x="8" y="59727"/>
                  </a:lnTo>
                  <a:cubicBezTo>
                    <a:pt x="5" y="59730"/>
                    <a:pt x="3" y="59733"/>
                    <a:pt x="1" y="59736"/>
                  </a:cubicBezTo>
                  <a:lnTo>
                    <a:pt x="1" y="59736"/>
                  </a:lnTo>
                  <a:cubicBezTo>
                    <a:pt x="3" y="59733"/>
                    <a:pt x="5" y="59730"/>
                    <a:pt x="8" y="597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34" name="Google Shape;1034;p22"/>
            <p:cNvSpPr/>
            <p:nvPr/>
          </p:nvSpPr>
          <p:spPr>
            <a:xfrm rot="718822">
              <a:off x="7649292" y="3211149"/>
              <a:ext cx="1111843" cy="1378947"/>
            </a:xfrm>
            <a:custGeom>
              <a:avLst/>
              <a:gdLst/>
              <a:ahLst/>
              <a:cxnLst/>
              <a:rect l="l" t="t" r="r" b="b"/>
              <a:pathLst>
                <a:path w="48157" h="59726" extrusionOk="0">
                  <a:moveTo>
                    <a:pt x="39365" y="0"/>
                  </a:moveTo>
                  <a:cubicBezTo>
                    <a:pt x="38317" y="0"/>
                    <a:pt x="37267" y="157"/>
                    <a:pt x="36285" y="466"/>
                  </a:cubicBezTo>
                  <a:cubicBezTo>
                    <a:pt x="32695" y="1569"/>
                    <a:pt x="29823" y="4261"/>
                    <a:pt x="27258" y="7005"/>
                  </a:cubicBezTo>
                  <a:cubicBezTo>
                    <a:pt x="20361" y="14390"/>
                    <a:pt x="14873" y="22929"/>
                    <a:pt x="10488" y="32032"/>
                  </a:cubicBezTo>
                  <a:cubicBezTo>
                    <a:pt x="8975" y="35186"/>
                    <a:pt x="7591" y="37417"/>
                    <a:pt x="5873" y="40494"/>
                  </a:cubicBezTo>
                  <a:cubicBezTo>
                    <a:pt x="2180" y="47161"/>
                    <a:pt x="1872" y="57085"/>
                    <a:pt x="1" y="59726"/>
                  </a:cubicBezTo>
                  <a:lnTo>
                    <a:pt x="1" y="59726"/>
                  </a:lnTo>
                  <a:cubicBezTo>
                    <a:pt x="9873" y="45751"/>
                    <a:pt x="25412" y="30622"/>
                    <a:pt x="38721" y="19878"/>
                  </a:cubicBezTo>
                  <a:cubicBezTo>
                    <a:pt x="41310" y="17801"/>
                    <a:pt x="44029" y="15698"/>
                    <a:pt x="45772" y="12877"/>
                  </a:cubicBezTo>
                  <a:cubicBezTo>
                    <a:pt x="47542" y="10031"/>
                    <a:pt x="48157" y="6236"/>
                    <a:pt x="46362" y="3415"/>
                  </a:cubicBezTo>
                  <a:cubicBezTo>
                    <a:pt x="44909" y="1106"/>
                    <a:pt x="42145" y="0"/>
                    <a:pt x="393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35" name="Google Shape;1035;p22"/>
            <p:cNvSpPr/>
            <p:nvPr/>
          </p:nvSpPr>
          <p:spPr>
            <a:xfrm rot="718822">
              <a:off x="8428587" y="3328473"/>
              <a:ext cx="409048" cy="200495"/>
            </a:xfrm>
            <a:custGeom>
              <a:avLst/>
              <a:gdLst/>
              <a:ahLst/>
              <a:cxnLst/>
              <a:rect l="l" t="t" r="r" b="b"/>
              <a:pathLst>
                <a:path w="17717" h="8684" extrusionOk="0">
                  <a:moveTo>
                    <a:pt x="13244" y="85"/>
                  </a:moveTo>
                  <a:cubicBezTo>
                    <a:pt x="13109" y="85"/>
                    <a:pt x="12983" y="218"/>
                    <a:pt x="13050" y="351"/>
                  </a:cubicBezTo>
                  <a:cubicBezTo>
                    <a:pt x="13050" y="377"/>
                    <a:pt x="13075" y="403"/>
                    <a:pt x="13101" y="428"/>
                  </a:cubicBezTo>
                  <a:cubicBezTo>
                    <a:pt x="13139" y="454"/>
                    <a:pt x="13184" y="467"/>
                    <a:pt x="13229" y="467"/>
                  </a:cubicBezTo>
                  <a:cubicBezTo>
                    <a:pt x="13274" y="467"/>
                    <a:pt x="13319" y="454"/>
                    <a:pt x="13357" y="428"/>
                  </a:cubicBezTo>
                  <a:cubicBezTo>
                    <a:pt x="13511" y="351"/>
                    <a:pt x="13460" y="146"/>
                    <a:pt x="13306" y="95"/>
                  </a:cubicBezTo>
                  <a:cubicBezTo>
                    <a:pt x="13285" y="88"/>
                    <a:pt x="13264" y="85"/>
                    <a:pt x="13244" y="85"/>
                  </a:cubicBezTo>
                  <a:close/>
                  <a:moveTo>
                    <a:pt x="9983" y="0"/>
                  </a:moveTo>
                  <a:cubicBezTo>
                    <a:pt x="9903" y="0"/>
                    <a:pt x="9827" y="28"/>
                    <a:pt x="9767" y="95"/>
                  </a:cubicBezTo>
                  <a:cubicBezTo>
                    <a:pt x="9742" y="121"/>
                    <a:pt x="9716" y="172"/>
                    <a:pt x="9690" y="223"/>
                  </a:cubicBezTo>
                  <a:cubicBezTo>
                    <a:pt x="9639" y="403"/>
                    <a:pt x="9690" y="582"/>
                    <a:pt x="9844" y="685"/>
                  </a:cubicBezTo>
                  <a:cubicBezTo>
                    <a:pt x="9910" y="731"/>
                    <a:pt x="9982" y="752"/>
                    <a:pt x="10050" y="752"/>
                  </a:cubicBezTo>
                  <a:cubicBezTo>
                    <a:pt x="10249" y="752"/>
                    <a:pt x="10428" y="580"/>
                    <a:pt x="10408" y="351"/>
                  </a:cubicBezTo>
                  <a:cubicBezTo>
                    <a:pt x="10390" y="169"/>
                    <a:pt x="10178" y="0"/>
                    <a:pt x="9983" y="0"/>
                  </a:cubicBezTo>
                  <a:close/>
                  <a:moveTo>
                    <a:pt x="7556" y="654"/>
                  </a:moveTo>
                  <a:cubicBezTo>
                    <a:pt x="7486" y="654"/>
                    <a:pt x="7412" y="721"/>
                    <a:pt x="7434" y="787"/>
                  </a:cubicBezTo>
                  <a:lnTo>
                    <a:pt x="7434" y="813"/>
                  </a:lnTo>
                  <a:cubicBezTo>
                    <a:pt x="7460" y="839"/>
                    <a:pt x="7460" y="839"/>
                    <a:pt x="7460" y="839"/>
                  </a:cubicBezTo>
                  <a:cubicBezTo>
                    <a:pt x="7485" y="864"/>
                    <a:pt x="7517" y="877"/>
                    <a:pt x="7546" y="877"/>
                  </a:cubicBezTo>
                  <a:cubicBezTo>
                    <a:pt x="7575" y="877"/>
                    <a:pt x="7601" y="864"/>
                    <a:pt x="7613" y="839"/>
                  </a:cubicBezTo>
                  <a:cubicBezTo>
                    <a:pt x="7690" y="787"/>
                    <a:pt x="7690" y="685"/>
                    <a:pt x="7588" y="659"/>
                  </a:cubicBezTo>
                  <a:cubicBezTo>
                    <a:pt x="7578" y="656"/>
                    <a:pt x="7567" y="654"/>
                    <a:pt x="7556" y="654"/>
                  </a:cubicBezTo>
                  <a:close/>
                  <a:moveTo>
                    <a:pt x="12799" y="1638"/>
                  </a:moveTo>
                  <a:cubicBezTo>
                    <a:pt x="12396" y="1638"/>
                    <a:pt x="11973" y="2067"/>
                    <a:pt x="12178" y="2454"/>
                  </a:cubicBezTo>
                  <a:lnTo>
                    <a:pt x="12152" y="2454"/>
                  </a:lnTo>
                  <a:cubicBezTo>
                    <a:pt x="12203" y="2531"/>
                    <a:pt x="12255" y="2582"/>
                    <a:pt x="12306" y="2634"/>
                  </a:cubicBezTo>
                  <a:cubicBezTo>
                    <a:pt x="12435" y="2734"/>
                    <a:pt x="12595" y="2786"/>
                    <a:pt x="12756" y="2786"/>
                  </a:cubicBezTo>
                  <a:cubicBezTo>
                    <a:pt x="12885" y="2786"/>
                    <a:pt x="13013" y="2753"/>
                    <a:pt x="13127" y="2685"/>
                  </a:cubicBezTo>
                  <a:cubicBezTo>
                    <a:pt x="13511" y="2403"/>
                    <a:pt x="13409" y="1787"/>
                    <a:pt x="12947" y="1659"/>
                  </a:cubicBezTo>
                  <a:cubicBezTo>
                    <a:pt x="12899" y="1645"/>
                    <a:pt x="12849" y="1638"/>
                    <a:pt x="12799" y="1638"/>
                  </a:cubicBezTo>
                  <a:close/>
                  <a:moveTo>
                    <a:pt x="6278" y="2155"/>
                  </a:moveTo>
                  <a:cubicBezTo>
                    <a:pt x="6196" y="2155"/>
                    <a:pt x="6115" y="2183"/>
                    <a:pt x="6049" y="2249"/>
                  </a:cubicBezTo>
                  <a:lnTo>
                    <a:pt x="6075" y="2249"/>
                  </a:lnTo>
                  <a:cubicBezTo>
                    <a:pt x="6049" y="2275"/>
                    <a:pt x="6024" y="2326"/>
                    <a:pt x="5998" y="2377"/>
                  </a:cubicBezTo>
                  <a:cubicBezTo>
                    <a:pt x="5947" y="2557"/>
                    <a:pt x="5998" y="2736"/>
                    <a:pt x="6152" y="2839"/>
                  </a:cubicBezTo>
                  <a:cubicBezTo>
                    <a:pt x="6212" y="2886"/>
                    <a:pt x="6279" y="2906"/>
                    <a:pt x="6345" y="2906"/>
                  </a:cubicBezTo>
                  <a:cubicBezTo>
                    <a:pt x="6532" y="2906"/>
                    <a:pt x="6709" y="2740"/>
                    <a:pt x="6690" y="2531"/>
                  </a:cubicBezTo>
                  <a:cubicBezTo>
                    <a:pt x="6690" y="2330"/>
                    <a:pt x="6481" y="2155"/>
                    <a:pt x="6278" y="2155"/>
                  </a:cubicBezTo>
                  <a:close/>
                  <a:moveTo>
                    <a:pt x="15296" y="2488"/>
                  </a:moveTo>
                  <a:cubicBezTo>
                    <a:pt x="15012" y="2488"/>
                    <a:pt x="14712" y="2798"/>
                    <a:pt x="14870" y="3070"/>
                  </a:cubicBezTo>
                  <a:cubicBezTo>
                    <a:pt x="14896" y="3121"/>
                    <a:pt x="14922" y="3146"/>
                    <a:pt x="14947" y="3198"/>
                  </a:cubicBezTo>
                  <a:cubicBezTo>
                    <a:pt x="15046" y="3268"/>
                    <a:pt x="15152" y="3308"/>
                    <a:pt x="15258" y="3308"/>
                  </a:cubicBezTo>
                  <a:cubicBezTo>
                    <a:pt x="15344" y="3308"/>
                    <a:pt x="15430" y="3281"/>
                    <a:pt x="15511" y="3223"/>
                  </a:cubicBezTo>
                  <a:cubicBezTo>
                    <a:pt x="15793" y="3044"/>
                    <a:pt x="15716" y="2608"/>
                    <a:pt x="15409" y="2505"/>
                  </a:cubicBezTo>
                  <a:cubicBezTo>
                    <a:pt x="15372" y="2493"/>
                    <a:pt x="15334" y="2488"/>
                    <a:pt x="15296" y="2488"/>
                  </a:cubicBezTo>
                  <a:close/>
                  <a:moveTo>
                    <a:pt x="3455" y="3035"/>
                  </a:moveTo>
                  <a:cubicBezTo>
                    <a:pt x="3318" y="3035"/>
                    <a:pt x="3186" y="3190"/>
                    <a:pt x="3254" y="3326"/>
                  </a:cubicBezTo>
                  <a:cubicBezTo>
                    <a:pt x="3254" y="3352"/>
                    <a:pt x="3280" y="3352"/>
                    <a:pt x="3306" y="3377"/>
                  </a:cubicBezTo>
                  <a:cubicBezTo>
                    <a:pt x="3348" y="3420"/>
                    <a:pt x="3398" y="3439"/>
                    <a:pt x="3447" y="3439"/>
                  </a:cubicBezTo>
                  <a:cubicBezTo>
                    <a:pt x="3488" y="3439"/>
                    <a:pt x="3527" y="3426"/>
                    <a:pt x="3562" y="3403"/>
                  </a:cubicBezTo>
                  <a:cubicBezTo>
                    <a:pt x="3690" y="3300"/>
                    <a:pt x="3665" y="3095"/>
                    <a:pt x="3511" y="3044"/>
                  </a:cubicBezTo>
                  <a:cubicBezTo>
                    <a:pt x="3492" y="3038"/>
                    <a:pt x="3474" y="3035"/>
                    <a:pt x="3455" y="3035"/>
                  </a:cubicBezTo>
                  <a:close/>
                  <a:moveTo>
                    <a:pt x="10101" y="2744"/>
                  </a:moveTo>
                  <a:cubicBezTo>
                    <a:pt x="10028" y="2744"/>
                    <a:pt x="9956" y="2766"/>
                    <a:pt x="9894" y="2817"/>
                  </a:cubicBezTo>
                  <a:lnTo>
                    <a:pt x="9894" y="2817"/>
                  </a:lnTo>
                  <a:cubicBezTo>
                    <a:pt x="9894" y="2816"/>
                    <a:pt x="9895" y="2815"/>
                    <a:pt x="9896" y="2813"/>
                  </a:cubicBezTo>
                  <a:lnTo>
                    <a:pt x="9896" y="2813"/>
                  </a:lnTo>
                  <a:lnTo>
                    <a:pt x="9870" y="2839"/>
                  </a:lnTo>
                  <a:cubicBezTo>
                    <a:pt x="9878" y="2831"/>
                    <a:pt x="9886" y="2824"/>
                    <a:pt x="9894" y="2817"/>
                  </a:cubicBezTo>
                  <a:lnTo>
                    <a:pt x="9894" y="2817"/>
                  </a:lnTo>
                  <a:cubicBezTo>
                    <a:pt x="9869" y="2867"/>
                    <a:pt x="9844" y="2916"/>
                    <a:pt x="9819" y="2941"/>
                  </a:cubicBezTo>
                  <a:cubicBezTo>
                    <a:pt x="9767" y="3121"/>
                    <a:pt x="9819" y="3300"/>
                    <a:pt x="9973" y="3429"/>
                  </a:cubicBezTo>
                  <a:cubicBezTo>
                    <a:pt x="10030" y="3467"/>
                    <a:pt x="10094" y="3485"/>
                    <a:pt x="10158" y="3485"/>
                  </a:cubicBezTo>
                  <a:cubicBezTo>
                    <a:pt x="10348" y="3485"/>
                    <a:pt x="10530" y="3326"/>
                    <a:pt x="10511" y="3095"/>
                  </a:cubicBezTo>
                  <a:cubicBezTo>
                    <a:pt x="10511" y="2913"/>
                    <a:pt x="10304" y="2744"/>
                    <a:pt x="10101" y="2744"/>
                  </a:cubicBezTo>
                  <a:close/>
                  <a:moveTo>
                    <a:pt x="14770" y="4548"/>
                  </a:moveTo>
                  <a:cubicBezTo>
                    <a:pt x="14646" y="4548"/>
                    <a:pt x="14495" y="4700"/>
                    <a:pt x="14563" y="4813"/>
                  </a:cubicBezTo>
                  <a:cubicBezTo>
                    <a:pt x="14588" y="4839"/>
                    <a:pt x="14588" y="4865"/>
                    <a:pt x="14614" y="4890"/>
                  </a:cubicBezTo>
                  <a:cubicBezTo>
                    <a:pt x="14661" y="4922"/>
                    <a:pt x="14719" y="4944"/>
                    <a:pt x="14780" y="4944"/>
                  </a:cubicBezTo>
                  <a:cubicBezTo>
                    <a:pt x="14818" y="4944"/>
                    <a:pt x="14857" y="4935"/>
                    <a:pt x="14896" y="4916"/>
                  </a:cubicBezTo>
                  <a:cubicBezTo>
                    <a:pt x="15024" y="4813"/>
                    <a:pt x="14998" y="4608"/>
                    <a:pt x="14819" y="4557"/>
                  </a:cubicBezTo>
                  <a:cubicBezTo>
                    <a:pt x="14804" y="4551"/>
                    <a:pt x="14787" y="4548"/>
                    <a:pt x="14770" y="4548"/>
                  </a:cubicBezTo>
                  <a:close/>
                  <a:moveTo>
                    <a:pt x="4573" y="4622"/>
                  </a:moveTo>
                  <a:cubicBezTo>
                    <a:pt x="4312" y="4622"/>
                    <a:pt x="4040" y="4894"/>
                    <a:pt x="4177" y="5147"/>
                  </a:cubicBezTo>
                  <a:cubicBezTo>
                    <a:pt x="4203" y="5172"/>
                    <a:pt x="4229" y="5224"/>
                    <a:pt x="4254" y="5249"/>
                  </a:cubicBezTo>
                  <a:cubicBezTo>
                    <a:pt x="4344" y="5324"/>
                    <a:pt x="4451" y="5364"/>
                    <a:pt x="4555" y="5364"/>
                  </a:cubicBezTo>
                  <a:cubicBezTo>
                    <a:pt x="4630" y="5364"/>
                    <a:pt x="4703" y="5343"/>
                    <a:pt x="4767" y="5300"/>
                  </a:cubicBezTo>
                  <a:cubicBezTo>
                    <a:pt x="5024" y="5121"/>
                    <a:pt x="4972" y="4711"/>
                    <a:pt x="4665" y="4634"/>
                  </a:cubicBezTo>
                  <a:cubicBezTo>
                    <a:pt x="4635" y="4626"/>
                    <a:pt x="4604" y="4622"/>
                    <a:pt x="4573" y="4622"/>
                  </a:cubicBezTo>
                  <a:close/>
                  <a:moveTo>
                    <a:pt x="8987" y="4400"/>
                  </a:moveTo>
                  <a:cubicBezTo>
                    <a:pt x="8604" y="4400"/>
                    <a:pt x="8182" y="4821"/>
                    <a:pt x="8383" y="5224"/>
                  </a:cubicBezTo>
                  <a:cubicBezTo>
                    <a:pt x="8408" y="5275"/>
                    <a:pt x="8460" y="5352"/>
                    <a:pt x="8537" y="5403"/>
                  </a:cubicBezTo>
                  <a:cubicBezTo>
                    <a:pt x="8665" y="5503"/>
                    <a:pt x="8818" y="5555"/>
                    <a:pt x="8972" y="5555"/>
                  </a:cubicBezTo>
                  <a:cubicBezTo>
                    <a:pt x="9094" y="5555"/>
                    <a:pt x="9218" y="5522"/>
                    <a:pt x="9331" y="5454"/>
                  </a:cubicBezTo>
                  <a:cubicBezTo>
                    <a:pt x="9716" y="5172"/>
                    <a:pt x="9614" y="4557"/>
                    <a:pt x="9152" y="4429"/>
                  </a:cubicBezTo>
                  <a:cubicBezTo>
                    <a:pt x="9099" y="4409"/>
                    <a:pt x="9044" y="4400"/>
                    <a:pt x="8987" y="4400"/>
                  </a:cubicBezTo>
                  <a:close/>
                  <a:moveTo>
                    <a:pt x="16985" y="4741"/>
                  </a:moveTo>
                  <a:cubicBezTo>
                    <a:pt x="16596" y="4741"/>
                    <a:pt x="16152" y="5169"/>
                    <a:pt x="16358" y="5557"/>
                  </a:cubicBezTo>
                  <a:cubicBezTo>
                    <a:pt x="16409" y="5634"/>
                    <a:pt x="16460" y="5685"/>
                    <a:pt x="16511" y="5736"/>
                  </a:cubicBezTo>
                  <a:cubicBezTo>
                    <a:pt x="16640" y="5836"/>
                    <a:pt x="16793" y="5889"/>
                    <a:pt x="16947" y="5889"/>
                  </a:cubicBezTo>
                  <a:cubicBezTo>
                    <a:pt x="17069" y="5889"/>
                    <a:pt x="17193" y="5856"/>
                    <a:pt x="17306" y="5788"/>
                  </a:cubicBezTo>
                  <a:cubicBezTo>
                    <a:pt x="17717" y="5506"/>
                    <a:pt x="17614" y="4890"/>
                    <a:pt x="17127" y="4762"/>
                  </a:cubicBezTo>
                  <a:cubicBezTo>
                    <a:pt x="17081" y="4748"/>
                    <a:pt x="17034" y="4741"/>
                    <a:pt x="16985" y="4741"/>
                  </a:cubicBezTo>
                  <a:close/>
                  <a:moveTo>
                    <a:pt x="6587" y="6245"/>
                  </a:moveTo>
                  <a:cubicBezTo>
                    <a:pt x="6511" y="6245"/>
                    <a:pt x="6414" y="6334"/>
                    <a:pt x="6460" y="6403"/>
                  </a:cubicBezTo>
                  <a:cubicBezTo>
                    <a:pt x="6460" y="6429"/>
                    <a:pt x="6485" y="6429"/>
                    <a:pt x="6485" y="6454"/>
                  </a:cubicBezTo>
                  <a:cubicBezTo>
                    <a:pt x="6511" y="6467"/>
                    <a:pt x="6536" y="6474"/>
                    <a:pt x="6562" y="6474"/>
                  </a:cubicBezTo>
                  <a:cubicBezTo>
                    <a:pt x="6588" y="6474"/>
                    <a:pt x="6613" y="6467"/>
                    <a:pt x="6639" y="6454"/>
                  </a:cubicBezTo>
                  <a:cubicBezTo>
                    <a:pt x="6716" y="6403"/>
                    <a:pt x="6690" y="6275"/>
                    <a:pt x="6613" y="6249"/>
                  </a:cubicBezTo>
                  <a:cubicBezTo>
                    <a:pt x="6605" y="6246"/>
                    <a:pt x="6596" y="6245"/>
                    <a:pt x="6587" y="6245"/>
                  </a:cubicBezTo>
                  <a:close/>
                  <a:moveTo>
                    <a:pt x="813" y="5837"/>
                  </a:moveTo>
                  <a:cubicBezTo>
                    <a:pt x="428" y="5837"/>
                    <a:pt x="1" y="6278"/>
                    <a:pt x="203" y="6659"/>
                  </a:cubicBezTo>
                  <a:cubicBezTo>
                    <a:pt x="228" y="6711"/>
                    <a:pt x="280" y="6788"/>
                    <a:pt x="357" y="6839"/>
                  </a:cubicBezTo>
                  <a:cubicBezTo>
                    <a:pt x="485" y="6939"/>
                    <a:pt x="638" y="6991"/>
                    <a:pt x="792" y="6991"/>
                  </a:cubicBezTo>
                  <a:cubicBezTo>
                    <a:pt x="915" y="6991"/>
                    <a:pt x="1038" y="6958"/>
                    <a:pt x="1152" y="6890"/>
                  </a:cubicBezTo>
                  <a:cubicBezTo>
                    <a:pt x="1536" y="6608"/>
                    <a:pt x="1434" y="5993"/>
                    <a:pt x="972" y="5865"/>
                  </a:cubicBezTo>
                  <a:cubicBezTo>
                    <a:pt x="921" y="5845"/>
                    <a:pt x="868" y="5837"/>
                    <a:pt x="813" y="5837"/>
                  </a:cubicBezTo>
                  <a:close/>
                  <a:moveTo>
                    <a:pt x="8010" y="7201"/>
                  </a:moveTo>
                  <a:cubicBezTo>
                    <a:pt x="7933" y="7201"/>
                    <a:pt x="7856" y="7225"/>
                    <a:pt x="7791" y="7279"/>
                  </a:cubicBezTo>
                  <a:lnTo>
                    <a:pt x="7791" y="7279"/>
                  </a:lnTo>
                  <a:cubicBezTo>
                    <a:pt x="7792" y="7278"/>
                    <a:pt x="7792" y="7276"/>
                    <a:pt x="7793" y="7275"/>
                  </a:cubicBezTo>
                  <a:lnTo>
                    <a:pt x="7793" y="7275"/>
                  </a:lnTo>
                  <a:lnTo>
                    <a:pt x="7767" y="7301"/>
                  </a:lnTo>
                  <a:cubicBezTo>
                    <a:pt x="7775" y="7293"/>
                    <a:pt x="7783" y="7286"/>
                    <a:pt x="7791" y="7279"/>
                  </a:cubicBezTo>
                  <a:lnTo>
                    <a:pt x="7791" y="7279"/>
                  </a:lnTo>
                  <a:cubicBezTo>
                    <a:pt x="7766" y="7328"/>
                    <a:pt x="7741" y="7353"/>
                    <a:pt x="7716" y="7403"/>
                  </a:cubicBezTo>
                  <a:cubicBezTo>
                    <a:pt x="7665" y="7583"/>
                    <a:pt x="7716" y="7762"/>
                    <a:pt x="7870" y="7890"/>
                  </a:cubicBezTo>
                  <a:cubicBezTo>
                    <a:pt x="7928" y="7929"/>
                    <a:pt x="7992" y="7946"/>
                    <a:pt x="8055" y="7946"/>
                  </a:cubicBezTo>
                  <a:cubicBezTo>
                    <a:pt x="8245" y="7946"/>
                    <a:pt x="8428" y="7788"/>
                    <a:pt x="8408" y="7557"/>
                  </a:cubicBezTo>
                  <a:cubicBezTo>
                    <a:pt x="8408" y="7360"/>
                    <a:pt x="8209" y="7201"/>
                    <a:pt x="8010" y="7201"/>
                  </a:cubicBezTo>
                  <a:close/>
                  <a:moveTo>
                    <a:pt x="4446" y="7536"/>
                  </a:moveTo>
                  <a:cubicBezTo>
                    <a:pt x="4057" y="7536"/>
                    <a:pt x="3613" y="7964"/>
                    <a:pt x="3818" y="8352"/>
                  </a:cubicBezTo>
                  <a:cubicBezTo>
                    <a:pt x="3844" y="8429"/>
                    <a:pt x="3895" y="8480"/>
                    <a:pt x="3972" y="8531"/>
                  </a:cubicBezTo>
                  <a:cubicBezTo>
                    <a:pt x="4087" y="8631"/>
                    <a:pt x="4241" y="8684"/>
                    <a:pt x="4399" y="8684"/>
                  </a:cubicBezTo>
                  <a:cubicBezTo>
                    <a:pt x="4525" y="8684"/>
                    <a:pt x="4654" y="8651"/>
                    <a:pt x="4767" y="8583"/>
                  </a:cubicBezTo>
                  <a:cubicBezTo>
                    <a:pt x="5152" y="8301"/>
                    <a:pt x="5049" y="7685"/>
                    <a:pt x="4588" y="7557"/>
                  </a:cubicBezTo>
                  <a:cubicBezTo>
                    <a:pt x="4542" y="7543"/>
                    <a:pt x="4495" y="7536"/>
                    <a:pt x="4446" y="75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36" name="Google Shape;1036;p22"/>
            <p:cNvSpPr/>
            <p:nvPr/>
          </p:nvSpPr>
          <p:spPr>
            <a:xfrm rot="718822">
              <a:off x="7632882" y="3365539"/>
              <a:ext cx="918528" cy="1181592"/>
            </a:xfrm>
            <a:custGeom>
              <a:avLst/>
              <a:gdLst/>
              <a:ahLst/>
              <a:cxnLst/>
              <a:rect l="l" t="t" r="r" b="b"/>
              <a:pathLst>
                <a:path w="39784" h="51178" extrusionOk="0">
                  <a:moveTo>
                    <a:pt x="39268" y="0"/>
                  </a:moveTo>
                  <a:cubicBezTo>
                    <a:pt x="39198" y="0"/>
                    <a:pt x="39125" y="22"/>
                    <a:pt x="39054" y="72"/>
                  </a:cubicBezTo>
                  <a:cubicBezTo>
                    <a:pt x="26772" y="10380"/>
                    <a:pt x="10053" y="27535"/>
                    <a:pt x="104" y="50665"/>
                  </a:cubicBezTo>
                  <a:cubicBezTo>
                    <a:pt x="1" y="50895"/>
                    <a:pt x="180" y="51152"/>
                    <a:pt x="437" y="51177"/>
                  </a:cubicBezTo>
                  <a:cubicBezTo>
                    <a:pt x="565" y="51177"/>
                    <a:pt x="668" y="51075"/>
                    <a:pt x="719" y="50972"/>
                  </a:cubicBezTo>
                  <a:cubicBezTo>
                    <a:pt x="10668" y="27945"/>
                    <a:pt x="27310" y="10868"/>
                    <a:pt x="39516" y="611"/>
                  </a:cubicBezTo>
                  <a:cubicBezTo>
                    <a:pt x="39784" y="363"/>
                    <a:pt x="39555" y="0"/>
                    <a:pt x="39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37" name="Google Shape;1037;p22"/>
            <p:cNvSpPr/>
            <p:nvPr/>
          </p:nvSpPr>
          <p:spPr>
            <a:xfrm rot="718822">
              <a:off x="8009603" y="2528280"/>
              <a:ext cx="906430" cy="1506230"/>
            </a:xfrm>
            <a:custGeom>
              <a:avLst/>
              <a:gdLst/>
              <a:ahLst/>
              <a:cxnLst/>
              <a:rect l="l" t="t" r="r" b="b"/>
              <a:pathLst>
                <a:path w="39260" h="65239" extrusionOk="0">
                  <a:moveTo>
                    <a:pt x="31193" y="1"/>
                  </a:moveTo>
                  <a:cubicBezTo>
                    <a:pt x="29629" y="1"/>
                    <a:pt x="28036" y="370"/>
                    <a:pt x="26643" y="1056"/>
                  </a:cubicBezTo>
                  <a:cubicBezTo>
                    <a:pt x="23259" y="2722"/>
                    <a:pt x="20848" y="5825"/>
                    <a:pt x="18746" y="8953"/>
                  </a:cubicBezTo>
                  <a:lnTo>
                    <a:pt x="18746" y="8928"/>
                  </a:lnTo>
                  <a:cubicBezTo>
                    <a:pt x="13079" y="17313"/>
                    <a:pt x="9001" y="26595"/>
                    <a:pt x="6078" y="36263"/>
                  </a:cubicBezTo>
                  <a:cubicBezTo>
                    <a:pt x="5078" y="39622"/>
                    <a:pt x="4027" y="42058"/>
                    <a:pt x="2822" y="45340"/>
                  </a:cubicBezTo>
                  <a:cubicBezTo>
                    <a:pt x="214" y="52473"/>
                    <a:pt x="1430" y="62307"/>
                    <a:pt x="14" y="65213"/>
                  </a:cubicBezTo>
                  <a:lnTo>
                    <a:pt x="14" y="65213"/>
                  </a:lnTo>
                  <a:cubicBezTo>
                    <a:pt x="7580" y="49885"/>
                    <a:pt x="20598" y="32563"/>
                    <a:pt x="32080" y="19877"/>
                  </a:cubicBezTo>
                  <a:cubicBezTo>
                    <a:pt x="34310" y="17415"/>
                    <a:pt x="36644" y="14928"/>
                    <a:pt x="37952" y="11851"/>
                  </a:cubicBezTo>
                  <a:cubicBezTo>
                    <a:pt x="39234" y="8800"/>
                    <a:pt x="39259" y="4928"/>
                    <a:pt x="37054" y="2415"/>
                  </a:cubicBezTo>
                  <a:cubicBezTo>
                    <a:pt x="35606" y="755"/>
                    <a:pt x="33429" y="1"/>
                    <a:pt x="31193" y="1"/>
                  </a:cubicBezTo>
                  <a:close/>
                  <a:moveTo>
                    <a:pt x="14" y="65213"/>
                  </a:moveTo>
                  <a:lnTo>
                    <a:pt x="14" y="65213"/>
                  </a:lnTo>
                  <a:cubicBezTo>
                    <a:pt x="10" y="65221"/>
                    <a:pt x="5" y="65230"/>
                    <a:pt x="1" y="65239"/>
                  </a:cubicBezTo>
                  <a:cubicBezTo>
                    <a:pt x="5" y="65230"/>
                    <a:pt x="10" y="65221"/>
                    <a:pt x="14" y="652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38" name="Google Shape;1038;p22"/>
            <p:cNvSpPr/>
            <p:nvPr/>
          </p:nvSpPr>
          <p:spPr>
            <a:xfrm rot="718822">
              <a:off x="8025575" y="2445523"/>
              <a:ext cx="854321" cy="1538669"/>
            </a:xfrm>
            <a:custGeom>
              <a:avLst/>
              <a:gdLst/>
              <a:ahLst/>
              <a:cxnLst/>
              <a:rect l="l" t="t" r="r" b="b"/>
              <a:pathLst>
                <a:path w="37003" h="66644" extrusionOk="0">
                  <a:moveTo>
                    <a:pt x="29021" y="0"/>
                  </a:moveTo>
                  <a:cubicBezTo>
                    <a:pt x="27307" y="0"/>
                    <a:pt x="25551" y="457"/>
                    <a:pt x="24053" y="1281"/>
                  </a:cubicBezTo>
                  <a:cubicBezTo>
                    <a:pt x="20745" y="3128"/>
                    <a:pt x="18489" y="6333"/>
                    <a:pt x="16514" y="9538"/>
                  </a:cubicBezTo>
                  <a:lnTo>
                    <a:pt x="16514" y="9513"/>
                  </a:lnTo>
                  <a:cubicBezTo>
                    <a:pt x="11232" y="18154"/>
                    <a:pt x="7591" y="27616"/>
                    <a:pt x="5129" y="37411"/>
                  </a:cubicBezTo>
                  <a:cubicBezTo>
                    <a:pt x="4257" y="40796"/>
                    <a:pt x="3360" y="43284"/>
                    <a:pt x="2308" y="46617"/>
                  </a:cubicBezTo>
                  <a:cubicBezTo>
                    <a:pt x="1" y="53874"/>
                    <a:pt x="1693" y="63669"/>
                    <a:pt x="411" y="66644"/>
                  </a:cubicBezTo>
                  <a:lnTo>
                    <a:pt x="411" y="66644"/>
                  </a:lnTo>
                  <a:cubicBezTo>
                    <a:pt x="7257" y="50951"/>
                    <a:pt x="19437" y="33052"/>
                    <a:pt x="30335" y="19846"/>
                  </a:cubicBezTo>
                  <a:cubicBezTo>
                    <a:pt x="32464" y="17257"/>
                    <a:pt x="34695" y="14692"/>
                    <a:pt x="35849" y="11564"/>
                  </a:cubicBezTo>
                  <a:cubicBezTo>
                    <a:pt x="37002" y="8436"/>
                    <a:pt x="36823" y="4564"/>
                    <a:pt x="34515" y="2153"/>
                  </a:cubicBezTo>
                  <a:cubicBezTo>
                    <a:pt x="33098" y="666"/>
                    <a:pt x="31091" y="0"/>
                    <a:pt x="290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39" name="Google Shape;1039;p22"/>
            <p:cNvSpPr/>
            <p:nvPr/>
          </p:nvSpPr>
          <p:spPr>
            <a:xfrm rot="718822">
              <a:off x="8557141" y="2511476"/>
              <a:ext cx="353037" cy="279917"/>
            </a:xfrm>
            <a:custGeom>
              <a:avLst/>
              <a:gdLst/>
              <a:ahLst/>
              <a:cxnLst/>
              <a:rect l="l" t="t" r="r" b="b"/>
              <a:pathLst>
                <a:path w="15291" h="12124" extrusionOk="0">
                  <a:moveTo>
                    <a:pt x="8935" y="0"/>
                  </a:moveTo>
                  <a:cubicBezTo>
                    <a:pt x="8915" y="0"/>
                    <a:pt x="8895" y="3"/>
                    <a:pt x="8873" y="9"/>
                  </a:cubicBezTo>
                  <a:cubicBezTo>
                    <a:pt x="8745" y="35"/>
                    <a:pt x="8642" y="265"/>
                    <a:pt x="8770" y="368"/>
                  </a:cubicBezTo>
                  <a:cubicBezTo>
                    <a:pt x="8796" y="368"/>
                    <a:pt x="8822" y="368"/>
                    <a:pt x="8847" y="394"/>
                  </a:cubicBezTo>
                  <a:cubicBezTo>
                    <a:pt x="8950" y="394"/>
                    <a:pt x="9053" y="368"/>
                    <a:pt x="9104" y="265"/>
                  </a:cubicBezTo>
                  <a:cubicBezTo>
                    <a:pt x="9172" y="153"/>
                    <a:pt x="9080" y="0"/>
                    <a:pt x="8935" y="0"/>
                  </a:cubicBezTo>
                  <a:close/>
                  <a:moveTo>
                    <a:pt x="11916" y="1183"/>
                  </a:moveTo>
                  <a:cubicBezTo>
                    <a:pt x="11893" y="1183"/>
                    <a:pt x="11871" y="1185"/>
                    <a:pt x="11848" y="1189"/>
                  </a:cubicBezTo>
                  <a:cubicBezTo>
                    <a:pt x="11565" y="1240"/>
                    <a:pt x="11360" y="1753"/>
                    <a:pt x="11642" y="1932"/>
                  </a:cubicBezTo>
                  <a:cubicBezTo>
                    <a:pt x="11694" y="1958"/>
                    <a:pt x="11745" y="1983"/>
                    <a:pt x="11796" y="2009"/>
                  </a:cubicBezTo>
                  <a:cubicBezTo>
                    <a:pt x="11822" y="2012"/>
                    <a:pt x="11848" y="2014"/>
                    <a:pt x="11873" y="2014"/>
                  </a:cubicBezTo>
                  <a:cubicBezTo>
                    <a:pt x="12051" y="2014"/>
                    <a:pt x="12219" y="1935"/>
                    <a:pt x="12309" y="1778"/>
                  </a:cubicBezTo>
                  <a:cubicBezTo>
                    <a:pt x="12452" y="1492"/>
                    <a:pt x="12218" y="1183"/>
                    <a:pt x="11916" y="1183"/>
                  </a:cubicBezTo>
                  <a:close/>
                  <a:moveTo>
                    <a:pt x="6093" y="1486"/>
                  </a:moveTo>
                  <a:cubicBezTo>
                    <a:pt x="5938" y="1486"/>
                    <a:pt x="5786" y="1562"/>
                    <a:pt x="5745" y="1727"/>
                  </a:cubicBezTo>
                  <a:cubicBezTo>
                    <a:pt x="5745" y="1778"/>
                    <a:pt x="5745" y="1804"/>
                    <a:pt x="5745" y="1855"/>
                  </a:cubicBezTo>
                  <a:cubicBezTo>
                    <a:pt x="5770" y="2035"/>
                    <a:pt x="5924" y="2189"/>
                    <a:pt x="6104" y="2214"/>
                  </a:cubicBezTo>
                  <a:cubicBezTo>
                    <a:pt x="6114" y="2215"/>
                    <a:pt x="6124" y="2216"/>
                    <a:pt x="6134" y="2216"/>
                  </a:cubicBezTo>
                  <a:cubicBezTo>
                    <a:pt x="6400" y="2216"/>
                    <a:pt x="6585" y="1897"/>
                    <a:pt x="6437" y="1650"/>
                  </a:cubicBezTo>
                  <a:cubicBezTo>
                    <a:pt x="6366" y="1543"/>
                    <a:pt x="6228" y="1486"/>
                    <a:pt x="6093" y="1486"/>
                  </a:cubicBezTo>
                  <a:close/>
                  <a:moveTo>
                    <a:pt x="9380" y="1591"/>
                  </a:moveTo>
                  <a:cubicBezTo>
                    <a:pt x="9348" y="1591"/>
                    <a:pt x="9316" y="1593"/>
                    <a:pt x="9283" y="1599"/>
                  </a:cubicBezTo>
                  <a:cubicBezTo>
                    <a:pt x="8847" y="1676"/>
                    <a:pt x="8565" y="2394"/>
                    <a:pt x="8976" y="2676"/>
                  </a:cubicBezTo>
                  <a:cubicBezTo>
                    <a:pt x="9027" y="2701"/>
                    <a:pt x="9104" y="2753"/>
                    <a:pt x="9181" y="2753"/>
                  </a:cubicBezTo>
                  <a:cubicBezTo>
                    <a:pt x="9222" y="2760"/>
                    <a:pt x="9265" y="2764"/>
                    <a:pt x="9307" y="2764"/>
                  </a:cubicBezTo>
                  <a:cubicBezTo>
                    <a:pt x="9550" y="2764"/>
                    <a:pt x="9793" y="2642"/>
                    <a:pt x="9924" y="2445"/>
                  </a:cubicBezTo>
                  <a:cubicBezTo>
                    <a:pt x="10115" y="2040"/>
                    <a:pt x="9796" y="1591"/>
                    <a:pt x="9380" y="1591"/>
                  </a:cubicBezTo>
                  <a:close/>
                  <a:moveTo>
                    <a:pt x="4129" y="3189"/>
                  </a:moveTo>
                  <a:cubicBezTo>
                    <a:pt x="4052" y="3214"/>
                    <a:pt x="4001" y="3343"/>
                    <a:pt x="4078" y="3394"/>
                  </a:cubicBezTo>
                  <a:lnTo>
                    <a:pt x="4078" y="3419"/>
                  </a:lnTo>
                  <a:lnTo>
                    <a:pt x="4104" y="3419"/>
                  </a:lnTo>
                  <a:cubicBezTo>
                    <a:pt x="4155" y="3419"/>
                    <a:pt x="4232" y="3394"/>
                    <a:pt x="4257" y="3343"/>
                  </a:cubicBezTo>
                  <a:cubicBezTo>
                    <a:pt x="4283" y="3266"/>
                    <a:pt x="4206" y="3189"/>
                    <a:pt x="4129" y="3189"/>
                  </a:cubicBezTo>
                  <a:close/>
                  <a:moveTo>
                    <a:pt x="14587" y="2354"/>
                  </a:moveTo>
                  <a:cubicBezTo>
                    <a:pt x="14547" y="2354"/>
                    <a:pt x="14505" y="2359"/>
                    <a:pt x="14463" y="2368"/>
                  </a:cubicBezTo>
                  <a:cubicBezTo>
                    <a:pt x="14027" y="2445"/>
                    <a:pt x="13745" y="3137"/>
                    <a:pt x="14155" y="3419"/>
                  </a:cubicBezTo>
                  <a:lnTo>
                    <a:pt x="14130" y="3419"/>
                  </a:lnTo>
                  <a:cubicBezTo>
                    <a:pt x="14207" y="3471"/>
                    <a:pt x="14284" y="3496"/>
                    <a:pt x="14360" y="3496"/>
                  </a:cubicBezTo>
                  <a:cubicBezTo>
                    <a:pt x="14415" y="3511"/>
                    <a:pt x="14471" y="3519"/>
                    <a:pt x="14527" y="3519"/>
                  </a:cubicBezTo>
                  <a:cubicBezTo>
                    <a:pt x="14756" y="3519"/>
                    <a:pt x="14980" y="3395"/>
                    <a:pt x="15104" y="3189"/>
                  </a:cubicBezTo>
                  <a:cubicBezTo>
                    <a:pt x="15290" y="2793"/>
                    <a:pt x="14990" y="2354"/>
                    <a:pt x="14587" y="2354"/>
                  </a:cubicBezTo>
                  <a:close/>
                  <a:moveTo>
                    <a:pt x="12388" y="3205"/>
                  </a:moveTo>
                  <a:cubicBezTo>
                    <a:pt x="12371" y="3205"/>
                    <a:pt x="12353" y="3208"/>
                    <a:pt x="12335" y="3214"/>
                  </a:cubicBezTo>
                  <a:cubicBezTo>
                    <a:pt x="12181" y="3240"/>
                    <a:pt x="12078" y="3471"/>
                    <a:pt x="12232" y="3573"/>
                  </a:cubicBezTo>
                  <a:cubicBezTo>
                    <a:pt x="12258" y="3573"/>
                    <a:pt x="12283" y="3599"/>
                    <a:pt x="12309" y="3599"/>
                  </a:cubicBezTo>
                  <a:cubicBezTo>
                    <a:pt x="12323" y="3604"/>
                    <a:pt x="12337" y="3606"/>
                    <a:pt x="12352" y="3606"/>
                  </a:cubicBezTo>
                  <a:cubicBezTo>
                    <a:pt x="12421" y="3606"/>
                    <a:pt x="12498" y="3560"/>
                    <a:pt x="12540" y="3496"/>
                  </a:cubicBezTo>
                  <a:cubicBezTo>
                    <a:pt x="12608" y="3361"/>
                    <a:pt x="12516" y="3205"/>
                    <a:pt x="12388" y="3205"/>
                  </a:cubicBezTo>
                  <a:close/>
                  <a:moveTo>
                    <a:pt x="7478" y="3842"/>
                  </a:moveTo>
                  <a:cubicBezTo>
                    <a:pt x="7323" y="3842"/>
                    <a:pt x="7170" y="3912"/>
                    <a:pt x="7129" y="4061"/>
                  </a:cubicBezTo>
                  <a:lnTo>
                    <a:pt x="7155" y="4061"/>
                  </a:lnTo>
                  <a:cubicBezTo>
                    <a:pt x="7155" y="4112"/>
                    <a:pt x="7155" y="4163"/>
                    <a:pt x="7155" y="4214"/>
                  </a:cubicBezTo>
                  <a:cubicBezTo>
                    <a:pt x="7181" y="4394"/>
                    <a:pt x="7334" y="4522"/>
                    <a:pt x="7514" y="4573"/>
                  </a:cubicBezTo>
                  <a:cubicBezTo>
                    <a:pt x="7796" y="4573"/>
                    <a:pt x="7976" y="4240"/>
                    <a:pt x="7822" y="4009"/>
                  </a:cubicBezTo>
                  <a:cubicBezTo>
                    <a:pt x="7761" y="3900"/>
                    <a:pt x="7619" y="3842"/>
                    <a:pt x="7478" y="3842"/>
                  </a:cubicBezTo>
                  <a:close/>
                  <a:moveTo>
                    <a:pt x="3853" y="5099"/>
                  </a:moveTo>
                  <a:cubicBezTo>
                    <a:pt x="3701" y="5099"/>
                    <a:pt x="3554" y="5169"/>
                    <a:pt x="3514" y="5317"/>
                  </a:cubicBezTo>
                  <a:cubicBezTo>
                    <a:pt x="3514" y="5368"/>
                    <a:pt x="3514" y="5420"/>
                    <a:pt x="3514" y="5471"/>
                  </a:cubicBezTo>
                  <a:cubicBezTo>
                    <a:pt x="3539" y="5650"/>
                    <a:pt x="3693" y="5804"/>
                    <a:pt x="3873" y="5830"/>
                  </a:cubicBezTo>
                  <a:cubicBezTo>
                    <a:pt x="4155" y="5830"/>
                    <a:pt x="4360" y="5522"/>
                    <a:pt x="4206" y="5266"/>
                  </a:cubicBezTo>
                  <a:cubicBezTo>
                    <a:pt x="4133" y="5156"/>
                    <a:pt x="3991" y="5099"/>
                    <a:pt x="3853" y="5099"/>
                  </a:cubicBezTo>
                  <a:close/>
                  <a:moveTo>
                    <a:pt x="7382" y="5816"/>
                  </a:moveTo>
                  <a:cubicBezTo>
                    <a:pt x="7341" y="5816"/>
                    <a:pt x="7300" y="5820"/>
                    <a:pt x="7258" y="5830"/>
                  </a:cubicBezTo>
                  <a:cubicBezTo>
                    <a:pt x="6822" y="5907"/>
                    <a:pt x="6540" y="6625"/>
                    <a:pt x="6924" y="6907"/>
                  </a:cubicBezTo>
                  <a:lnTo>
                    <a:pt x="6950" y="6907"/>
                  </a:lnTo>
                  <a:cubicBezTo>
                    <a:pt x="7001" y="6932"/>
                    <a:pt x="7078" y="6958"/>
                    <a:pt x="7155" y="6984"/>
                  </a:cubicBezTo>
                  <a:cubicBezTo>
                    <a:pt x="7196" y="6991"/>
                    <a:pt x="7238" y="6995"/>
                    <a:pt x="7280" y="6995"/>
                  </a:cubicBezTo>
                  <a:cubicBezTo>
                    <a:pt x="7524" y="6995"/>
                    <a:pt x="7767" y="6869"/>
                    <a:pt x="7899" y="6650"/>
                  </a:cubicBezTo>
                  <a:cubicBezTo>
                    <a:pt x="8085" y="6254"/>
                    <a:pt x="7785" y="5816"/>
                    <a:pt x="7382" y="5816"/>
                  </a:cubicBezTo>
                  <a:close/>
                  <a:moveTo>
                    <a:pt x="1704" y="7231"/>
                  </a:moveTo>
                  <a:cubicBezTo>
                    <a:pt x="1684" y="7231"/>
                    <a:pt x="1663" y="7234"/>
                    <a:pt x="1642" y="7240"/>
                  </a:cubicBezTo>
                  <a:cubicBezTo>
                    <a:pt x="1514" y="7266"/>
                    <a:pt x="1411" y="7497"/>
                    <a:pt x="1539" y="7599"/>
                  </a:cubicBezTo>
                  <a:cubicBezTo>
                    <a:pt x="1565" y="7599"/>
                    <a:pt x="1591" y="7625"/>
                    <a:pt x="1616" y="7625"/>
                  </a:cubicBezTo>
                  <a:cubicBezTo>
                    <a:pt x="1634" y="7629"/>
                    <a:pt x="1653" y="7631"/>
                    <a:pt x="1670" y="7631"/>
                  </a:cubicBezTo>
                  <a:cubicBezTo>
                    <a:pt x="1754" y="7631"/>
                    <a:pt x="1830" y="7586"/>
                    <a:pt x="1873" y="7522"/>
                  </a:cubicBezTo>
                  <a:cubicBezTo>
                    <a:pt x="1940" y="7387"/>
                    <a:pt x="1849" y="7231"/>
                    <a:pt x="1704" y="7231"/>
                  </a:cubicBezTo>
                  <a:close/>
                  <a:moveTo>
                    <a:pt x="5899" y="8599"/>
                  </a:moveTo>
                  <a:cubicBezTo>
                    <a:pt x="5822" y="8599"/>
                    <a:pt x="5770" y="8753"/>
                    <a:pt x="5847" y="8804"/>
                  </a:cubicBezTo>
                  <a:cubicBezTo>
                    <a:pt x="5847" y="8804"/>
                    <a:pt x="5873" y="8804"/>
                    <a:pt x="5873" y="8830"/>
                  </a:cubicBezTo>
                  <a:cubicBezTo>
                    <a:pt x="5924" y="8830"/>
                    <a:pt x="6001" y="8804"/>
                    <a:pt x="6027" y="8753"/>
                  </a:cubicBezTo>
                  <a:cubicBezTo>
                    <a:pt x="6052" y="8676"/>
                    <a:pt x="5975" y="8599"/>
                    <a:pt x="5899" y="8599"/>
                  </a:cubicBezTo>
                  <a:close/>
                  <a:moveTo>
                    <a:pt x="3453" y="8132"/>
                  </a:moveTo>
                  <a:cubicBezTo>
                    <a:pt x="3431" y="8132"/>
                    <a:pt x="3408" y="8134"/>
                    <a:pt x="3386" y="8138"/>
                  </a:cubicBezTo>
                  <a:cubicBezTo>
                    <a:pt x="3103" y="8189"/>
                    <a:pt x="2924" y="8651"/>
                    <a:pt x="3206" y="8830"/>
                  </a:cubicBezTo>
                  <a:cubicBezTo>
                    <a:pt x="3232" y="8856"/>
                    <a:pt x="3283" y="8856"/>
                    <a:pt x="3334" y="8881"/>
                  </a:cubicBezTo>
                  <a:cubicBezTo>
                    <a:pt x="3357" y="8885"/>
                    <a:pt x="3380" y="8886"/>
                    <a:pt x="3403" y="8886"/>
                  </a:cubicBezTo>
                  <a:cubicBezTo>
                    <a:pt x="3558" y="8886"/>
                    <a:pt x="3706" y="8810"/>
                    <a:pt x="3796" y="8676"/>
                  </a:cubicBezTo>
                  <a:cubicBezTo>
                    <a:pt x="3915" y="8415"/>
                    <a:pt x="3726" y="8132"/>
                    <a:pt x="3453" y="8132"/>
                  </a:cubicBezTo>
                  <a:close/>
                  <a:moveTo>
                    <a:pt x="7730" y="8742"/>
                  </a:moveTo>
                  <a:cubicBezTo>
                    <a:pt x="7579" y="8742"/>
                    <a:pt x="7427" y="8819"/>
                    <a:pt x="7386" y="8984"/>
                  </a:cubicBezTo>
                  <a:cubicBezTo>
                    <a:pt x="7386" y="9010"/>
                    <a:pt x="7386" y="9061"/>
                    <a:pt x="7386" y="9112"/>
                  </a:cubicBezTo>
                  <a:cubicBezTo>
                    <a:pt x="7437" y="9292"/>
                    <a:pt x="7565" y="9445"/>
                    <a:pt x="7745" y="9471"/>
                  </a:cubicBezTo>
                  <a:cubicBezTo>
                    <a:pt x="8027" y="9471"/>
                    <a:pt x="8232" y="9163"/>
                    <a:pt x="8052" y="8907"/>
                  </a:cubicBezTo>
                  <a:cubicBezTo>
                    <a:pt x="7993" y="8800"/>
                    <a:pt x="7862" y="8742"/>
                    <a:pt x="7730" y="8742"/>
                  </a:cubicBezTo>
                  <a:close/>
                  <a:moveTo>
                    <a:pt x="4824" y="10739"/>
                  </a:moveTo>
                  <a:cubicBezTo>
                    <a:pt x="4782" y="10739"/>
                    <a:pt x="4738" y="10744"/>
                    <a:pt x="4693" y="10753"/>
                  </a:cubicBezTo>
                  <a:cubicBezTo>
                    <a:pt x="4257" y="10830"/>
                    <a:pt x="4001" y="11522"/>
                    <a:pt x="4411" y="11805"/>
                  </a:cubicBezTo>
                  <a:lnTo>
                    <a:pt x="4386" y="11805"/>
                  </a:lnTo>
                  <a:cubicBezTo>
                    <a:pt x="4463" y="11856"/>
                    <a:pt x="4539" y="11881"/>
                    <a:pt x="4616" y="11907"/>
                  </a:cubicBezTo>
                  <a:cubicBezTo>
                    <a:pt x="4658" y="11915"/>
                    <a:pt x="4699" y="11918"/>
                    <a:pt x="4739" y="11918"/>
                  </a:cubicBezTo>
                  <a:cubicBezTo>
                    <a:pt x="4978" y="11918"/>
                    <a:pt x="5203" y="11793"/>
                    <a:pt x="5334" y="11574"/>
                  </a:cubicBezTo>
                  <a:cubicBezTo>
                    <a:pt x="5544" y="11178"/>
                    <a:pt x="5246" y="10739"/>
                    <a:pt x="4824" y="10739"/>
                  </a:cubicBezTo>
                  <a:close/>
                  <a:moveTo>
                    <a:pt x="816" y="10950"/>
                  </a:moveTo>
                  <a:cubicBezTo>
                    <a:pt x="784" y="10950"/>
                    <a:pt x="751" y="10953"/>
                    <a:pt x="719" y="10958"/>
                  </a:cubicBezTo>
                  <a:cubicBezTo>
                    <a:pt x="283" y="11035"/>
                    <a:pt x="1" y="11753"/>
                    <a:pt x="411" y="12035"/>
                  </a:cubicBezTo>
                  <a:cubicBezTo>
                    <a:pt x="462" y="12061"/>
                    <a:pt x="539" y="12087"/>
                    <a:pt x="616" y="12112"/>
                  </a:cubicBezTo>
                  <a:cubicBezTo>
                    <a:pt x="658" y="12120"/>
                    <a:pt x="700" y="12123"/>
                    <a:pt x="742" y="12123"/>
                  </a:cubicBezTo>
                  <a:cubicBezTo>
                    <a:pt x="986" y="12123"/>
                    <a:pt x="1229" y="12001"/>
                    <a:pt x="1360" y="11805"/>
                  </a:cubicBezTo>
                  <a:cubicBezTo>
                    <a:pt x="1550" y="11400"/>
                    <a:pt x="1232" y="10950"/>
                    <a:pt x="816" y="1095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0" name="Google Shape;1040;p22"/>
            <p:cNvSpPr/>
            <p:nvPr/>
          </p:nvSpPr>
          <p:spPr>
            <a:xfrm rot="718822">
              <a:off x="8018037" y="2549860"/>
              <a:ext cx="697670" cy="1395916"/>
            </a:xfrm>
            <a:custGeom>
              <a:avLst/>
              <a:gdLst/>
              <a:ahLst/>
              <a:cxnLst/>
              <a:rect l="l" t="t" r="r" b="b"/>
              <a:pathLst>
                <a:path w="30218" h="60461" extrusionOk="0">
                  <a:moveTo>
                    <a:pt x="29718" y="1"/>
                  </a:moveTo>
                  <a:cubicBezTo>
                    <a:pt x="29628" y="1"/>
                    <a:pt x="29537" y="37"/>
                    <a:pt x="29464" y="124"/>
                  </a:cubicBezTo>
                  <a:cubicBezTo>
                    <a:pt x="15053" y="18330"/>
                    <a:pt x="4052" y="40716"/>
                    <a:pt x="52" y="60025"/>
                  </a:cubicBezTo>
                  <a:cubicBezTo>
                    <a:pt x="1" y="60230"/>
                    <a:pt x="129" y="60409"/>
                    <a:pt x="334" y="60461"/>
                  </a:cubicBezTo>
                  <a:lnTo>
                    <a:pt x="411" y="60461"/>
                  </a:lnTo>
                  <a:cubicBezTo>
                    <a:pt x="565" y="60461"/>
                    <a:pt x="719" y="60333"/>
                    <a:pt x="744" y="60179"/>
                  </a:cubicBezTo>
                  <a:cubicBezTo>
                    <a:pt x="4745" y="40947"/>
                    <a:pt x="15668" y="18689"/>
                    <a:pt x="30028" y="560"/>
                  </a:cubicBezTo>
                  <a:cubicBezTo>
                    <a:pt x="30218" y="294"/>
                    <a:pt x="29972" y="1"/>
                    <a:pt x="297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41" name="Google Shape;1041;p22"/>
          <p:cNvGrpSpPr/>
          <p:nvPr/>
        </p:nvGrpSpPr>
        <p:grpSpPr>
          <a:xfrm rot="-963590">
            <a:off x="10027540" y="-1374096"/>
            <a:ext cx="3524885" cy="2844709"/>
            <a:chOff x="-729163" y="3851975"/>
            <a:chExt cx="2464103" cy="1988620"/>
          </a:xfrm>
        </p:grpSpPr>
        <p:sp>
          <p:nvSpPr>
            <p:cNvPr id="1042" name="Google Shape;1042;p22"/>
            <p:cNvSpPr/>
            <p:nvPr/>
          </p:nvSpPr>
          <p:spPr>
            <a:xfrm rot="363082">
              <a:off x="-642946" y="3967874"/>
              <a:ext cx="2291669" cy="1756822"/>
            </a:xfrm>
            <a:custGeom>
              <a:avLst/>
              <a:gdLst/>
              <a:ahLst/>
              <a:cxnLst/>
              <a:rect l="l" t="t" r="r" b="b"/>
              <a:pathLst>
                <a:path w="73153" h="56080" extrusionOk="0">
                  <a:moveTo>
                    <a:pt x="12829" y="0"/>
                  </a:moveTo>
                  <a:cubicBezTo>
                    <a:pt x="12663" y="0"/>
                    <a:pt x="12517" y="100"/>
                    <a:pt x="12443" y="272"/>
                  </a:cubicBezTo>
                  <a:lnTo>
                    <a:pt x="101" y="32729"/>
                  </a:lnTo>
                  <a:cubicBezTo>
                    <a:pt x="1" y="32929"/>
                    <a:pt x="134" y="33196"/>
                    <a:pt x="334" y="33262"/>
                  </a:cubicBezTo>
                  <a:lnTo>
                    <a:pt x="60143" y="56045"/>
                  </a:lnTo>
                  <a:cubicBezTo>
                    <a:pt x="60198" y="56069"/>
                    <a:pt x="60253" y="56079"/>
                    <a:pt x="60306" y="56079"/>
                  </a:cubicBezTo>
                  <a:cubicBezTo>
                    <a:pt x="60479" y="56079"/>
                    <a:pt x="60634" y="55965"/>
                    <a:pt x="60711" y="55812"/>
                  </a:cubicBezTo>
                  <a:lnTo>
                    <a:pt x="73053" y="23355"/>
                  </a:lnTo>
                  <a:cubicBezTo>
                    <a:pt x="73153" y="23155"/>
                    <a:pt x="73053" y="22888"/>
                    <a:pt x="72819" y="22822"/>
                  </a:cubicBezTo>
                  <a:lnTo>
                    <a:pt x="13010" y="39"/>
                  </a:lnTo>
                  <a:cubicBezTo>
                    <a:pt x="12949" y="13"/>
                    <a:pt x="12888" y="0"/>
                    <a:pt x="128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3" name="Google Shape;1043;p22"/>
            <p:cNvSpPr/>
            <p:nvPr/>
          </p:nvSpPr>
          <p:spPr>
            <a:xfrm rot="363082">
              <a:off x="792956" y="4622556"/>
              <a:ext cx="778540" cy="1132818"/>
            </a:xfrm>
            <a:custGeom>
              <a:avLst/>
              <a:gdLst/>
              <a:ahLst/>
              <a:cxnLst/>
              <a:rect l="l" t="t" r="r" b="b"/>
              <a:pathLst>
                <a:path w="24852" h="36161" extrusionOk="0">
                  <a:moveTo>
                    <a:pt x="11909" y="1"/>
                  </a:moveTo>
                  <a:lnTo>
                    <a:pt x="0" y="31223"/>
                  </a:lnTo>
                  <a:lnTo>
                    <a:pt x="12943" y="36160"/>
                  </a:lnTo>
                  <a:lnTo>
                    <a:pt x="24851" y="490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4" name="Google Shape;1044;p22"/>
            <p:cNvSpPr/>
            <p:nvPr/>
          </p:nvSpPr>
          <p:spPr>
            <a:xfrm rot="363082">
              <a:off x="289098" y="4363311"/>
              <a:ext cx="1166244" cy="1323976"/>
            </a:xfrm>
            <a:custGeom>
              <a:avLst/>
              <a:gdLst/>
              <a:ahLst/>
              <a:cxnLst/>
              <a:rect l="l" t="t" r="r" b="b"/>
              <a:pathLst>
                <a:path w="37228" h="42263" extrusionOk="0">
                  <a:moveTo>
                    <a:pt x="13388" y="0"/>
                  </a:moveTo>
                  <a:cubicBezTo>
                    <a:pt x="12947" y="0"/>
                    <a:pt x="12544" y="279"/>
                    <a:pt x="12376" y="699"/>
                  </a:cubicBezTo>
                  <a:lnTo>
                    <a:pt x="6272" y="16711"/>
                  </a:lnTo>
                  <a:lnTo>
                    <a:pt x="201" y="32722"/>
                  </a:lnTo>
                  <a:cubicBezTo>
                    <a:pt x="1" y="33189"/>
                    <a:pt x="201" y="33756"/>
                    <a:pt x="668" y="34023"/>
                  </a:cubicBezTo>
                  <a:cubicBezTo>
                    <a:pt x="4271" y="35924"/>
                    <a:pt x="7973" y="37659"/>
                    <a:pt x="11743" y="39160"/>
                  </a:cubicBezTo>
                  <a:cubicBezTo>
                    <a:pt x="17146" y="41262"/>
                    <a:pt x="24952" y="42262"/>
                    <a:pt x="24952" y="42262"/>
                  </a:cubicBezTo>
                  <a:lnTo>
                    <a:pt x="31090" y="26151"/>
                  </a:lnTo>
                  <a:lnTo>
                    <a:pt x="37227" y="10039"/>
                  </a:lnTo>
                  <a:cubicBezTo>
                    <a:pt x="37227" y="10039"/>
                    <a:pt x="30756" y="5636"/>
                    <a:pt x="25319" y="3568"/>
                  </a:cubicBezTo>
                  <a:cubicBezTo>
                    <a:pt x="21483" y="2167"/>
                    <a:pt x="17580" y="999"/>
                    <a:pt x="13644" y="32"/>
                  </a:cubicBezTo>
                  <a:cubicBezTo>
                    <a:pt x="13558" y="11"/>
                    <a:pt x="13472" y="0"/>
                    <a:pt x="1338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5" name="Google Shape;1045;p22"/>
            <p:cNvSpPr/>
            <p:nvPr/>
          </p:nvSpPr>
          <p:spPr>
            <a:xfrm rot="363082">
              <a:off x="1066041" y="4735131"/>
              <a:ext cx="399201" cy="988588"/>
            </a:xfrm>
            <a:custGeom>
              <a:avLst/>
              <a:gdLst/>
              <a:ahLst/>
              <a:cxnLst/>
              <a:rect l="l" t="t" r="r" b="b"/>
              <a:pathLst>
                <a:path w="12743" h="31557" extrusionOk="0">
                  <a:moveTo>
                    <a:pt x="11909" y="1"/>
                  </a:moveTo>
                  <a:lnTo>
                    <a:pt x="0" y="31257"/>
                  </a:lnTo>
                  <a:lnTo>
                    <a:pt x="834" y="31557"/>
                  </a:lnTo>
                  <a:lnTo>
                    <a:pt x="12743" y="33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6" name="Google Shape;1046;p22"/>
            <p:cNvSpPr/>
            <p:nvPr/>
          </p:nvSpPr>
          <p:spPr>
            <a:xfrm rot="363082">
              <a:off x="1086646" y="4743259"/>
              <a:ext cx="390836" cy="979190"/>
            </a:xfrm>
            <a:custGeom>
              <a:avLst/>
              <a:gdLst/>
              <a:ahLst/>
              <a:cxnLst/>
              <a:rect l="l" t="t" r="r" b="b"/>
              <a:pathLst>
                <a:path w="12476" h="31257" extrusionOk="0">
                  <a:moveTo>
                    <a:pt x="12042" y="1"/>
                  </a:moveTo>
                  <a:lnTo>
                    <a:pt x="0" y="31090"/>
                  </a:lnTo>
                  <a:lnTo>
                    <a:pt x="434" y="31256"/>
                  </a:lnTo>
                  <a:lnTo>
                    <a:pt x="12476" y="167"/>
                  </a:lnTo>
                  <a:lnTo>
                    <a:pt x="120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7" name="Google Shape;1047;p22"/>
            <p:cNvSpPr/>
            <p:nvPr/>
          </p:nvSpPr>
          <p:spPr>
            <a:xfrm rot="363082">
              <a:off x="-564252" y="3933299"/>
              <a:ext cx="778540" cy="1133852"/>
            </a:xfrm>
            <a:custGeom>
              <a:avLst/>
              <a:gdLst/>
              <a:ahLst/>
              <a:cxnLst/>
              <a:rect l="l" t="t" r="r" b="b"/>
              <a:pathLst>
                <a:path w="24852" h="36194" extrusionOk="0">
                  <a:moveTo>
                    <a:pt x="11909" y="1"/>
                  </a:moveTo>
                  <a:lnTo>
                    <a:pt x="0" y="31256"/>
                  </a:lnTo>
                  <a:lnTo>
                    <a:pt x="12943" y="36193"/>
                  </a:lnTo>
                  <a:lnTo>
                    <a:pt x="24851" y="4937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8" name="Google Shape;1048;p22"/>
            <p:cNvSpPr/>
            <p:nvPr/>
          </p:nvSpPr>
          <p:spPr>
            <a:xfrm rot="363082">
              <a:off x="-449612" y="4006479"/>
              <a:ext cx="1166244" cy="1323004"/>
            </a:xfrm>
            <a:custGeom>
              <a:avLst/>
              <a:gdLst/>
              <a:ahLst/>
              <a:cxnLst/>
              <a:rect l="l" t="t" r="r" b="b"/>
              <a:pathLst>
                <a:path w="37228" h="42232" extrusionOk="0">
                  <a:moveTo>
                    <a:pt x="12243" y="0"/>
                  </a:moveTo>
                  <a:lnTo>
                    <a:pt x="6105" y="16112"/>
                  </a:lnTo>
                  <a:lnTo>
                    <a:pt x="1" y="32190"/>
                  </a:lnTo>
                  <a:cubicBezTo>
                    <a:pt x="1" y="32190"/>
                    <a:pt x="6506" y="36593"/>
                    <a:pt x="11909" y="38694"/>
                  </a:cubicBezTo>
                  <a:cubicBezTo>
                    <a:pt x="15745" y="40062"/>
                    <a:pt x="19648" y="41230"/>
                    <a:pt x="23584" y="42197"/>
                  </a:cubicBezTo>
                  <a:cubicBezTo>
                    <a:pt x="23677" y="42220"/>
                    <a:pt x="23769" y="42231"/>
                    <a:pt x="23859" y="42231"/>
                  </a:cubicBezTo>
                  <a:cubicBezTo>
                    <a:pt x="24293" y="42231"/>
                    <a:pt x="24686" y="41977"/>
                    <a:pt x="24852" y="41563"/>
                  </a:cubicBezTo>
                  <a:lnTo>
                    <a:pt x="30923" y="25552"/>
                  </a:lnTo>
                  <a:lnTo>
                    <a:pt x="37027" y="9540"/>
                  </a:lnTo>
                  <a:cubicBezTo>
                    <a:pt x="37227" y="9040"/>
                    <a:pt x="37027" y="8473"/>
                    <a:pt x="36560" y="8239"/>
                  </a:cubicBezTo>
                  <a:cubicBezTo>
                    <a:pt x="32958" y="6305"/>
                    <a:pt x="29255" y="4603"/>
                    <a:pt x="25486" y="3069"/>
                  </a:cubicBezTo>
                  <a:cubicBezTo>
                    <a:pt x="20049" y="1001"/>
                    <a:pt x="12243" y="0"/>
                    <a:pt x="1224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9" name="Google Shape;1049;p22"/>
            <p:cNvSpPr/>
            <p:nvPr/>
          </p:nvSpPr>
          <p:spPr>
            <a:xfrm rot="363082">
              <a:off x="-458078" y="3966041"/>
              <a:ext cx="400266" cy="988588"/>
            </a:xfrm>
            <a:custGeom>
              <a:avLst/>
              <a:gdLst/>
              <a:ahLst/>
              <a:cxnLst/>
              <a:rect l="l" t="t" r="r" b="b"/>
              <a:pathLst>
                <a:path w="12777" h="31557" extrusionOk="0">
                  <a:moveTo>
                    <a:pt x="11909" y="0"/>
                  </a:moveTo>
                  <a:lnTo>
                    <a:pt x="1" y="31223"/>
                  </a:lnTo>
                  <a:lnTo>
                    <a:pt x="868" y="31556"/>
                  </a:lnTo>
                  <a:lnTo>
                    <a:pt x="12777" y="300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0" name="Google Shape;1050;p22"/>
            <p:cNvSpPr/>
            <p:nvPr/>
          </p:nvSpPr>
          <p:spPr>
            <a:xfrm rot="363082">
              <a:off x="-486520" y="3948733"/>
              <a:ext cx="386701" cy="983356"/>
            </a:xfrm>
            <a:custGeom>
              <a:avLst/>
              <a:gdLst/>
              <a:ahLst/>
              <a:cxnLst/>
              <a:rect l="l" t="t" r="r" b="b"/>
              <a:pathLst>
                <a:path w="12344" h="31390" extrusionOk="0">
                  <a:moveTo>
                    <a:pt x="11909" y="0"/>
                  </a:moveTo>
                  <a:lnTo>
                    <a:pt x="1" y="31223"/>
                  </a:lnTo>
                  <a:lnTo>
                    <a:pt x="435" y="31389"/>
                  </a:lnTo>
                  <a:lnTo>
                    <a:pt x="12343" y="1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1" name="Google Shape;1051;p22"/>
            <p:cNvSpPr/>
            <p:nvPr/>
          </p:nvSpPr>
          <p:spPr>
            <a:xfrm rot="363082">
              <a:off x="-536791" y="3924334"/>
              <a:ext cx="403367" cy="990687"/>
            </a:xfrm>
            <a:custGeom>
              <a:avLst/>
              <a:gdLst/>
              <a:ahLst/>
              <a:cxnLst/>
              <a:rect l="l" t="t" r="r" b="b"/>
              <a:pathLst>
                <a:path w="12876" h="31624" extrusionOk="0">
                  <a:moveTo>
                    <a:pt x="11909" y="0"/>
                  </a:moveTo>
                  <a:lnTo>
                    <a:pt x="0" y="31223"/>
                  </a:lnTo>
                  <a:lnTo>
                    <a:pt x="967" y="31623"/>
                  </a:lnTo>
                  <a:lnTo>
                    <a:pt x="12876" y="3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2" name="Google Shape;1052;p22"/>
            <p:cNvSpPr/>
            <p:nvPr/>
          </p:nvSpPr>
          <p:spPr>
            <a:xfrm rot="363082">
              <a:off x="633267" y="4549023"/>
              <a:ext cx="365775" cy="364741"/>
            </a:xfrm>
            <a:custGeom>
              <a:avLst/>
              <a:gdLst/>
              <a:ahLst/>
              <a:cxnLst/>
              <a:rect l="l" t="t" r="r" b="b"/>
              <a:pathLst>
                <a:path w="11676" h="11643" fill="none" extrusionOk="0">
                  <a:moveTo>
                    <a:pt x="3237" y="1"/>
                  </a:moveTo>
                  <a:lnTo>
                    <a:pt x="11676" y="3203"/>
                  </a:lnTo>
                  <a:lnTo>
                    <a:pt x="8440" y="11643"/>
                  </a:lnTo>
                  <a:lnTo>
                    <a:pt x="1" y="8407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3" name="Google Shape;1053;p22"/>
            <p:cNvSpPr/>
            <p:nvPr/>
          </p:nvSpPr>
          <p:spPr>
            <a:xfrm rot="363082">
              <a:off x="-56388" y="4232909"/>
              <a:ext cx="499541" cy="423260"/>
            </a:xfrm>
            <a:custGeom>
              <a:avLst/>
              <a:gdLst/>
              <a:ahLst/>
              <a:cxnLst/>
              <a:rect l="l" t="t" r="r" b="b"/>
              <a:pathLst>
                <a:path w="15946" h="13511" fill="none" extrusionOk="0">
                  <a:moveTo>
                    <a:pt x="3303" y="1"/>
                  </a:moveTo>
                  <a:lnTo>
                    <a:pt x="15945" y="4804"/>
                  </a:lnTo>
                  <a:moveTo>
                    <a:pt x="2769" y="1435"/>
                  </a:moveTo>
                  <a:lnTo>
                    <a:pt x="15378" y="6272"/>
                  </a:lnTo>
                  <a:moveTo>
                    <a:pt x="2202" y="2903"/>
                  </a:moveTo>
                  <a:lnTo>
                    <a:pt x="14845" y="7740"/>
                  </a:lnTo>
                  <a:moveTo>
                    <a:pt x="14277" y="9174"/>
                  </a:moveTo>
                  <a:lnTo>
                    <a:pt x="1635" y="4337"/>
                  </a:lnTo>
                  <a:moveTo>
                    <a:pt x="1101" y="5805"/>
                  </a:moveTo>
                  <a:lnTo>
                    <a:pt x="13710" y="10608"/>
                  </a:lnTo>
                  <a:moveTo>
                    <a:pt x="534" y="7239"/>
                  </a:moveTo>
                  <a:lnTo>
                    <a:pt x="13177" y="12076"/>
                  </a:lnTo>
                  <a:moveTo>
                    <a:pt x="1" y="8707"/>
                  </a:moveTo>
                  <a:lnTo>
                    <a:pt x="12643" y="1351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4" name="Google Shape;1054;p22"/>
            <p:cNvSpPr/>
            <p:nvPr/>
          </p:nvSpPr>
          <p:spPr>
            <a:xfrm rot="363082">
              <a:off x="940056" y="4735937"/>
              <a:ext cx="406531" cy="311454"/>
            </a:xfrm>
            <a:custGeom>
              <a:avLst/>
              <a:gdLst/>
              <a:ahLst/>
              <a:cxnLst/>
              <a:rect l="l" t="t" r="r" b="b"/>
              <a:pathLst>
                <a:path w="12977" h="9942" fill="none" extrusionOk="0">
                  <a:moveTo>
                    <a:pt x="12977" y="3903"/>
                  </a:moveTo>
                  <a:lnTo>
                    <a:pt x="2670" y="1"/>
                  </a:lnTo>
                  <a:moveTo>
                    <a:pt x="2002" y="1769"/>
                  </a:moveTo>
                  <a:lnTo>
                    <a:pt x="12276" y="5671"/>
                  </a:lnTo>
                  <a:moveTo>
                    <a:pt x="1335" y="3503"/>
                  </a:moveTo>
                  <a:lnTo>
                    <a:pt x="11609" y="7439"/>
                  </a:lnTo>
                  <a:moveTo>
                    <a:pt x="668" y="5271"/>
                  </a:moveTo>
                  <a:lnTo>
                    <a:pt x="10942" y="9174"/>
                  </a:lnTo>
                  <a:moveTo>
                    <a:pt x="7706" y="9941"/>
                  </a:moveTo>
                  <a:lnTo>
                    <a:pt x="1" y="7006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5" name="Google Shape;1055;p22"/>
            <p:cNvSpPr/>
            <p:nvPr/>
          </p:nvSpPr>
          <p:spPr>
            <a:xfrm rot="363082">
              <a:off x="407066" y="4979342"/>
              <a:ext cx="760778" cy="501609"/>
            </a:xfrm>
            <a:custGeom>
              <a:avLst/>
              <a:gdLst/>
              <a:ahLst/>
              <a:cxnLst/>
              <a:rect l="l" t="t" r="r" b="b"/>
              <a:pathLst>
                <a:path w="24285" h="16012" fill="none" extrusionOk="0">
                  <a:moveTo>
                    <a:pt x="24285" y="6772"/>
                  </a:moveTo>
                  <a:lnTo>
                    <a:pt x="6472" y="0"/>
                  </a:lnTo>
                  <a:moveTo>
                    <a:pt x="3136" y="1067"/>
                  </a:moveTo>
                  <a:lnTo>
                    <a:pt x="23517" y="8806"/>
                  </a:lnTo>
                  <a:moveTo>
                    <a:pt x="2336" y="3069"/>
                  </a:moveTo>
                  <a:lnTo>
                    <a:pt x="22717" y="10841"/>
                  </a:lnTo>
                  <a:moveTo>
                    <a:pt x="1568" y="5137"/>
                  </a:moveTo>
                  <a:lnTo>
                    <a:pt x="21950" y="12909"/>
                  </a:lnTo>
                  <a:moveTo>
                    <a:pt x="801" y="7172"/>
                  </a:moveTo>
                  <a:lnTo>
                    <a:pt x="21182" y="14944"/>
                  </a:lnTo>
                  <a:moveTo>
                    <a:pt x="1" y="9240"/>
                  </a:moveTo>
                  <a:lnTo>
                    <a:pt x="17847" y="1601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56" name="Google Shape;1056;p22"/>
          <p:cNvGrpSpPr/>
          <p:nvPr/>
        </p:nvGrpSpPr>
        <p:grpSpPr>
          <a:xfrm rot="-3710979" flipH="1">
            <a:off x="10826721" y="396861"/>
            <a:ext cx="2436903" cy="2565063"/>
            <a:chOff x="1526600" y="450800"/>
            <a:chExt cx="4540675" cy="4779475"/>
          </a:xfrm>
        </p:grpSpPr>
        <p:sp>
          <p:nvSpPr>
            <p:cNvPr id="1057" name="Google Shape;1057;p22"/>
            <p:cNvSpPr/>
            <p:nvPr/>
          </p:nvSpPr>
          <p:spPr>
            <a:xfrm>
              <a:off x="1610100" y="473575"/>
              <a:ext cx="4457175" cy="4689450"/>
            </a:xfrm>
            <a:custGeom>
              <a:avLst/>
              <a:gdLst/>
              <a:ahLst/>
              <a:cxnLst/>
              <a:rect l="l" t="t" r="r" b="b"/>
              <a:pathLst>
                <a:path w="178287" h="187578" extrusionOk="0">
                  <a:moveTo>
                    <a:pt x="95602" y="1"/>
                  </a:moveTo>
                  <a:cubicBezTo>
                    <a:pt x="95141" y="1"/>
                    <a:pt x="94676" y="129"/>
                    <a:pt x="94258" y="394"/>
                  </a:cubicBezTo>
                  <a:lnTo>
                    <a:pt x="0" y="63859"/>
                  </a:lnTo>
                  <a:lnTo>
                    <a:pt x="79645" y="185257"/>
                  </a:lnTo>
                  <a:cubicBezTo>
                    <a:pt x="80631" y="186769"/>
                    <a:pt x="82280" y="187578"/>
                    <a:pt x="83965" y="187578"/>
                  </a:cubicBezTo>
                  <a:cubicBezTo>
                    <a:pt x="84955" y="187578"/>
                    <a:pt x="85959" y="187298"/>
                    <a:pt x="86847" y="186719"/>
                  </a:cubicBezTo>
                  <a:lnTo>
                    <a:pt x="176826" y="126176"/>
                  </a:lnTo>
                  <a:cubicBezTo>
                    <a:pt x="177974" y="125393"/>
                    <a:pt x="178287" y="123880"/>
                    <a:pt x="177504" y="122732"/>
                  </a:cubicBezTo>
                  <a:lnTo>
                    <a:pt x="97703" y="1125"/>
                  </a:lnTo>
                  <a:cubicBezTo>
                    <a:pt x="97205" y="394"/>
                    <a:pt x="96410" y="1"/>
                    <a:pt x="956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8" name="Google Shape;1058;p22"/>
            <p:cNvSpPr/>
            <p:nvPr/>
          </p:nvSpPr>
          <p:spPr>
            <a:xfrm>
              <a:off x="1616625" y="450800"/>
              <a:ext cx="4391950" cy="4645025"/>
            </a:xfrm>
            <a:custGeom>
              <a:avLst/>
              <a:gdLst/>
              <a:ahLst/>
              <a:cxnLst/>
              <a:rect l="l" t="t" r="r" b="b"/>
              <a:pathLst>
                <a:path w="175678" h="185801" extrusionOk="0">
                  <a:moveTo>
                    <a:pt x="93162" y="0"/>
                  </a:moveTo>
                  <a:lnTo>
                    <a:pt x="0" y="61587"/>
                  </a:lnTo>
                  <a:lnTo>
                    <a:pt x="80323" y="184028"/>
                  </a:lnTo>
                  <a:cubicBezTo>
                    <a:pt x="81085" y="185187"/>
                    <a:pt x="82329" y="185800"/>
                    <a:pt x="83604" y="185800"/>
                  </a:cubicBezTo>
                  <a:cubicBezTo>
                    <a:pt x="84339" y="185800"/>
                    <a:pt x="85083" y="185597"/>
                    <a:pt x="85751" y="185177"/>
                  </a:cubicBezTo>
                  <a:lnTo>
                    <a:pt x="175677" y="125782"/>
                  </a:lnTo>
                  <a:lnTo>
                    <a:pt x="9316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9" name="Google Shape;1059;p22"/>
            <p:cNvSpPr/>
            <p:nvPr/>
          </p:nvSpPr>
          <p:spPr>
            <a:xfrm>
              <a:off x="3931325" y="462525"/>
              <a:ext cx="2064200" cy="3145900"/>
            </a:xfrm>
            <a:custGeom>
              <a:avLst/>
              <a:gdLst/>
              <a:ahLst/>
              <a:cxnLst/>
              <a:rect l="l" t="t" r="r" b="b"/>
              <a:pathLst>
                <a:path w="82568" h="125836" fill="none" extrusionOk="0">
                  <a:moveTo>
                    <a:pt x="0" y="1"/>
                  </a:moveTo>
                  <a:lnTo>
                    <a:pt x="82567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0" name="Google Shape;1060;p22"/>
            <p:cNvSpPr/>
            <p:nvPr/>
          </p:nvSpPr>
          <p:spPr>
            <a:xfrm>
              <a:off x="3898700" y="482100"/>
              <a:ext cx="2065500" cy="3145900"/>
            </a:xfrm>
            <a:custGeom>
              <a:avLst/>
              <a:gdLst/>
              <a:ahLst/>
              <a:cxnLst/>
              <a:rect l="l" t="t" r="r" b="b"/>
              <a:pathLst>
                <a:path w="82620" h="125836" fill="none" extrusionOk="0">
                  <a:moveTo>
                    <a:pt x="1" y="1"/>
                  </a:moveTo>
                  <a:lnTo>
                    <a:pt x="82620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1" name="Google Shape;1061;p22"/>
            <p:cNvSpPr/>
            <p:nvPr/>
          </p:nvSpPr>
          <p:spPr>
            <a:xfrm>
              <a:off x="3742125" y="4138150"/>
              <a:ext cx="842925" cy="1092125"/>
            </a:xfrm>
            <a:custGeom>
              <a:avLst/>
              <a:gdLst/>
              <a:ahLst/>
              <a:cxnLst/>
              <a:rect l="l" t="t" r="r" b="b"/>
              <a:pathLst>
                <a:path w="33717" h="43685" extrusionOk="0">
                  <a:moveTo>
                    <a:pt x="9604" y="0"/>
                  </a:moveTo>
                  <a:lnTo>
                    <a:pt x="1" y="6159"/>
                  </a:lnTo>
                  <a:lnTo>
                    <a:pt x="24113" y="43685"/>
                  </a:lnTo>
                  <a:lnTo>
                    <a:pt x="25679" y="35595"/>
                  </a:lnTo>
                  <a:lnTo>
                    <a:pt x="33716" y="37526"/>
                  </a:lnTo>
                  <a:lnTo>
                    <a:pt x="96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2" name="Google Shape;1062;p22"/>
            <p:cNvSpPr/>
            <p:nvPr/>
          </p:nvSpPr>
          <p:spPr>
            <a:xfrm>
              <a:off x="1526600" y="464775"/>
              <a:ext cx="4343675" cy="4627200"/>
            </a:xfrm>
            <a:custGeom>
              <a:avLst/>
              <a:gdLst/>
              <a:ahLst/>
              <a:cxnLst/>
              <a:rect l="l" t="t" r="r" b="b"/>
              <a:pathLst>
                <a:path w="173747" h="185088" extrusionOk="0">
                  <a:moveTo>
                    <a:pt x="91115" y="1"/>
                  </a:moveTo>
                  <a:cubicBezTo>
                    <a:pt x="90634" y="1"/>
                    <a:pt x="90147" y="140"/>
                    <a:pt x="89718" y="433"/>
                  </a:cubicBezTo>
                  <a:lnTo>
                    <a:pt x="0" y="59357"/>
                  </a:lnTo>
                  <a:lnTo>
                    <a:pt x="82515" y="185087"/>
                  </a:lnTo>
                  <a:lnTo>
                    <a:pt x="172285" y="126163"/>
                  </a:lnTo>
                  <a:cubicBezTo>
                    <a:pt x="173433" y="125380"/>
                    <a:pt x="173746" y="123866"/>
                    <a:pt x="172963" y="122718"/>
                  </a:cubicBezTo>
                  <a:lnTo>
                    <a:pt x="93162" y="1111"/>
                  </a:lnTo>
                  <a:cubicBezTo>
                    <a:pt x="92705" y="392"/>
                    <a:pt x="91920" y="1"/>
                    <a:pt x="911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3" name="Google Shape;1063;p22"/>
            <p:cNvSpPr/>
            <p:nvPr/>
          </p:nvSpPr>
          <p:spPr>
            <a:xfrm>
              <a:off x="1636200" y="1843000"/>
              <a:ext cx="2130750" cy="3199400"/>
            </a:xfrm>
            <a:custGeom>
              <a:avLst/>
              <a:gdLst/>
              <a:ahLst/>
              <a:cxnLst/>
              <a:rect l="l" t="t" r="r" b="b"/>
              <a:pathLst>
                <a:path w="85230" h="127976" extrusionOk="0">
                  <a:moveTo>
                    <a:pt x="2506" y="1"/>
                  </a:moveTo>
                  <a:lnTo>
                    <a:pt x="0" y="1619"/>
                  </a:lnTo>
                  <a:lnTo>
                    <a:pt x="82724" y="127975"/>
                  </a:lnTo>
                  <a:lnTo>
                    <a:pt x="85229" y="126357"/>
                  </a:lnTo>
                  <a:lnTo>
                    <a:pt x="25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4" name="Google Shape;1064;p22"/>
            <p:cNvSpPr/>
            <p:nvPr/>
          </p:nvSpPr>
          <p:spPr>
            <a:xfrm>
              <a:off x="2647400" y="1567700"/>
              <a:ext cx="2116400" cy="2399550"/>
            </a:xfrm>
            <a:custGeom>
              <a:avLst/>
              <a:gdLst/>
              <a:ahLst/>
              <a:cxnLst/>
              <a:rect l="l" t="t" r="r" b="b"/>
              <a:pathLst>
                <a:path w="84656" h="95982" fill="none" extrusionOk="0">
                  <a:moveTo>
                    <a:pt x="82777" y="71347"/>
                  </a:moveTo>
                  <a:cubicBezTo>
                    <a:pt x="82777" y="69937"/>
                    <a:pt x="83507" y="68633"/>
                    <a:pt x="84656" y="67850"/>
                  </a:cubicBezTo>
                  <a:lnTo>
                    <a:pt x="40919" y="1201"/>
                  </a:lnTo>
                  <a:cubicBezTo>
                    <a:pt x="38988" y="2453"/>
                    <a:pt x="36431" y="1932"/>
                    <a:pt x="35178" y="0"/>
                  </a:cubicBezTo>
                  <a:lnTo>
                    <a:pt x="1149" y="22286"/>
                  </a:lnTo>
                  <a:cubicBezTo>
                    <a:pt x="2454" y="24217"/>
                    <a:pt x="1932" y="26827"/>
                    <a:pt x="1" y="28080"/>
                  </a:cubicBezTo>
                  <a:lnTo>
                    <a:pt x="43737" y="94729"/>
                  </a:lnTo>
                  <a:cubicBezTo>
                    <a:pt x="45668" y="93476"/>
                    <a:pt x="48226" y="94050"/>
                    <a:pt x="49478" y="95981"/>
                  </a:cubicBezTo>
                  <a:lnTo>
                    <a:pt x="83455" y="73643"/>
                  </a:lnTo>
                  <a:cubicBezTo>
                    <a:pt x="82985" y="72965"/>
                    <a:pt x="82777" y="72182"/>
                    <a:pt x="82777" y="71347"/>
                  </a:cubicBezTo>
                  <a:close/>
                </a:path>
              </a:pathLst>
            </a:custGeom>
            <a:solidFill>
              <a:schemeClr val="lt1"/>
            </a:solidFill>
            <a:ln w="14350" cap="flat" cmpd="sng">
              <a:solidFill>
                <a:schemeClr val="lt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65" name="Google Shape;1065;p22"/>
          <p:cNvGrpSpPr/>
          <p:nvPr/>
        </p:nvGrpSpPr>
        <p:grpSpPr>
          <a:xfrm rot="2053636" flipH="1">
            <a:off x="-639912" y="-499373"/>
            <a:ext cx="2471285" cy="2426201"/>
            <a:chOff x="7928300" y="-514224"/>
            <a:chExt cx="1853718" cy="1819900"/>
          </a:xfrm>
        </p:grpSpPr>
        <p:sp>
          <p:nvSpPr>
            <p:cNvPr id="1066" name="Google Shape;1066;p22"/>
            <p:cNvSpPr/>
            <p:nvPr/>
          </p:nvSpPr>
          <p:spPr>
            <a:xfrm>
              <a:off x="7928300" y="-454883"/>
              <a:ext cx="1760560" cy="1748943"/>
            </a:xfrm>
            <a:custGeom>
              <a:avLst/>
              <a:gdLst/>
              <a:ahLst/>
              <a:cxnLst/>
              <a:rect l="l" t="t" r="r" b="b"/>
              <a:pathLst>
                <a:path w="63046" h="62630" extrusionOk="0">
                  <a:moveTo>
                    <a:pt x="36994" y="0"/>
                  </a:moveTo>
                  <a:lnTo>
                    <a:pt x="1035" y="26386"/>
                  </a:lnTo>
                  <a:cubicBezTo>
                    <a:pt x="168" y="27019"/>
                    <a:pt x="1" y="28220"/>
                    <a:pt x="635" y="29088"/>
                  </a:cubicBezTo>
                  <a:lnTo>
                    <a:pt x="24952" y="62245"/>
                  </a:lnTo>
                  <a:cubicBezTo>
                    <a:pt x="25130" y="62501"/>
                    <a:pt x="25412" y="62629"/>
                    <a:pt x="25702" y="62629"/>
                  </a:cubicBezTo>
                  <a:cubicBezTo>
                    <a:pt x="25904" y="62629"/>
                    <a:pt x="26109" y="62568"/>
                    <a:pt x="26286" y="62445"/>
                  </a:cubicBezTo>
                  <a:lnTo>
                    <a:pt x="63046" y="35492"/>
                  </a:lnTo>
                  <a:lnTo>
                    <a:pt x="3699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7" name="Google Shape;1067;p22"/>
            <p:cNvSpPr/>
            <p:nvPr/>
          </p:nvSpPr>
          <p:spPr>
            <a:xfrm>
              <a:off x="7969294" y="272619"/>
              <a:ext cx="748027" cy="970813"/>
            </a:xfrm>
            <a:custGeom>
              <a:avLst/>
              <a:gdLst/>
              <a:ahLst/>
              <a:cxnLst/>
              <a:rect l="l" t="t" r="r" b="b"/>
              <a:pathLst>
                <a:path w="26787" h="34765" extrusionOk="0">
                  <a:moveTo>
                    <a:pt x="2469" y="0"/>
                  </a:moveTo>
                  <a:lnTo>
                    <a:pt x="568" y="1401"/>
                  </a:lnTo>
                  <a:cubicBezTo>
                    <a:pt x="101" y="1768"/>
                    <a:pt x="1" y="2435"/>
                    <a:pt x="368" y="2902"/>
                  </a:cubicBezTo>
                  <a:lnTo>
                    <a:pt x="23417" y="34358"/>
                  </a:lnTo>
                  <a:cubicBezTo>
                    <a:pt x="23622" y="34624"/>
                    <a:pt x="23939" y="34764"/>
                    <a:pt x="24253" y="34764"/>
                  </a:cubicBezTo>
                  <a:cubicBezTo>
                    <a:pt x="24452" y="34764"/>
                    <a:pt x="24650" y="34708"/>
                    <a:pt x="24818" y="34592"/>
                  </a:cubicBezTo>
                  <a:lnTo>
                    <a:pt x="26786" y="33124"/>
                  </a:lnTo>
                  <a:lnTo>
                    <a:pt x="24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8" name="Google Shape;1068;p22"/>
            <p:cNvSpPr/>
            <p:nvPr/>
          </p:nvSpPr>
          <p:spPr>
            <a:xfrm>
              <a:off x="7974879" y="316378"/>
              <a:ext cx="683744" cy="926887"/>
            </a:xfrm>
            <a:custGeom>
              <a:avLst/>
              <a:gdLst/>
              <a:ahLst/>
              <a:cxnLst/>
              <a:rect l="l" t="t" r="r" b="b"/>
              <a:pathLst>
                <a:path w="24485" h="33192" extrusionOk="0">
                  <a:moveTo>
                    <a:pt x="201" y="1"/>
                  </a:moveTo>
                  <a:cubicBezTo>
                    <a:pt x="134" y="101"/>
                    <a:pt x="68" y="201"/>
                    <a:pt x="1" y="334"/>
                  </a:cubicBezTo>
                  <a:lnTo>
                    <a:pt x="24118" y="33191"/>
                  </a:lnTo>
                  <a:cubicBezTo>
                    <a:pt x="24251" y="33191"/>
                    <a:pt x="24385" y="33158"/>
                    <a:pt x="24485" y="33091"/>
                  </a:cubicBezTo>
                  <a:lnTo>
                    <a:pt x="2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9" name="Google Shape;1069;p22"/>
            <p:cNvSpPr/>
            <p:nvPr/>
          </p:nvSpPr>
          <p:spPr>
            <a:xfrm>
              <a:off x="8024251" y="-514224"/>
              <a:ext cx="1757767" cy="1745368"/>
            </a:xfrm>
            <a:custGeom>
              <a:avLst/>
              <a:gdLst/>
              <a:ahLst/>
              <a:cxnLst/>
              <a:rect l="l" t="t" r="r" b="b"/>
              <a:pathLst>
                <a:path w="62946" h="62502" extrusionOk="0">
                  <a:moveTo>
                    <a:pt x="36883" y="0"/>
                  </a:moveTo>
                  <a:cubicBezTo>
                    <a:pt x="36619" y="0"/>
                    <a:pt x="36354" y="83"/>
                    <a:pt x="36127" y="257"/>
                  </a:cubicBezTo>
                  <a:lnTo>
                    <a:pt x="735" y="26209"/>
                  </a:lnTo>
                  <a:cubicBezTo>
                    <a:pt x="134" y="26643"/>
                    <a:pt x="1" y="27477"/>
                    <a:pt x="434" y="28077"/>
                  </a:cubicBezTo>
                  <a:lnTo>
                    <a:pt x="25686" y="62502"/>
                  </a:lnTo>
                  <a:lnTo>
                    <a:pt x="62412" y="35549"/>
                  </a:lnTo>
                  <a:cubicBezTo>
                    <a:pt x="62846" y="35215"/>
                    <a:pt x="62946" y="34615"/>
                    <a:pt x="62612" y="34215"/>
                  </a:cubicBezTo>
                  <a:lnTo>
                    <a:pt x="37928" y="524"/>
                  </a:lnTo>
                  <a:cubicBezTo>
                    <a:pt x="37668" y="184"/>
                    <a:pt x="37277" y="0"/>
                    <a:pt x="368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0" name="Google Shape;1070;p22"/>
            <p:cNvSpPr/>
            <p:nvPr/>
          </p:nvSpPr>
          <p:spPr>
            <a:xfrm>
              <a:off x="8538436" y="77926"/>
              <a:ext cx="581287" cy="715411"/>
            </a:xfrm>
            <a:custGeom>
              <a:avLst/>
              <a:gdLst/>
              <a:ahLst/>
              <a:cxnLst/>
              <a:rect l="l" t="t" r="r" b="b"/>
              <a:pathLst>
                <a:path w="20816" h="25619" fill="none" extrusionOk="0">
                  <a:moveTo>
                    <a:pt x="18047" y="25619"/>
                  </a:moveTo>
                  <a:lnTo>
                    <a:pt x="1" y="1034"/>
                  </a:lnTo>
                  <a:moveTo>
                    <a:pt x="19448" y="24618"/>
                  </a:moveTo>
                  <a:lnTo>
                    <a:pt x="1369" y="0"/>
                  </a:lnTo>
                  <a:moveTo>
                    <a:pt x="20816" y="23584"/>
                  </a:moveTo>
                  <a:lnTo>
                    <a:pt x="4471" y="1301"/>
                  </a:lnTo>
                </a:path>
              </a:pathLst>
            </a:custGeom>
            <a:solidFill>
              <a:schemeClr val="accent4"/>
            </a:solidFill>
            <a:ln w="19050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1" name="Google Shape;1071;p22"/>
            <p:cNvSpPr/>
            <p:nvPr/>
          </p:nvSpPr>
          <p:spPr>
            <a:xfrm>
              <a:off x="8014952" y="272619"/>
              <a:ext cx="702370" cy="942692"/>
            </a:xfrm>
            <a:custGeom>
              <a:avLst/>
              <a:gdLst/>
              <a:ahLst/>
              <a:cxnLst/>
              <a:rect l="l" t="t" r="r" b="b"/>
              <a:pathLst>
                <a:path w="25152" h="33758" extrusionOk="0">
                  <a:moveTo>
                    <a:pt x="834" y="0"/>
                  </a:moveTo>
                  <a:lnTo>
                    <a:pt x="0" y="634"/>
                  </a:lnTo>
                  <a:lnTo>
                    <a:pt x="24318" y="33758"/>
                  </a:lnTo>
                  <a:lnTo>
                    <a:pt x="25151" y="33124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2" name="Google Shape;1072;p22"/>
            <p:cNvSpPr/>
            <p:nvPr/>
          </p:nvSpPr>
          <p:spPr>
            <a:xfrm>
              <a:off x="8435979" y="1124918"/>
              <a:ext cx="204020" cy="180759"/>
            </a:xfrm>
            <a:custGeom>
              <a:avLst/>
              <a:gdLst/>
              <a:ahLst/>
              <a:cxnLst/>
              <a:rect l="l" t="t" r="r" b="b"/>
              <a:pathLst>
                <a:path w="7306" h="6473" extrusionOk="0">
                  <a:moveTo>
                    <a:pt x="5571" y="1"/>
                  </a:moveTo>
                  <a:lnTo>
                    <a:pt x="1" y="4104"/>
                  </a:lnTo>
                  <a:lnTo>
                    <a:pt x="1535" y="4804"/>
                  </a:lnTo>
                  <a:lnTo>
                    <a:pt x="1769" y="6472"/>
                  </a:lnTo>
                  <a:lnTo>
                    <a:pt x="7306" y="2403"/>
                  </a:lnTo>
                  <a:lnTo>
                    <a:pt x="557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3" name="Google Shape;1073;p22"/>
            <p:cNvSpPr/>
            <p:nvPr/>
          </p:nvSpPr>
          <p:spPr>
            <a:xfrm>
              <a:off x="7991662" y="298701"/>
              <a:ext cx="691200" cy="933393"/>
            </a:xfrm>
            <a:custGeom>
              <a:avLst/>
              <a:gdLst/>
              <a:ahLst/>
              <a:cxnLst/>
              <a:rect l="l" t="t" r="r" b="b"/>
              <a:pathLst>
                <a:path w="24752" h="33425" extrusionOk="0">
                  <a:moveTo>
                    <a:pt x="434" y="0"/>
                  </a:moveTo>
                  <a:lnTo>
                    <a:pt x="0" y="300"/>
                  </a:lnTo>
                  <a:lnTo>
                    <a:pt x="24318" y="33424"/>
                  </a:lnTo>
                  <a:lnTo>
                    <a:pt x="24751" y="33090"/>
                  </a:lnTo>
                  <a:lnTo>
                    <a:pt x="43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4" name="Google Shape;1074;p22"/>
            <p:cNvSpPr/>
            <p:nvPr/>
          </p:nvSpPr>
          <p:spPr>
            <a:xfrm>
              <a:off x="8679085" y="377872"/>
              <a:ext cx="1102926" cy="866263"/>
            </a:xfrm>
            <a:custGeom>
              <a:avLst/>
              <a:gdLst/>
              <a:ahLst/>
              <a:cxnLst/>
              <a:rect l="l" t="t" r="r" b="b"/>
              <a:pathLst>
                <a:path w="39496" h="30556" extrusionOk="0">
                  <a:moveTo>
                    <a:pt x="37528" y="0"/>
                  </a:moveTo>
                  <a:lnTo>
                    <a:pt x="1" y="27520"/>
                  </a:lnTo>
                  <a:lnTo>
                    <a:pt x="2236" y="30556"/>
                  </a:lnTo>
                  <a:lnTo>
                    <a:pt x="38962" y="3603"/>
                  </a:lnTo>
                  <a:cubicBezTo>
                    <a:pt x="39396" y="3269"/>
                    <a:pt x="39496" y="2669"/>
                    <a:pt x="39162" y="2235"/>
                  </a:cubicBezTo>
                  <a:lnTo>
                    <a:pt x="375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75" name="Google Shape;1075;p22"/>
          <p:cNvGrpSpPr/>
          <p:nvPr/>
        </p:nvGrpSpPr>
        <p:grpSpPr>
          <a:xfrm rot="10800000">
            <a:off x="8983107" y="4351308"/>
            <a:ext cx="3644552" cy="3585915"/>
            <a:chOff x="7235149" y="-718650"/>
            <a:chExt cx="3031064" cy="2982297"/>
          </a:xfrm>
        </p:grpSpPr>
        <p:grpSp>
          <p:nvGrpSpPr>
            <p:cNvPr id="1076" name="Google Shape;1076;p22"/>
            <p:cNvGrpSpPr/>
            <p:nvPr/>
          </p:nvGrpSpPr>
          <p:grpSpPr>
            <a:xfrm rot="-4962260" flipH="1">
              <a:off x="7958573" y="-653239"/>
              <a:ext cx="596905" cy="1865484"/>
              <a:chOff x="-1858600" y="2385325"/>
              <a:chExt cx="523125" cy="1635025"/>
            </a:xfrm>
          </p:grpSpPr>
          <p:sp>
            <p:nvSpPr>
              <p:cNvPr id="1077" name="Google Shape;1077;p22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78" name="Google Shape;1078;p22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79" name="Google Shape;1079;p22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80" name="Google Shape;1080;p22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081" name="Google Shape;1081;p22"/>
            <p:cNvGrpSpPr/>
            <p:nvPr/>
          </p:nvGrpSpPr>
          <p:grpSpPr>
            <a:xfrm rot="-4962260" flipH="1">
              <a:off x="7743302" y="-357136"/>
              <a:ext cx="1178407" cy="2061785"/>
              <a:chOff x="-1779100" y="2408800"/>
              <a:chExt cx="1032750" cy="1807075"/>
            </a:xfrm>
          </p:grpSpPr>
          <p:sp>
            <p:nvSpPr>
              <p:cNvPr id="1082" name="Google Shape;1082;p22"/>
              <p:cNvSpPr/>
              <p:nvPr/>
            </p:nvSpPr>
            <p:spPr>
              <a:xfrm>
                <a:off x="-1779100" y="2498825"/>
                <a:ext cx="1032750" cy="1717050"/>
              </a:xfrm>
              <a:custGeom>
                <a:avLst/>
                <a:gdLst/>
                <a:ahLst/>
                <a:cxnLst/>
                <a:rect l="l" t="t" r="r" b="b"/>
                <a:pathLst>
                  <a:path w="41310" h="68682" extrusionOk="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83" name="Google Shape;1083;p22"/>
              <p:cNvSpPr/>
              <p:nvPr/>
            </p:nvSpPr>
            <p:spPr>
              <a:xfrm>
                <a:off x="-1776550" y="2408800"/>
                <a:ext cx="973150" cy="1753225"/>
              </a:xfrm>
              <a:custGeom>
                <a:avLst/>
                <a:gdLst/>
                <a:ahLst/>
                <a:cxnLst/>
                <a:rect l="l" t="t" r="r" b="b"/>
                <a:pathLst>
                  <a:path w="38926" h="70129" extrusionOk="0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84" name="Google Shape;1084;p22"/>
              <p:cNvSpPr/>
              <p:nvPr/>
            </p:nvSpPr>
            <p:spPr>
              <a:xfrm>
                <a:off x="-1311125" y="2430900"/>
                <a:ext cx="402150" cy="319125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2765" extrusionOk="0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85" name="Google Shape;1085;p22"/>
              <p:cNvSpPr/>
              <p:nvPr/>
            </p:nvSpPr>
            <p:spPr>
              <a:xfrm>
                <a:off x="-1775275" y="2546100"/>
                <a:ext cx="795475" cy="1591550"/>
              </a:xfrm>
              <a:custGeom>
                <a:avLst/>
                <a:gdLst/>
                <a:ahLst/>
                <a:cxnLst/>
                <a:rect l="l" t="t" r="r" b="b"/>
                <a:pathLst>
                  <a:path w="31819" h="63662" extrusionOk="0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086" name="Google Shape;1086;p22"/>
            <p:cNvGrpSpPr/>
            <p:nvPr/>
          </p:nvGrpSpPr>
          <p:grpSpPr>
            <a:xfrm rot="-3828478" flipH="1">
              <a:off x="7664496" y="-324322"/>
              <a:ext cx="2244432" cy="2193641"/>
              <a:chOff x="-623774" y="407959"/>
              <a:chExt cx="2317309" cy="2264556"/>
            </a:xfrm>
          </p:grpSpPr>
          <p:grpSp>
            <p:nvGrpSpPr>
              <p:cNvPr id="1087" name="Google Shape;1087;p22"/>
              <p:cNvGrpSpPr/>
              <p:nvPr/>
            </p:nvGrpSpPr>
            <p:grpSpPr>
              <a:xfrm rot="1413719">
                <a:off x="-360763" y="695549"/>
                <a:ext cx="1791287" cy="1689375"/>
                <a:chOff x="-2055400" y="3174000"/>
                <a:chExt cx="1520600" cy="1434200"/>
              </a:xfrm>
            </p:grpSpPr>
            <p:sp>
              <p:nvSpPr>
                <p:cNvPr id="1088" name="Google Shape;1088;p22"/>
                <p:cNvSpPr/>
                <p:nvPr/>
              </p:nvSpPr>
              <p:spPr>
                <a:xfrm>
                  <a:off x="-2007975" y="3215025"/>
                  <a:ext cx="147317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27" h="55727" extrusionOk="0">
                      <a:moveTo>
                        <a:pt x="49062" y="0"/>
                      </a:moveTo>
                      <a:cubicBezTo>
                        <a:pt x="48551" y="0"/>
                        <a:pt x="48041" y="36"/>
                        <a:pt x="47542" y="108"/>
                      </a:cubicBezTo>
                      <a:cubicBezTo>
                        <a:pt x="43618" y="698"/>
                        <a:pt x="40182" y="3005"/>
                        <a:pt x="37054" y="5441"/>
                      </a:cubicBezTo>
                      <a:cubicBezTo>
                        <a:pt x="28669" y="11980"/>
                        <a:pt x="21566" y="19955"/>
                        <a:pt x="15489" y="28674"/>
                      </a:cubicBezTo>
                      <a:cubicBezTo>
                        <a:pt x="13386" y="31725"/>
                        <a:pt x="11591" y="33828"/>
                        <a:pt x="9309" y="36725"/>
                      </a:cubicBezTo>
                      <a:cubicBezTo>
                        <a:pt x="4366" y="43026"/>
                        <a:pt x="2390" y="53266"/>
                        <a:pt x="9" y="55718"/>
                      </a:cubicBezTo>
                      <a:lnTo>
                        <a:pt x="9" y="55718"/>
                      </a:lnTo>
                      <a:cubicBezTo>
                        <a:pt x="12574" y="42822"/>
                        <a:pt x="31237" y="29697"/>
                        <a:pt x="46849" y="20724"/>
                      </a:cubicBezTo>
                      <a:cubicBezTo>
                        <a:pt x="49901" y="18981"/>
                        <a:pt x="53055" y="17237"/>
                        <a:pt x="55363" y="14596"/>
                      </a:cubicBezTo>
                      <a:cubicBezTo>
                        <a:pt x="57645" y="11955"/>
                        <a:pt x="58927" y="8083"/>
                        <a:pt x="57542" y="4852"/>
                      </a:cubicBezTo>
                      <a:cubicBezTo>
                        <a:pt x="56177" y="1674"/>
                        <a:pt x="52567" y="0"/>
                        <a:pt x="49062" y="0"/>
                      </a:cubicBezTo>
                      <a:close/>
                      <a:moveTo>
                        <a:pt x="9" y="55718"/>
                      </a:moveTo>
                      <a:lnTo>
                        <a:pt x="9" y="55718"/>
                      </a:lnTo>
                      <a:cubicBezTo>
                        <a:pt x="6" y="55720"/>
                        <a:pt x="4" y="55723"/>
                        <a:pt x="1" y="55726"/>
                      </a:cubicBezTo>
                      <a:cubicBezTo>
                        <a:pt x="4" y="55723"/>
                        <a:pt x="6" y="55720"/>
                        <a:pt x="9" y="5571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89" name="Google Shape;1089;p22"/>
                <p:cNvSpPr/>
                <p:nvPr/>
              </p:nvSpPr>
              <p:spPr>
                <a:xfrm>
                  <a:off x="-2055400" y="3174000"/>
                  <a:ext cx="147252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01" h="55727" extrusionOk="0">
                      <a:moveTo>
                        <a:pt x="49036" y="0"/>
                      </a:moveTo>
                      <a:cubicBezTo>
                        <a:pt x="48525" y="0"/>
                        <a:pt x="48015" y="36"/>
                        <a:pt x="47516" y="108"/>
                      </a:cubicBezTo>
                      <a:cubicBezTo>
                        <a:pt x="43592" y="697"/>
                        <a:pt x="40156" y="3005"/>
                        <a:pt x="37028" y="5441"/>
                      </a:cubicBezTo>
                      <a:lnTo>
                        <a:pt x="37053" y="5441"/>
                      </a:lnTo>
                      <a:cubicBezTo>
                        <a:pt x="28643" y="11980"/>
                        <a:pt x="21540" y="19955"/>
                        <a:pt x="15488" y="28673"/>
                      </a:cubicBezTo>
                      <a:cubicBezTo>
                        <a:pt x="13386" y="31725"/>
                        <a:pt x="11565" y="33828"/>
                        <a:pt x="9283" y="36725"/>
                      </a:cubicBezTo>
                      <a:cubicBezTo>
                        <a:pt x="4334" y="43033"/>
                        <a:pt x="2359" y="53290"/>
                        <a:pt x="0" y="55726"/>
                      </a:cubicBezTo>
                      <a:cubicBezTo>
                        <a:pt x="12565" y="42828"/>
                        <a:pt x="31207" y="29699"/>
                        <a:pt x="46823" y="20724"/>
                      </a:cubicBezTo>
                      <a:cubicBezTo>
                        <a:pt x="49875" y="18981"/>
                        <a:pt x="53029" y="17237"/>
                        <a:pt x="55336" y="14596"/>
                      </a:cubicBezTo>
                      <a:cubicBezTo>
                        <a:pt x="57619" y="11955"/>
                        <a:pt x="58901" y="8083"/>
                        <a:pt x="57516" y="4852"/>
                      </a:cubicBezTo>
                      <a:cubicBezTo>
                        <a:pt x="56151" y="1674"/>
                        <a:pt x="52541" y="0"/>
                        <a:pt x="4903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90" name="Google Shape;1090;p22"/>
                <p:cNvSpPr/>
                <p:nvPr/>
              </p:nvSpPr>
              <p:spPr>
                <a:xfrm>
                  <a:off x="-1083325" y="3219875"/>
                  <a:ext cx="461350" cy="20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54" h="8139" extrusionOk="0">
                      <a:moveTo>
                        <a:pt x="8731" y="282"/>
                      </a:moveTo>
                      <a:cubicBezTo>
                        <a:pt x="8661" y="282"/>
                        <a:pt x="8587" y="347"/>
                        <a:pt x="8607" y="427"/>
                      </a:cubicBezTo>
                      <a:cubicBezTo>
                        <a:pt x="8607" y="452"/>
                        <a:pt x="8633" y="452"/>
                        <a:pt x="8633" y="478"/>
                      </a:cubicBezTo>
                      <a:cubicBezTo>
                        <a:pt x="8669" y="496"/>
                        <a:pt x="8705" y="514"/>
                        <a:pt x="8741" y="514"/>
                      </a:cubicBezTo>
                      <a:cubicBezTo>
                        <a:pt x="8756" y="514"/>
                        <a:pt x="8771" y="511"/>
                        <a:pt x="8786" y="504"/>
                      </a:cubicBezTo>
                      <a:cubicBezTo>
                        <a:pt x="8889" y="452"/>
                        <a:pt x="8889" y="350"/>
                        <a:pt x="8786" y="298"/>
                      </a:cubicBezTo>
                      <a:cubicBezTo>
                        <a:pt x="8770" y="287"/>
                        <a:pt x="8750" y="282"/>
                        <a:pt x="8731" y="282"/>
                      </a:cubicBezTo>
                      <a:close/>
                      <a:moveTo>
                        <a:pt x="11359" y="1"/>
                      </a:moveTo>
                      <a:cubicBezTo>
                        <a:pt x="11294" y="1"/>
                        <a:pt x="11229" y="21"/>
                        <a:pt x="11171" y="68"/>
                      </a:cubicBezTo>
                      <a:cubicBezTo>
                        <a:pt x="11120" y="119"/>
                        <a:pt x="11094" y="145"/>
                        <a:pt x="11069" y="196"/>
                      </a:cubicBezTo>
                      <a:cubicBezTo>
                        <a:pt x="10992" y="375"/>
                        <a:pt x="11017" y="581"/>
                        <a:pt x="11145" y="709"/>
                      </a:cubicBezTo>
                      <a:cubicBezTo>
                        <a:pt x="11221" y="785"/>
                        <a:pt x="11314" y="819"/>
                        <a:pt x="11405" y="819"/>
                      </a:cubicBezTo>
                      <a:cubicBezTo>
                        <a:pt x="11590" y="819"/>
                        <a:pt x="11769" y="676"/>
                        <a:pt x="11787" y="452"/>
                      </a:cubicBezTo>
                      <a:cubicBezTo>
                        <a:pt x="11806" y="234"/>
                        <a:pt x="11581" y="1"/>
                        <a:pt x="11359" y="1"/>
                      </a:cubicBezTo>
                      <a:close/>
                      <a:moveTo>
                        <a:pt x="14759" y="611"/>
                      </a:moveTo>
                      <a:cubicBezTo>
                        <a:pt x="14635" y="611"/>
                        <a:pt x="14488" y="737"/>
                        <a:pt x="14530" y="863"/>
                      </a:cubicBezTo>
                      <a:cubicBezTo>
                        <a:pt x="14530" y="888"/>
                        <a:pt x="14556" y="914"/>
                        <a:pt x="14556" y="940"/>
                      </a:cubicBezTo>
                      <a:cubicBezTo>
                        <a:pt x="14606" y="989"/>
                        <a:pt x="14666" y="1017"/>
                        <a:pt x="14730" y="1017"/>
                      </a:cubicBezTo>
                      <a:cubicBezTo>
                        <a:pt x="14765" y="1017"/>
                        <a:pt x="14802" y="1009"/>
                        <a:pt x="14838" y="991"/>
                      </a:cubicBezTo>
                      <a:cubicBezTo>
                        <a:pt x="14992" y="914"/>
                        <a:pt x="14992" y="709"/>
                        <a:pt x="14838" y="632"/>
                      </a:cubicBezTo>
                      <a:cubicBezTo>
                        <a:pt x="14814" y="618"/>
                        <a:pt x="14787" y="611"/>
                        <a:pt x="14759" y="611"/>
                      </a:cubicBezTo>
                      <a:close/>
                      <a:moveTo>
                        <a:pt x="7128" y="1616"/>
                      </a:moveTo>
                      <a:cubicBezTo>
                        <a:pt x="7063" y="1616"/>
                        <a:pt x="6998" y="1637"/>
                        <a:pt x="6940" y="1683"/>
                      </a:cubicBezTo>
                      <a:cubicBezTo>
                        <a:pt x="6889" y="1709"/>
                        <a:pt x="6863" y="1760"/>
                        <a:pt x="6838" y="1811"/>
                      </a:cubicBezTo>
                      <a:cubicBezTo>
                        <a:pt x="6761" y="1965"/>
                        <a:pt x="6786" y="2170"/>
                        <a:pt x="6914" y="2324"/>
                      </a:cubicBezTo>
                      <a:cubicBezTo>
                        <a:pt x="6987" y="2389"/>
                        <a:pt x="7075" y="2418"/>
                        <a:pt x="7161" y="2418"/>
                      </a:cubicBezTo>
                      <a:cubicBezTo>
                        <a:pt x="7351" y="2418"/>
                        <a:pt x="7538" y="2279"/>
                        <a:pt x="7556" y="2068"/>
                      </a:cubicBezTo>
                      <a:cubicBezTo>
                        <a:pt x="7575" y="1850"/>
                        <a:pt x="7350" y="1616"/>
                        <a:pt x="7128" y="1616"/>
                      </a:cubicBezTo>
                      <a:close/>
                      <a:moveTo>
                        <a:pt x="4071" y="2071"/>
                      </a:moveTo>
                      <a:cubicBezTo>
                        <a:pt x="3935" y="2071"/>
                        <a:pt x="3797" y="2181"/>
                        <a:pt x="3837" y="2324"/>
                      </a:cubicBezTo>
                      <a:cubicBezTo>
                        <a:pt x="3863" y="2350"/>
                        <a:pt x="3863" y="2376"/>
                        <a:pt x="3889" y="2401"/>
                      </a:cubicBezTo>
                      <a:cubicBezTo>
                        <a:pt x="3938" y="2451"/>
                        <a:pt x="3999" y="2479"/>
                        <a:pt x="4063" y="2479"/>
                      </a:cubicBezTo>
                      <a:cubicBezTo>
                        <a:pt x="4098" y="2479"/>
                        <a:pt x="4134" y="2471"/>
                        <a:pt x="4171" y="2452"/>
                      </a:cubicBezTo>
                      <a:cubicBezTo>
                        <a:pt x="4325" y="2376"/>
                        <a:pt x="4325" y="2170"/>
                        <a:pt x="4171" y="2093"/>
                      </a:cubicBezTo>
                      <a:cubicBezTo>
                        <a:pt x="4140" y="2078"/>
                        <a:pt x="4105" y="2071"/>
                        <a:pt x="4071" y="2071"/>
                      </a:cubicBezTo>
                      <a:close/>
                      <a:moveTo>
                        <a:pt x="13880" y="2168"/>
                      </a:moveTo>
                      <a:cubicBezTo>
                        <a:pt x="13496" y="2168"/>
                        <a:pt x="13071" y="2519"/>
                        <a:pt x="13197" y="2940"/>
                      </a:cubicBezTo>
                      <a:lnTo>
                        <a:pt x="13171" y="2914"/>
                      </a:lnTo>
                      <a:lnTo>
                        <a:pt x="13171" y="2914"/>
                      </a:lnTo>
                      <a:cubicBezTo>
                        <a:pt x="13197" y="3017"/>
                        <a:pt x="13248" y="3068"/>
                        <a:pt x="13299" y="3145"/>
                      </a:cubicBezTo>
                      <a:cubicBezTo>
                        <a:pt x="13438" y="3300"/>
                        <a:pt x="13634" y="3386"/>
                        <a:pt x="13834" y="3386"/>
                      </a:cubicBezTo>
                      <a:cubicBezTo>
                        <a:pt x="13931" y="3386"/>
                        <a:pt x="14028" y="3366"/>
                        <a:pt x="14120" y="3324"/>
                      </a:cubicBezTo>
                      <a:cubicBezTo>
                        <a:pt x="14582" y="3119"/>
                        <a:pt x="14582" y="2452"/>
                        <a:pt x="14120" y="2222"/>
                      </a:cubicBezTo>
                      <a:cubicBezTo>
                        <a:pt x="14046" y="2185"/>
                        <a:pt x="13964" y="2168"/>
                        <a:pt x="13880" y="2168"/>
                      </a:cubicBezTo>
                      <a:close/>
                      <a:moveTo>
                        <a:pt x="11052" y="2873"/>
                      </a:moveTo>
                      <a:cubicBezTo>
                        <a:pt x="10986" y="2873"/>
                        <a:pt x="10922" y="2893"/>
                        <a:pt x="10863" y="2940"/>
                      </a:cubicBezTo>
                      <a:cubicBezTo>
                        <a:pt x="10812" y="2965"/>
                        <a:pt x="10786" y="3017"/>
                        <a:pt x="10761" y="3068"/>
                      </a:cubicBezTo>
                      <a:cubicBezTo>
                        <a:pt x="10658" y="3222"/>
                        <a:pt x="10710" y="3427"/>
                        <a:pt x="10838" y="3581"/>
                      </a:cubicBezTo>
                      <a:cubicBezTo>
                        <a:pt x="10910" y="3645"/>
                        <a:pt x="10998" y="3674"/>
                        <a:pt x="11085" y="3674"/>
                      </a:cubicBezTo>
                      <a:cubicBezTo>
                        <a:pt x="11275" y="3674"/>
                        <a:pt x="11461" y="3535"/>
                        <a:pt x="11479" y="3324"/>
                      </a:cubicBezTo>
                      <a:cubicBezTo>
                        <a:pt x="11499" y="3106"/>
                        <a:pt x="11273" y="2873"/>
                        <a:pt x="11052" y="2873"/>
                      </a:cubicBezTo>
                      <a:close/>
                      <a:moveTo>
                        <a:pt x="16379" y="3486"/>
                      </a:moveTo>
                      <a:cubicBezTo>
                        <a:pt x="16118" y="3486"/>
                        <a:pt x="15832" y="3726"/>
                        <a:pt x="15915" y="4017"/>
                      </a:cubicBezTo>
                      <a:cubicBezTo>
                        <a:pt x="15915" y="4068"/>
                        <a:pt x="15941" y="4119"/>
                        <a:pt x="15992" y="4170"/>
                      </a:cubicBezTo>
                      <a:cubicBezTo>
                        <a:pt x="16098" y="4277"/>
                        <a:pt x="16241" y="4334"/>
                        <a:pt x="16378" y="4334"/>
                      </a:cubicBezTo>
                      <a:cubicBezTo>
                        <a:pt x="16440" y="4334"/>
                        <a:pt x="16500" y="4323"/>
                        <a:pt x="16556" y="4299"/>
                      </a:cubicBezTo>
                      <a:cubicBezTo>
                        <a:pt x="16889" y="4145"/>
                        <a:pt x="16889" y="3683"/>
                        <a:pt x="16556" y="3529"/>
                      </a:cubicBezTo>
                      <a:cubicBezTo>
                        <a:pt x="16502" y="3500"/>
                        <a:pt x="16441" y="3486"/>
                        <a:pt x="16379" y="3486"/>
                      </a:cubicBezTo>
                      <a:close/>
                      <a:moveTo>
                        <a:pt x="4904" y="3922"/>
                      </a:moveTo>
                      <a:cubicBezTo>
                        <a:pt x="4663" y="3922"/>
                        <a:pt x="4396" y="4153"/>
                        <a:pt x="4478" y="4401"/>
                      </a:cubicBezTo>
                      <a:cubicBezTo>
                        <a:pt x="4478" y="4453"/>
                        <a:pt x="4504" y="4504"/>
                        <a:pt x="4555" y="4529"/>
                      </a:cubicBezTo>
                      <a:cubicBezTo>
                        <a:pt x="4644" y="4636"/>
                        <a:pt x="4769" y="4693"/>
                        <a:pt x="4897" y="4693"/>
                      </a:cubicBezTo>
                      <a:cubicBezTo>
                        <a:pt x="4955" y="4693"/>
                        <a:pt x="5013" y="4681"/>
                        <a:pt x="5068" y="4658"/>
                      </a:cubicBezTo>
                      <a:cubicBezTo>
                        <a:pt x="5376" y="4529"/>
                        <a:pt x="5376" y="4094"/>
                        <a:pt x="5068" y="3965"/>
                      </a:cubicBezTo>
                      <a:cubicBezTo>
                        <a:pt x="5018" y="3935"/>
                        <a:pt x="4962" y="3922"/>
                        <a:pt x="4904" y="3922"/>
                      </a:cubicBezTo>
                      <a:close/>
                      <a:moveTo>
                        <a:pt x="9543" y="4424"/>
                      </a:moveTo>
                      <a:cubicBezTo>
                        <a:pt x="9154" y="4424"/>
                        <a:pt x="8716" y="4772"/>
                        <a:pt x="8863" y="5171"/>
                      </a:cubicBezTo>
                      <a:lnTo>
                        <a:pt x="8838" y="5171"/>
                      </a:lnTo>
                      <a:cubicBezTo>
                        <a:pt x="8863" y="5247"/>
                        <a:pt x="8915" y="5324"/>
                        <a:pt x="8966" y="5376"/>
                      </a:cubicBezTo>
                      <a:cubicBezTo>
                        <a:pt x="9111" y="5539"/>
                        <a:pt x="9321" y="5625"/>
                        <a:pt x="9531" y="5625"/>
                      </a:cubicBezTo>
                      <a:cubicBezTo>
                        <a:pt x="9617" y="5625"/>
                        <a:pt x="9704" y="5611"/>
                        <a:pt x="9786" y="5581"/>
                      </a:cubicBezTo>
                      <a:cubicBezTo>
                        <a:pt x="10248" y="5350"/>
                        <a:pt x="10248" y="4709"/>
                        <a:pt x="9786" y="4478"/>
                      </a:cubicBezTo>
                      <a:cubicBezTo>
                        <a:pt x="9712" y="4441"/>
                        <a:pt x="9629" y="4424"/>
                        <a:pt x="9543" y="4424"/>
                      </a:cubicBezTo>
                      <a:close/>
                      <a:moveTo>
                        <a:pt x="803" y="4566"/>
                      </a:moveTo>
                      <a:cubicBezTo>
                        <a:pt x="420" y="4566"/>
                        <a:pt x="1" y="4912"/>
                        <a:pt x="145" y="5324"/>
                      </a:cubicBezTo>
                      <a:lnTo>
                        <a:pt x="119" y="5324"/>
                      </a:lnTo>
                      <a:cubicBezTo>
                        <a:pt x="145" y="5401"/>
                        <a:pt x="196" y="5478"/>
                        <a:pt x="247" y="5530"/>
                      </a:cubicBezTo>
                      <a:cubicBezTo>
                        <a:pt x="393" y="5693"/>
                        <a:pt x="602" y="5779"/>
                        <a:pt x="812" y="5779"/>
                      </a:cubicBezTo>
                      <a:cubicBezTo>
                        <a:pt x="899" y="5779"/>
                        <a:pt x="986" y="5765"/>
                        <a:pt x="1068" y="5735"/>
                      </a:cubicBezTo>
                      <a:cubicBezTo>
                        <a:pt x="1530" y="5504"/>
                        <a:pt x="1530" y="4837"/>
                        <a:pt x="1068" y="4632"/>
                      </a:cubicBezTo>
                      <a:cubicBezTo>
                        <a:pt x="988" y="4587"/>
                        <a:pt x="896" y="4566"/>
                        <a:pt x="803" y="4566"/>
                      </a:cubicBezTo>
                      <a:close/>
                      <a:moveTo>
                        <a:pt x="15597" y="5507"/>
                      </a:moveTo>
                      <a:cubicBezTo>
                        <a:pt x="15474" y="5507"/>
                        <a:pt x="15336" y="5617"/>
                        <a:pt x="15376" y="5760"/>
                      </a:cubicBezTo>
                      <a:cubicBezTo>
                        <a:pt x="15376" y="5786"/>
                        <a:pt x="15402" y="5812"/>
                        <a:pt x="15428" y="5837"/>
                      </a:cubicBezTo>
                      <a:cubicBezTo>
                        <a:pt x="15461" y="5887"/>
                        <a:pt x="15515" y="5915"/>
                        <a:pt x="15577" y="5915"/>
                      </a:cubicBezTo>
                      <a:cubicBezTo>
                        <a:pt x="15612" y="5915"/>
                        <a:pt x="15648" y="5907"/>
                        <a:pt x="15684" y="5889"/>
                      </a:cubicBezTo>
                      <a:cubicBezTo>
                        <a:pt x="15838" y="5812"/>
                        <a:pt x="15838" y="5606"/>
                        <a:pt x="15684" y="5530"/>
                      </a:cubicBezTo>
                      <a:cubicBezTo>
                        <a:pt x="15658" y="5514"/>
                        <a:pt x="15628" y="5507"/>
                        <a:pt x="15597" y="5507"/>
                      </a:cubicBezTo>
                      <a:close/>
                      <a:moveTo>
                        <a:pt x="6804" y="5935"/>
                      </a:moveTo>
                      <a:cubicBezTo>
                        <a:pt x="6729" y="5935"/>
                        <a:pt x="6636" y="6001"/>
                        <a:pt x="6658" y="6068"/>
                      </a:cubicBezTo>
                      <a:cubicBezTo>
                        <a:pt x="6658" y="6094"/>
                        <a:pt x="6684" y="6094"/>
                        <a:pt x="6684" y="6119"/>
                      </a:cubicBezTo>
                      <a:cubicBezTo>
                        <a:pt x="6702" y="6137"/>
                        <a:pt x="6746" y="6156"/>
                        <a:pt x="6788" y="6156"/>
                      </a:cubicBezTo>
                      <a:cubicBezTo>
                        <a:pt x="6805" y="6156"/>
                        <a:pt x="6823" y="6152"/>
                        <a:pt x="6838" y="6145"/>
                      </a:cubicBezTo>
                      <a:cubicBezTo>
                        <a:pt x="6914" y="6119"/>
                        <a:pt x="6914" y="5991"/>
                        <a:pt x="6838" y="5940"/>
                      </a:cubicBezTo>
                      <a:cubicBezTo>
                        <a:pt x="6827" y="5936"/>
                        <a:pt x="6816" y="5935"/>
                        <a:pt x="6804" y="5935"/>
                      </a:cubicBezTo>
                      <a:close/>
                      <a:moveTo>
                        <a:pt x="17748" y="6091"/>
                      </a:moveTo>
                      <a:cubicBezTo>
                        <a:pt x="17360" y="6091"/>
                        <a:pt x="16922" y="6438"/>
                        <a:pt x="17069" y="6837"/>
                      </a:cubicBezTo>
                      <a:lnTo>
                        <a:pt x="17043" y="6837"/>
                      </a:lnTo>
                      <a:cubicBezTo>
                        <a:pt x="17069" y="6914"/>
                        <a:pt x="17120" y="6991"/>
                        <a:pt x="17171" y="7068"/>
                      </a:cubicBezTo>
                      <a:cubicBezTo>
                        <a:pt x="17310" y="7224"/>
                        <a:pt x="17506" y="7309"/>
                        <a:pt x="17706" y="7309"/>
                      </a:cubicBezTo>
                      <a:cubicBezTo>
                        <a:pt x="17803" y="7309"/>
                        <a:pt x="17900" y="7289"/>
                        <a:pt x="17992" y="7248"/>
                      </a:cubicBezTo>
                      <a:cubicBezTo>
                        <a:pt x="18454" y="7042"/>
                        <a:pt x="18454" y="6376"/>
                        <a:pt x="17992" y="6145"/>
                      </a:cubicBezTo>
                      <a:cubicBezTo>
                        <a:pt x="17918" y="6108"/>
                        <a:pt x="17834" y="6091"/>
                        <a:pt x="17748" y="6091"/>
                      </a:cubicBezTo>
                      <a:close/>
                      <a:moveTo>
                        <a:pt x="8075" y="7152"/>
                      </a:moveTo>
                      <a:cubicBezTo>
                        <a:pt x="8008" y="7152"/>
                        <a:pt x="7944" y="7173"/>
                        <a:pt x="7889" y="7222"/>
                      </a:cubicBezTo>
                      <a:lnTo>
                        <a:pt x="7863" y="7222"/>
                      </a:lnTo>
                      <a:cubicBezTo>
                        <a:pt x="7838" y="7248"/>
                        <a:pt x="7812" y="7273"/>
                        <a:pt x="7786" y="7324"/>
                      </a:cubicBezTo>
                      <a:cubicBezTo>
                        <a:pt x="7684" y="7504"/>
                        <a:pt x="7709" y="7709"/>
                        <a:pt x="7838" y="7837"/>
                      </a:cubicBezTo>
                      <a:cubicBezTo>
                        <a:pt x="7923" y="7914"/>
                        <a:pt x="8023" y="7948"/>
                        <a:pt x="8118" y="7948"/>
                      </a:cubicBezTo>
                      <a:cubicBezTo>
                        <a:pt x="8308" y="7948"/>
                        <a:pt x="8479" y="7812"/>
                        <a:pt x="8479" y="7607"/>
                      </a:cubicBezTo>
                      <a:cubicBezTo>
                        <a:pt x="8518" y="7372"/>
                        <a:pt x="8288" y="7152"/>
                        <a:pt x="8075" y="7152"/>
                      </a:cubicBezTo>
                      <a:close/>
                      <a:moveTo>
                        <a:pt x="4203" y="6925"/>
                      </a:moveTo>
                      <a:cubicBezTo>
                        <a:pt x="3813" y="6925"/>
                        <a:pt x="3406" y="7271"/>
                        <a:pt x="3530" y="7683"/>
                      </a:cubicBezTo>
                      <a:cubicBezTo>
                        <a:pt x="3555" y="7760"/>
                        <a:pt x="3607" y="7837"/>
                        <a:pt x="3658" y="7889"/>
                      </a:cubicBezTo>
                      <a:cubicBezTo>
                        <a:pt x="3803" y="8052"/>
                        <a:pt x="4013" y="8138"/>
                        <a:pt x="4223" y="8138"/>
                      </a:cubicBezTo>
                      <a:cubicBezTo>
                        <a:pt x="4309" y="8138"/>
                        <a:pt x="4396" y="8124"/>
                        <a:pt x="4478" y="8094"/>
                      </a:cubicBezTo>
                      <a:cubicBezTo>
                        <a:pt x="4940" y="7863"/>
                        <a:pt x="4940" y="7196"/>
                        <a:pt x="4478" y="6991"/>
                      </a:cubicBezTo>
                      <a:cubicBezTo>
                        <a:pt x="4393" y="6946"/>
                        <a:pt x="4299" y="6925"/>
                        <a:pt x="4203" y="69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091" name="Google Shape;1091;p22"/>
              <p:cNvSpPr/>
              <p:nvPr/>
            </p:nvSpPr>
            <p:spPr>
              <a:xfrm rot="1413719">
                <a:off x="-379186" y="861403"/>
                <a:ext cx="1464476" cy="1377667"/>
              </a:xfrm>
              <a:custGeom>
                <a:avLst/>
                <a:gdLst/>
                <a:ahLst/>
                <a:cxnLst/>
                <a:rect l="l" t="t" r="r" b="b"/>
                <a:pathLst>
                  <a:path w="49727" h="46783" extrusionOk="0">
                    <a:moveTo>
                      <a:pt x="49209" y="0"/>
                    </a:moveTo>
                    <a:cubicBezTo>
                      <a:pt x="49160" y="0"/>
                      <a:pt x="49108" y="11"/>
                      <a:pt x="49055" y="36"/>
                    </a:cubicBezTo>
                    <a:cubicBezTo>
                      <a:pt x="34592" y="8729"/>
                      <a:pt x="14361" y="23807"/>
                      <a:pt x="180" y="46218"/>
                    </a:cubicBezTo>
                    <a:cubicBezTo>
                      <a:pt x="1" y="46449"/>
                      <a:pt x="206" y="46782"/>
                      <a:pt x="488" y="46782"/>
                    </a:cubicBezTo>
                    <a:cubicBezTo>
                      <a:pt x="616" y="46782"/>
                      <a:pt x="744" y="46705"/>
                      <a:pt x="796" y="46603"/>
                    </a:cubicBezTo>
                    <a:cubicBezTo>
                      <a:pt x="14899" y="24320"/>
                      <a:pt x="35028" y="9319"/>
                      <a:pt x="49439" y="677"/>
                    </a:cubicBezTo>
                    <a:cubicBezTo>
                      <a:pt x="49727" y="434"/>
                      <a:pt x="49519" y="0"/>
                      <a:pt x="492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1092" name="Google Shape;1092;p22"/>
          <p:cNvSpPr txBox="1">
            <a:spLocks noGrp="1"/>
          </p:cNvSpPr>
          <p:nvPr>
            <p:ph type="title"/>
          </p:nvPr>
        </p:nvSpPr>
        <p:spPr>
          <a:xfrm>
            <a:off x="2777600" y="778467"/>
            <a:ext cx="6636800" cy="540800"/>
          </a:xfrm>
          <a:prstGeom prst="rect">
            <a:avLst/>
          </a:prstGeom>
          <a:effectLst>
            <a:outerShdw dist="28575" dir="192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093" name="Google Shape;1093;p22"/>
          <p:cNvSpPr txBox="1">
            <a:spLocks noGrp="1"/>
          </p:cNvSpPr>
          <p:nvPr>
            <p:ph type="subTitle" idx="1"/>
          </p:nvPr>
        </p:nvSpPr>
        <p:spPr>
          <a:xfrm>
            <a:off x="2188884" y="4629331"/>
            <a:ext cx="29240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000" b="1">
                <a:solidFill>
                  <a:schemeClr val="lt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094" name="Google Shape;1094;p22"/>
          <p:cNvSpPr txBox="1">
            <a:spLocks noGrp="1"/>
          </p:cNvSpPr>
          <p:nvPr>
            <p:ph type="subTitle" idx="2"/>
          </p:nvPr>
        </p:nvSpPr>
        <p:spPr>
          <a:xfrm>
            <a:off x="2188900" y="4963463"/>
            <a:ext cx="2924000" cy="9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095" name="Google Shape;1095;p22"/>
          <p:cNvSpPr txBox="1">
            <a:spLocks noGrp="1"/>
          </p:cNvSpPr>
          <p:nvPr>
            <p:ph type="subTitle" idx="3"/>
          </p:nvPr>
        </p:nvSpPr>
        <p:spPr>
          <a:xfrm>
            <a:off x="7079084" y="4629331"/>
            <a:ext cx="29240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000" b="1">
                <a:solidFill>
                  <a:schemeClr val="lt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096" name="Google Shape;1096;p22"/>
          <p:cNvSpPr txBox="1">
            <a:spLocks noGrp="1"/>
          </p:cNvSpPr>
          <p:nvPr>
            <p:ph type="subTitle" idx="4"/>
          </p:nvPr>
        </p:nvSpPr>
        <p:spPr>
          <a:xfrm>
            <a:off x="7079100" y="4963329"/>
            <a:ext cx="2924000" cy="9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586358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4" name="Google Shape;1744;p3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75466" y="-36433"/>
            <a:ext cx="12342935" cy="700533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45" name="Google Shape;1745;p35"/>
          <p:cNvGrpSpPr/>
          <p:nvPr/>
        </p:nvGrpSpPr>
        <p:grpSpPr>
          <a:xfrm rot="963590" flipH="1">
            <a:off x="-349027" y="-1010629"/>
            <a:ext cx="3524885" cy="2844709"/>
            <a:chOff x="-729163" y="3851975"/>
            <a:chExt cx="2464103" cy="1988620"/>
          </a:xfrm>
        </p:grpSpPr>
        <p:sp>
          <p:nvSpPr>
            <p:cNvPr id="1746" name="Google Shape;1746;p35"/>
            <p:cNvSpPr/>
            <p:nvPr/>
          </p:nvSpPr>
          <p:spPr>
            <a:xfrm rot="363082">
              <a:off x="-642946" y="3967874"/>
              <a:ext cx="2291669" cy="1756822"/>
            </a:xfrm>
            <a:custGeom>
              <a:avLst/>
              <a:gdLst/>
              <a:ahLst/>
              <a:cxnLst/>
              <a:rect l="l" t="t" r="r" b="b"/>
              <a:pathLst>
                <a:path w="73153" h="56080" extrusionOk="0">
                  <a:moveTo>
                    <a:pt x="12829" y="0"/>
                  </a:moveTo>
                  <a:cubicBezTo>
                    <a:pt x="12663" y="0"/>
                    <a:pt x="12517" y="100"/>
                    <a:pt x="12443" y="272"/>
                  </a:cubicBezTo>
                  <a:lnTo>
                    <a:pt x="101" y="32729"/>
                  </a:lnTo>
                  <a:cubicBezTo>
                    <a:pt x="1" y="32929"/>
                    <a:pt x="134" y="33196"/>
                    <a:pt x="334" y="33262"/>
                  </a:cubicBezTo>
                  <a:lnTo>
                    <a:pt x="60143" y="56045"/>
                  </a:lnTo>
                  <a:cubicBezTo>
                    <a:pt x="60198" y="56069"/>
                    <a:pt x="60253" y="56079"/>
                    <a:pt x="60306" y="56079"/>
                  </a:cubicBezTo>
                  <a:cubicBezTo>
                    <a:pt x="60479" y="56079"/>
                    <a:pt x="60634" y="55965"/>
                    <a:pt x="60711" y="55812"/>
                  </a:cubicBezTo>
                  <a:lnTo>
                    <a:pt x="73053" y="23355"/>
                  </a:lnTo>
                  <a:cubicBezTo>
                    <a:pt x="73153" y="23155"/>
                    <a:pt x="73053" y="22888"/>
                    <a:pt x="72819" y="22822"/>
                  </a:cubicBezTo>
                  <a:lnTo>
                    <a:pt x="13010" y="39"/>
                  </a:lnTo>
                  <a:cubicBezTo>
                    <a:pt x="12949" y="13"/>
                    <a:pt x="12888" y="0"/>
                    <a:pt x="128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47" name="Google Shape;1747;p35"/>
            <p:cNvSpPr/>
            <p:nvPr/>
          </p:nvSpPr>
          <p:spPr>
            <a:xfrm rot="363082">
              <a:off x="792956" y="4622556"/>
              <a:ext cx="778540" cy="1132818"/>
            </a:xfrm>
            <a:custGeom>
              <a:avLst/>
              <a:gdLst/>
              <a:ahLst/>
              <a:cxnLst/>
              <a:rect l="l" t="t" r="r" b="b"/>
              <a:pathLst>
                <a:path w="24852" h="36161" extrusionOk="0">
                  <a:moveTo>
                    <a:pt x="11909" y="1"/>
                  </a:moveTo>
                  <a:lnTo>
                    <a:pt x="0" y="31223"/>
                  </a:lnTo>
                  <a:lnTo>
                    <a:pt x="12943" y="36160"/>
                  </a:lnTo>
                  <a:lnTo>
                    <a:pt x="24851" y="490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48" name="Google Shape;1748;p35"/>
            <p:cNvSpPr/>
            <p:nvPr/>
          </p:nvSpPr>
          <p:spPr>
            <a:xfrm rot="363082">
              <a:off x="289098" y="4363311"/>
              <a:ext cx="1166244" cy="1323976"/>
            </a:xfrm>
            <a:custGeom>
              <a:avLst/>
              <a:gdLst/>
              <a:ahLst/>
              <a:cxnLst/>
              <a:rect l="l" t="t" r="r" b="b"/>
              <a:pathLst>
                <a:path w="37228" h="42263" extrusionOk="0">
                  <a:moveTo>
                    <a:pt x="13388" y="0"/>
                  </a:moveTo>
                  <a:cubicBezTo>
                    <a:pt x="12947" y="0"/>
                    <a:pt x="12544" y="279"/>
                    <a:pt x="12376" y="699"/>
                  </a:cubicBezTo>
                  <a:lnTo>
                    <a:pt x="6272" y="16711"/>
                  </a:lnTo>
                  <a:lnTo>
                    <a:pt x="201" y="32722"/>
                  </a:lnTo>
                  <a:cubicBezTo>
                    <a:pt x="1" y="33189"/>
                    <a:pt x="201" y="33756"/>
                    <a:pt x="668" y="34023"/>
                  </a:cubicBezTo>
                  <a:cubicBezTo>
                    <a:pt x="4271" y="35924"/>
                    <a:pt x="7973" y="37659"/>
                    <a:pt x="11743" y="39160"/>
                  </a:cubicBezTo>
                  <a:cubicBezTo>
                    <a:pt x="17146" y="41262"/>
                    <a:pt x="24952" y="42262"/>
                    <a:pt x="24952" y="42262"/>
                  </a:cubicBezTo>
                  <a:lnTo>
                    <a:pt x="31090" y="26151"/>
                  </a:lnTo>
                  <a:lnTo>
                    <a:pt x="37227" y="10039"/>
                  </a:lnTo>
                  <a:cubicBezTo>
                    <a:pt x="37227" y="10039"/>
                    <a:pt x="30756" y="5636"/>
                    <a:pt x="25319" y="3568"/>
                  </a:cubicBezTo>
                  <a:cubicBezTo>
                    <a:pt x="21483" y="2167"/>
                    <a:pt x="17580" y="999"/>
                    <a:pt x="13644" y="32"/>
                  </a:cubicBezTo>
                  <a:cubicBezTo>
                    <a:pt x="13558" y="11"/>
                    <a:pt x="13472" y="0"/>
                    <a:pt x="1338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49" name="Google Shape;1749;p35"/>
            <p:cNvSpPr/>
            <p:nvPr/>
          </p:nvSpPr>
          <p:spPr>
            <a:xfrm rot="363082">
              <a:off x="1066041" y="4735131"/>
              <a:ext cx="399201" cy="988588"/>
            </a:xfrm>
            <a:custGeom>
              <a:avLst/>
              <a:gdLst/>
              <a:ahLst/>
              <a:cxnLst/>
              <a:rect l="l" t="t" r="r" b="b"/>
              <a:pathLst>
                <a:path w="12743" h="31557" extrusionOk="0">
                  <a:moveTo>
                    <a:pt x="11909" y="1"/>
                  </a:moveTo>
                  <a:lnTo>
                    <a:pt x="0" y="31257"/>
                  </a:lnTo>
                  <a:lnTo>
                    <a:pt x="834" y="31557"/>
                  </a:lnTo>
                  <a:lnTo>
                    <a:pt x="12743" y="33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50" name="Google Shape;1750;p35"/>
            <p:cNvSpPr/>
            <p:nvPr/>
          </p:nvSpPr>
          <p:spPr>
            <a:xfrm rot="363082">
              <a:off x="1086646" y="4743259"/>
              <a:ext cx="390836" cy="979190"/>
            </a:xfrm>
            <a:custGeom>
              <a:avLst/>
              <a:gdLst/>
              <a:ahLst/>
              <a:cxnLst/>
              <a:rect l="l" t="t" r="r" b="b"/>
              <a:pathLst>
                <a:path w="12476" h="31257" extrusionOk="0">
                  <a:moveTo>
                    <a:pt x="12042" y="1"/>
                  </a:moveTo>
                  <a:lnTo>
                    <a:pt x="0" y="31090"/>
                  </a:lnTo>
                  <a:lnTo>
                    <a:pt x="434" y="31256"/>
                  </a:lnTo>
                  <a:lnTo>
                    <a:pt x="12476" y="167"/>
                  </a:lnTo>
                  <a:lnTo>
                    <a:pt x="120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51" name="Google Shape;1751;p35"/>
            <p:cNvSpPr/>
            <p:nvPr/>
          </p:nvSpPr>
          <p:spPr>
            <a:xfrm rot="363082">
              <a:off x="-564252" y="3933299"/>
              <a:ext cx="778540" cy="1133852"/>
            </a:xfrm>
            <a:custGeom>
              <a:avLst/>
              <a:gdLst/>
              <a:ahLst/>
              <a:cxnLst/>
              <a:rect l="l" t="t" r="r" b="b"/>
              <a:pathLst>
                <a:path w="24852" h="36194" extrusionOk="0">
                  <a:moveTo>
                    <a:pt x="11909" y="1"/>
                  </a:moveTo>
                  <a:lnTo>
                    <a:pt x="0" y="31256"/>
                  </a:lnTo>
                  <a:lnTo>
                    <a:pt x="12943" y="36193"/>
                  </a:lnTo>
                  <a:lnTo>
                    <a:pt x="24851" y="4937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52" name="Google Shape;1752;p35"/>
            <p:cNvSpPr/>
            <p:nvPr/>
          </p:nvSpPr>
          <p:spPr>
            <a:xfrm rot="363082">
              <a:off x="-449612" y="4006479"/>
              <a:ext cx="1166244" cy="1323004"/>
            </a:xfrm>
            <a:custGeom>
              <a:avLst/>
              <a:gdLst/>
              <a:ahLst/>
              <a:cxnLst/>
              <a:rect l="l" t="t" r="r" b="b"/>
              <a:pathLst>
                <a:path w="37228" h="42232" extrusionOk="0">
                  <a:moveTo>
                    <a:pt x="12243" y="0"/>
                  </a:moveTo>
                  <a:lnTo>
                    <a:pt x="6105" y="16112"/>
                  </a:lnTo>
                  <a:lnTo>
                    <a:pt x="1" y="32190"/>
                  </a:lnTo>
                  <a:cubicBezTo>
                    <a:pt x="1" y="32190"/>
                    <a:pt x="6506" y="36593"/>
                    <a:pt x="11909" y="38694"/>
                  </a:cubicBezTo>
                  <a:cubicBezTo>
                    <a:pt x="15745" y="40062"/>
                    <a:pt x="19648" y="41230"/>
                    <a:pt x="23584" y="42197"/>
                  </a:cubicBezTo>
                  <a:cubicBezTo>
                    <a:pt x="23677" y="42220"/>
                    <a:pt x="23769" y="42231"/>
                    <a:pt x="23859" y="42231"/>
                  </a:cubicBezTo>
                  <a:cubicBezTo>
                    <a:pt x="24293" y="42231"/>
                    <a:pt x="24686" y="41977"/>
                    <a:pt x="24852" y="41563"/>
                  </a:cubicBezTo>
                  <a:lnTo>
                    <a:pt x="30923" y="25552"/>
                  </a:lnTo>
                  <a:lnTo>
                    <a:pt x="37027" y="9540"/>
                  </a:lnTo>
                  <a:cubicBezTo>
                    <a:pt x="37227" y="9040"/>
                    <a:pt x="37027" y="8473"/>
                    <a:pt x="36560" y="8239"/>
                  </a:cubicBezTo>
                  <a:cubicBezTo>
                    <a:pt x="32958" y="6305"/>
                    <a:pt x="29255" y="4603"/>
                    <a:pt x="25486" y="3069"/>
                  </a:cubicBezTo>
                  <a:cubicBezTo>
                    <a:pt x="20049" y="1001"/>
                    <a:pt x="12243" y="0"/>
                    <a:pt x="1224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53" name="Google Shape;1753;p35"/>
            <p:cNvSpPr/>
            <p:nvPr/>
          </p:nvSpPr>
          <p:spPr>
            <a:xfrm rot="363082">
              <a:off x="-458078" y="3966041"/>
              <a:ext cx="400266" cy="988588"/>
            </a:xfrm>
            <a:custGeom>
              <a:avLst/>
              <a:gdLst/>
              <a:ahLst/>
              <a:cxnLst/>
              <a:rect l="l" t="t" r="r" b="b"/>
              <a:pathLst>
                <a:path w="12777" h="31557" extrusionOk="0">
                  <a:moveTo>
                    <a:pt x="11909" y="0"/>
                  </a:moveTo>
                  <a:lnTo>
                    <a:pt x="1" y="31223"/>
                  </a:lnTo>
                  <a:lnTo>
                    <a:pt x="868" y="31556"/>
                  </a:lnTo>
                  <a:lnTo>
                    <a:pt x="12777" y="300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54" name="Google Shape;1754;p35"/>
            <p:cNvSpPr/>
            <p:nvPr/>
          </p:nvSpPr>
          <p:spPr>
            <a:xfrm rot="363082">
              <a:off x="-486520" y="3948733"/>
              <a:ext cx="386701" cy="983356"/>
            </a:xfrm>
            <a:custGeom>
              <a:avLst/>
              <a:gdLst/>
              <a:ahLst/>
              <a:cxnLst/>
              <a:rect l="l" t="t" r="r" b="b"/>
              <a:pathLst>
                <a:path w="12344" h="31390" extrusionOk="0">
                  <a:moveTo>
                    <a:pt x="11909" y="0"/>
                  </a:moveTo>
                  <a:lnTo>
                    <a:pt x="1" y="31223"/>
                  </a:lnTo>
                  <a:lnTo>
                    <a:pt x="435" y="31389"/>
                  </a:lnTo>
                  <a:lnTo>
                    <a:pt x="12343" y="1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55" name="Google Shape;1755;p35"/>
            <p:cNvSpPr/>
            <p:nvPr/>
          </p:nvSpPr>
          <p:spPr>
            <a:xfrm rot="363082">
              <a:off x="-536791" y="3924334"/>
              <a:ext cx="403367" cy="990687"/>
            </a:xfrm>
            <a:custGeom>
              <a:avLst/>
              <a:gdLst/>
              <a:ahLst/>
              <a:cxnLst/>
              <a:rect l="l" t="t" r="r" b="b"/>
              <a:pathLst>
                <a:path w="12876" h="31624" extrusionOk="0">
                  <a:moveTo>
                    <a:pt x="11909" y="0"/>
                  </a:moveTo>
                  <a:lnTo>
                    <a:pt x="0" y="31223"/>
                  </a:lnTo>
                  <a:lnTo>
                    <a:pt x="967" y="31623"/>
                  </a:lnTo>
                  <a:lnTo>
                    <a:pt x="12876" y="3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56" name="Google Shape;1756;p35"/>
            <p:cNvSpPr/>
            <p:nvPr/>
          </p:nvSpPr>
          <p:spPr>
            <a:xfrm rot="363082">
              <a:off x="633267" y="4549023"/>
              <a:ext cx="365775" cy="364741"/>
            </a:xfrm>
            <a:custGeom>
              <a:avLst/>
              <a:gdLst/>
              <a:ahLst/>
              <a:cxnLst/>
              <a:rect l="l" t="t" r="r" b="b"/>
              <a:pathLst>
                <a:path w="11676" h="11643" fill="none" extrusionOk="0">
                  <a:moveTo>
                    <a:pt x="3237" y="1"/>
                  </a:moveTo>
                  <a:lnTo>
                    <a:pt x="11676" y="3203"/>
                  </a:lnTo>
                  <a:lnTo>
                    <a:pt x="8440" y="11643"/>
                  </a:lnTo>
                  <a:lnTo>
                    <a:pt x="1" y="8407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57" name="Google Shape;1757;p35"/>
            <p:cNvSpPr/>
            <p:nvPr/>
          </p:nvSpPr>
          <p:spPr>
            <a:xfrm rot="363082">
              <a:off x="-56388" y="4232909"/>
              <a:ext cx="499541" cy="423260"/>
            </a:xfrm>
            <a:custGeom>
              <a:avLst/>
              <a:gdLst/>
              <a:ahLst/>
              <a:cxnLst/>
              <a:rect l="l" t="t" r="r" b="b"/>
              <a:pathLst>
                <a:path w="15946" h="13511" fill="none" extrusionOk="0">
                  <a:moveTo>
                    <a:pt x="3303" y="1"/>
                  </a:moveTo>
                  <a:lnTo>
                    <a:pt x="15945" y="4804"/>
                  </a:lnTo>
                  <a:moveTo>
                    <a:pt x="2769" y="1435"/>
                  </a:moveTo>
                  <a:lnTo>
                    <a:pt x="15378" y="6272"/>
                  </a:lnTo>
                  <a:moveTo>
                    <a:pt x="2202" y="2903"/>
                  </a:moveTo>
                  <a:lnTo>
                    <a:pt x="14845" y="7740"/>
                  </a:lnTo>
                  <a:moveTo>
                    <a:pt x="14277" y="9174"/>
                  </a:moveTo>
                  <a:lnTo>
                    <a:pt x="1635" y="4337"/>
                  </a:lnTo>
                  <a:moveTo>
                    <a:pt x="1101" y="5805"/>
                  </a:moveTo>
                  <a:lnTo>
                    <a:pt x="13710" y="10608"/>
                  </a:lnTo>
                  <a:moveTo>
                    <a:pt x="534" y="7239"/>
                  </a:moveTo>
                  <a:lnTo>
                    <a:pt x="13177" y="12076"/>
                  </a:lnTo>
                  <a:moveTo>
                    <a:pt x="1" y="8707"/>
                  </a:moveTo>
                  <a:lnTo>
                    <a:pt x="12643" y="1351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58" name="Google Shape;1758;p35"/>
            <p:cNvSpPr/>
            <p:nvPr/>
          </p:nvSpPr>
          <p:spPr>
            <a:xfrm rot="363082">
              <a:off x="940056" y="4735937"/>
              <a:ext cx="406531" cy="311454"/>
            </a:xfrm>
            <a:custGeom>
              <a:avLst/>
              <a:gdLst/>
              <a:ahLst/>
              <a:cxnLst/>
              <a:rect l="l" t="t" r="r" b="b"/>
              <a:pathLst>
                <a:path w="12977" h="9942" fill="none" extrusionOk="0">
                  <a:moveTo>
                    <a:pt x="12977" y="3903"/>
                  </a:moveTo>
                  <a:lnTo>
                    <a:pt x="2670" y="1"/>
                  </a:lnTo>
                  <a:moveTo>
                    <a:pt x="2002" y="1769"/>
                  </a:moveTo>
                  <a:lnTo>
                    <a:pt x="12276" y="5671"/>
                  </a:lnTo>
                  <a:moveTo>
                    <a:pt x="1335" y="3503"/>
                  </a:moveTo>
                  <a:lnTo>
                    <a:pt x="11609" y="7439"/>
                  </a:lnTo>
                  <a:moveTo>
                    <a:pt x="668" y="5271"/>
                  </a:moveTo>
                  <a:lnTo>
                    <a:pt x="10942" y="9174"/>
                  </a:lnTo>
                  <a:moveTo>
                    <a:pt x="7706" y="9941"/>
                  </a:moveTo>
                  <a:lnTo>
                    <a:pt x="1" y="7006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59" name="Google Shape;1759;p35"/>
            <p:cNvSpPr/>
            <p:nvPr/>
          </p:nvSpPr>
          <p:spPr>
            <a:xfrm rot="363082">
              <a:off x="407066" y="4979342"/>
              <a:ext cx="760778" cy="501609"/>
            </a:xfrm>
            <a:custGeom>
              <a:avLst/>
              <a:gdLst/>
              <a:ahLst/>
              <a:cxnLst/>
              <a:rect l="l" t="t" r="r" b="b"/>
              <a:pathLst>
                <a:path w="24285" h="16012" fill="none" extrusionOk="0">
                  <a:moveTo>
                    <a:pt x="24285" y="6772"/>
                  </a:moveTo>
                  <a:lnTo>
                    <a:pt x="6472" y="0"/>
                  </a:lnTo>
                  <a:moveTo>
                    <a:pt x="3136" y="1067"/>
                  </a:moveTo>
                  <a:lnTo>
                    <a:pt x="23517" y="8806"/>
                  </a:lnTo>
                  <a:moveTo>
                    <a:pt x="2336" y="3069"/>
                  </a:moveTo>
                  <a:lnTo>
                    <a:pt x="22717" y="10841"/>
                  </a:lnTo>
                  <a:moveTo>
                    <a:pt x="1568" y="5137"/>
                  </a:moveTo>
                  <a:lnTo>
                    <a:pt x="21950" y="12909"/>
                  </a:lnTo>
                  <a:moveTo>
                    <a:pt x="801" y="7172"/>
                  </a:moveTo>
                  <a:lnTo>
                    <a:pt x="21182" y="14944"/>
                  </a:lnTo>
                  <a:moveTo>
                    <a:pt x="1" y="9240"/>
                  </a:moveTo>
                  <a:lnTo>
                    <a:pt x="17847" y="1601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760" name="Google Shape;1760;p35"/>
          <p:cNvGrpSpPr/>
          <p:nvPr/>
        </p:nvGrpSpPr>
        <p:grpSpPr>
          <a:xfrm rot="3429524">
            <a:off x="-397309" y="776456"/>
            <a:ext cx="2437039" cy="2565205"/>
            <a:chOff x="1526600" y="450800"/>
            <a:chExt cx="4540675" cy="4779475"/>
          </a:xfrm>
        </p:grpSpPr>
        <p:sp>
          <p:nvSpPr>
            <p:cNvPr id="1761" name="Google Shape;1761;p35"/>
            <p:cNvSpPr/>
            <p:nvPr/>
          </p:nvSpPr>
          <p:spPr>
            <a:xfrm>
              <a:off x="1610100" y="473575"/>
              <a:ext cx="4457175" cy="4689450"/>
            </a:xfrm>
            <a:custGeom>
              <a:avLst/>
              <a:gdLst/>
              <a:ahLst/>
              <a:cxnLst/>
              <a:rect l="l" t="t" r="r" b="b"/>
              <a:pathLst>
                <a:path w="178287" h="187578" extrusionOk="0">
                  <a:moveTo>
                    <a:pt x="95602" y="1"/>
                  </a:moveTo>
                  <a:cubicBezTo>
                    <a:pt x="95141" y="1"/>
                    <a:pt x="94676" y="129"/>
                    <a:pt x="94258" y="394"/>
                  </a:cubicBezTo>
                  <a:lnTo>
                    <a:pt x="0" y="63859"/>
                  </a:lnTo>
                  <a:lnTo>
                    <a:pt x="79645" y="185257"/>
                  </a:lnTo>
                  <a:cubicBezTo>
                    <a:pt x="80631" y="186769"/>
                    <a:pt x="82280" y="187578"/>
                    <a:pt x="83965" y="187578"/>
                  </a:cubicBezTo>
                  <a:cubicBezTo>
                    <a:pt x="84955" y="187578"/>
                    <a:pt x="85959" y="187298"/>
                    <a:pt x="86847" y="186719"/>
                  </a:cubicBezTo>
                  <a:lnTo>
                    <a:pt x="176826" y="126176"/>
                  </a:lnTo>
                  <a:cubicBezTo>
                    <a:pt x="177974" y="125393"/>
                    <a:pt x="178287" y="123880"/>
                    <a:pt x="177504" y="122732"/>
                  </a:cubicBezTo>
                  <a:lnTo>
                    <a:pt x="97703" y="1125"/>
                  </a:lnTo>
                  <a:cubicBezTo>
                    <a:pt x="97205" y="394"/>
                    <a:pt x="96410" y="1"/>
                    <a:pt x="956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62" name="Google Shape;1762;p35"/>
            <p:cNvSpPr/>
            <p:nvPr/>
          </p:nvSpPr>
          <p:spPr>
            <a:xfrm>
              <a:off x="1616625" y="450800"/>
              <a:ext cx="4391950" cy="4645025"/>
            </a:xfrm>
            <a:custGeom>
              <a:avLst/>
              <a:gdLst/>
              <a:ahLst/>
              <a:cxnLst/>
              <a:rect l="l" t="t" r="r" b="b"/>
              <a:pathLst>
                <a:path w="175678" h="185801" extrusionOk="0">
                  <a:moveTo>
                    <a:pt x="93162" y="0"/>
                  </a:moveTo>
                  <a:lnTo>
                    <a:pt x="0" y="61587"/>
                  </a:lnTo>
                  <a:lnTo>
                    <a:pt x="80323" y="184028"/>
                  </a:lnTo>
                  <a:cubicBezTo>
                    <a:pt x="81085" y="185187"/>
                    <a:pt x="82329" y="185800"/>
                    <a:pt x="83604" y="185800"/>
                  </a:cubicBezTo>
                  <a:cubicBezTo>
                    <a:pt x="84339" y="185800"/>
                    <a:pt x="85083" y="185597"/>
                    <a:pt x="85751" y="185177"/>
                  </a:cubicBezTo>
                  <a:lnTo>
                    <a:pt x="175677" y="125782"/>
                  </a:lnTo>
                  <a:lnTo>
                    <a:pt x="9316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63" name="Google Shape;1763;p35"/>
            <p:cNvSpPr/>
            <p:nvPr/>
          </p:nvSpPr>
          <p:spPr>
            <a:xfrm>
              <a:off x="3931325" y="462525"/>
              <a:ext cx="2064200" cy="3145900"/>
            </a:xfrm>
            <a:custGeom>
              <a:avLst/>
              <a:gdLst/>
              <a:ahLst/>
              <a:cxnLst/>
              <a:rect l="l" t="t" r="r" b="b"/>
              <a:pathLst>
                <a:path w="82568" h="125836" fill="none" extrusionOk="0">
                  <a:moveTo>
                    <a:pt x="0" y="1"/>
                  </a:moveTo>
                  <a:lnTo>
                    <a:pt x="82567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64" name="Google Shape;1764;p35"/>
            <p:cNvSpPr/>
            <p:nvPr/>
          </p:nvSpPr>
          <p:spPr>
            <a:xfrm>
              <a:off x="3898700" y="482100"/>
              <a:ext cx="2065500" cy="3145900"/>
            </a:xfrm>
            <a:custGeom>
              <a:avLst/>
              <a:gdLst/>
              <a:ahLst/>
              <a:cxnLst/>
              <a:rect l="l" t="t" r="r" b="b"/>
              <a:pathLst>
                <a:path w="82620" h="125836" fill="none" extrusionOk="0">
                  <a:moveTo>
                    <a:pt x="1" y="1"/>
                  </a:moveTo>
                  <a:lnTo>
                    <a:pt x="82620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65" name="Google Shape;1765;p35"/>
            <p:cNvSpPr/>
            <p:nvPr/>
          </p:nvSpPr>
          <p:spPr>
            <a:xfrm>
              <a:off x="3742125" y="4138150"/>
              <a:ext cx="842925" cy="1092125"/>
            </a:xfrm>
            <a:custGeom>
              <a:avLst/>
              <a:gdLst/>
              <a:ahLst/>
              <a:cxnLst/>
              <a:rect l="l" t="t" r="r" b="b"/>
              <a:pathLst>
                <a:path w="33717" h="43685" extrusionOk="0">
                  <a:moveTo>
                    <a:pt x="9604" y="0"/>
                  </a:moveTo>
                  <a:lnTo>
                    <a:pt x="1" y="6159"/>
                  </a:lnTo>
                  <a:lnTo>
                    <a:pt x="24113" y="43685"/>
                  </a:lnTo>
                  <a:lnTo>
                    <a:pt x="25679" y="35595"/>
                  </a:lnTo>
                  <a:lnTo>
                    <a:pt x="33716" y="37526"/>
                  </a:lnTo>
                  <a:lnTo>
                    <a:pt x="96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66" name="Google Shape;1766;p35"/>
            <p:cNvSpPr/>
            <p:nvPr/>
          </p:nvSpPr>
          <p:spPr>
            <a:xfrm>
              <a:off x="1526600" y="464775"/>
              <a:ext cx="4343675" cy="4627200"/>
            </a:xfrm>
            <a:custGeom>
              <a:avLst/>
              <a:gdLst/>
              <a:ahLst/>
              <a:cxnLst/>
              <a:rect l="l" t="t" r="r" b="b"/>
              <a:pathLst>
                <a:path w="173747" h="185088" extrusionOk="0">
                  <a:moveTo>
                    <a:pt x="91115" y="1"/>
                  </a:moveTo>
                  <a:cubicBezTo>
                    <a:pt x="90634" y="1"/>
                    <a:pt x="90147" y="140"/>
                    <a:pt x="89718" y="433"/>
                  </a:cubicBezTo>
                  <a:lnTo>
                    <a:pt x="0" y="59357"/>
                  </a:lnTo>
                  <a:lnTo>
                    <a:pt x="82515" y="185087"/>
                  </a:lnTo>
                  <a:lnTo>
                    <a:pt x="172285" y="126163"/>
                  </a:lnTo>
                  <a:cubicBezTo>
                    <a:pt x="173433" y="125380"/>
                    <a:pt x="173746" y="123866"/>
                    <a:pt x="172963" y="122718"/>
                  </a:cubicBezTo>
                  <a:lnTo>
                    <a:pt x="93162" y="1111"/>
                  </a:lnTo>
                  <a:cubicBezTo>
                    <a:pt x="92705" y="392"/>
                    <a:pt x="91920" y="1"/>
                    <a:pt x="911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67" name="Google Shape;1767;p35"/>
            <p:cNvSpPr/>
            <p:nvPr/>
          </p:nvSpPr>
          <p:spPr>
            <a:xfrm>
              <a:off x="1636200" y="1843000"/>
              <a:ext cx="2130750" cy="3199400"/>
            </a:xfrm>
            <a:custGeom>
              <a:avLst/>
              <a:gdLst/>
              <a:ahLst/>
              <a:cxnLst/>
              <a:rect l="l" t="t" r="r" b="b"/>
              <a:pathLst>
                <a:path w="85230" h="127976" extrusionOk="0">
                  <a:moveTo>
                    <a:pt x="2506" y="1"/>
                  </a:moveTo>
                  <a:lnTo>
                    <a:pt x="0" y="1619"/>
                  </a:lnTo>
                  <a:lnTo>
                    <a:pt x="82724" y="127975"/>
                  </a:lnTo>
                  <a:lnTo>
                    <a:pt x="85229" y="126357"/>
                  </a:lnTo>
                  <a:lnTo>
                    <a:pt x="25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68" name="Google Shape;1768;p35"/>
            <p:cNvSpPr/>
            <p:nvPr/>
          </p:nvSpPr>
          <p:spPr>
            <a:xfrm>
              <a:off x="2647400" y="1567700"/>
              <a:ext cx="2116400" cy="2399550"/>
            </a:xfrm>
            <a:custGeom>
              <a:avLst/>
              <a:gdLst/>
              <a:ahLst/>
              <a:cxnLst/>
              <a:rect l="l" t="t" r="r" b="b"/>
              <a:pathLst>
                <a:path w="84656" h="95982" fill="none" extrusionOk="0">
                  <a:moveTo>
                    <a:pt x="82777" y="71347"/>
                  </a:moveTo>
                  <a:cubicBezTo>
                    <a:pt x="82777" y="69937"/>
                    <a:pt x="83507" y="68633"/>
                    <a:pt x="84656" y="67850"/>
                  </a:cubicBezTo>
                  <a:lnTo>
                    <a:pt x="40919" y="1201"/>
                  </a:lnTo>
                  <a:cubicBezTo>
                    <a:pt x="38988" y="2453"/>
                    <a:pt x="36431" y="1932"/>
                    <a:pt x="35178" y="0"/>
                  </a:cubicBezTo>
                  <a:lnTo>
                    <a:pt x="1149" y="22286"/>
                  </a:lnTo>
                  <a:cubicBezTo>
                    <a:pt x="2454" y="24217"/>
                    <a:pt x="1932" y="26827"/>
                    <a:pt x="1" y="28080"/>
                  </a:cubicBezTo>
                  <a:lnTo>
                    <a:pt x="43737" y="94729"/>
                  </a:lnTo>
                  <a:cubicBezTo>
                    <a:pt x="45668" y="93476"/>
                    <a:pt x="48226" y="94050"/>
                    <a:pt x="49478" y="95981"/>
                  </a:cubicBezTo>
                  <a:lnTo>
                    <a:pt x="83455" y="73643"/>
                  </a:lnTo>
                  <a:cubicBezTo>
                    <a:pt x="82985" y="72965"/>
                    <a:pt x="82777" y="72182"/>
                    <a:pt x="82777" y="71347"/>
                  </a:cubicBezTo>
                  <a:close/>
                </a:path>
              </a:pathLst>
            </a:custGeom>
            <a:solidFill>
              <a:schemeClr val="lt1"/>
            </a:solidFill>
            <a:ln w="14350" cap="flat" cmpd="sng">
              <a:solidFill>
                <a:schemeClr val="lt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769" name="Google Shape;1769;p35"/>
          <p:cNvGrpSpPr/>
          <p:nvPr/>
        </p:nvGrpSpPr>
        <p:grpSpPr>
          <a:xfrm rot="-9827298" flipH="1">
            <a:off x="-276618" y="4481423"/>
            <a:ext cx="3380067" cy="3325684"/>
            <a:chOff x="7235149" y="-718650"/>
            <a:chExt cx="3031064" cy="2982297"/>
          </a:xfrm>
        </p:grpSpPr>
        <p:grpSp>
          <p:nvGrpSpPr>
            <p:cNvPr id="1770" name="Google Shape;1770;p35"/>
            <p:cNvGrpSpPr/>
            <p:nvPr/>
          </p:nvGrpSpPr>
          <p:grpSpPr>
            <a:xfrm rot="-4962260" flipH="1">
              <a:off x="7958573" y="-653239"/>
              <a:ext cx="596905" cy="1865484"/>
              <a:chOff x="-1858600" y="2385325"/>
              <a:chExt cx="523125" cy="1635025"/>
            </a:xfrm>
          </p:grpSpPr>
          <p:sp>
            <p:nvSpPr>
              <p:cNvPr id="1771" name="Google Shape;1771;p35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772" name="Google Shape;1772;p35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773" name="Google Shape;1773;p35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774" name="Google Shape;1774;p35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775" name="Google Shape;1775;p35"/>
            <p:cNvGrpSpPr/>
            <p:nvPr/>
          </p:nvGrpSpPr>
          <p:grpSpPr>
            <a:xfrm rot="-4962260" flipH="1">
              <a:off x="7743302" y="-357136"/>
              <a:ext cx="1178407" cy="2061785"/>
              <a:chOff x="-1779100" y="2408800"/>
              <a:chExt cx="1032750" cy="1807075"/>
            </a:xfrm>
          </p:grpSpPr>
          <p:sp>
            <p:nvSpPr>
              <p:cNvPr id="1776" name="Google Shape;1776;p35"/>
              <p:cNvSpPr/>
              <p:nvPr/>
            </p:nvSpPr>
            <p:spPr>
              <a:xfrm>
                <a:off x="-1779100" y="2498825"/>
                <a:ext cx="1032750" cy="1717050"/>
              </a:xfrm>
              <a:custGeom>
                <a:avLst/>
                <a:gdLst/>
                <a:ahLst/>
                <a:cxnLst/>
                <a:rect l="l" t="t" r="r" b="b"/>
                <a:pathLst>
                  <a:path w="41310" h="68682" extrusionOk="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777" name="Google Shape;1777;p35"/>
              <p:cNvSpPr/>
              <p:nvPr/>
            </p:nvSpPr>
            <p:spPr>
              <a:xfrm>
                <a:off x="-1776550" y="2408800"/>
                <a:ext cx="973150" cy="1753225"/>
              </a:xfrm>
              <a:custGeom>
                <a:avLst/>
                <a:gdLst/>
                <a:ahLst/>
                <a:cxnLst/>
                <a:rect l="l" t="t" r="r" b="b"/>
                <a:pathLst>
                  <a:path w="38926" h="70129" extrusionOk="0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778" name="Google Shape;1778;p35"/>
              <p:cNvSpPr/>
              <p:nvPr/>
            </p:nvSpPr>
            <p:spPr>
              <a:xfrm>
                <a:off x="-1311125" y="2430900"/>
                <a:ext cx="402150" cy="319125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2765" extrusionOk="0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779" name="Google Shape;1779;p35"/>
              <p:cNvSpPr/>
              <p:nvPr/>
            </p:nvSpPr>
            <p:spPr>
              <a:xfrm>
                <a:off x="-1775275" y="2546100"/>
                <a:ext cx="795475" cy="1591550"/>
              </a:xfrm>
              <a:custGeom>
                <a:avLst/>
                <a:gdLst/>
                <a:ahLst/>
                <a:cxnLst/>
                <a:rect l="l" t="t" r="r" b="b"/>
                <a:pathLst>
                  <a:path w="31819" h="63662" extrusionOk="0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780" name="Google Shape;1780;p35"/>
            <p:cNvGrpSpPr/>
            <p:nvPr/>
          </p:nvGrpSpPr>
          <p:grpSpPr>
            <a:xfrm rot="-3828478" flipH="1">
              <a:off x="7664496" y="-324322"/>
              <a:ext cx="2244432" cy="2193641"/>
              <a:chOff x="-623774" y="407959"/>
              <a:chExt cx="2317309" cy="2264556"/>
            </a:xfrm>
          </p:grpSpPr>
          <p:grpSp>
            <p:nvGrpSpPr>
              <p:cNvPr id="1781" name="Google Shape;1781;p35"/>
              <p:cNvGrpSpPr/>
              <p:nvPr/>
            </p:nvGrpSpPr>
            <p:grpSpPr>
              <a:xfrm rot="1413719">
                <a:off x="-360763" y="695549"/>
                <a:ext cx="1791287" cy="1689375"/>
                <a:chOff x="-2055400" y="3174000"/>
                <a:chExt cx="1520600" cy="1434200"/>
              </a:xfrm>
            </p:grpSpPr>
            <p:sp>
              <p:nvSpPr>
                <p:cNvPr id="1782" name="Google Shape;1782;p35"/>
                <p:cNvSpPr/>
                <p:nvPr/>
              </p:nvSpPr>
              <p:spPr>
                <a:xfrm>
                  <a:off x="-2007975" y="3215025"/>
                  <a:ext cx="147317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27" h="55727" extrusionOk="0">
                      <a:moveTo>
                        <a:pt x="49062" y="0"/>
                      </a:moveTo>
                      <a:cubicBezTo>
                        <a:pt x="48551" y="0"/>
                        <a:pt x="48041" y="36"/>
                        <a:pt x="47542" y="108"/>
                      </a:cubicBezTo>
                      <a:cubicBezTo>
                        <a:pt x="43618" y="698"/>
                        <a:pt x="40182" y="3005"/>
                        <a:pt x="37054" y="5441"/>
                      </a:cubicBezTo>
                      <a:cubicBezTo>
                        <a:pt x="28669" y="11980"/>
                        <a:pt x="21566" y="19955"/>
                        <a:pt x="15489" y="28674"/>
                      </a:cubicBezTo>
                      <a:cubicBezTo>
                        <a:pt x="13386" y="31725"/>
                        <a:pt x="11591" y="33828"/>
                        <a:pt x="9309" y="36725"/>
                      </a:cubicBezTo>
                      <a:cubicBezTo>
                        <a:pt x="4366" y="43026"/>
                        <a:pt x="2390" y="53266"/>
                        <a:pt x="9" y="55718"/>
                      </a:cubicBezTo>
                      <a:lnTo>
                        <a:pt x="9" y="55718"/>
                      </a:lnTo>
                      <a:cubicBezTo>
                        <a:pt x="12574" y="42822"/>
                        <a:pt x="31237" y="29697"/>
                        <a:pt x="46849" y="20724"/>
                      </a:cubicBezTo>
                      <a:cubicBezTo>
                        <a:pt x="49901" y="18981"/>
                        <a:pt x="53055" y="17237"/>
                        <a:pt x="55363" y="14596"/>
                      </a:cubicBezTo>
                      <a:cubicBezTo>
                        <a:pt x="57645" y="11955"/>
                        <a:pt x="58927" y="8083"/>
                        <a:pt x="57542" y="4852"/>
                      </a:cubicBezTo>
                      <a:cubicBezTo>
                        <a:pt x="56177" y="1674"/>
                        <a:pt x="52567" y="0"/>
                        <a:pt x="49062" y="0"/>
                      </a:cubicBezTo>
                      <a:close/>
                      <a:moveTo>
                        <a:pt x="9" y="55718"/>
                      </a:moveTo>
                      <a:lnTo>
                        <a:pt x="9" y="55718"/>
                      </a:lnTo>
                      <a:cubicBezTo>
                        <a:pt x="6" y="55720"/>
                        <a:pt x="4" y="55723"/>
                        <a:pt x="1" y="55726"/>
                      </a:cubicBezTo>
                      <a:cubicBezTo>
                        <a:pt x="4" y="55723"/>
                        <a:pt x="6" y="55720"/>
                        <a:pt x="9" y="5571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783" name="Google Shape;1783;p35"/>
                <p:cNvSpPr/>
                <p:nvPr/>
              </p:nvSpPr>
              <p:spPr>
                <a:xfrm>
                  <a:off x="-2055400" y="3174000"/>
                  <a:ext cx="147252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01" h="55727" extrusionOk="0">
                      <a:moveTo>
                        <a:pt x="49036" y="0"/>
                      </a:moveTo>
                      <a:cubicBezTo>
                        <a:pt x="48525" y="0"/>
                        <a:pt x="48015" y="36"/>
                        <a:pt x="47516" y="108"/>
                      </a:cubicBezTo>
                      <a:cubicBezTo>
                        <a:pt x="43592" y="697"/>
                        <a:pt x="40156" y="3005"/>
                        <a:pt x="37028" y="5441"/>
                      </a:cubicBezTo>
                      <a:lnTo>
                        <a:pt x="37053" y="5441"/>
                      </a:lnTo>
                      <a:cubicBezTo>
                        <a:pt x="28643" y="11980"/>
                        <a:pt x="21540" y="19955"/>
                        <a:pt x="15488" y="28673"/>
                      </a:cubicBezTo>
                      <a:cubicBezTo>
                        <a:pt x="13386" y="31725"/>
                        <a:pt x="11565" y="33828"/>
                        <a:pt x="9283" y="36725"/>
                      </a:cubicBezTo>
                      <a:cubicBezTo>
                        <a:pt x="4334" y="43033"/>
                        <a:pt x="2359" y="53290"/>
                        <a:pt x="0" y="55726"/>
                      </a:cubicBezTo>
                      <a:cubicBezTo>
                        <a:pt x="12565" y="42828"/>
                        <a:pt x="31207" y="29699"/>
                        <a:pt x="46823" y="20724"/>
                      </a:cubicBezTo>
                      <a:cubicBezTo>
                        <a:pt x="49875" y="18981"/>
                        <a:pt x="53029" y="17237"/>
                        <a:pt x="55336" y="14596"/>
                      </a:cubicBezTo>
                      <a:cubicBezTo>
                        <a:pt x="57619" y="11955"/>
                        <a:pt x="58901" y="8083"/>
                        <a:pt x="57516" y="4852"/>
                      </a:cubicBezTo>
                      <a:cubicBezTo>
                        <a:pt x="56151" y="1674"/>
                        <a:pt x="52541" y="0"/>
                        <a:pt x="4903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784" name="Google Shape;1784;p35"/>
                <p:cNvSpPr/>
                <p:nvPr/>
              </p:nvSpPr>
              <p:spPr>
                <a:xfrm>
                  <a:off x="-1083325" y="3219875"/>
                  <a:ext cx="461350" cy="20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54" h="8139" extrusionOk="0">
                      <a:moveTo>
                        <a:pt x="8731" y="282"/>
                      </a:moveTo>
                      <a:cubicBezTo>
                        <a:pt x="8661" y="282"/>
                        <a:pt x="8587" y="347"/>
                        <a:pt x="8607" y="427"/>
                      </a:cubicBezTo>
                      <a:cubicBezTo>
                        <a:pt x="8607" y="452"/>
                        <a:pt x="8633" y="452"/>
                        <a:pt x="8633" y="478"/>
                      </a:cubicBezTo>
                      <a:cubicBezTo>
                        <a:pt x="8669" y="496"/>
                        <a:pt x="8705" y="514"/>
                        <a:pt x="8741" y="514"/>
                      </a:cubicBezTo>
                      <a:cubicBezTo>
                        <a:pt x="8756" y="514"/>
                        <a:pt x="8771" y="511"/>
                        <a:pt x="8786" y="504"/>
                      </a:cubicBezTo>
                      <a:cubicBezTo>
                        <a:pt x="8889" y="452"/>
                        <a:pt x="8889" y="350"/>
                        <a:pt x="8786" y="298"/>
                      </a:cubicBezTo>
                      <a:cubicBezTo>
                        <a:pt x="8770" y="287"/>
                        <a:pt x="8750" y="282"/>
                        <a:pt x="8731" y="282"/>
                      </a:cubicBezTo>
                      <a:close/>
                      <a:moveTo>
                        <a:pt x="11359" y="1"/>
                      </a:moveTo>
                      <a:cubicBezTo>
                        <a:pt x="11294" y="1"/>
                        <a:pt x="11229" y="21"/>
                        <a:pt x="11171" y="68"/>
                      </a:cubicBezTo>
                      <a:cubicBezTo>
                        <a:pt x="11120" y="119"/>
                        <a:pt x="11094" y="145"/>
                        <a:pt x="11069" y="196"/>
                      </a:cubicBezTo>
                      <a:cubicBezTo>
                        <a:pt x="10992" y="375"/>
                        <a:pt x="11017" y="581"/>
                        <a:pt x="11145" y="709"/>
                      </a:cubicBezTo>
                      <a:cubicBezTo>
                        <a:pt x="11221" y="785"/>
                        <a:pt x="11314" y="819"/>
                        <a:pt x="11405" y="819"/>
                      </a:cubicBezTo>
                      <a:cubicBezTo>
                        <a:pt x="11590" y="819"/>
                        <a:pt x="11769" y="676"/>
                        <a:pt x="11787" y="452"/>
                      </a:cubicBezTo>
                      <a:cubicBezTo>
                        <a:pt x="11806" y="234"/>
                        <a:pt x="11581" y="1"/>
                        <a:pt x="11359" y="1"/>
                      </a:cubicBezTo>
                      <a:close/>
                      <a:moveTo>
                        <a:pt x="14759" y="611"/>
                      </a:moveTo>
                      <a:cubicBezTo>
                        <a:pt x="14635" y="611"/>
                        <a:pt x="14488" y="737"/>
                        <a:pt x="14530" y="863"/>
                      </a:cubicBezTo>
                      <a:cubicBezTo>
                        <a:pt x="14530" y="888"/>
                        <a:pt x="14556" y="914"/>
                        <a:pt x="14556" y="940"/>
                      </a:cubicBezTo>
                      <a:cubicBezTo>
                        <a:pt x="14606" y="989"/>
                        <a:pt x="14666" y="1017"/>
                        <a:pt x="14730" y="1017"/>
                      </a:cubicBezTo>
                      <a:cubicBezTo>
                        <a:pt x="14765" y="1017"/>
                        <a:pt x="14802" y="1009"/>
                        <a:pt x="14838" y="991"/>
                      </a:cubicBezTo>
                      <a:cubicBezTo>
                        <a:pt x="14992" y="914"/>
                        <a:pt x="14992" y="709"/>
                        <a:pt x="14838" y="632"/>
                      </a:cubicBezTo>
                      <a:cubicBezTo>
                        <a:pt x="14814" y="618"/>
                        <a:pt x="14787" y="611"/>
                        <a:pt x="14759" y="611"/>
                      </a:cubicBezTo>
                      <a:close/>
                      <a:moveTo>
                        <a:pt x="7128" y="1616"/>
                      </a:moveTo>
                      <a:cubicBezTo>
                        <a:pt x="7063" y="1616"/>
                        <a:pt x="6998" y="1637"/>
                        <a:pt x="6940" y="1683"/>
                      </a:cubicBezTo>
                      <a:cubicBezTo>
                        <a:pt x="6889" y="1709"/>
                        <a:pt x="6863" y="1760"/>
                        <a:pt x="6838" y="1811"/>
                      </a:cubicBezTo>
                      <a:cubicBezTo>
                        <a:pt x="6761" y="1965"/>
                        <a:pt x="6786" y="2170"/>
                        <a:pt x="6914" y="2324"/>
                      </a:cubicBezTo>
                      <a:cubicBezTo>
                        <a:pt x="6987" y="2389"/>
                        <a:pt x="7075" y="2418"/>
                        <a:pt x="7161" y="2418"/>
                      </a:cubicBezTo>
                      <a:cubicBezTo>
                        <a:pt x="7351" y="2418"/>
                        <a:pt x="7538" y="2279"/>
                        <a:pt x="7556" y="2068"/>
                      </a:cubicBezTo>
                      <a:cubicBezTo>
                        <a:pt x="7575" y="1850"/>
                        <a:pt x="7350" y="1616"/>
                        <a:pt x="7128" y="1616"/>
                      </a:cubicBezTo>
                      <a:close/>
                      <a:moveTo>
                        <a:pt x="4071" y="2071"/>
                      </a:moveTo>
                      <a:cubicBezTo>
                        <a:pt x="3935" y="2071"/>
                        <a:pt x="3797" y="2181"/>
                        <a:pt x="3837" y="2324"/>
                      </a:cubicBezTo>
                      <a:cubicBezTo>
                        <a:pt x="3863" y="2350"/>
                        <a:pt x="3863" y="2376"/>
                        <a:pt x="3889" y="2401"/>
                      </a:cubicBezTo>
                      <a:cubicBezTo>
                        <a:pt x="3938" y="2451"/>
                        <a:pt x="3999" y="2479"/>
                        <a:pt x="4063" y="2479"/>
                      </a:cubicBezTo>
                      <a:cubicBezTo>
                        <a:pt x="4098" y="2479"/>
                        <a:pt x="4134" y="2471"/>
                        <a:pt x="4171" y="2452"/>
                      </a:cubicBezTo>
                      <a:cubicBezTo>
                        <a:pt x="4325" y="2376"/>
                        <a:pt x="4325" y="2170"/>
                        <a:pt x="4171" y="2093"/>
                      </a:cubicBezTo>
                      <a:cubicBezTo>
                        <a:pt x="4140" y="2078"/>
                        <a:pt x="4105" y="2071"/>
                        <a:pt x="4071" y="2071"/>
                      </a:cubicBezTo>
                      <a:close/>
                      <a:moveTo>
                        <a:pt x="13880" y="2168"/>
                      </a:moveTo>
                      <a:cubicBezTo>
                        <a:pt x="13496" y="2168"/>
                        <a:pt x="13071" y="2519"/>
                        <a:pt x="13197" y="2940"/>
                      </a:cubicBezTo>
                      <a:lnTo>
                        <a:pt x="13171" y="2914"/>
                      </a:lnTo>
                      <a:lnTo>
                        <a:pt x="13171" y="2914"/>
                      </a:lnTo>
                      <a:cubicBezTo>
                        <a:pt x="13197" y="3017"/>
                        <a:pt x="13248" y="3068"/>
                        <a:pt x="13299" y="3145"/>
                      </a:cubicBezTo>
                      <a:cubicBezTo>
                        <a:pt x="13438" y="3300"/>
                        <a:pt x="13634" y="3386"/>
                        <a:pt x="13834" y="3386"/>
                      </a:cubicBezTo>
                      <a:cubicBezTo>
                        <a:pt x="13931" y="3386"/>
                        <a:pt x="14028" y="3366"/>
                        <a:pt x="14120" y="3324"/>
                      </a:cubicBezTo>
                      <a:cubicBezTo>
                        <a:pt x="14582" y="3119"/>
                        <a:pt x="14582" y="2452"/>
                        <a:pt x="14120" y="2222"/>
                      </a:cubicBezTo>
                      <a:cubicBezTo>
                        <a:pt x="14046" y="2185"/>
                        <a:pt x="13964" y="2168"/>
                        <a:pt x="13880" y="2168"/>
                      </a:cubicBezTo>
                      <a:close/>
                      <a:moveTo>
                        <a:pt x="11052" y="2873"/>
                      </a:moveTo>
                      <a:cubicBezTo>
                        <a:pt x="10986" y="2873"/>
                        <a:pt x="10922" y="2893"/>
                        <a:pt x="10863" y="2940"/>
                      </a:cubicBezTo>
                      <a:cubicBezTo>
                        <a:pt x="10812" y="2965"/>
                        <a:pt x="10786" y="3017"/>
                        <a:pt x="10761" y="3068"/>
                      </a:cubicBezTo>
                      <a:cubicBezTo>
                        <a:pt x="10658" y="3222"/>
                        <a:pt x="10710" y="3427"/>
                        <a:pt x="10838" y="3581"/>
                      </a:cubicBezTo>
                      <a:cubicBezTo>
                        <a:pt x="10910" y="3645"/>
                        <a:pt x="10998" y="3674"/>
                        <a:pt x="11085" y="3674"/>
                      </a:cubicBezTo>
                      <a:cubicBezTo>
                        <a:pt x="11275" y="3674"/>
                        <a:pt x="11461" y="3535"/>
                        <a:pt x="11479" y="3324"/>
                      </a:cubicBezTo>
                      <a:cubicBezTo>
                        <a:pt x="11499" y="3106"/>
                        <a:pt x="11273" y="2873"/>
                        <a:pt x="11052" y="2873"/>
                      </a:cubicBezTo>
                      <a:close/>
                      <a:moveTo>
                        <a:pt x="16379" y="3486"/>
                      </a:moveTo>
                      <a:cubicBezTo>
                        <a:pt x="16118" y="3486"/>
                        <a:pt x="15832" y="3726"/>
                        <a:pt x="15915" y="4017"/>
                      </a:cubicBezTo>
                      <a:cubicBezTo>
                        <a:pt x="15915" y="4068"/>
                        <a:pt x="15941" y="4119"/>
                        <a:pt x="15992" y="4170"/>
                      </a:cubicBezTo>
                      <a:cubicBezTo>
                        <a:pt x="16098" y="4277"/>
                        <a:pt x="16241" y="4334"/>
                        <a:pt x="16378" y="4334"/>
                      </a:cubicBezTo>
                      <a:cubicBezTo>
                        <a:pt x="16440" y="4334"/>
                        <a:pt x="16500" y="4323"/>
                        <a:pt x="16556" y="4299"/>
                      </a:cubicBezTo>
                      <a:cubicBezTo>
                        <a:pt x="16889" y="4145"/>
                        <a:pt x="16889" y="3683"/>
                        <a:pt x="16556" y="3529"/>
                      </a:cubicBezTo>
                      <a:cubicBezTo>
                        <a:pt x="16502" y="3500"/>
                        <a:pt x="16441" y="3486"/>
                        <a:pt x="16379" y="3486"/>
                      </a:cubicBezTo>
                      <a:close/>
                      <a:moveTo>
                        <a:pt x="4904" y="3922"/>
                      </a:moveTo>
                      <a:cubicBezTo>
                        <a:pt x="4663" y="3922"/>
                        <a:pt x="4396" y="4153"/>
                        <a:pt x="4478" y="4401"/>
                      </a:cubicBezTo>
                      <a:cubicBezTo>
                        <a:pt x="4478" y="4453"/>
                        <a:pt x="4504" y="4504"/>
                        <a:pt x="4555" y="4529"/>
                      </a:cubicBezTo>
                      <a:cubicBezTo>
                        <a:pt x="4644" y="4636"/>
                        <a:pt x="4769" y="4693"/>
                        <a:pt x="4897" y="4693"/>
                      </a:cubicBezTo>
                      <a:cubicBezTo>
                        <a:pt x="4955" y="4693"/>
                        <a:pt x="5013" y="4681"/>
                        <a:pt x="5068" y="4658"/>
                      </a:cubicBezTo>
                      <a:cubicBezTo>
                        <a:pt x="5376" y="4529"/>
                        <a:pt x="5376" y="4094"/>
                        <a:pt x="5068" y="3965"/>
                      </a:cubicBezTo>
                      <a:cubicBezTo>
                        <a:pt x="5018" y="3935"/>
                        <a:pt x="4962" y="3922"/>
                        <a:pt x="4904" y="3922"/>
                      </a:cubicBezTo>
                      <a:close/>
                      <a:moveTo>
                        <a:pt x="9543" y="4424"/>
                      </a:moveTo>
                      <a:cubicBezTo>
                        <a:pt x="9154" y="4424"/>
                        <a:pt x="8716" y="4772"/>
                        <a:pt x="8863" y="5171"/>
                      </a:cubicBezTo>
                      <a:lnTo>
                        <a:pt x="8838" y="5171"/>
                      </a:lnTo>
                      <a:cubicBezTo>
                        <a:pt x="8863" y="5247"/>
                        <a:pt x="8915" y="5324"/>
                        <a:pt x="8966" y="5376"/>
                      </a:cubicBezTo>
                      <a:cubicBezTo>
                        <a:pt x="9111" y="5539"/>
                        <a:pt x="9321" y="5625"/>
                        <a:pt x="9531" y="5625"/>
                      </a:cubicBezTo>
                      <a:cubicBezTo>
                        <a:pt x="9617" y="5625"/>
                        <a:pt x="9704" y="5611"/>
                        <a:pt x="9786" y="5581"/>
                      </a:cubicBezTo>
                      <a:cubicBezTo>
                        <a:pt x="10248" y="5350"/>
                        <a:pt x="10248" y="4709"/>
                        <a:pt x="9786" y="4478"/>
                      </a:cubicBezTo>
                      <a:cubicBezTo>
                        <a:pt x="9712" y="4441"/>
                        <a:pt x="9629" y="4424"/>
                        <a:pt x="9543" y="4424"/>
                      </a:cubicBezTo>
                      <a:close/>
                      <a:moveTo>
                        <a:pt x="803" y="4566"/>
                      </a:moveTo>
                      <a:cubicBezTo>
                        <a:pt x="420" y="4566"/>
                        <a:pt x="1" y="4912"/>
                        <a:pt x="145" y="5324"/>
                      </a:cubicBezTo>
                      <a:lnTo>
                        <a:pt x="119" y="5324"/>
                      </a:lnTo>
                      <a:cubicBezTo>
                        <a:pt x="145" y="5401"/>
                        <a:pt x="196" y="5478"/>
                        <a:pt x="247" y="5530"/>
                      </a:cubicBezTo>
                      <a:cubicBezTo>
                        <a:pt x="393" y="5693"/>
                        <a:pt x="602" y="5779"/>
                        <a:pt x="812" y="5779"/>
                      </a:cubicBezTo>
                      <a:cubicBezTo>
                        <a:pt x="899" y="5779"/>
                        <a:pt x="986" y="5765"/>
                        <a:pt x="1068" y="5735"/>
                      </a:cubicBezTo>
                      <a:cubicBezTo>
                        <a:pt x="1530" y="5504"/>
                        <a:pt x="1530" y="4837"/>
                        <a:pt x="1068" y="4632"/>
                      </a:cubicBezTo>
                      <a:cubicBezTo>
                        <a:pt x="988" y="4587"/>
                        <a:pt x="896" y="4566"/>
                        <a:pt x="803" y="4566"/>
                      </a:cubicBezTo>
                      <a:close/>
                      <a:moveTo>
                        <a:pt x="15597" y="5507"/>
                      </a:moveTo>
                      <a:cubicBezTo>
                        <a:pt x="15474" y="5507"/>
                        <a:pt x="15336" y="5617"/>
                        <a:pt x="15376" y="5760"/>
                      </a:cubicBezTo>
                      <a:cubicBezTo>
                        <a:pt x="15376" y="5786"/>
                        <a:pt x="15402" y="5812"/>
                        <a:pt x="15428" y="5837"/>
                      </a:cubicBezTo>
                      <a:cubicBezTo>
                        <a:pt x="15461" y="5887"/>
                        <a:pt x="15515" y="5915"/>
                        <a:pt x="15577" y="5915"/>
                      </a:cubicBezTo>
                      <a:cubicBezTo>
                        <a:pt x="15612" y="5915"/>
                        <a:pt x="15648" y="5907"/>
                        <a:pt x="15684" y="5889"/>
                      </a:cubicBezTo>
                      <a:cubicBezTo>
                        <a:pt x="15838" y="5812"/>
                        <a:pt x="15838" y="5606"/>
                        <a:pt x="15684" y="5530"/>
                      </a:cubicBezTo>
                      <a:cubicBezTo>
                        <a:pt x="15658" y="5514"/>
                        <a:pt x="15628" y="5507"/>
                        <a:pt x="15597" y="5507"/>
                      </a:cubicBezTo>
                      <a:close/>
                      <a:moveTo>
                        <a:pt x="6804" y="5935"/>
                      </a:moveTo>
                      <a:cubicBezTo>
                        <a:pt x="6729" y="5935"/>
                        <a:pt x="6636" y="6001"/>
                        <a:pt x="6658" y="6068"/>
                      </a:cubicBezTo>
                      <a:cubicBezTo>
                        <a:pt x="6658" y="6094"/>
                        <a:pt x="6684" y="6094"/>
                        <a:pt x="6684" y="6119"/>
                      </a:cubicBezTo>
                      <a:cubicBezTo>
                        <a:pt x="6702" y="6137"/>
                        <a:pt x="6746" y="6156"/>
                        <a:pt x="6788" y="6156"/>
                      </a:cubicBezTo>
                      <a:cubicBezTo>
                        <a:pt x="6805" y="6156"/>
                        <a:pt x="6823" y="6152"/>
                        <a:pt x="6838" y="6145"/>
                      </a:cubicBezTo>
                      <a:cubicBezTo>
                        <a:pt x="6914" y="6119"/>
                        <a:pt x="6914" y="5991"/>
                        <a:pt x="6838" y="5940"/>
                      </a:cubicBezTo>
                      <a:cubicBezTo>
                        <a:pt x="6827" y="5936"/>
                        <a:pt x="6816" y="5935"/>
                        <a:pt x="6804" y="5935"/>
                      </a:cubicBezTo>
                      <a:close/>
                      <a:moveTo>
                        <a:pt x="17748" y="6091"/>
                      </a:moveTo>
                      <a:cubicBezTo>
                        <a:pt x="17360" y="6091"/>
                        <a:pt x="16922" y="6438"/>
                        <a:pt x="17069" y="6837"/>
                      </a:cubicBezTo>
                      <a:lnTo>
                        <a:pt x="17043" y="6837"/>
                      </a:lnTo>
                      <a:cubicBezTo>
                        <a:pt x="17069" y="6914"/>
                        <a:pt x="17120" y="6991"/>
                        <a:pt x="17171" y="7068"/>
                      </a:cubicBezTo>
                      <a:cubicBezTo>
                        <a:pt x="17310" y="7224"/>
                        <a:pt x="17506" y="7309"/>
                        <a:pt x="17706" y="7309"/>
                      </a:cubicBezTo>
                      <a:cubicBezTo>
                        <a:pt x="17803" y="7309"/>
                        <a:pt x="17900" y="7289"/>
                        <a:pt x="17992" y="7248"/>
                      </a:cubicBezTo>
                      <a:cubicBezTo>
                        <a:pt x="18454" y="7042"/>
                        <a:pt x="18454" y="6376"/>
                        <a:pt x="17992" y="6145"/>
                      </a:cubicBezTo>
                      <a:cubicBezTo>
                        <a:pt x="17918" y="6108"/>
                        <a:pt x="17834" y="6091"/>
                        <a:pt x="17748" y="6091"/>
                      </a:cubicBezTo>
                      <a:close/>
                      <a:moveTo>
                        <a:pt x="8075" y="7152"/>
                      </a:moveTo>
                      <a:cubicBezTo>
                        <a:pt x="8008" y="7152"/>
                        <a:pt x="7944" y="7173"/>
                        <a:pt x="7889" y="7222"/>
                      </a:cubicBezTo>
                      <a:lnTo>
                        <a:pt x="7863" y="7222"/>
                      </a:lnTo>
                      <a:cubicBezTo>
                        <a:pt x="7838" y="7248"/>
                        <a:pt x="7812" y="7273"/>
                        <a:pt x="7786" y="7324"/>
                      </a:cubicBezTo>
                      <a:cubicBezTo>
                        <a:pt x="7684" y="7504"/>
                        <a:pt x="7709" y="7709"/>
                        <a:pt x="7838" y="7837"/>
                      </a:cubicBezTo>
                      <a:cubicBezTo>
                        <a:pt x="7923" y="7914"/>
                        <a:pt x="8023" y="7948"/>
                        <a:pt x="8118" y="7948"/>
                      </a:cubicBezTo>
                      <a:cubicBezTo>
                        <a:pt x="8308" y="7948"/>
                        <a:pt x="8479" y="7812"/>
                        <a:pt x="8479" y="7607"/>
                      </a:cubicBezTo>
                      <a:cubicBezTo>
                        <a:pt x="8518" y="7372"/>
                        <a:pt x="8288" y="7152"/>
                        <a:pt x="8075" y="7152"/>
                      </a:cubicBezTo>
                      <a:close/>
                      <a:moveTo>
                        <a:pt x="4203" y="6925"/>
                      </a:moveTo>
                      <a:cubicBezTo>
                        <a:pt x="3813" y="6925"/>
                        <a:pt x="3406" y="7271"/>
                        <a:pt x="3530" y="7683"/>
                      </a:cubicBezTo>
                      <a:cubicBezTo>
                        <a:pt x="3555" y="7760"/>
                        <a:pt x="3607" y="7837"/>
                        <a:pt x="3658" y="7889"/>
                      </a:cubicBezTo>
                      <a:cubicBezTo>
                        <a:pt x="3803" y="8052"/>
                        <a:pt x="4013" y="8138"/>
                        <a:pt x="4223" y="8138"/>
                      </a:cubicBezTo>
                      <a:cubicBezTo>
                        <a:pt x="4309" y="8138"/>
                        <a:pt x="4396" y="8124"/>
                        <a:pt x="4478" y="8094"/>
                      </a:cubicBezTo>
                      <a:cubicBezTo>
                        <a:pt x="4940" y="7863"/>
                        <a:pt x="4940" y="7196"/>
                        <a:pt x="4478" y="6991"/>
                      </a:cubicBezTo>
                      <a:cubicBezTo>
                        <a:pt x="4393" y="6946"/>
                        <a:pt x="4299" y="6925"/>
                        <a:pt x="4203" y="69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785" name="Google Shape;1785;p35"/>
              <p:cNvSpPr/>
              <p:nvPr/>
            </p:nvSpPr>
            <p:spPr>
              <a:xfrm rot="1413719">
                <a:off x="-379186" y="861403"/>
                <a:ext cx="1464476" cy="1377667"/>
              </a:xfrm>
              <a:custGeom>
                <a:avLst/>
                <a:gdLst/>
                <a:ahLst/>
                <a:cxnLst/>
                <a:rect l="l" t="t" r="r" b="b"/>
                <a:pathLst>
                  <a:path w="49727" h="46783" extrusionOk="0">
                    <a:moveTo>
                      <a:pt x="49209" y="0"/>
                    </a:moveTo>
                    <a:cubicBezTo>
                      <a:pt x="49160" y="0"/>
                      <a:pt x="49108" y="11"/>
                      <a:pt x="49055" y="36"/>
                    </a:cubicBezTo>
                    <a:cubicBezTo>
                      <a:pt x="34592" y="8729"/>
                      <a:pt x="14361" y="23807"/>
                      <a:pt x="180" y="46218"/>
                    </a:cubicBezTo>
                    <a:cubicBezTo>
                      <a:pt x="1" y="46449"/>
                      <a:pt x="206" y="46782"/>
                      <a:pt x="488" y="46782"/>
                    </a:cubicBezTo>
                    <a:cubicBezTo>
                      <a:pt x="616" y="46782"/>
                      <a:pt x="744" y="46705"/>
                      <a:pt x="796" y="46603"/>
                    </a:cubicBezTo>
                    <a:cubicBezTo>
                      <a:pt x="14899" y="24320"/>
                      <a:pt x="35028" y="9319"/>
                      <a:pt x="49439" y="677"/>
                    </a:cubicBezTo>
                    <a:cubicBezTo>
                      <a:pt x="49727" y="434"/>
                      <a:pt x="49519" y="0"/>
                      <a:pt x="492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786" name="Google Shape;1786;p35"/>
          <p:cNvGrpSpPr/>
          <p:nvPr/>
        </p:nvGrpSpPr>
        <p:grpSpPr>
          <a:xfrm rot="10424794">
            <a:off x="10496146" y="-640419"/>
            <a:ext cx="2802652" cy="2235188"/>
            <a:chOff x="-874852" y="3661982"/>
            <a:chExt cx="2044303" cy="1580085"/>
          </a:xfrm>
        </p:grpSpPr>
        <p:grpSp>
          <p:nvGrpSpPr>
            <p:cNvPr id="1787" name="Google Shape;1787;p35"/>
            <p:cNvGrpSpPr/>
            <p:nvPr/>
          </p:nvGrpSpPr>
          <p:grpSpPr>
            <a:xfrm rot="5249857" flipH="1">
              <a:off x="48808" y="4095917"/>
              <a:ext cx="537972" cy="1681428"/>
              <a:chOff x="-1858600" y="2385325"/>
              <a:chExt cx="523125" cy="1635025"/>
            </a:xfrm>
          </p:grpSpPr>
          <p:sp>
            <p:nvSpPr>
              <p:cNvPr id="1788" name="Google Shape;1788;p35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789" name="Google Shape;1789;p35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790" name="Google Shape;1790;p35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791" name="Google Shape;1791;p35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792" name="Google Shape;1792;p35"/>
            <p:cNvGrpSpPr/>
            <p:nvPr/>
          </p:nvGrpSpPr>
          <p:grpSpPr>
            <a:xfrm rot="5249857" flipH="1">
              <a:off x="-340747" y="3668895"/>
              <a:ext cx="1062060" cy="1858361"/>
              <a:chOff x="-1779100" y="2408800"/>
              <a:chExt cx="1032750" cy="1807075"/>
            </a:xfrm>
          </p:grpSpPr>
          <p:sp>
            <p:nvSpPr>
              <p:cNvPr id="1793" name="Google Shape;1793;p35"/>
              <p:cNvSpPr/>
              <p:nvPr/>
            </p:nvSpPr>
            <p:spPr>
              <a:xfrm>
                <a:off x="-1779100" y="2498825"/>
                <a:ext cx="1032750" cy="1717050"/>
              </a:xfrm>
              <a:custGeom>
                <a:avLst/>
                <a:gdLst/>
                <a:ahLst/>
                <a:cxnLst/>
                <a:rect l="l" t="t" r="r" b="b"/>
                <a:pathLst>
                  <a:path w="41310" h="68682" extrusionOk="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794" name="Google Shape;1794;p35"/>
              <p:cNvSpPr/>
              <p:nvPr/>
            </p:nvSpPr>
            <p:spPr>
              <a:xfrm>
                <a:off x="-1776550" y="2408800"/>
                <a:ext cx="973150" cy="1753225"/>
              </a:xfrm>
              <a:custGeom>
                <a:avLst/>
                <a:gdLst/>
                <a:ahLst/>
                <a:cxnLst/>
                <a:rect l="l" t="t" r="r" b="b"/>
                <a:pathLst>
                  <a:path w="38926" h="70129" extrusionOk="0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795" name="Google Shape;1795;p35"/>
              <p:cNvSpPr/>
              <p:nvPr/>
            </p:nvSpPr>
            <p:spPr>
              <a:xfrm>
                <a:off x="-1311125" y="2430900"/>
                <a:ext cx="402150" cy="319125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2765" extrusionOk="0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796" name="Google Shape;1796;p35"/>
              <p:cNvSpPr/>
              <p:nvPr/>
            </p:nvSpPr>
            <p:spPr>
              <a:xfrm>
                <a:off x="-1775275" y="2546100"/>
                <a:ext cx="795475" cy="1591550"/>
              </a:xfrm>
              <a:custGeom>
                <a:avLst/>
                <a:gdLst/>
                <a:ahLst/>
                <a:cxnLst/>
                <a:rect l="l" t="t" r="r" b="b"/>
                <a:pathLst>
                  <a:path w="31819" h="63662" extrusionOk="0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797" name="Google Shape;1797;p35"/>
            <p:cNvGrpSpPr/>
            <p:nvPr/>
          </p:nvGrpSpPr>
          <p:grpSpPr>
            <a:xfrm rot="2700000" flipH="1">
              <a:off x="-365668" y="3606652"/>
              <a:ext cx="531184" cy="1660213"/>
              <a:chOff x="-1858600" y="2385325"/>
              <a:chExt cx="523125" cy="1635025"/>
            </a:xfrm>
          </p:grpSpPr>
          <p:sp>
            <p:nvSpPr>
              <p:cNvPr id="1798" name="Google Shape;1798;p35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799" name="Google Shape;1799;p35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00" name="Google Shape;1800;p35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01" name="Google Shape;1801;p35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802" name="Google Shape;1802;p35"/>
          <p:cNvGrpSpPr/>
          <p:nvPr/>
        </p:nvGrpSpPr>
        <p:grpSpPr>
          <a:xfrm rot="5170076">
            <a:off x="10330203" y="5272232"/>
            <a:ext cx="2436828" cy="2564984"/>
            <a:chOff x="1526600" y="450800"/>
            <a:chExt cx="4540675" cy="4779475"/>
          </a:xfrm>
        </p:grpSpPr>
        <p:sp>
          <p:nvSpPr>
            <p:cNvPr id="1803" name="Google Shape;1803;p35"/>
            <p:cNvSpPr/>
            <p:nvPr/>
          </p:nvSpPr>
          <p:spPr>
            <a:xfrm>
              <a:off x="1610100" y="473575"/>
              <a:ext cx="4457175" cy="4689450"/>
            </a:xfrm>
            <a:custGeom>
              <a:avLst/>
              <a:gdLst/>
              <a:ahLst/>
              <a:cxnLst/>
              <a:rect l="l" t="t" r="r" b="b"/>
              <a:pathLst>
                <a:path w="178287" h="187578" extrusionOk="0">
                  <a:moveTo>
                    <a:pt x="95602" y="1"/>
                  </a:moveTo>
                  <a:cubicBezTo>
                    <a:pt x="95141" y="1"/>
                    <a:pt x="94676" y="129"/>
                    <a:pt x="94258" y="394"/>
                  </a:cubicBezTo>
                  <a:lnTo>
                    <a:pt x="0" y="63859"/>
                  </a:lnTo>
                  <a:lnTo>
                    <a:pt x="79645" y="185257"/>
                  </a:lnTo>
                  <a:cubicBezTo>
                    <a:pt x="80631" y="186769"/>
                    <a:pt x="82280" y="187578"/>
                    <a:pt x="83965" y="187578"/>
                  </a:cubicBezTo>
                  <a:cubicBezTo>
                    <a:pt x="84955" y="187578"/>
                    <a:pt x="85959" y="187298"/>
                    <a:pt x="86847" y="186719"/>
                  </a:cubicBezTo>
                  <a:lnTo>
                    <a:pt x="176826" y="126176"/>
                  </a:lnTo>
                  <a:cubicBezTo>
                    <a:pt x="177974" y="125393"/>
                    <a:pt x="178287" y="123880"/>
                    <a:pt x="177504" y="122732"/>
                  </a:cubicBezTo>
                  <a:lnTo>
                    <a:pt x="97703" y="1125"/>
                  </a:lnTo>
                  <a:cubicBezTo>
                    <a:pt x="97205" y="394"/>
                    <a:pt x="96410" y="1"/>
                    <a:pt x="95602" y="1"/>
                  </a:cubicBezTo>
                  <a:close/>
                </a:path>
              </a:pathLst>
            </a:custGeom>
            <a:solidFill>
              <a:srgbClr val="119B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04" name="Google Shape;1804;p35"/>
            <p:cNvSpPr/>
            <p:nvPr/>
          </p:nvSpPr>
          <p:spPr>
            <a:xfrm>
              <a:off x="1616625" y="450800"/>
              <a:ext cx="4391950" cy="4645025"/>
            </a:xfrm>
            <a:custGeom>
              <a:avLst/>
              <a:gdLst/>
              <a:ahLst/>
              <a:cxnLst/>
              <a:rect l="l" t="t" r="r" b="b"/>
              <a:pathLst>
                <a:path w="175678" h="185801" extrusionOk="0">
                  <a:moveTo>
                    <a:pt x="93162" y="0"/>
                  </a:moveTo>
                  <a:lnTo>
                    <a:pt x="0" y="61587"/>
                  </a:lnTo>
                  <a:lnTo>
                    <a:pt x="80323" y="184028"/>
                  </a:lnTo>
                  <a:cubicBezTo>
                    <a:pt x="81085" y="185187"/>
                    <a:pt x="82329" y="185800"/>
                    <a:pt x="83604" y="185800"/>
                  </a:cubicBezTo>
                  <a:cubicBezTo>
                    <a:pt x="84339" y="185800"/>
                    <a:pt x="85083" y="185597"/>
                    <a:pt x="85751" y="185177"/>
                  </a:cubicBezTo>
                  <a:lnTo>
                    <a:pt x="175677" y="125782"/>
                  </a:lnTo>
                  <a:lnTo>
                    <a:pt x="9316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05" name="Google Shape;1805;p35"/>
            <p:cNvSpPr/>
            <p:nvPr/>
          </p:nvSpPr>
          <p:spPr>
            <a:xfrm>
              <a:off x="3931325" y="462525"/>
              <a:ext cx="2064200" cy="3145900"/>
            </a:xfrm>
            <a:custGeom>
              <a:avLst/>
              <a:gdLst/>
              <a:ahLst/>
              <a:cxnLst/>
              <a:rect l="l" t="t" r="r" b="b"/>
              <a:pathLst>
                <a:path w="82568" h="125836" fill="none" extrusionOk="0">
                  <a:moveTo>
                    <a:pt x="0" y="1"/>
                  </a:moveTo>
                  <a:lnTo>
                    <a:pt x="82567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06" name="Google Shape;1806;p35"/>
            <p:cNvSpPr/>
            <p:nvPr/>
          </p:nvSpPr>
          <p:spPr>
            <a:xfrm>
              <a:off x="3898700" y="482100"/>
              <a:ext cx="2065500" cy="3145900"/>
            </a:xfrm>
            <a:custGeom>
              <a:avLst/>
              <a:gdLst/>
              <a:ahLst/>
              <a:cxnLst/>
              <a:rect l="l" t="t" r="r" b="b"/>
              <a:pathLst>
                <a:path w="82620" h="125836" fill="none" extrusionOk="0">
                  <a:moveTo>
                    <a:pt x="1" y="1"/>
                  </a:moveTo>
                  <a:lnTo>
                    <a:pt x="82620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07" name="Google Shape;1807;p35"/>
            <p:cNvSpPr/>
            <p:nvPr/>
          </p:nvSpPr>
          <p:spPr>
            <a:xfrm>
              <a:off x="3742125" y="4138150"/>
              <a:ext cx="842925" cy="1092125"/>
            </a:xfrm>
            <a:custGeom>
              <a:avLst/>
              <a:gdLst/>
              <a:ahLst/>
              <a:cxnLst/>
              <a:rect l="l" t="t" r="r" b="b"/>
              <a:pathLst>
                <a:path w="33717" h="43685" extrusionOk="0">
                  <a:moveTo>
                    <a:pt x="9604" y="0"/>
                  </a:moveTo>
                  <a:lnTo>
                    <a:pt x="1" y="6159"/>
                  </a:lnTo>
                  <a:lnTo>
                    <a:pt x="24113" y="43685"/>
                  </a:lnTo>
                  <a:lnTo>
                    <a:pt x="25679" y="35595"/>
                  </a:lnTo>
                  <a:lnTo>
                    <a:pt x="33716" y="37526"/>
                  </a:lnTo>
                  <a:lnTo>
                    <a:pt x="96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08" name="Google Shape;1808;p35"/>
            <p:cNvSpPr/>
            <p:nvPr/>
          </p:nvSpPr>
          <p:spPr>
            <a:xfrm>
              <a:off x="1526600" y="464775"/>
              <a:ext cx="4343675" cy="4627200"/>
            </a:xfrm>
            <a:custGeom>
              <a:avLst/>
              <a:gdLst/>
              <a:ahLst/>
              <a:cxnLst/>
              <a:rect l="l" t="t" r="r" b="b"/>
              <a:pathLst>
                <a:path w="173747" h="185088" extrusionOk="0">
                  <a:moveTo>
                    <a:pt x="91115" y="1"/>
                  </a:moveTo>
                  <a:cubicBezTo>
                    <a:pt x="90634" y="1"/>
                    <a:pt x="90147" y="140"/>
                    <a:pt x="89718" y="433"/>
                  </a:cubicBezTo>
                  <a:lnTo>
                    <a:pt x="0" y="59357"/>
                  </a:lnTo>
                  <a:lnTo>
                    <a:pt x="82515" y="185087"/>
                  </a:lnTo>
                  <a:lnTo>
                    <a:pt x="172285" y="126163"/>
                  </a:lnTo>
                  <a:cubicBezTo>
                    <a:pt x="173433" y="125380"/>
                    <a:pt x="173746" y="123866"/>
                    <a:pt x="172963" y="122718"/>
                  </a:cubicBezTo>
                  <a:lnTo>
                    <a:pt x="93162" y="1111"/>
                  </a:lnTo>
                  <a:cubicBezTo>
                    <a:pt x="92705" y="392"/>
                    <a:pt x="91920" y="1"/>
                    <a:pt x="91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09" name="Google Shape;1809;p35"/>
            <p:cNvSpPr/>
            <p:nvPr/>
          </p:nvSpPr>
          <p:spPr>
            <a:xfrm>
              <a:off x="1636200" y="1843000"/>
              <a:ext cx="2130750" cy="3199400"/>
            </a:xfrm>
            <a:custGeom>
              <a:avLst/>
              <a:gdLst/>
              <a:ahLst/>
              <a:cxnLst/>
              <a:rect l="l" t="t" r="r" b="b"/>
              <a:pathLst>
                <a:path w="85230" h="127976" extrusionOk="0">
                  <a:moveTo>
                    <a:pt x="2506" y="1"/>
                  </a:moveTo>
                  <a:lnTo>
                    <a:pt x="0" y="1619"/>
                  </a:lnTo>
                  <a:lnTo>
                    <a:pt x="82724" y="127975"/>
                  </a:lnTo>
                  <a:lnTo>
                    <a:pt x="85229" y="126357"/>
                  </a:lnTo>
                  <a:lnTo>
                    <a:pt x="25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10" name="Google Shape;1810;p35"/>
            <p:cNvSpPr/>
            <p:nvPr/>
          </p:nvSpPr>
          <p:spPr>
            <a:xfrm>
              <a:off x="2647400" y="1567700"/>
              <a:ext cx="2116400" cy="2399550"/>
            </a:xfrm>
            <a:custGeom>
              <a:avLst/>
              <a:gdLst/>
              <a:ahLst/>
              <a:cxnLst/>
              <a:rect l="l" t="t" r="r" b="b"/>
              <a:pathLst>
                <a:path w="84656" h="95982" fill="none" extrusionOk="0">
                  <a:moveTo>
                    <a:pt x="82777" y="71347"/>
                  </a:moveTo>
                  <a:cubicBezTo>
                    <a:pt x="82777" y="69937"/>
                    <a:pt x="83507" y="68633"/>
                    <a:pt x="84656" y="67850"/>
                  </a:cubicBezTo>
                  <a:lnTo>
                    <a:pt x="40919" y="1201"/>
                  </a:lnTo>
                  <a:cubicBezTo>
                    <a:pt x="38988" y="2453"/>
                    <a:pt x="36431" y="1932"/>
                    <a:pt x="35178" y="0"/>
                  </a:cubicBezTo>
                  <a:lnTo>
                    <a:pt x="1149" y="22286"/>
                  </a:lnTo>
                  <a:cubicBezTo>
                    <a:pt x="2454" y="24217"/>
                    <a:pt x="1932" y="26827"/>
                    <a:pt x="1" y="28080"/>
                  </a:cubicBezTo>
                  <a:lnTo>
                    <a:pt x="43737" y="94729"/>
                  </a:lnTo>
                  <a:cubicBezTo>
                    <a:pt x="45668" y="93476"/>
                    <a:pt x="48226" y="94050"/>
                    <a:pt x="49478" y="95981"/>
                  </a:cubicBezTo>
                  <a:lnTo>
                    <a:pt x="83455" y="73643"/>
                  </a:lnTo>
                  <a:cubicBezTo>
                    <a:pt x="82985" y="72965"/>
                    <a:pt x="82777" y="72182"/>
                    <a:pt x="82777" y="71347"/>
                  </a:cubicBezTo>
                  <a:close/>
                </a:path>
              </a:pathLst>
            </a:custGeom>
            <a:solidFill>
              <a:schemeClr val="lt1"/>
            </a:solidFill>
            <a:ln w="14350" cap="flat" cmpd="sng">
              <a:solidFill>
                <a:schemeClr val="lt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939547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2" name="Google Shape;1812;p3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75466" y="-36433"/>
            <a:ext cx="12342935" cy="700533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13" name="Google Shape;1813;p36"/>
          <p:cNvGrpSpPr/>
          <p:nvPr/>
        </p:nvGrpSpPr>
        <p:grpSpPr>
          <a:xfrm rot="-1529531" flipH="1">
            <a:off x="-1273305" y="-845404"/>
            <a:ext cx="3658412" cy="3599552"/>
            <a:chOff x="7235149" y="-718650"/>
            <a:chExt cx="3031064" cy="2982297"/>
          </a:xfrm>
        </p:grpSpPr>
        <p:grpSp>
          <p:nvGrpSpPr>
            <p:cNvPr id="1814" name="Google Shape;1814;p36"/>
            <p:cNvGrpSpPr/>
            <p:nvPr/>
          </p:nvGrpSpPr>
          <p:grpSpPr>
            <a:xfrm rot="-4962260" flipH="1">
              <a:off x="7958573" y="-653239"/>
              <a:ext cx="596905" cy="1865484"/>
              <a:chOff x="-1858600" y="2385325"/>
              <a:chExt cx="523125" cy="1635025"/>
            </a:xfrm>
          </p:grpSpPr>
          <p:sp>
            <p:nvSpPr>
              <p:cNvPr id="1815" name="Google Shape;1815;p36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16" name="Google Shape;1816;p36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17" name="Google Shape;1817;p36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18" name="Google Shape;1818;p36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819" name="Google Shape;1819;p36"/>
            <p:cNvGrpSpPr/>
            <p:nvPr/>
          </p:nvGrpSpPr>
          <p:grpSpPr>
            <a:xfrm rot="-4962260" flipH="1">
              <a:off x="7743302" y="-357136"/>
              <a:ext cx="1178407" cy="2061785"/>
              <a:chOff x="-1779100" y="2408800"/>
              <a:chExt cx="1032750" cy="1807075"/>
            </a:xfrm>
          </p:grpSpPr>
          <p:sp>
            <p:nvSpPr>
              <p:cNvPr id="1820" name="Google Shape;1820;p36"/>
              <p:cNvSpPr/>
              <p:nvPr/>
            </p:nvSpPr>
            <p:spPr>
              <a:xfrm>
                <a:off x="-1779100" y="2498825"/>
                <a:ext cx="1032750" cy="1717050"/>
              </a:xfrm>
              <a:custGeom>
                <a:avLst/>
                <a:gdLst/>
                <a:ahLst/>
                <a:cxnLst/>
                <a:rect l="l" t="t" r="r" b="b"/>
                <a:pathLst>
                  <a:path w="41310" h="68682" extrusionOk="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21" name="Google Shape;1821;p36"/>
              <p:cNvSpPr/>
              <p:nvPr/>
            </p:nvSpPr>
            <p:spPr>
              <a:xfrm>
                <a:off x="-1776550" y="2408800"/>
                <a:ext cx="973150" cy="1753225"/>
              </a:xfrm>
              <a:custGeom>
                <a:avLst/>
                <a:gdLst/>
                <a:ahLst/>
                <a:cxnLst/>
                <a:rect l="l" t="t" r="r" b="b"/>
                <a:pathLst>
                  <a:path w="38926" h="70129" extrusionOk="0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22" name="Google Shape;1822;p36"/>
              <p:cNvSpPr/>
              <p:nvPr/>
            </p:nvSpPr>
            <p:spPr>
              <a:xfrm>
                <a:off x="-1311125" y="2430900"/>
                <a:ext cx="402150" cy="319125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2765" extrusionOk="0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23" name="Google Shape;1823;p36"/>
              <p:cNvSpPr/>
              <p:nvPr/>
            </p:nvSpPr>
            <p:spPr>
              <a:xfrm>
                <a:off x="-1775275" y="2546100"/>
                <a:ext cx="795475" cy="1591550"/>
              </a:xfrm>
              <a:custGeom>
                <a:avLst/>
                <a:gdLst/>
                <a:ahLst/>
                <a:cxnLst/>
                <a:rect l="l" t="t" r="r" b="b"/>
                <a:pathLst>
                  <a:path w="31819" h="63662" extrusionOk="0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824" name="Google Shape;1824;p36"/>
            <p:cNvGrpSpPr/>
            <p:nvPr/>
          </p:nvGrpSpPr>
          <p:grpSpPr>
            <a:xfrm rot="-3828478" flipH="1">
              <a:off x="7664496" y="-324322"/>
              <a:ext cx="2244432" cy="2193641"/>
              <a:chOff x="-623774" y="407959"/>
              <a:chExt cx="2317309" cy="2264556"/>
            </a:xfrm>
          </p:grpSpPr>
          <p:grpSp>
            <p:nvGrpSpPr>
              <p:cNvPr id="1825" name="Google Shape;1825;p36"/>
              <p:cNvGrpSpPr/>
              <p:nvPr/>
            </p:nvGrpSpPr>
            <p:grpSpPr>
              <a:xfrm rot="1413719">
                <a:off x="-360763" y="695549"/>
                <a:ext cx="1791287" cy="1689375"/>
                <a:chOff x="-2055400" y="3174000"/>
                <a:chExt cx="1520600" cy="1434200"/>
              </a:xfrm>
            </p:grpSpPr>
            <p:sp>
              <p:nvSpPr>
                <p:cNvPr id="1826" name="Google Shape;1826;p36"/>
                <p:cNvSpPr/>
                <p:nvPr/>
              </p:nvSpPr>
              <p:spPr>
                <a:xfrm>
                  <a:off x="-2007975" y="3215025"/>
                  <a:ext cx="147317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27" h="55727" extrusionOk="0">
                      <a:moveTo>
                        <a:pt x="49062" y="0"/>
                      </a:moveTo>
                      <a:cubicBezTo>
                        <a:pt x="48551" y="0"/>
                        <a:pt x="48041" y="36"/>
                        <a:pt x="47542" y="108"/>
                      </a:cubicBezTo>
                      <a:cubicBezTo>
                        <a:pt x="43618" y="698"/>
                        <a:pt x="40182" y="3005"/>
                        <a:pt x="37054" y="5441"/>
                      </a:cubicBezTo>
                      <a:cubicBezTo>
                        <a:pt x="28669" y="11980"/>
                        <a:pt x="21566" y="19955"/>
                        <a:pt x="15489" y="28674"/>
                      </a:cubicBezTo>
                      <a:cubicBezTo>
                        <a:pt x="13386" y="31725"/>
                        <a:pt x="11591" y="33828"/>
                        <a:pt x="9309" y="36725"/>
                      </a:cubicBezTo>
                      <a:cubicBezTo>
                        <a:pt x="4366" y="43026"/>
                        <a:pt x="2390" y="53266"/>
                        <a:pt x="9" y="55718"/>
                      </a:cubicBezTo>
                      <a:lnTo>
                        <a:pt x="9" y="55718"/>
                      </a:lnTo>
                      <a:cubicBezTo>
                        <a:pt x="12574" y="42822"/>
                        <a:pt x="31237" y="29697"/>
                        <a:pt x="46849" y="20724"/>
                      </a:cubicBezTo>
                      <a:cubicBezTo>
                        <a:pt x="49901" y="18981"/>
                        <a:pt x="53055" y="17237"/>
                        <a:pt x="55363" y="14596"/>
                      </a:cubicBezTo>
                      <a:cubicBezTo>
                        <a:pt x="57645" y="11955"/>
                        <a:pt x="58927" y="8083"/>
                        <a:pt x="57542" y="4852"/>
                      </a:cubicBezTo>
                      <a:cubicBezTo>
                        <a:pt x="56177" y="1674"/>
                        <a:pt x="52567" y="0"/>
                        <a:pt x="49062" y="0"/>
                      </a:cubicBezTo>
                      <a:close/>
                      <a:moveTo>
                        <a:pt x="9" y="55718"/>
                      </a:moveTo>
                      <a:lnTo>
                        <a:pt x="9" y="55718"/>
                      </a:lnTo>
                      <a:cubicBezTo>
                        <a:pt x="6" y="55720"/>
                        <a:pt x="4" y="55723"/>
                        <a:pt x="1" y="55726"/>
                      </a:cubicBezTo>
                      <a:cubicBezTo>
                        <a:pt x="4" y="55723"/>
                        <a:pt x="6" y="55720"/>
                        <a:pt x="9" y="5571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827" name="Google Shape;1827;p36"/>
                <p:cNvSpPr/>
                <p:nvPr/>
              </p:nvSpPr>
              <p:spPr>
                <a:xfrm>
                  <a:off x="-2055400" y="3174000"/>
                  <a:ext cx="147252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01" h="55727" extrusionOk="0">
                      <a:moveTo>
                        <a:pt x="49036" y="0"/>
                      </a:moveTo>
                      <a:cubicBezTo>
                        <a:pt x="48525" y="0"/>
                        <a:pt x="48015" y="36"/>
                        <a:pt x="47516" y="108"/>
                      </a:cubicBezTo>
                      <a:cubicBezTo>
                        <a:pt x="43592" y="697"/>
                        <a:pt x="40156" y="3005"/>
                        <a:pt x="37028" y="5441"/>
                      </a:cubicBezTo>
                      <a:lnTo>
                        <a:pt x="37053" y="5441"/>
                      </a:lnTo>
                      <a:cubicBezTo>
                        <a:pt x="28643" y="11980"/>
                        <a:pt x="21540" y="19955"/>
                        <a:pt x="15488" y="28673"/>
                      </a:cubicBezTo>
                      <a:cubicBezTo>
                        <a:pt x="13386" y="31725"/>
                        <a:pt x="11565" y="33828"/>
                        <a:pt x="9283" y="36725"/>
                      </a:cubicBezTo>
                      <a:cubicBezTo>
                        <a:pt x="4334" y="43033"/>
                        <a:pt x="2359" y="53290"/>
                        <a:pt x="0" y="55726"/>
                      </a:cubicBezTo>
                      <a:cubicBezTo>
                        <a:pt x="12565" y="42828"/>
                        <a:pt x="31207" y="29699"/>
                        <a:pt x="46823" y="20724"/>
                      </a:cubicBezTo>
                      <a:cubicBezTo>
                        <a:pt x="49875" y="18981"/>
                        <a:pt x="53029" y="17237"/>
                        <a:pt x="55336" y="14596"/>
                      </a:cubicBezTo>
                      <a:cubicBezTo>
                        <a:pt x="57619" y="11955"/>
                        <a:pt x="58901" y="8083"/>
                        <a:pt x="57516" y="4852"/>
                      </a:cubicBezTo>
                      <a:cubicBezTo>
                        <a:pt x="56151" y="1674"/>
                        <a:pt x="52541" y="0"/>
                        <a:pt x="4903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828" name="Google Shape;1828;p36"/>
                <p:cNvSpPr/>
                <p:nvPr/>
              </p:nvSpPr>
              <p:spPr>
                <a:xfrm>
                  <a:off x="-1083325" y="3219875"/>
                  <a:ext cx="461350" cy="20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54" h="8139" extrusionOk="0">
                      <a:moveTo>
                        <a:pt x="8731" y="282"/>
                      </a:moveTo>
                      <a:cubicBezTo>
                        <a:pt x="8661" y="282"/>
                        <a:pt x="8587" y="347"/>
                        <a:pt x="8607" y="427"/>
                      </a:cubicBezTo>
                      <a:cubicBezTo>
                        <a:pt x="8607" y="452"/>
                        <a:pt x="8633" y="452"/>
                        <a:pt x="8633" y="478"/>
                      </a:cubicBezTo>
                      <a:cubicBezTo>
                        <a:pt x="8669" y="496"/>
                        <a:pt x="8705" y="514"/>
                        <a:pt x="8741" y="514"/>
                      </a:cubicBezTo>
                      <a:cubicBezTo>
                        <a:pt x="8756" y="514"/>
                        <a:pt x="8771" y="511"/>
                        <a:pt x="8786" y="504"/>
                      </a:cubicBezTo>
                      <a:cubicBezTo>
                        <a:pt x="8889" y="452"/>
                        <a:pt x="8889" y="350"/>
                        <a:pt x="8786" y="298"/>
                      </a:cubicBezTo>
                      <a:cubicBezTo>
                        <a:pt x="8770" y="287"/>
                        <a:pt x="8750" y="282"/>
                        <a:pt x="8731" y="282"/>
                      </a:cubicBezTo>
                      <a:close/>
                      <a:moveTo>
                        <a:pt x="11359" y="1"/>
                      </a:moveTo>
                      <a:cubicBezTo>
                        <a:pt x="11294" y="1"/>
                        <a:pt x="11229" y="21"/>
                        <a:pt x="11171" y="68"/>
                      </a:cubicBezTo>
                      <a:cubicBezTo>
                        <a:pt x="11120" y="119"/>
                        <a:pt x="11094" y="145"/>
                        <a:pt x="11069" y="196"/>
                      </a:cubicBezTo>
                      <a:cubicBezTo>
                        <a:pt x="10992" y="375"/>
                        <a:pt x="11017" y="581"/>
                        <a:pt x="11145" y="709"/>
                      </a:cubicBezTo>
                      <a:cubicBezTo>
                        <a:pt x="11221" y="785"/>
                        <a:pt x="11314" y="819"/>
                        <a:pt x="11405" y="819"/>
                      </a:cubicBezTo>
                      <a:cubicBezTo>
                        <a:pt x="11590" y="819"/>
                        <a:pt x="11769" y="676"/>
                        <a:pt x="11787" y="452"/>
                      </a:cubicBezTo>
                      <a:cubicBezTo>
                        <a:pt x="11806" y="234"/>
                        <a:pt x="11581" y="1"/>
                        <a:pt x="11359" y="1"/>
                      </a:cubicBezTo>
                      <a:close/>
                      <a:moveTo>
                        <a:pt x="14759" y="611"/>
                      </a:moveTo>
                      <a:cubicBezTo>
                        <a:pt x="14635" y="611"/>
                        <a:pt x="14488" y="737"/>
                        <a:pt x="14530" y="863"/>
                      </a:cubicBezTo>
                      <a:cubicBezTo>
                        <a:pt x="14530" y="888"/>
                        <a:pt x="14556" y="914"/>
                        <a:pt x="14556" y="940"/>
                      </a:cubicBezTo>
                      <a:cubicBezTo>
                        <a:pt x="14606" y="989"/>
                        <a:pt x="14666" y="1017"/>
                        <a:pt x="14730" y="1017"/>
                      </a:cubicBezTo>
                      <a:cubicBezTo>
                        <a:pt x="14765" y="1017"/>
                        <a:pt x="14802" y="1009"/>
                        <a:pt x="14838" y="991"/>
                      </a:cubicBezTo>
                      <a:cubicBezTo>
                        <a:pt x="14992" y="914"/>
                        <a:pt x="14992" y="709"/>
                        <a:pt x="14838" y="632"/>
                      </a:cubicBezTo>
                      <a:cubicBezTo>
                        <a:pt x="14814" y="618"/>
                        <a:pt x="14787" y="611"/>
                        <a:pt x="14759" y="611"/>
                      </a:cubicBezTo>
                      <a:close/>
                      <a:moveTo>
                        <a:pt x="7128" y="1616"/>
                      </a:moveTo>
                      <a:cubicBezTo>
                        <a:pt x="7063" y="1616"/>
                        <a:pt x="6998" y="1637"/>
                        <a:pt x="6940" y="1683"/>
                      </a:cubicBezTo>
                      <a:cubicBezTo>
                        <a:pt x="6889" y="1709"/>
                        <a:pt x="6863" y="1760"/>
                        <a:pt x="6838" y="1811"/>
                      </a:cubicBezTo>
                      <a:cubicBezTo>
                        <a:pt x="6761" y="1965"/>
                        <a:pt x="6786" y="2170"/>
                        <a:pt x="6914" y="2324"/>
                      </a:cubicBezTo>
                      <a:cubicBezTo>
                        <a:pt x="6987" y="2389"/>
                        <a:pt x="7075" y="2418"/>
                        <a:pt x="7161" y="2418"/>
                      </a:cubicBezTo>
                      <a:cubicBezTo>
                        <a:pt x="7351" y="2418"/>
                        <a:pt x="7538" y="2279"/>
                        <a:pt x="7556" y="2068"/>
                      </a:cubicBezTo>
                      <a:cubicBezTo>
                        <a:pt x="7575" y="1850"/>
                        <a:pt x="7350" y="1616"/>
                        <a:pt x="7128" y="1616"/>
                      </a:cubicBezTo>
                      <a:close/>
                      <a:moveTo>
                        <a:pt x="4071" y="2071"/>
                      </a:moveTo>
                      <a:cubicBezTo>
                        <a:pt x="3935" y="2071"/>
                        <a:pt x="3797" y="2181"/>
                        <a:pt x="3837" y="2324"/>
                      </a:cubicBezTo>
                      <a:cubicBezTo>
                        <a:pt x="3863" y="2350"/>
                        <a:pt x="3863" y="2376"/>
                        <a:pt x="3889" y="2401"/>
                      </a:cubicBezTo>
                      <a:cubicBezTo>
                        <a:pt x="3938" y="2451"/>
                        <a:pt x="3999" y="2479"/>
                        <a:pt x="4063" y="2479"/>
                      </a:cubicBezTo>
                      <a:cubicBezTo>
                        <a:pt x="4098" y="2479"/>
                        <a:pt x="4134" y="2471"/>
                        <a:pt x="4171" y="2452"/>
                      </a:cubicBezTo>
                      <a:cubicBezTo>
                        <a:pt x="4325" y="2376"/>
                        <a:pt x="4325" y="2170"/>
                        <a:pt x="4171" y="2093"/>
                      </a:cubicBezTo>
                      <a:cubicBezTo>
                        <a:pt x="4140" y="2078"/>
                        <a:pt x="4105" y="2071"/>
                        <a:pt x="4071" y="2071"/>
                      </a:cubicBezTo>
                      <a:close/>
                      <a:moveTo>
                        <a:pt x="13880" y="2168"/>
                      </a:moveTo>
                      <a:cubicBezTo>
                        <a:pt x="13496" y="2168"/>
                        <a:pt x="13071" y="2519"/>
                        <a:pt x="13197" y="2940"/>
                      </a:cubicBezTo>
                      <a:lnTo>
                        <a:pt x="13171" y="2914"/>
                      </a:lnTo>
                      <a:lnTo>
                        <a:pt x="13171" y="2914"/>
                      </a:lnTo>
                      <a:cubicBezTo>
                        <a:pt x="13197" y="3017"/>
                        <a:pt x="13248" y="3068"/>
                        <a:pt x="13299" y="3145"/>
                      </a:cubicBezTo>
                      <a:cubicBezTo>
                        <a:pt x="13438" y="3300"/>
                        <a:pt x="13634" y="3386"/>
                        <a:pt x="13834" y="3386"/>
                      </a:cubicBezTo>
                      <a:cubicBezTo>
                        <a:pt x="13931" y="3386"/>
                        <a:pt x="14028" y="3366"/>
                        <a:pt x="14120" y="3324"/>
                      </a:cubicBezTo>
                      <a:cubicBezTo>
                        <a:pt x="14582" y="3119"/>
                        <a:pt x="14582" y="2452"/>
                        <a:pt x="14120" y="2222"/>
                      </a:cubicBezTo>
                      <a:cubicBezTo>
                        <a:pt x="14046" y="2185"/>
                        <a:pt x="13964" y="2168"/>
                        <a:pt x="13880" y="2168"/>
                      </a:cubicBezTo>
                      <a:close/>
                      <a:moveTo>
                        <a:pt x="11052" y="2873"/>
                      </a:moveTo>
                      <a:cubicBezTo>
                        <a:pt x="10986" y="2873"/>
                        <a:pt x="10922" y="2893"/>
                        <a:pt x="10863" y="2940"/>
                      </a:cubicBezTo>
                      <a:cubicBezTo>
                        <a:pt x="10812" y="2965"/>
                        <a:pt x="10786" y="3017"/>
                        <a:pt x="10761" y="3068"/>
                      </a:cubicBezTo>
                      <a:cubicBezTo>
                        <a:pt x="10658" y="3222"/>
                        <a:pt x="10710" y="3427"/>
                        <a:pt x="10838" y="3581"/>
                      </a:cubicBezTo>
                      <a:cubicBezTo>
                        <a:pt x="10910" y="3645"/>
                        <a:pt x="10998" y="3674"/>
                        <a:pt x="11085" y="3674"/>
                      </a:cubicBezTo>
                      <a:cubicBezTo>
                        <a:pt x="11275" y="3674"/>
                        <a:pt x="11461" y="3535"/>
                        <a:pt x="11479" y="3324"/>
                      </a:cubicBezTo>
                      <a:cubicBezTo>
                        <a:pt x="11499" y="3106"/>
                        <a:pt x="11273" y="2873"/>
                        <a:pt x="11052" y="2873"/>
                      </a:cubicBezTo>
                      <a:close/>
                      <a:moveTo>
                        <a:pt x="16379" y="3486"/>
                      </a:moveTo>
                      <a:cubicBezTo>
                        <a:pt x="16118" y="3486"/>
                        <a:pt x="15832" y="3726"/>
                        <a:pt x="15915" y="4017"/>
                      </a:cubicBezTo>
                      <a:cubicBezTo>
                        <a:pt x="15915" y="4068"/>
                        <a:pt x="15941" y="4119"/>
                        <a:pt x="15992" y="4170"/>
                      </a:cubicBezTo>
                      <a:cubicBezTo>
                        <a:pt x="16098" y="4277"/>
                        <a:pt x="16241" y="4334"/>
                        <a:pt x="16378" y="4334"/>
                      </a:cubicBezTo>
                      <a:cubicBezTo>
                        <a:pt x="16440" y="4334"/>
                        <a:pt x="16500" y="4323"/>
                        <a:pt x="16556" y="4299"/>
                      </a:cubicBezTo>
                      <a:cubicBezTo>
                        <a:pt x="16889" y="4145"/>
                        <a:pt x="16889" y="3683"/>
                        <a:pt x="16556" y="3529"/>
                      </a:cubicBezTo>
                      <a:cubicBezTo>
                        <a:pt x="16502" y="3500"/>
                        <a:pt x="16441" y="3486"/>
                        <a:pt x="16379" y="3486"/>
                      </a:cubicBezTo>
                      <a:close/>
                      <a:moveTo>
                        <a:pt x="4904" y="3922"/>
                      </a:moveTo>
                      <a:cubicBezTo>
                        <a:pt x="4663" y="3922"/>
                        <a:pt x="4396" y="4153"/>
                        <a:pt x="4478" y="4401"/>
                      </a:cubicBezTo>
                      <a:cubicBezTo>
                        <a:pt x="4478" y="4453"/>
                        <a:pt x="4504" y="4504"/>
                        <a:pt x="4555" y="4529"/>
                      </a:cubicBezTo>
                      <a:cubicBezTo>
                        <a:pt x="4644" y="4636"/>
                        <a:pt x="4769" y="4693"/>
                        <a:pt x="4897" y="4693"/>
                      </a:cubicBezTo>
                      <a:cubicBezTo>
                        <a:pt x="4955" y="4693"/>
                        <a:pt x="5013" y="4681"/>
                        <a:pt x="5068" y="4658"/>
                      </a:cubicBezTo>
                      <a:cubicBezTo>
                        <a:pt x="5376" y="4529"/>
                        <a:pt x="5376" y="4094"/>
                        <a:pt x="5068" y="3965"/>
                      </a:cubicBezTo>
                      <a:cubicBezTo>
                        <a:pt x="5018" y="3935"/>
                        <a:pt x="4962" y="3922"/>
                        <a:pt x="4904" y="3922"/>
                      </a:cubicBezTo>
                      <a:close/>
                      <a:moveTo>
                        <a:pt x="9543" y="4424"/>
                      </a:moveTo>
                      <a:cubicBezTo>
                        <a:pt x="9154" y="4424"/>
                        <a:pt x="8716" y="4772"/>
                        <a:pt x="8863" y="5171"/>
                      </a:cubicBezTo>
                      <a:lnTo>
                        <a:pt x="8838" y="5171"/>
                      </a:lnTo>
                      <a:cubicBezTo>
                        <a:pt x="8863" y="5247"/>
                        <a:pt x="8915" y="5324"/>
                        <a:pt x="8966" y="5376"/>
                      </a:cubicBezTo>
                      <a:cubicBezTo>
                        <a:pt x="9111" y="5539"/>
                        <a:pt x="9321" y="5625"/>
                        <a:pt x="9531" y="5625"/>
                      </a:cubicBezTo>
                      <a:cubicBezTo>
                        <a:pt x="9617" y="5625"/>
                        <a:pt x="9704" y="5611"/>
                        <a:pt x="9786" y="5581"/>
                      </a:cubicBezTo>
                      <a:cubicBezTo>
                        <a:pt x="10248" y="5350"/>
                        <a:pt x="10248" y="4709"/>
                        <a:pt x="9786" y="4478"/>
                      </a:cubicBezTo>
                      <a:cubicBezTo>
                        <a:pt x="9712" y="4441"/>
                        <a:pt x="9629" y="4424"/>
                        <a:pt x="9543" y="4424"/>
                      </a:cubicBezTo>
                      <a:close/>
                      <a:moveTo>
                        <a:pt x="803" y="4566"/>
                      </a:moveTo>
                      <a:cubicBezTo>
                        <a:pt x="420" y="4566"/>
                        <a:pt x="1" y="4912"/>
                        <a:pt x="145" y="5324"/>
                      </a:cubicBezTo>
                      <a:lnTo>
                        <a:pt x="119" y="5324"/>
                      </a:lnTo>
                      <a:cubicBezTo>
                        <a:pt x="145" y="5401"/>
                        <a:pt x="196" y="5478"/>
                        <a:pt x="247" y="5530"/>
                      </a:cubicBezTo>
                      <a:cubicBezTo>
                        <a:pt x="393" y="5693"/>
                        <a:pt x="602" y="5779"/>
                        <a:pt x="812" y="5779"/>
                      </a:cubicBezTo>
                      <a:cubicBezTo>
                        <a:pt x="899" y="5779"/>
                        <a:pt x="986" y="5765"/>
                        <a:pt x="1068" y="5735"/>
                      </a:cubicBezTo>
                      <a:cubicBezTo>
                        <a:pt x="1530" y="5504"/>
                        <a:pt x="1530" y="4837"/>
                        <a:pt x="1068" y="4632"/>
                      </a:cubicBezTo>
                      <a:cubicBezTo>
                        <a:pt x="988" y="4587"/>
                        <a:pt x="896" y="4566"/>
                        <a:pt x="803" y="4566"/>
                      </a:cubicBezTo>
                      <a:close/>
                      <a:moveTo>
                        <a:pt x="15597" y="5507"/>
                      </a:moveTo>
                      <a:cubicBezTo>
                        <a:pt x="15474" y="5507"/>
                        <a:pt x="15336" y="5617"/>
                        <a:pt x="15376" y="5760"/>
                      </a:cubicBezTo>
                      <a:cubicBezTo>
                        <a:pt x="15376" y="5786"/>
                        <a:pt x="15402" y="5812"/>
                        <a:pt x="15428" y="5837"/>
                      </a:cubicBezTo>
                      <a:cubicBezTo>
                        <a:pt x="15461" y="5887"/>
                        <a:pt x="15515" y="5915"/>
                        <a:pt x="15577" y="5915"/>
                      </a:cubicBezTo>
                      <a:cubicBezTo>
                        <a:pt x="15612" y="5915"/>
                        <a:pt x="15648" y="5907"/>
                        <a:pt x="15684" y="5889"/>
                      </a:cubicBezTo>
                      <a:cubicBezTo>
                        <a:pt x="15838" y="5812"/>
                        <a:pt x="15838" y="5606"/>
                        <a:pt x="15684" y="5530"/>
                      </a:cubicBezTo>
                      <a:cubicBezTo>
                        <a:pt x="15658" y="5514"/>
                        <a:pt x="15628" y="5507"/>
                        <a:pt x="15597" y="5507"/>
                      </a:cubicBezTo>
                      <a:close/>
                      <a:moveTo>
                        <a:pt x="6804" y="5935"/>
                      </a:moveTo>
                      <a:cubicBezTo>
                        <a:pt x="6729" y="5935"/>
                        <a:pt x="6636" y="6001"/>
                        <a:pt x="6658" y="6068"/>
                      </a:cubicBezTo>
                      <a:cubicBezTo>
                        <a:pt x="6658" y="6094"/>
                        <a:pt x="6684" y="6094"/>
                        <a:pt x="6684" y="6119"/>
                      </a:cubicBezTo>
                      <a:cubicBezTo>
                        <a:pt x="6702" y="6137"/>
                        <a:pt x="6746" y="6156"/>
                        <a:pt x="6788" y="6156"/>
                      </a:cubicBezTo>
                      <a:cubicBezTo>
                        <a:pt x="6805" y="6156"/>
                        <a:pt x="6823" y="6152"/>
                        <a:pt x="6838" y="6145"/>
                      </a:cubicBezTo>
                      <a:cubicBezTo>
                        <a:pt x="6914" y="6119"/>
                        <a:pt x="6914" y="5991"/>
                        <a:pt x="6838" y="5940"/>
                      </a:cubicBezTo>
                      <a:cubicBezTo>
                        <a:pt x="6827" y="5936"/>
                        <a:pt x="6816" y="5935"/>
                        <a:pt x="6804" y="5935"/>
                      </a:cubicBezTo>
                      <a:close/>
                      <a:moveTo>
                        <a:pt x="17748" y="6091"/>
                      </a:moveTo>
                      <a:cubicBezTo>
                        <a:pt x="17360" y="6091"/>
                        <a:pt x="16922" y="6438"/>
                        <a:pt x="17069" y="6837"/>
                      </a:cubicBezTo>
                      <a:lnTo>
                        <a:pt x="17043" y="6837"/>
                      </a:lnTo>
                      <a:cubicBezTo>
                        <a:pt x="17069" y="6914"/>
                        <a:pt x="17120" y="6991"/>
                        <a:pt x="17171" y="7068"/>
                      </a:cubicBezTo>
                      <a:cubicBezTo>
                        <a:pt x="17310" y="7224"/>
                        <a:pt x="17506" y="7309"/>
                        <a:pt x="17706" y="7309"/>
                      </a:cubicBezTo>
                      <a:cubicBezTo>
                        <a:pt x="17803" y="7309"/>
                        <a:pt x="17900" y="7289"/>
                        <a:pt x="17992" y="7248"/>
                      </a:cubicBezTo>
                      <a:cubicBezTo>
                        <a:pt x="18454" y="7042"/>
                        <a:pt x="18454" y="6376"/>
                        <a:pt x="17992" y="6145"/>
                      </a:cubicBezTo>
                      <a:cubicBezTo>
                        <a:pt x="17918" y="6108"/>
                        <a:pt x="17834" y="6091"/>
                        <a:pt x="17748" y="6091"/>
                      </a:cubicBezTo>
                      <a:close/>
                      <a:moveTo>
                        <a:pt x="8075" y="7152"/>
                      </a:moveTo>
                      <a:cubicBezTo>
                        <a:pt x="8008" y="7152"/>
                        <a:pt x="7944" y="7173"/>
                        <a:pt x="7889" y="7222"/>
                      </a:cubicBezTo>
                      <a:lnTo>
                        <a:pt x="7863" y="7222"/>
                      </a:lnTo>
                      <a:cubicBezTo>
                        <a:pt x="7838" y="7248"/>
                        <a:pt x="7812" y="7273"/>
                        <a:pt x="7786" y="7324"/>
                      </a:cubicBezTo>
                      <a:cubicBezTo>
                        <a:pt x="7684" y="7504"/>
                        <a:pt x="7709" y="7709"/>
                        <a:pt x="7838" y="7837"/>
                      </a:cubicBezTo>
                      <a:cubicBezTo>
                        <a:pt x="7923" y="7914"/>
                        <a:pt x="8023" y="7948"/>
                        <a:pt x="8118" y="7948"/>
                      </a:cubicBezTo>
                      <a:cubicBezTo>
                        <a:pt x="8308" y="7948"/>
                        <a:pt x="8479" y="7812"/>
                        <a:pt x="8479" y="7607"/>
                      </a:cubicBezTo>
                      <a:cubicBezTo>
                        <a:pt x="8518" y="7372"/>
                        <a:pt x="8288" y="7152"/>
                        <a:pt x="8075" y="7152"/>
                      </a:cubicBezTo>
                      <a:close/>
                      <a:moveTo>
                        <a:pt x="4203" y="6925"/>
                      </a:moveTo>
                      <a:cubicBezTo>
                        <a:pt x="3813" y="6925"/>
                        <a:pt x="3406" y="7271"/>
                        <a:pt x="3530" y="7683"/>
                      </a:cubicBezTo>
                      <a:cubicBezTo>
                        <a:pt x="3555" y="7760"/>
                        <a:pt x="3607" y="7837"/>
                        <a:pt x="3658" y="7889"/>
                      </a:cubicBezTo>
                      <a:cubicBezTo>
                        <a:pt x="3803" y="8052"/>
                        <a:pt x="4013" y="8138"/>
                        <a:pt x="4223" y="8138"/>
                      </a:cubicBezTo>
                      <a:cubicBezTo>
                        <a:pt x="4309" y="8138"/>
                        <a:pt x="4396" y="8124"/>
                        <a:pt x="4478" y="8094"/>
                      </a:cubicBezTo>
                      <a:cubicBezTo>
                        <a:pt x="4940" y="7863"/>
                        <a:pt x="4940" y="7196"/>
                        <a:pt x="4478" y="6991"/>
                      </a:cubicBezTo>
                      <a:cubicBezTo>
                        <a:pt x="4393" y="6946"/>
                        <a:pt x="4299" y="6925"/>
                        <a:pt x="4203" y="69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829" name="Google Shape;1829;p36"/>
              <p:cNvSpPr/>
              <p:nvPr/>
            </p:nvSpPr>
            <p:spPr>
              <a:xfrm rot="1413719">
                <a:off x="-379186" y="861403"/>
                <a:ext cx="1464476" cy="1377667"/>
              </a:xfrm>
              <a:custGeom>
                <a:avLst/>
                <a:gdLst/>
                <a:ahLst/>
                <a:cxnLst/>
                <a:rect l="l" t="t" r="r" b="b"/>
                <a:pathLst>
                  <a:path w="49727" h="46783" extrusionOk="0">
                    <a:moveTo>
                      <a:pt x="49209" y="0"/>
                    </a:moveTo>
                    <a:cubicBezTo>
                      <a:pt x="49160" y="0"/>
                      <a:pt x="49108" y="11"/>
                      <a:pt x="49055" y="36"/>
                    </a:cubicBezTo>
                    <a:cubicBezTo>
                      <a:pt x="34592" y="8729"/>
                      <a:pt x="14361" y="23807"/>
                      <a:pt x="180" y="46218"/>
                    </a:cubicBezTo>
                    <a:cubicBezTo>
                      <a:pt x="1" y="46449"/>
                      <a:pt x="206" y="46782"/>
                      <a:pt x="488" y="46782"/>
                    </a:cubicBezTo>
                    <a:cubicBezTo>
                      <a:pt x="616" y="46782"/>
                      <a:pt x="744" y="46705"/>
                      <a:pt x="796" y="46603"/>
                    </a:cubicBezTo>
                    <a:cubicBezTo>
                      <a:pt x="14899" y="24320"/>
                      <a:pt x="35028" y="9319"/>
                      <a:pt x="49439" y="677"/>
                    </a:cubicBezTo>
                    <a:cubicBezTo>
                      <a:pt x="49727" y="434"/>
                      <a:pt x="49519" y="0"/>
                      <a:pt x="492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830" name="Google Shape;1830;p36"/>
          <p:cNvGrpSpPr/>
          <p:nvPr/>
        </p:nvGrpSpPr>
        <p:grpSpPr>
          <a:xfrm rot="6549583">
            <a:off x="10758871" y="-257570"/>
            <a:ext cx="2474387" cy="2426515"/>
            <a:chOff x="7928300" y="-514224"/>
            <a:chExt cx="1855805" cy="1819900"/>
          </a:xfrm>
        </p:grpSpPr>
        <p:sp>
          <p:nvSpPr>
            <p:cNvPr id="1831" name="Google Shape;1831;p36"/>
            <p:cNvSpPr/>
            <p:nvPr/>
          </p:nvSpPr>
          <p:spPr>
            <a:xfrm>
              <a:off x="7928300" y="-454883"/>
              <a:ext cx="1760560" cy="1748943"/>
            </a:xfrm>
            <a:custGeom>
              <a:avLst/>
              <a:gdLst/>
              <a:ahLst/>
              <a:cxnLst/>
              <a:rect l="l" t="t" r="r" b="b"/>
              <a:pathLst>
                <a:path w="63046" h="62630" extrusionOk="0">
                  <a:moveTo>
                    <a:pt x="36994" y="0"/>
                  </a:moveTo>
                  <a:lnTo>
                    <a:pt x="1035" y="26386"/>
                  </a:lnTo>
                  <a:cubicBezTo>
                    <a:pt x="168" y="27019"/>
                    <a:pt x="1" y="28220"/>
                    <a:pt x="635" y="29088"/>
                  </a:cubicBezTo>
                  <a:lnTo>
                    <a:pt x="24952" y="62245"/>
                  </a:lnTo>
                  <a:cubicBezTo>
                    <a:pt x="25130" y="62501"/>
                    <a:pt x="25412" y="62629"/>
                    <a:pt x="25702" y="62629"/>
                  </a:cubicBezTo>
                  <a:cubicBezTo>
                    <a:pt x="25904" y="62629"/>
                    <a:pt x="26109" y="62568"/>
                    <a:pt x="26286" y="62445"/>
                  </a:cubicBezTo>
                  <a:lnTo>
                    <a:pt x="63046" y="35492"/>
                  </a:lnTo>
                  <a:lnTo>
                    <a:pt x="3699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32" name="Google Shape;1832;p36"/>
            <p:cNvSpPr/>
            <p:nvPr/>
          </p:nvSpPr>
          <p:spPr>
            <a:xfrm>
              <a:off x="7969294" y="272619"/>
              <a:ext cx="748027" cy="970813"/>
            </a:xfrm>
            <a:custGeom>
              <a:avLst/>
              <a:gdLst/>
              <a:ahLst/>
              <a:cxnLst/>
              <a:rect l="l" t="t" r="r" b="b"/>
              <a:pathLst>
                <a:path w="26787" h="34765" extrusionOk="0">
                  <a:moveTo>
                    <a:pt x="2469" y="0"/>
                  </a:moveTo>
                  <a:lnTo>
                    <a:pt x="568" y="1401"/>
                  </a:lnTo>
                  <a:cubicBezTo>
                    <a:pt x="101" y="1768"/>
                    <a:pt x="1" y="2435"/>
                    <a:pt x="368" y="2902"/>
                  </a:cubicBezTo>
                  <a:lnTo>
                    <a:pt x="23417" y="34358"/>
                  </a:lnTo>
                  <a:cubicBezTo>
                    <a:pt x="23622" y="34624"/>
                    <a:pt x="23939" y="34764"/>
                    <a:pt x="24253" y="34764"/>
                  </a:cubicBezTo>
                  <a:cubicBezTo>
                    <a:pt x="24452" y="34764"/>
                    <a:pt x="24650" y="34708"/>
                    <a:pt x="24818" y="34592"/>
                  </a:cubicBezTo>
                  <a:lnTo>
                    <a:pt x="26786" y="33124"/>
                  </a:lnTo>
                  <a:lnTo>
                    <a:pt x="24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33" name="Google Shape;1833;p36"/>
            <p:cNvSpPr/>
            <p:nvPr/>
          </p:nvSpPr>
          <p:spPr>
            <a:xfrm>
              <a:off x="7974879" y="316378"/>
              <a:ext cx="683744" cy="926887"/>
            </a:xfrm>
            <a:custGeom>
              <a:avLst/>
              <a:gdLst/>
              <a:ahLst/>
              <a:cxnLst/>
              <a:rect l="l" t="t" r="r" b="b"/>
              <a:pathLst>
                <a:path w="24485" h="33192" extrusionOk="0">
                  <a:moveTo>
                    <a:pt x="201" y="1"/>
                  </a:moveTo>
                  <a:cubicBezTo>
                    <a:pt x="134" y="101"/>
                    <a:pt x="68" y="201"/>
                    <a:pt x="1" y="334"/>
                  </a:cubicBezTo>
                  <a:lnTo>
                    <a:pt x="24118" y="33191"/>
                  </a:lnTo>
                  <a:cubicBezTo>
                    <a:pt x="24251" y="33191"/>
                    <a:pt x="24385" y="33158"/>
                    <a:pt x="24485" y="33091"/>
                  </a:cubicBezTo>
                  <a:lnTo>
                    <a:pt x="2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34" name="Google Shape;1834;p36"/>
            <p:cNvSpPr/>
            <p:nvPr/>
          </p:nvSpPr>
          <p:spPr>
            <a:xfrm>
              <a:off x="8024251" y="-514224"/>
              <a:ext cx="1757767" cy="1745368"/>
            </a:xfrm>
            <a:custGeom>
              <a:avLst/>
              <a:gdLst/>
              <a:ahLst/>
              <a:cxnLst/>
              <a:rect l="l" t="t" r="r" b="b"/>
              <a:pathLst>
                <a:path w="62946" h="62502" extrusionOk="0">
                  <a:moveTo>
                    <a:pt x="36883" y="0"/>
                  </a:moveTo>
                  <a:cubicBezTo>
                    <a:pt x="36619" y="0"/>
                    <a:pt x="36354" y="83"/>
                    <a:pt x="36127" y="257"/>
                  </a:cubicBezTo>
                  <a:lnTo>
                    <a:pt x="735" y="26209"/>
                  </a:lnTo>
                  <a:cubicBezTo>
                    <a:pt x="134" y="26643"/>
                    <a:pt x="1" y="27477"/>
                    <a:pt x="434" y="28077"/>
                  </a:cubicBezTo>
                  <a:lnTo>
                    <a:pt x="25686" y="62502"/>
                  </a:lnTo>
                  <a:lnTo>
                    <a:pt x="62412" y="35549"/>
                  </a:lnTo>
                  <a:cubicBezTo>
                    <a:pt x="62846" y="35215"/>
                    <a:pt x="62946" y="34615"/>
                    <a:pt x="62612" y="34215"/>
                  </a:cubicBezTo>
                  <a:lnTo>
                    <a:pt x="37928" y="524"/>
                  </a:lnTo>
                  <a:cubicBezTo>
                    <a:pt x="37668" y="184"/>
                    <a:pt x="37277" y="0"/>
                    <a:pt x="368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35" name="Google Shape;1835;p36"/>
            <p:cNvSpPr/>
            <p:nvPr/>
          </p:nvSpPr>
          <p:spPr>
            <a:xfrm>
              <a:off x="8538436" y="77926"/>
              <a:ext cx="581287" cy="715411"/>
            </a:xfrm>
            <a:custGeom>
              <a:avLst/>
              <a:gdLst/>
              <a:ahLst/>
              <a:cxnLst/>
              <a:rect l="l" t="t" r="r" b="b"/>
              <a:pathLst>
                <a:path w="20816" h="25619" fill="none" extrusionOk="0">
                  <a:moveTo>
                    <a:pt x="18047" y="25619"/>
                  </a:moveTo>
                  <a:lnTo>
                    <a:pt x="1" y="1034"/>
                  </a:lnTo>
                  <a:moveTo>
                    <a:pt x="19448" y="24618"/>
                  </a:moveTo>
                  <a:lnTo>
                    <a:pt x="1369" y="0"/>
                  </a:lnTo>
                  <a:moveTo>
                    <a:pt x="20816" y="23584"/>
                  </a:moveTo>
                  <a:lnTo>
                    <a:pt x="4471" y="1301"/>
                  </a:lnTo>
                </a:path>
              </a:pathLst>
            </a:custGeom>
            <a:solidFill>
              <a:schemeClr val="accent4"/>
            </a:solidFill>
            <a:ln w="19050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36" name="Google Shape;1836;p36"/>
            <p:cNvSpPr/>
            <p:nvPr/>
          </p:nvSpPr>
          <p:spPr>
            <a:xfrm>
              <a:off x="8014952" y="272619"/>
              <a:ext cx="702370" cy="942692"/>
            </a:xfrm>
            <a:custGeom>
              <a:avLst/>
              <a:gdLst/>
              <a:ahLst/>
              <a:cxnLst/>
              <a:rect l="l" t="t" r="r" b="b"/>
              <a:pathLst>
                <a:path w="25152" h="33758" extrusionOk="0">
                  <a:moveTo>
                    <a:pt x="834" y="0"/>
                  </a:moveTo>
                  <a:lnTo>
                    <a:pt x="0" y="634"/>
                  </a:lnTo>
                  <a:lnTo>
                    <a:pt x="24318" y="33758"/>
                  </a:lnTo>
                  <a:lnTo>
                    <a:pt x="25151" y="33124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37" name="Google Shape;1837;p36"/>
            <p:cNvSpPr/>
            <p:nvPr/>
          </p:nvSpPr>
          <p:spPr>
            <a:xfrm>
              <a:off x="8435979" y="1124918"/>
              <a:ext cx="204020" cy="180759"/>
            </a:xfrm>
            <a:custGeom>
              <a:avLst/>
              <a:gdLst/>
              <a:ahLst/>
              <a:cxnLst/>
              <a:rect l="l" t="t" r="r" b="b"/>
              <a:pathLst>
                <a:path w="7306" h="6473" extrusionOk="0">
                  <a:moveTo>
                    <a:pt x="5571" y="1"/>
                  </a:moveTo>
                  <a:lnTo>
                    <a:pt x="1" y="4104"/>
                  </a:lnTo>
                  <a:lnTo>
                    <a:pt x="1535" y="4804"/>
                  </a:lnTo>
                  <a:lnTo>
                    <a:pt x="1769" y="6472"/>
                  </a:lnTo>
                  <a:lnTo>
                    <a:pt x="7306" y="2403"/>
                  </a:lnTo>
                  <a:lnTo>
                    <a:pt x="557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38" name="Google Shape;1838;p36"/>
            <p:cNvSpPr/>
            <p:nvPr/>
          </p:nvSpPr>
          <p:spPr>
            <a:xfrm>
              <a:off x="7991662" y="298701"/>
              <a:ext cx="691200" cy="933393"/>
            </a:xfrm>
            <a:custGeom>
              <a:avLst/>
              <a:gdLst/>
              <a:ahLst/>
              <a:cxnLst/>
              <a:rect l="l" t="t" r="r" b="b"/>
              <a:pathLst>
                <a:path w="24752" h="33425" extrusionOk="0">
                  <a:moveTo>
                    <a:pt x="434" y="0"/>
                  </a:moveTo>
                  <a:lnTo>
                    <a:pt x="0" y="300"/>
                  </a:lnTo>
                  <a:lnTo>
                    <a:pt x="24318" y="33424"/>
                  </a:lnTo>
                  <a:lnTo>
                    <a:pt x="24751" y="33090"/>
                  </a:lnTo>
                  <a:lnTo>
                    <a:pt x="43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39" name="Google Shape;1839;p36"/>
            <p:cNvSpPr/>
            <p:nvPr/>
          </p:nvSpPr>
          <p:spPr>
            <a:xfrm>
              <a:off x="8681179" y="383867"/>
              <a:ext cx="1102926" cy="853276"/>
            </a:xfrm>
            <a:custGeom>
              <a:avLst/>
              <a:gdLst/>
              <a:ahLst/>
              <a:cxnLst/>
              <a:rect l="l" t="t" r="r" b="b"/>
              <a:pathLst>
                <a:path w="39496" h="30556" extrusionOk="0">
                  <a:moveTo>
                    <a:pt x="37528" y="0"/>
                  </a:moveTo>
                  <a:lnTo>
                    <a:pt x="1" y="27520"/>
                  </a:lnTo>
                  <a:lnTo>
                    <a:pt x="2236" y="30556"/>
                  </a:lnTo>
                  <a:lnTo>
                    <a:pt x="38962" y="3603"/>
                  </a:lnTo>
                  <a:cubicBezTo>
                    <a:pt x="39396" y="3269"/>
                    <a:pt x="39496" y="2669"/>
                    <a:pt x="39162" y="2235"/>
                  </a:cubicBezTo>
                  <a:lnTo>
                    <a:pt x="375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840" name="Google Shape;1840;p36"/>
          <p:cNvGrpSpPr/>
          <p:nvPr/>
        </p:nvGrpSpPr>
        <p:grpSpPr>
          <a:xfrm rot="495391">
            <a:off x="10718793" y="1295612"/>
            <a:ext cx="2555449" cy="2750133"/>
            <a:chOff x="-700138" y="3808702"/>
            <a:chExt cx="1916655" cy="2062674"/>
          </a:xfrm>
        </p:grpSpPr>
        <p:sp>
          <p:nvSpPr>
            <p:cNvPr id="1841" name="Google Shape;1841;p36"/>
            <p:cNvSpPr/>
            <p:nvPr/>
          </p:nvSpPr>
          <p:spPr>
            <a:xfrm rot="-1128775">
              <a:off x="-425908" y="4068745"/>
              <a:ext cx="1419635" cy="1616920"/>
            </a:xfrm>
            <a:custGeom>
              <a:avLst/>
              <a:gdLst/>
              <a:ahLst/>
              <a:cxnLst/>
              <a:rect l="l" t="t" r="r" b="b"/>
              <a:pathLst>
                <a:path w="39095" h="44528" extrusionOk="0">
                  <a:moveTo>
                    <a:pt x="26633" y="0"/>
                  </a:moveTo>
                  <a:cubicBezTo>
                    <a:pt x="26552" y="0"/>
                    <a:pt x="26469" y="13"/>
                    <a:pt x="26386" y="38"/>
                  </a:cubicBezTo>
                  <a:lnTo>
                    <a:pt x="0" y="8878"/>
                  </a:lnTo>
                  <a:lnTo>
                    <a:pt x="11575" y="43436"/>
                  </a:lnTo>
                  <a:cubicBezTo>
                    <a:pt x="11787" y="44097"/>
                    <a:pt x="12397" y="44528"/>
                    <a:pt x="13057" y="44528"/>
                  </a:cubicBezTo>
                  <a:cubicBezTo>
                    <a:pt x="13229" y="44528"/>
                    <a:pt x="13404" y="44499"/>
                    <a:pt x="13577" y="44437"/>
                  </a:cubicBezTo>
                  <a:lnTo>
                    <a:pt x="38494" y="36097"/>
                  </a:lnTo>
                  <a:cubicBezTo>
                    <a:pt x="38861" y="35964"/>
                    <a:pt x="39095" y="35530"/>
                    <a:pt x="38961" y="35130"/>
                  </a:cubicBezTo>
                  <a:lnTo>
                    <a:pt x="27386" y="538"/>
                  </a:lnTo>
                  <a:cubicBezTo>
                    <a:pt x="27279" y="215"/>
                    <a:pt x="26975" y="0"/>
                    <a:pt x="266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42" name="Google Shape;1842;p36"/>
            <p:cNvSpPr/>
            <p:nvPr/>
          </p:nvSpPr>
          <p:spPr>
            <a:xfrm rot="-1128775">
              <a:off x="-474625" y="3993204"/>
              <a:ext cx="1414805" cy="1633006"/>
            </a:xfrm>
            <a:custGeom>
              <a:avLst/>
              <a:gdLst/>
              <a:ahLst/>
              <a:cxnLst/>
              <a:rect l="l" t="t" r="r" b="b"/>
              <a:pathLst>
                <a:path w="38962" h="44971" extrusionOk="0">
                  <a:moveTo>
                    <a:pt x="26500" y="0"/>
                  </a:moveTo>
                  <a:cubicBezTo>
                    <a:pt x="26418" y="0"/>
                    <a:pt x="26335" y="12"/>
                    <a:pt x="26252" y="38"/>
                  </a:cubicBezTo>
                  <a:lnTo>
                    <a:pt x="867" y="8544"/>
                  </a:lnTo>
                  <a:cubicBezTo>
                    <a:pt x="300" y="8744"/>
                    <a:pt x="0" y="9345"/>
                    <a:pt x="200" y="9912"/>
                  </a:cubicBezTo>
                  <a:lnTo>
                    <a:pt x="11942" y="44970"/>
                  </a:lnTo>
                  <a:lnTo>
                    <a:pt x="38327" y="36131"/>
                  </a:lnTo>
                  <a:cubicBezTo>
                    <a:pt x="38761" y="35997"/>
                    <a:pt x="38961" y="35563"/>
                    <a:pt x="38828" y="35163"/>
                  </a:cubicBezTo>
                  <a:lnTo>
                    <a:pt x="27253" y="538"/>
                  </a:lnTo>
                  <a:cubicBezTo>
                    <a:pt x="27145" y="215"/>
                    <a:pt x="26841" y="0"/>
                    <a:pt x="265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43" name="Google Shape;1843;p36"/>
            <p:cNvSpPr/>
            <p:nvPr/>
          </p:nvSpPr>
          <p:spPr>
            <a:xfrm rot="-1128775">
              <a:off x="411142" y="5063464"/>
              <a:ext cx="300449" cy="167182"/>
            </a:xfrm>
            <a:custGeom>
              <a:avLst/>
              <a:gdLst/>
              <a:ahLst/>
              <a:cxnLst/>
              <a:rect l="l" t="t" r="r" b="b"/>
              <a:pathLst>
                <a:path w="8274" h="4604" fill="none" extrusionOk="0">
                  <a:moveTo>
                    <a:pt x="835" y="1935"/>
                  </a:moveTo>
                  <a:lnTo>
                    <a:pt x="6539" y="0"/>
                  </a:lnTo>
                  <a:moveTo>
                    <a:pt x="1" y="3202"/>
                  </a:moveTo>
                  <a:lnTo>
                    <a:pt x="7973" y="534"/>
                  </a:lnTo>
                  <a:moveTo>
                    <a:pt x="335" y="4103"/>
                  </a:moveTo>
                  <a:lnTo>
                    <a:pt x="8274" y="1435"/>
                  </a:lnTo>
                  <a:moveTo>
                    <a:pt x="1736" y="4603"/>
                  </a:moveTo>
                  <a:lnTo>
                    <a:pt x="7440" y="2702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44" name="Google Shape;1844;p36"/>
            <p:cNvSpPr/>
            <p:nvPr/>
          </p:nvSpPr>
          <p:spPr>
            <a:xfrm rot="-1128775">
              <a:off x="206184" y="5200882"/>
              <a:ext cx="918160" cy="352049"/>
            </a:xfrm>
            <a:custGeom>
              <a:avLst/>
              <a:gdLst/>
              <a:ahLst/>
              <a:cxnLst/>
              <a:rect l="l" t="t" r="r" b="b"/>
              <a:pathLst>
                <a:path w="25285" h="9695" extrusionOk="0">
                  <a:moveTo>
                    <a:pt x="24884" y="1"/>
                  </a:moveTo>
                  <a:lnTo>
                    <a:pt x="0" y="8340"/>
                  </a:lnTo>
                  <a:lnTo>
                    <a:pt x="267" y="9107"/>
                  </a:lnTo>
                  <a:cubicBezTo>
                    <a:pt x="371" y="9473"/>
                    <a:pt x="700" y="9695"/>
                    <a:pt x="1061" y="9695"/>
                  </a:cubicBezTo>
                  <a:cubicBezTo>
                    <a:pt x="1162" y="9695"/>
                    <a:pt x="1266" y="9678"/>
                    <a:pt x="1368" y="9641"/>
                  </a:cubicBezTo>
                  <a:lnTo>
                    <a:pt x="24618" y="1869"/>
                  </a:lnTo>
                  <a:cubicBezTo>
                    <a:pt x="25051" y="1736"/>
                    <a:pt x="25285" y="1235"/>
                    <a:pt x="25151" y="835"/>
                  </a:cubicBezTo>
                  <a:lnTo>
                    <a:pt x="2488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45" name="Google Shape;1845;p36"/>
            <p:cNvSpPr/>
            <p:nvPr/>
          </p:nvSpPr>
          <p:spPr>
            <a:xfrm rot="-1128775">
              <a:off x="-404925" y="4413984"/>
              <a:ext cx="539022" cy="1345775"/>
            </a:xfrm>
            <a:custGeom>
              <a:avLst/>
              <a:gdLst/>
              <a:ahLst/>
              <a:cxnLst/>
              <a:rect l="l" t="t" r="r" b="b"/>
              <a:pathLst>
                <a:path w="14844" h="37061" extrusionOk="0">
                  <a:moveTo>
                    <a:pt x="2769" y="0"/>
                  </a:moveTo>
                  <a:lnTo>
                    <a:pt x="867" y="634"/>
                  </a:lnTo>
                  <a:cubicBezTo>
                    <a:pt x="300" y="834"/>
                    <a:pt x="0" y="1435"/>
                    <a:pt x="200" y="2002"/>
                  </a:cubicBezTo>
                  <a:lnTo>
                    <a:pt x="11942" y="37060"/>
                  </a:lnTo>
                  <a:lnTo>
                    <a:pt x="14844" y="36093"/>
                  </a:lnTo>
                  <a:lnTo>
                    <a:pt x="27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46" name="Google Shape;1846;p36"/>
            <p:cNvSpPr/>
            <p:nvPr/>
          </p:nvSpPr>
          <p:spPr>
            <a:xfrm rot="-1128775">
              <a:off x="-276077" y="4234377"/>
              <a:ext cx="661395" cy="495483"/>
            </a:xfrm>
            <a:custGeom>
              <a:avLst/>
              <a:gdLst/>
              <a:ahLst/>
              <a:cxnLst/>
              <a:rect l="l" t="t" r="r" b="b"/>
              <a:pathLst>
                <a:path w="18214" h="13645" fill="none" extrusionOk="0">
                  <a:moveTo>
                    <a:pt x="18214" y="7373"/>
                  </a:moveTo>
                  <a:lnTo>
                    <a:pt x="16045" y="935"/>
                  </a:lnTo>
                  <a:cubicBezTo>
                    <a:pt x="15278" y="1202"/>
                    <a:pt x="14444" y="802"/>
                    <a:pt x="14177" y="1"/>
                  </a:cubicBezTo>
                  <a:lnTo>
                    <a:pt x="935" y="4437"/>
                  </a:lnTo>
                  <a:cubicBezTo>
                    <a:pt x="1201" y="5205"/>
                    <a:pt x="801" y="6039"/>
                    <a:pt x="1" y="6305"/>
                  </a:cubicBezTo>
                  <a:lnTo>
                    <a:pt x="2169" y="12743"/>
                  </a:lnTo>
                  <a:cubicBezTo>
                    <a:pt x="2936" y="12477"/>
                    <a:pt x="3770" y="12877"/>
                    <a:pt x="4037" y="13644"/>
                  </a:cubicBezTo>
                  <a:lnTo>
                    <a:pt x="17280" y="9241"/>
                  </a:lnTo>
                  <a:cubicBezTo>
                    <a:pt x="17013" y="8440"/>
                    <a:pt x="17413" y="7606"/>
                    <a:pt x="18214" y="7373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47" name="Google Shape;1847;p36"/>
            <p:cNvSpPr/>
            <p:nvPr/>
          </p:nvSpPr>
          <p:spPr>
            <a:xfrm rot="-1128775">
              <a:off x="201603" y="5203043"/>
              <a:ext cx="909699" cy="322237"/>
            </a:xfrm>
            <a:custGeom>
              <a:avLst/>
              <a:gdLst/>
              <a:ahLst/>
              <a:cxnLst/>
              <a:rect l="l" t="t" r="r" b="b"/>
              <a:pathLst>
                <a:path w="25052" h="8874" extrusionOk="0">
                  <a:moveTo>
                    <a:pt x="24884" y="1"/>
                  </a:moveTo>
                  <a:lnTo>
                    <a:pt x="0" y="8340"/>
                  </a:lnTo>
                  <a:lnTo>
                    <a:pt x="200" y="8874"/>
                  </a:lnTo>
                  <a:lnTo>
                    <a:pt x="25051" y="568"/>
                  </a:lnTo>
                  <a:lnTo>
                    <a:pt x="2488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48" name="Google Shape;1848;p36"/>
            <p:cNvSpPr/>
            <p:nvPr/>
          </p:nvSpPr>
          <p:spPr>
            <a:xfrm rot="-1128775">
              <a:off x="222822" y="5233880"/>
              <a:ext cx="902437" cy="311343"/>
            </a:xfrm>
            <a:custGeom>
              <a:avLst/>
              <a:gdLst/>
              <a:ahLst/>
              <a:cxnLst/>
              <a:rect l="l" t="t" r="r" b="b"/>
              <a:pathLst>
                <a:path w="24852" h="8574" extrusionOk="0">
                  <a:moveTo>
                    <a:pt x="24852" y="0"/>
                  </a:moveTo>
                  <a:lnTo>
                    <a:pt x="1" y="8340"/>
                  </a:lnTo>
                  <a:cubicBezTo>
                    <a:pt x="34" y="8406"/>
                    <a:pt x="134" y="8506"/>
                    <a:pt x="201" y="8573"/>
                  </a:cubicBezTo>
                  <a:lnTo>
                    <a:pt x="24818" y="334"/>
                  </a:lnTo>
                  <a:cubicBezTo>
                    <a:pt x="24852" y="200"/>
                    <a:pt x="24852" y="100"/>
                    <a:pt x="248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49" name="Google Shape;1849;p36"/>
            <p:cNvSpPr/>
            <p:nvPr/>
          </p:nvSpPr>
          <p:spPr>
            <a:xfrm rot="-1128775">
              <a:off x="421575" y="5546080"/>
              <a:ext cx="96954" cy="205964"/>
            </a:xfrm>
            <a:custGeom>
              <a:avLst/>
              <a:gdLst/>
              <a:ahLst/>
              <a:cxnLst/>
              <a:rect l="l" t="t" r="r" b="b"/>
              <a:pathLst>
                <a:path w="2670" h="5672" extrusionOk="0">
                  <a:moveTo>
                    <a:pt x="901" y="1"/>
                  </a:moveTo>
                  <a:lnTo>
                    <a:pt x="1" y="301"/>
                  </a:lnTo>
                  <a:lnTo>
                    <a:pt x="1769" y="5672"/>
                  </a:lnTo>
                  <a:lnTo>
                    <a:pt x="2002" y="4871"/>
                  </a:lnTo>
                  <a:lnTo>
                    <a:pt x="2669" y="5371"/>
                  </a:lnTo>
                  <a:lnTo>
                    <a:pt x="90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850" name="Google Shape;1850;p36"/>
          <p:cNvGrpSpPr/>
          <p:nvPr/>
        </p:nvGrpSpPr>
        <p:grpSpPr>
          <a:xfrm rot="1625577">
            <a:off x="-979486" y="4642620"/>
            <a:ext cx="2414459" cy="2495501"/>
            <a:chOff x="334100" y="971800"/>
            <a:chExt cx="1810984" cy="1871771"/>
          </a:xfrm>
        </p:grpSpPr>
        <p:sp>
          <p:nvSpPr>
            <p:cNvPr id="1851" name="Google Shape;1851;p36"/>
            <p:cNvSpPr/>
            <p:nvPr/>
          </p:nvSpPr>
          <p:spPr>
            <a:xfrm>
              <a:off x="341909" y="971800"/>
              <a:ext cx="1803175" cy="1871771"/>
            </a:xfrm>
            <a:custGeom>
              <a:avLst/>
              <a:gdLst/>
              <a:ahLst/>
              <a:cxnLst/>
              <a:rect l="l" t="t" r="r" b="b"/>
              <a:pathLst>
                <a:path w="88903" h="92285" extrusionOk="0">
                  <a:moveTo>
                    <a:pt x="44583" y="1"/>
                  </a:moveTo>
                  <a:cubicBezTo>
                    <a:pt x="44328" y="1"/>
                    <a:pt x="44071" y="83"/>
                    <a:pt x="43849" y="252"/>
                  </a:cubicBezTo>
                  <a:lnTo>
                    <a:pt x="0" y="33408"/>
                  </a:lnTo>
                  <a:lnTo>
                    <a:pt x="43131" y="91437"/>
                  </a:lnTo>
                  <a:cubicBezTo>
                    <a:pt x="43514" y="91989"/>
                    <a:pt x="44136" y="92284"/>
                    <a:pt x="44766" y="92284"/>
                  </a:cubicBezTo>
                  <a:cubicBezTo>
                    <a:pt x="45190" y="92284"/>
                    <a:pt x="45617" y="92151"/>
                    <a:pt x="45977" y="91873"/>
                  </a:cubicBezTo>
                  <a:lnTo>
                    <a:pt x="88261" y="59204"/>
                  </a:lnTo>
                  <a:cubicBezTo>
                    <a:pt x="88800" y="58794"/>
                    <a:pt x="88903" y="58050"/>
                    <a:pt x="88492" y="57512"/>
                  </a:cubicBezTo>
                  <a:lnTo>
                    <a:pt x="45541" y="483"/>
                  </a:lnTo>
                  <a:cubicBezTo>
                    <a:pt x="45300" y="167"/>
                    <a:pt x="44944" y="1"/>
                    <a:pt x="445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52" name="Google Shape;1852;p36"/>
            <p:cNvSpPr/>
            <p:nvPr/>
          </p:nvSpPr>
          <p:spPr>
            <a:xfrm>
              <a:off x="336189" y="976911"/>
              <a:ext cx="1795894" cy="1820273"/>
            </a:xfrm>
            <a:custGeom>
              <a:avLst/>
              <a:gdLst/>
              <a:ahLst/>
              <a:cxnLst/>
              <a:rect l="l" t="t" r="r" b="b"/>
              <a:pathLst>
                <a:path w="88544" h="89746" extrusionOk="0">
                  <a:moveTo>
                    <a:pt x="44131" y="0"/>
                  </a:moveTo>
                  <a:lnTo>
                    <a:pt x="0" y="33258"/>
                  </a:lnTo>
                  <a:lnTo>
                    <a:pt x="46208" y="89415"/>
                  </a:lnTo>
                  <a:cubicBezTo>
                    <a:pt x="46378" y="89632"/>
                    <a:pt x="46632" y="89746"/>
                    <a:pt x="46886" y="89746"/>
                  </a:cubicBezTo>
                  <a:cubicBezTo>
                    <a:pt x="47053" y="89746"/>
                    <a:pt x="47219" y="89697"/>
                    <a:pt x="47362" y="89595"/>
                  </a:cubicBezTo>
                  <a:lnTo>
                    <a:pt x="88543" y="58952"/>
                  </a:lnTo>
                  <a:lnTo>
                    <a:pt x="4413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853" name="Google Shape;1853;p36"/>
            <p:cNvGrpSpPr/>
            <p:nvPr/>
          </p:nvGrpSpPr>
          <p:grpSpPr>
            <a:xfrm>
              <a:off x="1214129" y="978980"/>
              <a:ext cx="913828" cy="1211839"/>
              <a:chOff x="1214129" y="978980"/>
              <a:chExt cx="913828" cy="1211839"/>
            </a:xfrm>
          </p:grpSpPr>
          <p:sp>
            <p:nvSpPr>
              <p:cNvPr id="1854" name="Google Shape;1854;p36"/>
              <p:cNvSpPr/>
              <p:nvPr/>
            </p:nvSpPr>
            <p:spPr>
              <a:xfrm>
                <a:off x="1222973" y="978980"/>
                <a:ext cx="904985" cy="1199365"/>
              </a:xfrm>
              <a:custGeom>
                <a:avLst/>
                <a:gdLst/>
                <a:ahLst/>
                <a:cxnLst/>
                <a:rect l="l" t="t" r="r" b="b"/>
                <a:pathLst>
                  <a:path w="44619" h="59133" extrusionOk="0">
                    <a:moveTo>
                      <a:pt x="206" y="1"/>
                    </a:moveTo>
                    <a:lnTo>
                      <a:pt x="1" y="129"/>
                    </a:lnTo>
                    <a:lnTo>
                      <a:pt x="44439" y="59132"/>
                    </a:lnTo>
                    <a:lnTo>
                      <a:pt x="44618" y="58978"/>
                    </a:lnTo>
                    <a:lnTo>
                      <a:pt x="20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55" name="Google Shape;1855;p36"/>
              <p:cNvSpPr/>
              <p:nvPr/>
            </p:nvSpPr>
            <p:spPr>
              <a:xfrm>
                <a:off x="1214129" y="991475"/>
                <a:ext cx="904985" cy="1199345"/>
              </a:xfrm>
              <a:custGeom>
                <a:avLst/>
                <a:gdLst/>
                <a:ahLst/>
                <a:cxnLst/>
                <a:rect l="l" t="t" r="r" b="b"/>
                <a:pathLst>
                  <a:path w="44619" h="59132" extrusionOk="0">
                    <a:moveTo>
                      <a:pt x="206" y="0"/>
                    </a:moveTo>
                    <a:lnTo>
                      <a:pt x="1" y="154"/>
                    </a:lnTo>
                    <a:lnTo>
                      <a:pt x="44439" y="59132"/>
                    </a:lnTo>
                    <a:lnTo>
                      <a:pt x="44618" y="59003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856" name="Google Shape;1856;p36"/>
            <p:cNvSpPr/>
            <p:nvPr/>
          </p:nvSpPr>
          <p:spPr>
            <a:xfrm>
              <a:off x="334100" y="1004578"/>
              <a:ext cx="1741293" cy="1810882"/>
            </a:xfrm>
            <a:custGeom>
              <a:avLst/>
              <a:gdLst/>
              <a:ahLst/>
              <a:cxnLst/>
              <a:rect l="l" t="t" r="r" b="b"/>
              <a:pathLst>
                <a:path w="85852" h="89283" extrusionOk="0">
                  <a:moveTo>
                    <a:pt x="42828" y="0"/>
                  </a:moveTo>
                  <a:cubicBezTo>
                    <a:pt x="42573" y="0"/>
                    <a:pt x="42317" y="82"/>
                    <a:pt x="42106" y="252"/>
                  </a:cubicBezTo>
                  <a:lnTo>
                    <a:pt x="1" y="31946"/>
                  </a:lnTo>
                  <a:lnTo>
                    <a:pt x="43131" y="89282"/>
                  </a:lnTo>
                  <a:lnTo>
                    <a:pt x="85210" y="57588"/>
                  </a:lnTo>
                  <a:cubicBezTo>
                    <a:pt x="85749" y="57178"/>
                    <a:pt x="85851" y="56409"/>
                    <a:pt x="85441" y="55870"/>
                  </a:cubicBezTo>
                  <a:lnTo>
                    <a:pt x="43798" y="482"/>
                  </a:lnTo>
                  <a:cubicBezTo>
                    <a:pt x="43557" y="166"/>
                    <a:pt x="43192" y="0"/>
                    <a:pt x="428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57" name="Google Shape;1857;p36"/>
            <p:cNvSpPr/>
            <p:nvPr/>
          </p:nvSpPr>
          <p:spPr>
            <a:xfrm>
              <a:off x="373105" y="1605205"/>
              <a:ext cx="899265" cy="1180097"/>
            </a:xfrm>
            <a:custGeom>
              <a:avLst/>
              <a:gdLst/>
              <a:ahLst/>
              <a:cxnLst/>
              <a:rect l="l" t="t" r="r" b="b"/>
              <a:pathLst>
                <a:path w="44337" h="58183" extrusionOk="0">
                  <a:moveTo>
                    <a:pt x="1155" y="0"/>
                  </a:moveTo>
                  <a:lnTo>
                    <a:pt x="1" y="872"/>
                  </a:lnTo>
                  <a:lnTo>
                    <a:pt x="43157" y="58183"/>
                  </a:lnTo>
                  <a:lnTo>
                    <a:pt x="44337" y="57311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58" name="Google Shape;1858;p36"/>
            <p:cNvSpPr/>
            <p:nvPr/>
          </p:nvSpPr>
          <p:spPr>
            <a:xfrm>
              <a:off x="762685" y="1424197"/>
              <a:ext cx="916931" cy="993396"/>
            </a:xfrm>
            <a:custGeom>
              <a:avLst/>
              <a:gdLst/>
              <a:ahLst/>
              <a:cxnLst/>
              <a:rect l="l" t="t" r="r" b="b"/>
              <a:pathLst>
                <a:path w="45208" h="48978" extrusionOk="0">
                  <a:moveTo>
                    <a:pt x="19206" y="1"/>
                  </a:moveTo>
                  <a:lnTo>
                    <a:pt x="0" y="14463"/>
                  </a:lnTo>
                  <a:lnTo>
                    <a:pt x="26001" y="48978"/>
                  </a:lnTo>
                  <a:lnTo>
                    <a:pt x="45208" y="34515"/>
                  </a:lnTo>
                  <a:lnTo>
                    <a:pt x="192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859" name="Google Shape;1859;p36"/>
          <p:cNvGrpSpPr/>
          <p:nvPr/>
        </p:nvGrpSpPr>
        <p:grpSpPr>
          <a:xfrm rot="-6973059">
            <a:off x="9888624" y="4955219"/>
            <a:ext cx="2156433" cy="3288100"/>
            <a:chOff x="7518282" y="2373612"/>
            <a:chExt cx="1544209" cy="2355088"/>
          </a:xfrm>
        </p:grpSpPr>
        <p:sp>
          <p:nvSpPr>
            <p:cNvPr id="1860" name="Google Shape;1860;p36"/>
            <p:cNvSpPr/>
            <p:nvPr/>
          </p:nvSpPr>
          <p:spPr>
            <a:xfrm rot="718822">
              <a:off x="7689615" y="3249120"/>
              <a:ext cx="1111866" cy="1379201"/>
            </a:xfrm>
            <a:custGeom>
              <a:avLst/>
              <a:gdLst/>
              <a:ahLst/>
              <a:cxnLst/>
              <a:rect l="l" t="t" r="r" b="b"/>
              <a:pathLst>
                <a:path w="48158" h="59737" extrusionOk="0">
                  <a:moveTo>
                    <a:pt x="39340" y="1"/>
                  </a:moveTo>
                  <a:cubicBezTo>
                    <a:pt x="38303" y="1"/>
                    <a:pt x="37263" y="153"/>
                    <a:pt x="36285" y="451"/>
                  </a:cubicBezTo>
                  <a:cubicBezTo>
                    <a:pt x="32695" y="1579"/>
                    <a:pt x="29823" y="4272"/>
                    <a:pt x="27259" y="7016"/>
                  </a:cubicBezTo>
                  <a:cubicBezTo>
                    <a:pt x="20361" y="14401"/>
                    <a:pt x="14874" y="22940"/>
                    <a:pt x="10489" y="32043"/>
                  </a:cubicBezTo>
                  <a:cubicBezTo>
                    <a:pt x="8976" y="35197"/>
                    <a:pt x="7591" y="37427"/>
                    <a:pt x="5873" y="40505"/>
                  </a:cubicBezTo>
                  <a:cubicBezTo>
                    <a:pt x="2185" y="47138"/>
                    <a:pt x="1874" y="57072"/>
                    <a:pt x="8" y="59727"/>
                  </a:cubicBezTo>
                  <a:lnTo>
                    <a:pt x="8" y="59727"/>
                  </a:lnTo>
                  <a:cubicBezTo>
                    <a:pt x="9880" y="45729"/>
                    <a:pt x="25415" y="30630"/>
                    <a:pt x="38721" y="19888"/>
                  </a:cubicBezTo>
                  <a:cubicBezTo>
                    <a:pt x="41311" y="17811"/>
                    <a:pt x="44029" y="15708"/>
                    <a:pt x="45773" y="12888"/>
                  </a:cubicBezTo>
                  <a:cubicBezTo>
                    <a:pt x="47542" y="10041"/>
                    <a:pt x="48157" y="6246"/>
                    <a:pt x="46388" y="3426"/>
                  </a:cubicBezTo>
                  <a:cubicBezTo>
                    <a:pt x="44910" y="1106"/>
                    <a:pt x="42136" y="1"/>
                    <a:pt x="39340" y="1"/>
                  </a:cubicBezTo>
                  <a:close/>
                  <a:moveTo>
                    <a:pt x="8" y="59727"/>
                  </a:moveTo>
                  <a:lnTo>
                    <a:pt x="8" y="59727"/>
                  </a:lnTo>
                  <a:cubicBezTo>
                    <a:pt x="5" y="59730"/>
                    <a:pt x="3" y="59733"/>
                    <a:pt x="1" y="59736"/>
                  </a:cubicBezTo>
                  <a:lnTo>
                    <a:pt x="1" y="59736"/>
                  </a:lnTo>
                  <a:cubicBezTo>
                    <a:pt x="3" y="59733"/>
                    <a:pt x="5" y="59730"/>
                    <a:pt x="8" y="597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61" name="Google Shape;1861;p36"/>
            <p:cNvSpPr/>
            <p:nvPr/>
          </p:nvSpPr>
          <p:spPr>
            <a:xfrm rot="718822">
              <a:off x="7649292" y="3211149"/>
              <a:ext cx="1111843" cy="1378947"/>
            </a:xfrm>
            <a:custGeom>
              <a:avLst/>
              <a:gdLst/>
              <a:ahLst/>
              <a:cxnLst/>
              <a:rect l="l" t="t" r="r" b="b"/>
              <a:pathLst>
                <a:path w="48157" h="59726" extrusionOk="0">
                  <a:moveTo>
                    <a:pt x="39365" y="0"/>
                  </a:moveTo>
                  <a:cubicBezTo>
                    <a:pt x="38317" y="0"/>
                    <a:pt x="37267" y="157"/>
                    <a:pt x="36285" y="466"/>
                  </a:cubicBezTo>
                  <a:cubicBezTo>
                    <a:pt x="32695" y="1569"/>
                    <a:pt x="29823" y="4261"/>
                    <a:pt x="27258" y="7005"/>
                  </a:cubicBezTo>
                  <a:cubicBezTo>
                    <a:pt x="20361" y="14390"/>
                    <a:pt x="14873" y="22929"/>
                    <a:pt x="10488" y="32032"/>
                  </a:cubicBezTo>
                  <a:cubicBezTo>
                    <a:pt x="8975" y="35186"/>
                    <a:pt x="7591" y="37417"/>
                    <a:pt x="5873" y="40494"/>
                  </a:cubicBezTo>
                  <a:cubicBezTo>
                    <a:pt x="2180" y="47161"/>
                    <a:pt x="1872" y="57085"/>
                    <a:pt x="1" y="59726"/>
                  </a:cubicBezTo>
                  <a:lnTo>
                    <a:pt x="1" y="59726"/>
                  </a:lnTo>
                  <a:cubicBezTo>
                    <a:pt x="9873" y="45751"/>
                    <a:pt x="25412" y="30622"/>
                    <a:pt x="38721" y="19878"/>
                  </a:cubicBezTo>
                  <a:cubicBezTo>
                    <a:pt x="41310" y="17801"/>
                    <a:pt x="44029" y="15698"/>
                    <a:pt x="45772" y="12877"/>
                  </a:cubicBezTo>
                  <a:cubicBezTo>
                    <a:pt x="47542" y="10031"/>
                    <a:pt x="48157" y="6236"/>
                    <a:pt x="46362" y="3415"/>
                  </a:cubicBezTo>
                  <a:cubicBezTo>
                    <a:pt x="44909" y="1106"/>
                    <a:pt x="42145" y="0"/>
                    <a:pt x="393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62" name="Google Shape;1862;p36"/>
            <p:cNvSpPr/>
            <p:nvPr/>
          </p:nvSpPr>
          <p:spPr>
            <a:xfrm rot="718822">
              <a:off x="8428587" y="3328473"/>
              <a:ext cx="409048" cy="200495"/>
            </a:xfrm>
            <a:custGeom>
              <a:avLst/>
              <a:gdLst/>
              <a:ahLst/>
              <a:cxnLst/>
              <a:rect l="l" t="t" r="r" b="b"/>
              <a:pathLst>
                <a:path w="17717" h="8684" extrusionOk="0">
                  <a:moveTo>
                    <a:pt x="13244" y="85"/>
                  </a:moveTo>
                  <a:cubicBezTo>
                    <a:pt x="13109" y="85"/>
                    <a:pt x="12983" y="218"/>
                    <a:pt x="13050" y="351"/>
                  </a:cubicBezTo>
                  <a:cubicBezTo>
                    <a:pt x="13050" y="377"/>
                    <a:pt x="13075" y="403"/>
                    <a:pt x="13101" y="428"/>
                  </a:cubicBezTo>
                  <a:cubicBezTo>
                    <a:pt x="13139" y="454"/>
                    <a:pt x="13184" y="467"/>
                    <a:pt x="13229" y="467"/>
                  </a:cubicBezTo>
                  <a:cubicBezTo>
                    <a:pt x="13274" y="467"/>
                    <a:pt x="13319" y="454"/>
                    <a:pt x="13357" y="428"/>
                  </a:cubicBezTo>
                  <a:cubicBezTo>
                    <a:pt x="13511" y="351"/>
                    <a:pt x="13460" y="146"/>
                    <a:pt x="13306" y="95"/>
                  </a:cubicBezTo>
                  <a:cubicBezTo>
                    <a:pt x="13285" y="88"/>
                    <a:pt x="13264" y="85"/>
                    <a:pt x="13244" y="85"/>
                  </a:cubicBezTo>
                  <a:close/>
                  <a:moveTo>
                    <a:pt x="9983" y="0"/>
                  </a:moveTo>
                  <a:cubicBezTo>
                    <a:pt x="9903" y="0"/>
                    <a:pt x="9827" y="28"/>
                    <a:pt x="9767" y="95"/>
                  </a:cubicBezTo>
                  <a:cubicBezTo>
                    <a:pt x="9742" y="121"/>
                    <a:pt x="9716" y="172"/>
                    <a:pt x="9690" y="223"/>
                  </a:cubicBezTo>
                  <a:cubicBezTo>
                    <a:pt x="9639" y="403"/>
                    <a:pt x="9690" y="582"/>
                    <a:pt x="9844" y="685"/>
                  </a:cubicBezTo>
                  <a:cubicBezTo>
                    <a:pt x="9910" y="731"/>
                    <a:pt x="9982" y="752"/>
                    <a:pt x="10050" y="752"/>
                  </a:cubicBezTo>
                  <a:cubicBezTo>
                    <a:pt x="10249" y="752"/>
                    <a:pt x="10428" y="580"/>
                    <a:pt x="10408" y="351"/>
                  </a:cubicBezTo>
                  <a:cubicBezTo>
                    <a:pt x="10390" y="169"/>
                    <a:pt x="10178" y="0"/>
                    <a:pt x="9983" y="0"/>
                  </a:cubicBezTo>
                  <a:close/>
                  <a:moveTo>
                    <a:pt x="7556" y="654"/>
                  </a:moveTo>
                  <a:cubicBezTo>
                    <a:pt x="7486" y="654"/>
                    <a:pt x="7412" y="721"/>
                    <a:pt x="7434" y="787"/>
                  </a:cubicBezTo>
                  <a:lnTo>
                    <a:pt x="7434" y="813"/>
                  </a:lnTo>
                  <a:cubicBezTo>
                    <a:pt x="7460" y="839"/>
                    <a:pt x="7460" y="839"/>
                    <a:pt x="7460" y="839"/>
                  </a:cubicBezTo>
                  <a:cubicBezTo>
                    <a:pt x="7485" y="864"/>
                    <a:pt x="7517" y="877"/>
                    <a:pt x="7546" y="877"/>
                  </a:cubicBezTo>
                  <a:cubicBezTo>
                    <a:pt x="7575" y="877"/>
                    <a:pt x="7601" y="864"/>
                    <a:pt x="7613" y="839"/>
                  </a:cubicBezTo>
                  <a:cubicBezTo>
                    <a:pt x="7690" y="787"/>
                    <a:pt x="7690" y="685"/>
                    <a:pt x="7588" y="659"/>
                  </a:cubicBezTo>
                  <a:cubicBezTo>
                    <a:pt x="7578" y="656"/>
                    <a:pt x="7567" y="654"/>
                    <a:pt x="7556" y="654"/>
                  </a:cubicBezTo>
                  <a:close/>
                  <a:moveTo>
                    <a:pt x="12799" y="1638"/>
                  </a:moveTo>
                  <a:cubicBezTo>
                    <a:pt x="12396" y="1638"/>
                    <a:pt x="11973" y="2067"/>
                    <a:pt x="12178" y="2454"/>
                  </a:cubicBezTo>
                  <a:lnTo>
                    <a:pt x="12152" y="2454"/>
                  </a:lnTo>
                  <a:cubicBezTo>
                    <a:pt x="12203" y="2531"/>
                    <a:pt x="12255" y="2582"/>
                    <a:pt x="12306" y="2634"/>
                  </a:cubicBezTo>
                  <a:cubicBezTo>
                    <a:pt x="12435" y="2734"/>
                    <a:pt x="12595" y="2786"/>
                    <a:pt x="12756" y="2786"/>
                  </a:cubicBezTo>
                  <a:cubicBezTo>
                    <a:pt x="12885" y="2786"/>
                    <a:pt x="13013" y="2753"/>
                    <a:pt x="13127" y="2685"/>
                  </a:cubicBezTo>
                  <a:cubicBezTo>
                    <a:pt x="13511" y="2403"/>
                    <a:pt x="13409" y="1787"/>
                    <a:pt x="12947" y="1659"/>
                  </a:cubicBezTo>
                  <a:cubicBezTo>
                    <a:pt x="12899" y="1645"/>
                    <a:pt x="12849" y="1638"/>
                    <a:pt x="12799" y="1638"/>
                  </a:cubicBezTo>
                  <a:close/>
                  <a:moveTo>
                    <a:pt x="6278" y="2155"/>
                  </a:moveTo>
                  <a:cubicBezTo>
                    <a:pt x="6196" y="2155"/>
                    <a:pt x="6115" y="2183"/>
                    <a:pt x="6049" y="2249"/>
                  </a:cubicBezTo>
                  <a:lnTo>
                    <a:pt x="6075" y="2249"/>
                  </a:lnTo>
                  <a:cubicBezTo>
                    <a:pt x="6049" y="2275"/>
                    <a:pt x="6024" y="2326"/>
                    <a:pt x="5998" y="2377"/>
                  </a:cubicBezTo>
                  <a:cubicBezTo>
                    <a:pt x="5947" y="2557"/>
                    <a:pt x="5998" y="2736"/>
                    <a:pt x="6152" y="2839"/>
                  </a:cubicBezTo>
                  <a:cubicBezTo>
                    <a:pt x="6212" y="2886"/>
                    <a:pt x="6279" y="2906"/>
                    <a:pt x="6345" y="2906"/>
                  </a:cubicBezTo>
                  <a:cubicBezTo>
                    <a:pt x="6532" y="2906"/>
                    <a:pt x="6709" y="2740"/>
                    <a:pt x="6690" y="2531"/>
                  </a:cubicBezTo>
                  <a:cubicBezTo>
                    <a:pt x="6690" y="2330"/>
                    <a:pt x="6481" y="2155"/>
                    <a:pt x="6278" y="2155"/>
                  </a:cubicBezTo>
                  <a:close/>
                  <a:moveTo>
                    <a:pt x="15296" y="2488"/>
                  </a:moveTo>
                  <a:cubicBezTo>
                    <a:pt x="15012" y="2488"/>
                    <a:pt x="14712" y="2798"/>
                    <a:pt x="14870" y="3070"/>
                  </a:cubicBezTo>
                  <a:cubicBezTo>
                    <a:pt x="14896" y="3121"/>
                    <a:pt x="14922" y="3146"/>
                    <a:pt x="14947" y="3198"/>
                  </a:cubicBezTo>
                  <a:cubicBezTo>
                    <a:pt x="15046" y="3268"/>
                    <a:pt x="15152" y="3308"/>
                    <a:pt x="15258" y="3308"/>
                  </a:cubicBezTo>
                  <a:cubicBezTo>
                    <a:pt x="15344" y="3308"/>
                    <a:pt x="15430" y="3281"/>
                    <a:pt x="15511" y="3223"/>
                  </a:cubicBezTo>
                  <a:cubicBezTo>
                    <a:pt x="15793" y="3044"/>
                    <a:pt x="15716" y="2608"/>
                    <a:pt x="15409" y="2505"/>
                  </a:cubicBezTo>
                  <a:cubicBezTo>
                    <a:pt x="15372" y="2493"/>
                    <a:pt x="15334" y="2488"/>
                    <a:pt x="15296" y="2488"/>
                  </a:cubicBezTo>
                  <a:close/>
                  <a:moveTo>
                    <a:pt x="3455" y="3035"/>
                  </a:moveTo>
                  <a:cubicBezTo>
                    <a:pt x="3318" y="3035"/>
                    <a:pt x="3186" y="3190"/>
                    <a:pt x="3254" y="3326"/>
                  </a:cubicBezTo>
                  <a:cubicBezTo>
                    <a:pt x="3254" y="3352"/>
                    <a:pt x="3280" y="3352"/>
                    <a:pt x="3306" y="3377"/>
                  </a:cubicBezTo>
                  <a:cubicBezTo>
                    <a:pt x="3348" y="3420"/>
                    <a:pt x="3398" y="3439"/>
                    <a:pt x="3447" y="3439"/>
                  </a:cubicBezTo>
                  <a:cubicBezTo>
                    <a:pt x="3488" y="3439"/>
                    <a:pt x="3527" y="3426"/>
                    <a:pt x="3562" y="3403"/>
                  </a:cubicBezTo>
                  <a:cubicBezTo>
                    <a:pt x="3690" y="3300"/>
                    <a:pt x="3665" y="3095"/>
                    <a:pt x="3511" y="3044"/>
                  </a:cubicBezTo>
                  <a:cubicBezTo>
                    <a:pt x="3492" y="3038"/>
                    <a:pt x="3474" y="3035"/>
                    <a:pt x="3455" y="3035"/>
                  </a:cubicBezTo>
                  <a:close/>
                  <a:moveTo>
                    <a:pt x="10101" y="2744"/>
                  </a:moveTo>
                  <a:cubicBezTo>
                    <a:pt x="10028" y="2744"/>
                    <a:pt x="9956" y="2766"/>
                    <a:pt x="9894" y="2817"/>
                  </a:cubicBezTo>
                  <a:lnTo>
                    <a:pt x="9894" y="2817"/>
                  </a:lnTo>
                  <a:cubicBezTo>
                    <a:pt x="9894" y="2816"/>
                    <a:pt x="9895" y="2815"/>
                    <a:pt x="9896" y="2813"/>
                  </a:cubicBezTo>
                  <a:lnTo>
                    <a:pt x="9896" y="2813"/>
                  </a:lnTo>
                  <a:lnTo>
                    <a:pt x="9870" y="2839"/>
                  </a:lnTo>
                  <a:cubicBezTo>
                    <a:pt x="9878" y="2831"/>
                    <a:pt x="9886" y="2824"/>
                    <a:pt x="9894" y="2817"/>
                  </a:cubicBezTo>
                  <a:lnTo>
                    <a:pt x="9894" y="2817"/>
                  </a:lnTo>
                  <a:cubicBezTo>
                    <a:pt x="9869" y="2867"/>
                    <a:pt x="9844" y="2916"/>
                    <a:pt x="9819" y="2941"/>
                  </a:cubicBezTo>
                  <a:cubicBezTo>
                    <a:pt x="9767" y="3121"/>
                    <a:pt x="9819" y="3300"/>
                    <a:pt x="9973" y="3429"/>
                  </a:cubicBezTo>
                  <a:cubicBezTo>
                    <a:pt x="10030" y="3467"/>
                    <a:pt x="10094" y="3485"/>
                    <a:pt x="10158" y="3485"/>
                  </a:cubicBezTo>
                  <a:cubicBezTo>
                    <a:pt x="10348" y="3485"/>
                    <a:pt x="10530" y="3326"/>
                    <a:pt x="10511" y="3095"/>
                  </a:cubicBezTo>
                  <a:cubicBezTo>
                    <a:pt x="10511" y="2913"/>
                    <a:pt x="10304" y="2744"/>
                    <a:pt x="10101" y="2744"/>
                  </a:cubicBezTo>
                  <a:close/>
                  <a:moveTo>
                    <a:pt x="14770" y="4548"/>
                  </a:moveTo>
                  <a:cubicBezTo>
                    <a:pt x="14646" y="4548"/>
                    <a:pt x="14495" y="4700"/>
                    <a:pt x="14563" y="4813"/>
                  </a:cubicBezTo>
                  <a:cubicBezTo>
                    <a:pt x="14588" y="4839"/>
                    <a:pt x="14588" y="4865"/>
                    <a:pt x="14614" y="4890"/>
                  </a:cubicBezTo>
                  <a:cubicBezTo>
                    <a:pt x="14661" y="4922"/>
                    <a:pt x="14719" y="4944"/>
                    <a:pt x="14780" y="4944"/>
                  </a:cubicBezTo>
                  <a:cubicBezTo>
                    <a:pt x="14818" y="4944"/>
                    <a:pt x="14857" y="4935"/>
                    <a:pt x="14896" y="4916"/>
                  </a:cubicBezTo>
                  <a:cubicBezTo>
                    <a:pt x="15024" y="4813"/>
                    <a:pt x="14998" y="4608"/>
                    <a:pt x="14819" y="4557"/>
                  </a:cubicBezTo>
                  <a:cubicBezTo>
                    <a:pt x="14804" y="4551"/>
                    <a:pt x="14787" y="4548"/>
                    <a:pt x="14770" y="4548"/>
                  </a:cubicBezTo>
                  <a:close/>
                  <a:moveTo>
                    <a:pt x="4573" y="4622"/>
                  </a:moveTo>
                  <a:cubicBezTo>
                    <a:pt x="4312" y="4622"/>
                    <a:pt x="4040" y="4894"/>
                    <a:pt x="4177" y="5147"/>
                  </a:cubicBezTo>
                  <a:cubicBezTo>
                    <a:pt x="4203" y="5172"/>
                    <a:pt x="4229" y="5224"/>
                    <a:pt x="4254" y="5249"/>
                  </a:cubicBezTo>
                  <a:cubicBezTo>
                    <a:pt x="4344" y="5324"/>
                    <a:pt x="4451" y="5364"/>
                    <a:pt x="4555" y="5364"/>
                  </a:cubicBezTo>
                  <a:cubicBezTo>
                    <a:pt x="4630" y="5364"/>
                    <a:pt x="4703" y="5343"/>
                    <a:pt x="4767" y="5300"/>
                  </a:cubicBezTo>
                  <a:cubicBezTo>
                    <a:pt x="5024" y="5121"/>
                    <a:pt x="4972" y="4711"/>
                    <a:pt x="4665" y="4634"/>
                  </a:cubicBezTo>
                  <a:cubicBezTo>
                    <a:pt x="4635" y="4626"/>
                    <a:pt x="4604" y="4622"/>
                    <a:pt x="4573" y="4622"/>
                  </a:cubicBezTo>
                  <a:close/>
                  <a:moveTo>
                    <a:pt x="8987" y="4400"/>
                  </a:moveTo>
                  <a:cubicBezTo>
                    <a:pt x="8604" y="4400"/>
                    <a:pt x="8182" y="4821"/>
                    <a:pt x="8383" y="5224"/>
                  </a:cubicBezTo>
                  <a:cubicBezTo>
                    <a:pt x="8408" y="5275"/>
                    <a:pt x="8460" y="5352"/>
                    <a:pt x="8537" y="5403"/>
                  </a:cubicBezTo>
                  <a:cubicBezTo>
                    <a:pt x="8665" y="5503"/>
                    <a:pt x="8818" y="5555"/>
                    <a:pt x="8972" y="5555"/>
                  </a:cubicBezTo>
                  <a:cubicBezTo>
                    <a:pt x="9094" y="5555"/>
                    <a:pt x="9218" y="5522"/>
                    <a:pt x="9331" y="5454"/>
                  </a:cubicBezTo>
                  <a:cubicBezTo>
                    <a:pt x="9716" y="5172"/>
                    <a:pt x="9614" y="4557"/>
                    <a:pt x="9152" y="4429"/>
                  </a:cubicBezTo>
                  <a:cubicBezTo>
                    <a:pt x="9099" y="4409"/>
                    <a:pt x="9044" y="4400"/>
                    <a:pt x="8987" y="4400"/>
                  </a:cubicBezTo>
                  <a:close/>
                  <a:moveTo>
                    <a:pt x="16985" y="4741"/>
                  </a:moveTo>
                  <a:cubicBezTo>
                    <a:pt x="16596" y="4741"/>
                    <a:pt x="16152" y="5169"/>
                    <a:pt x="16358" y="5557"/>
                  </a:cubicBezTo>
                  <a:cubicBezTo>
                    <a:pt x="16409" y="5634"/>
                    <a:pt x="16460" y="5685"/>
                    <a:pt x="16511" y="5736"/>
                  </a:cubicBezTo>
                  <a:cubicBezTo>
                    <a:pt x="16640" y="5836"/>
                    <a:pt x="16793" y="5889"/>
                    <a:pt x="16947" y="5889"/>
                  </a:cubicBezTo>
                  <a:cubicBezTo>
                    <a:pt x="17069" y="5889"/>
                    <a:pt x="17193" y="5856"/>
                    <a:pt x="17306" y="5788"/>
                  </a:cubicBezTo>
                  <a:cubicBezTo>
                    <a:pt x="17717" y="5506"/>
                    <a:pt x="17614" y="4890"/>
                    <a:pt x="17127" y="4762"/>
                  </a:cubicBezTo>
                  <a:cubicBezTo>
                    <a:pt x="17081" y="4748"/>
                    <a:pt x="17034" y="4741"/>
                    <a:pt x="16985" y="4741"/>
                  </a:cubicBezTo>
                  <a:close/>
                  <a:moveTo>
                    <a:pt x="6587" y="6245"/>
                  </a:moveTo>
                  <a:cubicBezTo>
                    <a:pt x="6511" y="6245"/>
                    <a:pt x="6414" y="6334"/>
                    <a:pt x="6460" y="6403"/>
                  </a:cubicBezTo>
                  <a:cubicBezTo>
                    <a:pt x="6460" y="6429"/>
                    <a:pt x="6485" y="6429"/>
                    <a:pt x="6485" y="6454"/>
                  </a:cubicBezTo>
                  <a:cubicBezTo>
                    <a:pt x="6511" y="6467"/>
                    <a:pt x="6536" y="6474"/>
                    <a:pt x="6562" y="6474"/>
                  </a:cubicBezTo>
                  <a:cubicBezTo>
                    <a:pt x="6588" y="6474"/>
                    <a:pt x="6613" y="6467"/>
                    <a:pt x="6639" y="6454"/>
                  </a:cubicBezTo>
                  <a:cubicBezTo>
                    <a:pt x="6716" y="6403"/>
                    <a:pt x="6690" y="6275"/>
                    <a:pt x="6613" y="6249"/>
                  </a:cubicBezTo>
                  <a:cubicBezTo>
                    <a:pt x="6605" y="6246"/>
                    <a:pt x="6596" y="6245"/>
                    <a:pt x="6587" y="6245"/>
                  </a:cubicBezTo>
                  <a:close/>
                  <a:moveTo>
                    <a:pt x="813" y="5837"/>
                  </a:moveTo>
                  <a:cubicBezTo>
                    <a:pt x="428" y="5837"/>
                    <a:pt x="1" y="6278"/>
                    <a:pt x="203" y="6659"/>
                  </a:cubicBezTo>
                  <a:cubicBezTo>
                    <a:pt x="228" y="6711"/>
                    <a:pt x="280" y="6788"/>
                    <a:pt x="357" y="6839"/>
                  </a:cubicBezTo>
                  <a:cubicBezTo>
                    <a:pt x="485" y="6939"/>
                    <a:pt x="638" y="6991"/>
                    <a:pt x="792" y="6991"/>
                  </a:cubicBezTo>
                  <a:cubicBezTo>
                    <a:pt x="915" y="6991"/>
                    <a:pt x="1038" y="6958"/>
                    <a:pt x="1152" y="6890"/>
                  </a:cubicBezTo>
                  <a:cubicBezTo>
                    <a:pt x="1536" y="6608"/>
                    <a:pt x="1434" y="5993"/>
                    <a:pt x="972" y="5865"/>
                  </a:cubicBezTo>
                  <a:cubicBezTo>
                    <a:pt x="921" y="5845"/>
                    <a:pt x="868" y="5837"/>
                    <a:pt x="813" y="5837"/>
                  </a:cubicBezTo>
                  <a:close/>
                  <a:moveTo>
                    <a:pt x="8010" y="7201"/>
                  </a:moveTo>
                  <a:cubicBezTo>
                    <a:pt x="7933" y="7201"/>
                    <a:pt x="7856" y="7225"/>
                    <a:pt x="7791" y="7279"/>
                  </a:cubicBezTo>
                  <a:lnTo>
                    <a:pt x="7791" y="7279"/>
                  </a:lnTo>
                  <a:cubicBezTo>
                    <a:pt x="7792" y="7278"/>
                    <a:pt x="7792" y="7276"/>
                    <a:pt x="7793" y="7275"/>
                  </a:cubicBezTo>
                  <a:lnTo>
                    <a:pt x="7793" y="7275"/>
                  </a:lnTo>
                  <a:lnTo>
                    <a:pt x="7767" y="7301"/>
                  </a:lnTo>
                  <a:cubicBezTo>
                    <a:pt x="7775" y="7293"/>
                    <a:pt x="7783" y="7286"/>
                    <a:pt x="7791" y="7279"/>
                  </a:cubicBezTo>
                  <a:lnTo>
                    <a:pt x="7791" y="7279"/>
                  </a:lnTo>
                  <a:cubicBezTo>
                    <a:pt x="7766" y="7328"/>
                    <a:pt x="7741" y="7353"/>
                    <a:pt x="7716" y="7403"/>
                  </a:cubicBezTo>
                  <a:cubicBezTo>
                    <a:pt x="7665" y="7583"/>
                    <a:pt x="7716" y="7762"/>
                    <a:pt x="7870" y="7890"/>
                  </a:cubicBezTo>
                  <a:cubicBezTo>
                    <a:pt x="7928" y="7929"/>
                    <a:pt x="7992" y="7946"/>
                    <a:pt x="8055" y="7946"/>
                  </a:cubicBezTo>
                  <a:cubicBezTo>
                    <a:pt x="8245" y="7946"/>
                    <a:pt x="8428" y="7788"/>
                    <a:pt x="8408" y="7557"/>
                  </a:cubicBezTo>
                  <a:cubicBezTo>
                    <a:pt x="8408" y="7360"/>
                    <a:pt x="8209" y="7201"/>
                    <a:pt x="8010" y="7201"/>
                  </a:cubicBezTo>
                  <a:close/>
                  <a:moveTo>
                    <a:pt x="4446" y="7536"/>
                  </a:moveTo>
                  <a:cubicBezTo>
                    <a:pt x="4057" y="7536"/>
                    <a:pt x="3613" y="7964"/>
                    <a:pt x="3818" y="8352"/>
                  </a:cubicBezTo>
                  <a:cubicBezTo>
                    <a:pt x="3844" y="8429"/>
                    <a:pt x="3895" y="8480"/>
                    <a:pt x="3972" y="8531"/>
                  </a:cubicBezTo>
                  <a:cubicBezTo>
                    <a:pt x="4087" y="8631"/>
                    <a:pt x="4241" y="8684"/>
                    <a:pt x="4399" y="8684"/>
                  </a:cubicBezTo>
                  <a:cubicBezTo>
                    <a:pt x="4525" y="8684"/>
                    <a:pt x="4654" y="8651"/>
                    <a:pt x="4767" y="8583"/>
                  </a:cubicBezTo>
                  <a:cubicBezTo>
                    <a:pt x="5152" y="8301"/>
                    <a:pt x="5049" y="7685"/>
                    <a:pt x="4588" y="7557"/>
                  </a:cubicBezTo>
                  <a:cubicBezTo>
                    <a:pt x="4542" y="7543"/>
                    <a:pt x="4495" y="7536"/>
                    <a:pt x="4446" y="75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63" name="Google Shape;1863;p36"/>
            <p:cNvSpPr/>
            <p:nvPr/>
          </p:nvSpPr>
          <p:spPr>
            <a:xfrm rot="718822">
              <a:off x="7632882" y="3365539"/>
              <a:ext cx="918528" cy="1181592"/>
            </a:xfrm>
            <a:custGeom>
              <a:avLst/>
              <a:gdLst/>
              <a:ahLst/>
              <a:cxnLst/>
              <a:rect l="l" t="t" r="r" b="b"/>
              <a:pathLst>
                <a:path w="39784" h="51178" extrusionOk="0">
                  <a:moveTo>
                    <a:pt x="39268" y="0"/>
                  </a:moveTo>
                  <a:cubicBezTo>
                    <a:pt x="39198" y="0"/>
                    <a:pt x="39125" y="22"/>
                    <a:pt x="39054" y="72"/>
                  </a:cubicBezTo>
                  <a:cubicBezTo>
                    <a:pt x="26772" y="10380"/>
                    <a:pt x="10053" y="27535"/>
                    <a:pt x="104" y="50665"/>
                  </a:cubicBezTo>
                  <a:cubicBezTo>
                    <a:pt x="1" y="50895"/>
                    <a:pt x="180" y="51152"/>
                    <a:pt x="437" y="51177"/>
                  </a:cubicBezTo>
                  <a:cubicBezTo>
                    <a:pt x="565" y="51177"/>
                    <a:pt x="668" y="51075"/>
                    <a:pt x="719" y="50972"/>
                  </a:cubicBezTo>
                  <a:cubicBezTo>
                    <a:pt x="10668" y="27945"/>
                    <a:pt x="27310" y="10868"/>
                    <a:pt x="39516" y="611"/>
                  </a:cubicBezTo>
                  <a:cubicBezTo>
                    <a:pt x="39784" y="363"/>
                    <a:pt x="39555" y="0"/>
                    <a:pt x="39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64" name="Google Shape;1864;p36"/>
            <p:cNvSpPr/>
            <p:nvPr/>
          </p:nvSpPr>
          <p:spPr>
            <a:xfrm rot="718822">
              <a:off x="8009603" y="2528280"/>
              <a:ext cx="906430" cy="1506230"/>
            </a:xfrm>
            <a:custGeom>
              <a:avLst/>
              <a:gdLst/>
              <a:ahLst/>
              <a:cxnLst/>
              <a:rect l="l" t="t" r="r" b="b"/>
              <a:pathLst>
                <a:path w="39260" h="65239" extrusionOk="0">
                  <a:moveTo>
                    <a:pt x="31193" y="1"/>
                  </a:moveTo>
                  <a:cubicBezTo>
                    <a:pt x="29629" y="1"/>
                    <a:pt x="28036" y="370"/>
                    <a:pt x="26643" y="1056"/>
                  </a:cubicBezTo>
                  <a:cubicBezTo>
                    <a:pt x="23259" y="2722"/>
                    <a:pt x="20848" y="5825"/>
                    <a:pt x="18746" y="8953"/>
                  </a:cubicBezTo>
                  <a:lnTo>
                    <a:pt x="18746" y="8928"/>
                  </a:lnTo>
                  <a:cubicBezTo>
                    <a:pt x="13079" y="17313"/>
                    <a:pt x="9001" y="26595"/>
                    <a:pt x="6078" y="36263"/>
                  </a:cubicBezTo>
                  <a:cubicBezTo>
                    <a:pt x="5078" y="39622"/>
                    <a:pt x="4027" y="42058"/>
                    <a:pt x="2822" y="45340"/>
                  </a:cubicBezTo>
                  <a:cubicBezTo>
                    <a:pt x="214" y="52473"/>
                    <a:pt x="1430" y="62307"/>
                    <a:pt x="14" y="65213"/>
                  </a:cubicBezTo>
                  <a:lnTo>
                    <a:pt x="14" y="65213"/>
                  </a:lnTo>
                  <a:cubicBezTo>
                    <a:pt x="7580" y="49885"/>
                    <a:pt x="20598" y="32563"/>
                    <a:pt x="32080" y="19877"/>
                  </a:cubicBezTo>
                  <a:cubicBezTo>
                    <a:pt x="34310" y="17415"/>
                    <a:pt x="36644" y="14928"/>
                    <a:pt x="37952" y="11851"/>
                  </a:cubicBezTo>
                  <a:cubicBezTo>
                    <a:pt x="39234" y="8800"/>
                    <a:pt x="39259" y="4928"/>
                    <a:pt x="37054" y="2415"/>
                  </a:cubicBezTo>
                  <a:cubicBezTo>
                    <a:pt x="35606" y="755"/>
                    <a:pt x="33429" y="1"/>
                    <a:pt x="31193" y="1"/>
                  </a:cubicBezTo>
                  <a:close/>
                  <a:moveTo>
                    <a:pt x="14" y="65213"/>
                  </a:moveTo>
                  <a:lnTo>
                    <a:pt x="14" y="65213"/>
                  </a:lnTo>
                  <a:cubicBezTo>
                    <a:pt x="10" y="65221"/>
                    <a:pt x="5" y="65230"/>
                    <a:pt x="1" y="65239"/>
                  </a:cubicBezTo>
                  <a:cubicBezTo>
                    <a:pt x="5" y="65230"/>
                    <a:pt x="10" y="65221"/>
                    <a:pt x="14" y="652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65" name="Google Shape;1865;p36"/>
            <p:cNvSpPr/>
            <p:nvPr/>
          </p:nvSpPr>
          <p:spPr>
            <a:xfrm rot="718822">
              <a:off x="8025575" y="2445523"/>
              <a:ext cx="854321" cy="1538669"/>
            </a:xfrm>
            <a:custGeom>
              <a:avLst/>
              <a:gdLst/>
              <a:ahLst/>
              <a:cxnLst/>
              <a:rect l="l" t="t" r="r" b="b"/>
              <a:pathLst>
                <a:path w="37003" h="66644" extrusionOk="0">
                  <a:moveTo>
                    <a:pt x="29021" y="0"/>
                  </a:moveTo>
                  <a:cubicBezTo>
                    <a:pt x="27307" y="0"/>
                    <a:pt x="25551" y="457"/>
                    <a:pt x="24053" y="1281"/>
                  </a:cubicBezTo>
                  <a:cubicBezTo>
                    <a:pt x="20745" y="3128"/>
                    <a:pt x="18489" y="6333"/>
                    <a:pt x="16514" y="9538"/>
                  </a:cubicBezTo>
                  <a:lnTo>
                    <a:pt x="16514" y="9513"/>
                  </a:lnTo>
                  <a:cubicBezTo>
                    <a:pt x="11232" y="18154"/>
                    <a:pt x="7591" y="27616"/>
                    <a:pt x="5129" y="37411"/>
                  </a:cubicBezTo>
                  <a:cubicBezTo>
                    <a:pt x="4257" y="40796"/>
                    <a:pt x="3360" y="43284"/>
                    <a:pt x="2308" y="46617"/>
                  </a:cubicBezTo>
                  <a:cubicBezTo>
                    <a:pt x="1" y="53874"/>
                    <a:pt x="1693" y="63669"/>
                    <a:pt x="411" y="66644"/>
                  </a:cubicBezTo>
                  <a:lnTo>
                    <a:pt x="411" y="66644"/>
                  </a:lnTo>
                  <a:cubicBezTo>
                    <a:pt x="7257" y="50951"/>
                    <a:pt x="19437" y="33052"/>
                    <a:pt x="30335" y="19846"/>
                  </a:cubicBezTo>
                  <a:cubicBezTo>
                    <a:pt x="32464" y="17257"/>
                    <a:pt x="34695" y="14692"/>
                    <a:pt x="35849" y="11564"/>
                  </a:cubicBezTo>
                  <a:cubicBezTo>
                    <a:pt x="37002" y="8436"/>
                    <a:pt x="36823" y="4564"/>
                    <a:pt x="34515" y="2153"/>
                  </a:cubicBezTo>
                  <a:cubicBezTo>
                    <a:pt x="33098" y="666"/>
                    <a:pt x="31091" y="0"/>
                    <a:pt x="290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66" name="Google Shape;1866;p36"/>
            <p:cNvSpPr/>
            <p:nvPr/>
          </p:nvSpPr>
          <p:spPr>
            <a:xfrm rot="718822">
              <a:off x="8557141" y="2511476"/>
              <a:ext cx="353037" cy="279917"/>
            </a:xfrm>
            <a:custGeom>
              <a:avLst/>
              <a:gdLst/>
              <a:ahLst/>
              <a:cxnLst/>
              <a:rect l="l" t="t" r="r" b="b"/>
              <a:pathLst>
                <a:path w="15291" h="12124" extrusionOk="0">
                  <a:moveTo>
                    <a:pt x="8935" y="0"/>
                  </a:moveTo>
                  <a:cubicBezTo>
                    <a:pt x="8915" y="0"/>
                    <a:pt x="8895" y="3"/>
                    <a:pt x="8873" y="9"/>
                  </a:cubicBezTo>
                  <a:cubicBezTo>
                    <a:pt x="8745" y="35"/>
                    <a:pt x="8642" y="265"/>
                    <a:pt x="8770" y="368"/>
                  </a:cubicBezTo>
                  <a:cubicBezTo>
                    <a:pt x="8796" y="368"/>
                    <a:pt x="8822" y="368"/>
                    <a:pt x="8847" y="394"/>
                  </a:cubicBezTo>
                  <a:cubicBezTo>
                    <a:pt x="8950" y="394"/>
                    <a:pt x="9053" y="368"/>
                    <a:pt x="9104" y="265"/>
                  </a:cubicBezTo>
                  <a:cubicBezTo>
                    <a:pt x="9172" y="153"/>
                    <a:pt x="9080" y="0"/>
                    <a:pt x="8935" y="0"/>
                  </a:cubicBezTo>
                  <a:close/>
                  <a:moveTo>
                    <a:pt x="11916" y="1183"/>
                  </a:moveTo>
                  <a:cubicBezTo>
                    <a:pt x="11893" y="1183"/>
                    <a:pt x="11871" y="1185"/>
                    <a:pt x="11848" y="1189"/>
                  </a:cubicBezTo>
                  <a:cubicBezTo>
                    <a:pt x="11565" y="1240"/>
                    <a:pt x="11360" y="1753"/>
                    <a:pt x="11642" y="1932"/>
                  </a:cubicBezTo>
                  <a:cubicBezTo>
                    <a:pt x="11694" y="1958"/>
                    <a:pt x="11745" y="1983"/>
                    <a:pt x="11796" y="2009"/>
                  </a:cubicBezTo>
                  <a:cubicBezTo>
                    <a:pt x="11822" y="2012"/>
                    <a:pt x="11848" y="2014"/>
                    <a:pt x="11873" y="2014"/>
                  </a:cubicBezTo>
                  <a:cubicBezTo>
                    <a:pt x="12051" y="2014"/>
                    <a:pt x="12219" y="1935"/>
                    <a:pt x="12309" y="1778"/>
                  </a:cubicBezTo>
                  <a:cubicBezTo>
                    <a:pt x="12452" y="1492"/>
                    <a:pt x="12218" y="1183"/>
                    <a:pt x="11916" y="1183"/>
                  </a:cubicBezTo>
                  <a:close/>
                  <a:moveTo>
                    <a:pt x="6093" y="1486"/>
                  </a:moveTo>
                  <a:cubicBezTo>
                    <a:pt x="5938" y="1486"/>
                    <a:pt x="5786" y="1562"/>
                    <a:pt x="5745" y="1727"/>
                  </a:cubicBezTo>
                  <a:cubicBezTo>
                    <a:pt x="5745" y="1778"/>
                    <a:pt x="5745" y="1804"/>
                    <a:pt x="5745" y="1855"/>
                  </a:cubicBezTo>
                  <a:cubicBezTo>
                    <a:pt x="5770" y="2035"/>
                    <a:pt x="5924" y="2189"/>
                    <a:pt x="6104" y="2214"/>
                  </a:cubicBezTo>
                  <a:cubicBezTo>
                    <a:pt x="6114" y="2215"/>
                    <a:pt x="6124" y="2216"/>
                    <a:pt x="6134" y="2216"/>
                  </a:cubicBezTo>
                  <a:cubicBezTo>
                    <a:pt x="6400" y="2216"/>
                    <a:pt x="6585" y="1897"/>
                    <a:pt x="6437" y="1650"/>
                  </a:cubicBezTo>
                  <a:cubicBezTo>
                    <a:pt x="6366" y="1543"/>
                    <a:pt x="6228" y="1486"/>
                    <a:pt x="6093" y="1486"/>
                  </a:cubicBezTo>
                  <a:close/>
                  <a:moveTo>
                    <a:pt x="9380" y="1591"/>
                  </a:moveTo>
                  <a:cubicBezTo>
                    <a:pt x="9348" y="1591"/>
                    <a:pt x="9316" y="1593"/>
                    <a:pt x="9283" y="1599"/>
                  </a:cubicBezTo>
                  <a:cubicBezTo>
                    <a:pt x="8847" y="1676"/>
                    <a:pt x="8565" y="2394"/>
                    <a:pt x="8976" y="2676"/>
                  </a:cubicBezTo>
                  <a:cubicBezTo>
                    <a:pt x="9027" y="2701"/>
                    <a:pt x="9104" y="2753"/>
                    <a:pt x="9181" y="2753"/>
                  </a:cubicBezTo>
                  <a:cubicBezTo>
                    <a:pt x="9222" y="2760"/>
                    <a:pt x="9265" y="2764"/>
                    <a:pt x="9307" y="2764"/>
                  </a:cubicBezTo>
                  <a:cubicBezTo>
                    <a:pt x="9550" y="2764"/>
                    <a:pt x="9793" y="2642"/>
                    <a:pt x="9924" y="2445"/>
                  </a:cubicBezTo>
                  <a:cubicBezTo>
                    <a:pt x="10115" y="2040"/>
                    <a:pt x="9796" y="1591"/>
                    <a:pt x="9380" y="1591"/>
                  </a:cubicBezTo>
                  <a:close/>
                  <a:moveTo>
                    <a:pt x="4129" y="3189"/>
                  </a:moveTo>
                  <a:cubicBezTo>
                    <a:pt x="4052" y="3214"/>
                    <a:pt x="4001" y="3343"/>
                    <a:pt x="4078" y="3394"/>
                  </a:cubicBezTo>
                  <a:lnTo>
                    <a:pt x="4078" y="3419"/>
                  </a:lnTo>
                  <a:lnTo>
                    <a:pt x="4104" y="3419"/>
                  </a:lnTo>
                  <a:cubicBezTo>
                    <a:pt x="4155" y="3419"/>
                    <a:pt x="4232" y="3394"/>
                    <a:pt x="4257" y="3343"/>
                  </a:cubicBezTo>
                  <a:cubicBezTo>
                    <a:pt x="4283" y="3266"/>
                    <a:pt x="4206" y="3189"/>
                    <a:pt x="4129" y="3189"/>
                  </a:cubicBezTo>
                  <a:close/>
                  <a:moveTo>
                    <a:pt x="14587" y="2354"/>
                  </a:moveTo>
                  <a:cubicBezTo>
                    <a:pt x="14547" y="2354"/>
                    <a:pt x="14505" y="2359"/>
                    <a:pt x="14463" y="2368"/>
                  </a:cubicBezTo>
                  <a:cubicBezTo>
                    <a:pt x="14027" y="2445"/>
                    <a:pt x="13745" y="3137"/>
                    <a:pt x="14155" y="3419"/>
                  </a:cubicBezTo>
                  <a:lnTo>
                    <a:pt x="14130" y="3419"/>
                  </a:lnTo>
                  <a:cubicBezTo>
                    <a:pt x="14207" y="3471"/>
                    <a:pt x="14284" y="3496"/>
                    <a:pt x="14360" y="3496"/>
                  </a:cubicBezTo>
                  <a:cubicBezTo>
                    <a:pt x="14415" y="3511"/>
                    <a:pt x="14471" y="3519"/>
                    <a:pt x="14527" y="3519"/>
                  </a:cubicBezTo>
                  <a:cubicBezTo>
                    <a:pt x="14756" y="3519"/>
                    <a:pt x="14980" y="3395"/>
                    <a:pt x="15104" y="3189"/>
                  </a:cubicBezTo>
                  <a:cubicBezTo>
                    <a:pt x="15290" y="2793"/>
                    <a:pt x="14990" y="2354"/>
                    <a:pt x="14587" y="2354"/>
                  </a:cubicBezTo>
                  <a:close/>
                  <a:moveTo>
                    <a:pt x="12388" y="3205"/>
                  </a:moveTo>
                  <a:cubicBezTo>
                    <a:pt x="12371" y="3205"/>
                    <a:pt x="12353" y="3208"/>
                    <a:pt x="12335" y="3214"/>
                  </a:cubicBezTo>
                  <a:cubicBezTo>
                    <a:pt x="12181" y="3240"/>
                    <a:pt x="12078" y="3471"/>
                    <a:pt x="12232" y="3573"/>
                  </a:cubicBezTo>
                  <a:cubicBezTo>
                    <a:pt x="12258" y="3573"/>
                    <a:pt x="12283" y="3599"/>
                    <a:pt x="12309" y="3599"/>
                  </a:cubicBezTo>
                  <a:cubicBezTo>
                    <a:pt x="12323" y="3604"/>
                    <a:pt x="12337" y="3606"/>
                    <a:pt x="12352" y="3606"/>
                  </a:cubicBezTo>
                  <a:cubicBezTo>
                    <a:pt x="12421" y="3606"/>
                    <a:pt x="12498" y="3560"/>
                    <a:pt x="12540" y="3496"/>
                  </a:cubicBezTo>
                  <a:cubicBezTo>
                    <a:pt x="12608" y="3361"/>
                    <a:pt x="12516" y="3205"/>
                    <a:pt x="12388" y="3205"/>
                  </a:cubicBezTo>
                  <a:close/>
                  <a:moveTo>
                    <a:pt x="7478" y="3842"/>
                  </a:moveTo>
                  <a:cubicBezTo>
                    <a:pt x="7323" y="3842"/>
                    <a:pt x="7170" y="3912"/>
                    <a:pt x="7129" y="4061"/>
                  </a:cubicBezTo>
                  <a:lnTo>
                    <a:pt x="7155" y="4061"/>
                  </a:lnTo>
                  <a:cubicBezTo>
                    <a:pt x="7155" y="4112"/>
                    <a:pt x="7155" y="4163"/>
                    <a:pt x="7155" y="4214"/>
                  </a:cubicBezTo>
                  <a:cubicBezTo>
                    <a:pt x="7181" y="4394"/>
                    <a:pt x="7334" y="4522"/>
                    <a:pt x="7514" y="4573"/>
                  </a:cubicBezTo>
                  <a:cubicBezTo>
                    <a:pt x="7796" y="4573"/>
                    <a:pt x="7976" y="4240"/>
                    <a:pt x="7822" y="4009"/>
                  </a:cubicBezTo>
                  <a:cubicBezTo>
                    <a:pt x="7761" y="3900"/>
                    <a:pt x="7619" y="3842"/>
                    <a:pt x="7478" y="3842"/>
                  </a:cubicBezTo>
                  <a:close/>
                  <a:moveTo>
                    <a:pt x="3853" y="5099"/>
                  </a:moveTo>
                  <a:cubicBezTo>
                    <a:pt x="3701" y="5099"/>
                    <a:pt x="3554" y="5169"/>
                    <a:pt x="3514" y="5317"/>
                  </a:cubicBezTo>
                  <a:cubicBezTo>
                    <a:pt x="3514" y="5368"/>
                    <a:pt x="3514" y="5420"/>
                    <a:pt x="3514" y="5471"/>
                  </a:cubicBezTo>
                  <a:cubicBezTo>
                    <a:pt x="3539" y="5650"/>
                    <a:pt x="3693" y="5804"/>
                    <a:pt x="3873" y="5830"/>
                  </a:cubicBezTo>
                  <a:cubicBezTo>
                    <a:pt x="4155" y="5830"/>
                    <a:pt x="4360" y="5522"/>
                    <a:pt x="4206" y="5266"/>
                  </a:cubicBezTo>
                  <a:cubicBezTo>
                    <a:pt x="4133" y="5156"/>
                    <a:pt x="3991" y="5099"/>
                    <a:pt x="3853" y="5099"/>
                  </a:cubicBezTo>
                  <a:close/>
                  <a:moveTo>
                    <a:pt x="7382" y="5816"/>
                  </a:moveTo>
                  <a:cubicBezTo>
                    <a:pt x="7341" y="5816"/>
                    <a:pt x="7300" y="5820"/>
                    <a:pt x="7258" y="5830"/>
                  </a:cubicBezTo>
                  <a:cubicBezTo>
                    <a:pt x="6822" y="5907"/>
                    <a:pt x="6540" y="6625"/>
                    <a:pt x="6924" y="6907"/>
                  </a:cubicBezTo>
                  <a:lnTo>
                    <a:pt x="6950" y="6907"/>
                  </a:lnTo>
                  <a:cubicBezTo>
                    <a:pt x="7001" y="6932"/>
                    <a:pt x="7078" y="6958"/>
                    <a:pt x="7155" y="6984"/>
                  </a:cubicBezTo>
                  <a:cubicBezTo>
                    <a:pt x="7196" y="6991"/>
                    <a:pt x="7238" y="6995"/>
                    <a:pt x="7280" y="6995"/>
                  </a:cubicBezTo>
                  <a:cubicBezTo>
                    <a:pt x="7524" y="6995"/>
                    <a:pt x="7767" y="6869"/>
                    <a:pt x="7899" y="6650"/>
                  </a:cubicBezTo>
                  <a:cubicBezTo>
                    <a:pt x="8085" y="6254"/>
                    <a:pt x="7785" y="5816"/>
                    <a:pt x="7382" y="5816"/>
                  </a:cubicBezTo>
                  <a:close/>
                  <a:moveTo>
                    <a:pt x="1704" y="7231"/>
                  </a:moveTo>
                  <a:cubicBezTo>
                    <a:pt x="1684" y="7231"/>
                    <a:pt x="1663" y="7234"/>
                    <a:pt x="1642" y="7240"/>
                  </a:cubicBezTo>
                  <a:cubicBezTo>
                    <a:pt x="1514" y="7266"/>
                    <a:pt x="1411" y="7497"/>
                    <a:pt x="1539" y="7599"/>
                  </a:cubicBezTo>
                  <a:cubicBezTo>
                    <a:pt x="1565" y="7599"/>
                    <a:pt x="1591" y="7625"/>
                    <a:pt x="1616" y="7625"/>
                  </a:cubicBezTo>
                  <a:cubicBezTo>
                    <a:pt x="1634" y="7629"/>
                    <a:pt x="1653" y="7631"/>
                    <a:pt x="1670" y="7631"/>
                  </a:cubicBezTo>
                  <a:cubicBezTo>
                    <a:pt x="1754" y="7631"/>
                    <a:pt x="1830" y="7586"/>
                    <a:pt x="1873" y="7522"/>
                  </a:cubicBezTo>
                  <a:cubicBezTo>
                    <a:pt x="1940" y="7387"/>
                    <a:pt x="1849" y="7231"/>
                    <a:pt x="1704" y="7231"/>
                  </a:cubicBezTo>
                  <a:close/>
                  <a:moveTo>
                    <a:pt x="5899" y="8599"/>
                  </a:moveTo>
                  <a:cubicBezTo>
                    <a:pt x="5822" y="8599"/>
                    <a:pt x="5770" y="8753"/>
                    <a:pt x="5847" y="8804"/>
                  </a:cubicBezTo>
                  <a:cubicBezTo>
                    <a:pt x="5847" y="8804"/>
                    <a:pt x="5873" y="8804"/>
                    <a:pt x="5873" y="8830"/>
                  </a:cubicBezTo>
                  <a:cubicBezTo>
                    <a:pt x="5924" y="8830"/>
                    <a:pt x="6001" y="8804"/>
                    <a:pt x="6027" y="8753"/>
                  </a:cubicBezTo>
                  <a:cubicBezTo>
                    <a:pt x="6052" y="8676"/>
                    <a:pt x="5975" y="8599"/>
                    <a:pt x="5899" y="8599"/>
                  </a:cubicBezTo>
                  <a:close/>
                  <a:moveTo>
                    <a:pt x="3453" y="8132"/>
                  </a:moveTo>
                  <a:cubicBezTo>
                    <a:pt x="3431" y="8132"/>
                    <a:pt x="3408" y="8134"/>
                    <a:pt x="3386" y="8138"/>
                  </a:cubicBezTo>
                  <a:cubicBezTo>
                    <a:pt x="3103" y="8189"/>
                    <a:pt x="2924" y="8651"/>
                    <a:pt x="3206" y="8830"/>
                  </a:cubicBezTo>
                  <a:cubicBezTo>
                    <a:pt x="3232" y="8856"/>
                    <a:pt x="3283" y="8856"/>
                    <a:pt x="3334" y="8881"/>
                  </a:cubicBezTo>
                  <a:cubicBezTo>
                    <a:pt x="3357" y="8885"/>
                    <a:pt x="3380" y="8886"/>
                    <a:pt x="3403" y="8886"/>
                  </a:cubicBezTo>
                  <a:cubicBezTo>
                    <a:pt x="3558" y="8886"/>
                    <a:pt x="3706" y="8810"/>
                    <a:pt x="3796" y="8676"/>
                  </a:cubicBezTo>
                  <a:cubicBezTo>
                    <a:pt x="3915" y="8415"/>
                    <a:pt x="3726" y="8132"/>
                    <a:pt x="3453" y="8132"/>
                  </a:cubicBezTo>
                  <a:close/>
                  <a:moveTo>
                    <a:pt x="7730" y="8742"/>
                  </a:moveTo>
                  <a:cubicBezTo>
                    <a:pt x="7579" y="8742"/>
                    <a:pt x="7427" y="8819"/>
                    <a:pt x="7386" y="8984"/>
                  </a:cubicBezTo>
                  <a:cubicBezTo>
                    <a:pt x="7386" y="9010"/>
                    <a:pt x="7386" y="9061"/>
                    <a:pt x="7386" y="9112"/>
                  </a:cubicBezTo>
                  <a:cubicBezTo>
                    <a:pt x="7437" y="9292"/>
                    <a:pt x="7565" y="9445"/>
                    <a:pt x="7745" y="9471"/>
                  </a:cubicBezTo>
                  <a:cubicBezTo>
                    <a:pt x="8027" y="9471"/>
                    <a:pt x="8232" y="9163"/>
                    <a:pt x="8052" y="8907"/>
                  </a:cubicBezTo>
                  <a:cubicBezTo>
                    <a:pt x="7993" y="8800"/>
                    <a:pt x="7862" y="8742"/>
                    <a:pt x="7730" y="8742"/>
                  </a:cubicBezTo>
                  <a:close/>
                  <a:moveTo>
                    <a:pt x="4824" y="10739"/>
                  </a:moveTo>
                  <a:cubicBezTo>
                    <a:pt x="4782" y="10739"/>
                    <a:pt x="4738" y="10744"/>
                    <a:pt x="4693" y="10753"/>
                  </a:cubicBezTo>
                  <a:cubicBezTo>
                    <a:pt x="4257" y="10830"/>
                    <a:pt x="4001" y="11522"/>
                    <a:pt x="4411" y="11805"/>
                  </a:cubicBezTo>
                  <a:lnTo>
                    <a:pt x="4386" y="11805"/>
                  </a:lnTo>
                  <a:cubicBezTo>
                    <a:pt x="4463" y="11856"/>
                    <a:pt x="4539" y="11881"/>
                    <a:pt x="4616" y="11907"/>
                  </a:cubicBezTo>
                  <a:cubicBezTo>
                    <a:pt x="4658" y="11915"/>
                    <a:pt x="4699" y="11918"/>
                    <a:pt x="4739" y="11918"/>
                  </a:cubicBezTo>
                  <a:cubicBezTo>
                    <a:pt x="4978" y="11918"/>
                    <a:pt x="5203" y="11793"/>
                    <a:pt x="5334" y="11574"/>
                  </a:cubicBezTo>
                  <a:cubicBezTo>
                    <a:pt x="5544" y="11178"/>
                    <a:pt x="5246" y="10739"/>
                    <a:pt x="4824" y="10739"/>
                  </a:cubicBezTo>
                  <a:close/>
                  <a:moveTo>
                    <a:pt x="816" y="10950"/>
                  </a:moveTo>
                  <a:cubicBezTo>
                    <a:pt x="784" y="10950"/>
                    <a:pt x="751" y="10953"/>
                    <a:pt x="719" y="10958"/>
                  </a:cubicBezTo>
                  <a:cubicBezTo>
                    <a:pt x="283" y="11035"/>
                    <a:pt x="1" y="11753"/>
                    <a:pt x="411" y="12035"/>
                  </a:cubicBezTo>
                  <a:cubicBezTo>
                    <a:pt x="462" y="12061"/>
                    <a:pt x="539" y="12087"/>
                    <a:pt x="616" y="12112"/>
                  </a:cubicBezTo>
                  <a:cubicBezTo>
                    <a:pt x="658" y="12120"/>
                    <a:pt x="700" y="12123"/>
                    <a:pt x="742" y="12123"/>
                  </a:cubicBezTo>
                  <a:cubicBezTo>
                    <a:pt x="986" y="12123"/>
                    <a:pt x="1229" y="12001"/>
                    <a:pt x="1360" y="11805"/>
                  </a:cubicBezTo>
                  <a:cubicBezTo>
                    <a:pt x="1550" y="11400"/>
                    <a:pt x="1232" y="10950"/>
                    <a:pt x="816" y="1095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67" name="Google Shape;1867;p36"/>
            <p:cNvSpPr/>
            <p:nvPr/>
          </p:nvSpPr>
          <p:spPr>
            <a:xfrm rot="718822">
              <a:off x="8018037" y="2549860"/>
              <a:ext cx="697670" cy="1395916"/>
            </a:xfrm>
            <a:custGeom>
              <a:avLst/>
              <a:gdLst/>
              <a:ahLst/>
              <a:cxnLst/>
              <a:rect l="l" t="t" r="r" b="b"/>
              <a:pathLst>
                <a:path w="30218" h="60461" extrusionOk="0">
                  <a:moveTo>
                    <a:pt x="29718" y="1"/>
                  </a:moveTo>
                  <a:cubicBezTo>
                    <a:pt x="29628" y="1"/>
                    <a:pt x="29537" y="37"/>
                    <a:pt x="29464" y="124"/>
                  </a:cubicBezTo>
                  <a:cubicBezTo>
                    <a:pt x="15053" y="18330"/>
                    <a:pt x="4052" y="40716"/>
                    <a:pt x="52" y="60025"/>
                  </a:cubicBezTo>
                  <a:cubicBezTo>
                    <a:pt x="1" y="60230"/>
                    <a:pt x="129" y="60409"/>
                    <a:pt x="334" y="60461"/>
                  </a:cubicBezTo>
                  <a:lnTo>
                    <a:pt x="411" y="60461"/>
                  </a:lnTo>
                  <a:cubicBezTo>
                    <a:pt x="565" y="60461"/>
                    <a:pt x="719" y="60333"/>
                    <a:pt x="744" y="60179"/>
                  </a:cubicBezTo>
                  <a:cubicBezTo>
                    <a:pt x="4745" y="40947"/>
                    <a:pt x="15668" y="18689"/>
                    <a:pt x="30028" y="560"/>
                  </a:cubicBezTo>
                  <a:cubicBezTo>
                    <a:pt x="30218" y="294"/>
                    <a:pt x="29972" y="1"/>
                    <a:pt x="297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30445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75466" y="-36433"/>
            <a:ext cx="12342935" cy="700533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5" name="Google Shape;195;p6"/>
          <p:cNvGrpSpPr/>
          <p:nvPr/>
        </p:nvGrpSpPr>
        <p:grpSpPr>
          <a:xfrm rot="-899955" flipH="1">
            <a:off x="-895785" y="-873924"/>
            <a:ext cx="2437540" cy="2565733"/>
            <a:chOff x="1526600" y="450800"/>
            <a:chExt cx="4540675" cy="4779475"/>
          </a:xfrm>
        </p:grpSpPr>
        <p:sp>
          <p:nvSpPr>
            <p:cNvPr id="196" name="Google Shape;196;p6"/>
            <p:cNvSpPr/>
            <p:nvPr/>
          </p:nvSpPr>
          <p:spPr>
            <a:xfrm>
              <a:off x="1610100" y="473575"/>
              <a:ext cx="4457175" cy="4689450"/>
            </a:xfrm>
            <a:custGeom>
              <a:avLst/>
              <a:gdLst/>
              <a:ahLst/>
              <a:cxnLst/>
              <a:rect l="l" t="t" r="r" b="b"/>
              <a:pathLst>
                <a:path w="178287" h="187578" extrusionOk="0">
                  <a:moveTo>
                    <a:pt x="95602" y="1"/>
                  </a:moveTo>
                  <a:cubicBezTo>
                    <a:pt x="95141" y="1"/>
                    <a:pt x="94676" y="129"/>
                    <a:pt x="94258" y="394"/>
                  </a:cubicBezTo>
                  <a:lnTo>
                    <a:pt x="0" y="63859"/>
                  </a:lnTo>
                  <a:lnTo>
                    <a:pt x="79645" y="185257"/>
                  </a:lnTo>
                  <a:cubicBezTo>
                    <a:pt x="80631" y="186769"/>
                    <a:pt x="82280" y="187578"/>
                    <a:pt x="83965" y="187578"/>
                  </a:cubicBezTo>
                  <a:cubicBezTo>
                    <a:pt x="84955" y="187578"/>
                    <a:pt x="85959" y="187298"/>
                    <a:pt x="86847" y="186719"/>
                  </a:cubicBezTo>
                  <a:lnTo>
                    <a:pt x="176826" y="126176"/>
                  </a:lnTo>
                  <a:cubicBezTo>
                    <a:pt x="177974" y="125393"/>
                    <a:pt x="178287" y="123880"/>
                    <a:pt x="177504" y="122732"/>
                  </a:cubicBezTo>
                  <a:lnTo>
                    <a:pt x="97703" y="1125"/>
                  </a:lnTo>
                  <a:cubicBezTo>
                    <a:pt x="97205" y="394"/>
                    <a:pt x="96410" y="1"/>
                    <a:pt x="95602" y="1"/>
                  </a:cubicBezTo>
                  <a:close/>
                </a:path>
              </a:pathLst>
            </a:custGeom>
            <a:solidFill>
              <a:srgbClr val="119B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7" name="Google Shape;197;p6"/>
            <p:cNvSpPr/>
            <p:nvPr/>
          </p:nvSpPr>
          <p:spPr>
            <a:xfrm>
              <a:off x="1616625" y="450800"/>
              <a:ext cx="4391950" cy="4645025"/>
            </a:xfrm>
            <a:custGeom>
              <a:avLst/>
              <a:gdLst/>
              <a:ahLst/>
              <a:cxnLst/>
              <a:rect l="l" t="t" r="r" b="b"/>
              <a:pathLst>
                <a:path w="175678" h="185801" extrusionOk="0">
                  <a:moveTo>
                    <a:pt x="93162" y="0"/>
                  </a:moveTo>
                  <a:lnTo>
                    <a:pt x="0" y="61587"/>
                  </a:lnTo>
                  <a:lnTo>
                    <a:pt x="80323" y="184028"/>
                  </a:lnTo>
                  <a:cubicBezTo>
                    <a:pt x="81085" y="185187"/>
                    <a:pt x="82329" y="185800"/>
                    <a:pt x="83604" y="185800"/>
                  </a:cubicBezTo>
                  <a:cubicBezTo>
                    <a:pt x="84339" y="185800"/>
                    <a:pt x="85083" y="185597"/>
                    <a:pt x="85751" y="185177"/>
                  </a:cubicBezTo>
                  <a:lnTo>
                    <a:pt x="175677" y="125782"/>
                  </a:lnTo>
                  <a:lnTo>
                    <a:pt x="9316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8" name="Google Shape;198;p6"/>
            <p:cNvSpPr/>
            <p:nvPr/>
          </p:nvSpPr>
          <p:spPr>
            <a:xfrm>
              <a:off x="3931325" y="462525"/>
              <a:ext cx="2064200" cy="3145900"/>
            </a:xfrm>
            <a:custGeom>
              <a:avLst/>
              <a:gdLst/>
              <a:ahLst/>
              <a:cxnLst/>
              <a:rect l="l" t="t" r="r" b="b"/>
              <a:pathLst>
                <a:path w="82568" h="125836" fill="none" extrusionOk="0">
                  <a:moveTo>
                    <a:pt x="0" y="1"/>
                  </a:moveTo>
                  <a:lnTo>
                    <a:pt x="82567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9" name="Google Shape;199;p6"/>
            <p:cNvSpPr/>
            <p:nvPr/>
          </p:nvSpPr>
          <p:spPr>
            <a:xfrm>
              <a:off x="3898700" y="482100"/>
              <a:ext cx="2065500" cy="3145900"/>
            </a:xfrm>
            <a:custGeom>
              <a:avLst/>
              <a:gdLst/>
              <a:ahLst/>
              <a:cxnLst/>
              <a:rect l="l" t="t" r="r" b="b"/>
              <a:pathLst>
                <a:path w="82620" h="125836" fill="none" extrusionOk="0">
                  <a:moveTo>
                    <a:pt x="1" y="1"/>
                  </a:moveTo>
                  <a:lnTo>
                    <a:pt x="82620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0" name="Google Shape;200;p6"/>
            <p:cNvSpPr/>
            <p:nvPr/>
          </p:nvSpPr>
          <p:spPr>
            <a:xfrm>
              <a:off x="3742125" y="4138150"/>
              <a:ext cx="842925" cy="1092125"/>
            </a:xfrm>
            <a:custGeom>
              <a:avLst/>
              <a:gdLst/>
              <a:ahLst/>
              <a:cxnLst/>
              <a:rect l="l" t="t" r="r" b="b"/>
              <a:pathLst>
                <a:path w="33717" h="43685" extrusionOk="0">
                  <a:moveTo>
                    <a:pt x="9604" y="0"/>
                  </a:moveTo>
                  <a:lnTo>
                    <a:pt x="1" y="6159"/>
                  </a:lnTo>
                  <a:lnTo>
                    <a:pt x="24113" y="43685"/>
                  </a:lnTo>
                  <a:lnTo>
                    <a:pt x="25679" y="35595"/>
                  </a:lnTo>
                  <a:lnTo>
                    <a:pt x="33716" y="37526"/>
                  </a:lnTo>
                  <a:lnTo>
                    <a:pt x="96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1" name="Google Shape;201;p6"/>
            <p:cNvSpPr/>
            <p:nvPr/>
          </p:nvSpPr>
          <p:spPr>
            <a:xfrm>
              <a:off x="1526600" y="464775"/>
              <a:ext cx="4343675" cy="4627200"/>
            </a:xfrm>
            <a:custGeom>
              <a:avLst/>
              <a:gdLst/>
              <a:ahLst/>
              <a:cxnLst/>
              <a:rect l="l" t="t" r="r" b="b"/>
              <a:pathLst>
                <a:path w="173747" h="185088" extrusionOk="0">
                  <a:moveTo>
                    <a:pt x="91115" y="1"/>
                  </a:moveTo>
                  <a:cubicBezTo>
                    <a:pt x="90634" y="1"/>
                    <a:pt x="90147" y="140"/>
                    <a:pt x="89718" y="433"/>
                  </a:cubicBezTo>
                  <a:lnTo>
                    <a:pt x="0" y="59357"/>
                  </a:lnTo>
                  <a:lnTo>
                    <a:pt x="82515" y="185087"/>
                  </a:lnTo>
                  <a:lnTo>
                    <a:pt x="172285" y="126163"/>
                  </a:lnTo>
                  <a:cubicBezTo>
                    <a:pt x="173433" y="125380"/>
                    <a:pt x="173746" y="123866"/>
                    <a:pt x="172963" y="122718"/>
                  </a:cubicBezTo>
                  <a:lnTo>
                    <a:pt x="93162" y="1111"/>
                  </a:lnTo>
                  <a:cubicBezTo>
                    <a:pt x="92705" y="392"/>
                    <a:pt x="91920" y="1"/>
                    <a:pt x="91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2" name="Google Shape;202;p6"/>
            <p:cNvSpPr/>
            <p:nvPr/>
          </p:nvSpPr>
          <p:spPr>
            <a:xfrm>
              <a:off x="1636200" y="1843000"/>
              <a:ext cx="2130750" cy="3199400"/>
            </a:xfrm>
            <a:custGeom>
              <a:avLst/>
              <a:gdLst/>
              <a:ahLst/>
              <a:cxnLst/>
              <a:rect l="l" t="t" r="r" b="b"/>
              <a:pathLst>
                <a:path w="85230" h="127976" extrusionOk="0">
                  <a:moveTo>
                    <a:pt x="2506" y="1"/>
                  </a:moveTo>
                  <a:lnTo>
                    <a:pt x="0" y="1619"/>
                  </a:lnTo>
                  <a:lnTo>
                    <a:pt x="82724" y="127975"/>
                  </a:lnTo>
                  <a:lnTo>
                    <a:pt x="85229" y="126357"/>
                  </a:lnTo>
                  <a:lnTo>
                    <a:pt x="25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3" name="Google Shape;203;p6"/>
            <p:cNvSpPr/>
            <p:nvPr/>
          </p:nvSpPr>
          <p:spPr>
            <a:xfrm>
              <a:off x="2647400" y="1567700"/>
              <a:ext cx="2116400" cy="2399550"/>
            </a:xfrm>
            <a:custGeom>
              <a:avLst/>
              <a:gdLst/>
              <a:ahLst/>
              <a:cxnLst/>
              <a:rect l="l" t="t" r="r" b="b"/>
              <a:pathLst>
                <a:path w="84656" h="95982" fill="none" extrusionOk="0">
                  <a:moveTo>
                    <a:pt x="82777" y="71347"/>
                  </a:moveTo>
                  <a:cubicBezTo>
                    <a:pt x="82777" y="69937"/>
                    <a:pt x="83507" y="68633"/>
                    <a:pt x="84656" y="67850"/>
                  </a:cubicBezTo>
                  <a:lnTo>
                    <a:pt x="40919" y="1201"/>
                  </a:lnTo>
                  <a:cubicBezTo>
                    <a:pt x="38988" y="2453"/>
                    <a:pt x="36431" y="1932"/>
                    <a:pt x="35178" y="0"/>
                  </a:cubicBezTo>
                  <a:lnTo>
                    <a:pt x="1149" y="22286"/>
                  </a:lnTo>
                  <a:cubicBezTo>
                    <a:pt x="2454" y="24217"/>
                    <a:pt x="1932" y="26827"/>
                    <a:pt x="1" y="28080"/>
                  </a:cubicBezTo>
                  <a:lnTo>
                    <a:pt x="43737" y="94729"/>
                  </a:lnTo>
                  <a:cubicBezTo>
                    <a:pt x="45668" y="93476"/>
                    <a:pt x="48226" y="94050"/>
                    <a:pt x="49478" y="95981"/>
                  </a:cubicBezTo>
                  <a:lnTo>
                    <a:pt x="83455" y="73643"/>
                  </a:lnTo>
                  <a:cubicBezTo>
                    <a:pt x="82985" y="72965"/>
                    <a:pt x="82777" y="72182"/>
                    <a:pt x="82777" y="71347"/>
                  </a:cubicBezTo>
                  <a:close/>
                </a:path>
              </a:pathLst>
            </a:custGeom>
            <a:solidFill>
              <a:schemeClr val="lt1"/>
            </a:solidFill>
            <a:ln w="14350" cap="flat" cmpd="sng">
              <a:solidFill>
                <a:schemeClr val="lt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04" name="Google Shape;204;p6"/>
          <p:cNvGrpSpPr/>
          <p:nvPr/>
        </p:nvGrpSpPr>
        <p:grpSpPr>
          <a:xfrm rot="-2141843" flipH="1">
            <a:off x="10746293" y="-1027778"/>
            <a:ext cx="2284055" cy="3482995"/>
            <a:chOff x="7518282" y="2373612"/>
            <a:chExt cx="1544209" cy="2355088"/>
          </a:xfrm>
        </p:grpSpPr>
        <p:sp>
          <p:nvSpPr>
            <p:cNvPr id="205" name="Google Shape;205;p6"/>
            <p:cNvSpPr/>
            <p:nvPr/>
          </p:nvSpPr>
          <p:spPr>
            <a:xfrm rot="718822">
              <a:off x="7689615" y="3249120"/>
              <a:ext cx="1111866" cy="1379201"/>
            </a:xfrm>
            <a:custGeom>
              <a:avLst/>
              <a:gdLst/>
              <a:ahLst/>
              <a:cxnLst/>
              <a:rect l="l" t="t" r="r" b="b"/>
              <a:pathLst>
                <a:path w="48158" h="59737" extrusionOk="0">
                  <a:moveTo>
                    <a:pt x="39340" y="1"/>
                  </a:moveTo>
                  <a:cubicBezTo>
                    <a:pt x="38303" y="1"/>
                    <a:pt x="37263" y="153"/>
                    <a:pt x="36285" y="451"/>
                  </a:cubicBezTo>
                  <a:cubicBezTo>
                    <a:pt x="32695" y="1579"/>
                    <a:pt x="29823" y="4272"/>
                    <a:pt x="27259" y="7016"/>
                  </a:cubicBezTo>
                  <a:cubicBezTo>
                    <a:pt x="20361" y="14401"/>
                    <a:pt x="14874" y="22940"/>
                    <a:pt x="10489" y="32043"/>
                  </a:cubicBezTo>
                  <a:cubicBezTo>
                    <a:pt x="8976" y="35197"/>
                    <a:pt x="7591" y="37427"/>
                    <a:pt x="5873" y="40505"/>
                  </a:cubicBezTo>
                  <a:cubicBezTo>
                    <a:pt x="2185" y="47138"/>
                    <a:pt x="1874" y="57072"/>
                    <a:pt x="8" y="59727"/>
                  </a:cubicBezTo>
                  <a:lnTo>
                    <a:pt x="8" y="59727"/>
                  </a:lnTo>
                  <a:cubicBezTo>
                    <a:pt x="9880" y="45729"/>
                    <a:pt x="25415" y="30630"/>
                    <a:pt x="38721" y="19888"/>
                  </a:cubicBezTo>
                  <a:cubicBezTo>
                    <a:pt x="41311" y="17811"/>
                    <a:pt x="44029" y="15708"/>
                    <a:pt x="45773" y="12888"/>
                  </a:cubicBezTo>
                  <a:cubicBezTo>
                    <a:pt x="47542" y="10041"/>
                    <a:pt x="48157" y="6246"/>
                    <a:pt x="46388" y="3426"/>
                  </a:cubicBezTo>
                  <a:cubicBezTo>
                    <a:pt x="44910" y="1106"/>
                    <a:pt x="42136" y="1"/>
                    <a:pt x="39340" y="1"/>
                  </a:cubicBezTo>
                  <a:close/>
                  <a:moveTo>
                    <a:pt x="8" y="59727"/>
                  </a:moveTo>
                  <a:lnTo>
                    <a:pt x="8" y="59727"/>
                  </a:lnTo>
                  <a:cubicBezTo>
                    <a:pt x="5" y="59730"/>
                    <a:pt x="3" y="59733"/>
                    <a:pt x="1" y="59736"/>
                  </a:cubicBezTo>
                  <a:lnTo>
                    <a:pt x="1" y="59736"/>
                  </a:lnTo>
                  <a:cubicBezTo>
                    <a:pt x="3" y="59733"/>
                    <a:pt x="5" y="59730"/>
                    <a:pt x="8" y="597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6" name="Google Shape;206;p6"/>
            <p:cNvSpPr/>
            <p:nvPr/>
          </p:nvSpPr>
          <p:spPr>
            <a:xfrm rot="718822">
              <a:off x="7649292" y="3211149"/>
              <a:ext cx="1111843" cy="1378947"/>
            </a:xfrm>
            <a:custGeom>
              <a:avLst/>
              <a:gdLst/>
              <a:ahLst/>
              <a:cxnLst/>
              <a:rect l="l" t="t" r="r" b="b"/>
              <a:pathLst>
                <a:path w="48157" h="59726" extrusionOk="0">
                  <a:moveTo>
                    <a:pt x="39365" y="0"/>
                  </a:moveTo>
                  <a:cubicBezTo>
                    <a:pt x="38317" y="0"/>
                    <a:pt x="37267" y="157"/>
                    <a:pt x="36285" y="466"/>
                  </a:cubicBezTo>
                  <a:cubicBezTo>
                    <a:pt x="32695" y="1569"/>
                    <a:pt x="29823" y="4261"/>
                    <a:pt x="27258" y="7005"/>
                  </a:cubicBezTo>
                  <a:cubicBezTo>
                    <a:pt x="20361" y="14390"/>
                    <a:pt x="14873" y="22929"/>
                    <a:pt x="10488" y="32032"/>
                  </a:cubicBezTo>
                  <a:cubicBezTo>
                    <a:pt x="8975" y="35186"/>
                    <a:pt x="7591" y="37417"/>
                    <a:pt x="5873" y="40494"/>
                  </a:cubicBezTo>
                  <a:cubicBezTo>
                    <a:pt x="2180" y="47161"/>
                    <a:pt x="1872" y="57085"/>
                    <a:pt x="1" y="59726"/>
                  </a:cubicBezTo>
                  <a:lnTo>
                    <a:pt x="1" y="59726"/>
                  </a:lnTo>
                  <a:cubicBezTo>
                    <a:pt x="9873" y="45751"/>
                    <a:pt x="25412" y="30622"/>
                    <a:pt x="38721" y="19878"/>
                  </a:cubicBezTo>
                  <a:cubicBezTo>
                    <a:pt x="41310" y="17801"/>
                    <a:pt x="44029" y="15698"/>
                    <a:pt x="45772" y="12877"/>
                  </a:cubicBezTo>
                  <a:cubicBezTo>
                    <a:pt x="47542" y="10031"/>
                    <a:pt x="48157" y="6236"/>
                    <a:pt x="46362" y="3415"/>
                  </a:cubicBezTo>
                  <a:cubicBezTo>
                    <a:pt x="44909" y="1106"/>
                    <a:pt x="42145" y="0"/>
                    <a:pt x="393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7" name="Google Shape;207;p6"/>
            <p:cNvSpPr/>
            <p:nvPr/>
          </p:nvSpPr>
          <p:spPr>
            <a:xfrm rot="718822">
              <a:off x="8428587" y="3328473"/>
              <a:ext cx="409048" cy="200495"/>
            </a:xfrm>
            <a:custGeom>
              <a:avLst/>
              <a:gdLst/>
              <a:ahLst/>
              <a:cxnLst/>
              <a:rect l="l" t="t" r="r" b="b"/>
              <a:pathLst>
                <a:path w="17717" h="8684" extrusionOk="0">
                  <a:moveTo>
                    <a:pt x="13244" y="85"/>
                  </a:moveTo>
                  <a:cubicBezTo>
                    <a:pt x="13109" y="85"/>
                    <a:pt x="12983" y="218"/>
                    <a:pt x="13050" y="351"/>
                  </a:cubicBezTo>
                  <a:cubicBezTo>
                    <a:pt x="13050" y="377"/>
                    <a:pt x="13075" y="403"/>
                    <a:pt x="13101" y="428"/>
                  </a:cubicBezTo>
                  <a:cubicBezTo>
                    <a:pt x="13139" y="454"/>
                    <a:pt x="13184" y="467"/>
                    <a:pt x="13229" y="467"/>
                  </a:cubicBezTo>
                  <a:cubicBezTo>
                    <a:pt x="13274" y="467"/>
                    <a:pt x="13319" y="454"/>
                    <a:pt x="13357" y="428"/>
                  </a:cubicBezTo>
                  <a:cubicBezTo>
                    <a:pt x="13511" y="351"/>
                    <a:pt x="13460" y="146"/>
                    <a:pt x="13306" y="95"/>
                  </a:cubicBezTo>
                  <a:cubicBezTo>
                    <a:pt x="13285" y="88"/>
                    <a:pt x="13264" y="85"/>
                    <a:pt x="13244" y="85"/>
                  </a:cubicBezTo>
                  <a:close/>
                  <a:moveTo>
                    <a:pt x="9983" y="0"/>
                  </a:moveTo>
                  <a:cubicBezTo>
                    <a:pt x="9903" y="0"/>
                    <a:pt x="9827" y="28"/>
                    <a:pt x="9767" y="95"/>
                  </a:cubicBezTo>
                  <a:cubicBezTo>
                    <a:pt x="9742" y="121"/>
                    <a:pt x="9716" y="172"/>
                    <a:pt x="9690" y="223"/>
                  </a:cubicBezTo>
                  <a:cubicBezTo>
                    <a:pt x="9639" y="403"/>
                    <a:pt x="9690" y="582"/>
                    <a:pt x="9844" y="685"/>
                  </a:cubicBezTo>
                  <a:cubicBezTo>
                    <a:pt x="9910" y="731"/>
                    <a:pt x="9982" y="752"/>
                    <a:pt x="10050" y="752"/>
                  </a:cubicBezTo>
                  <a:cubicBezTo>
                    <a:pt x="10249" y="752"/>
                    <a:pt x="10428" y="580"/>
                    <a:pt x="10408" y="351"/>
                  </a:cubicBezTo>
                  <a:cubicBezTo>
                    <a:pt x="10390" y="169"/>
                    <a:pt x="10178" y="0"/>
                    <a:pt x="9983" y="0"/>
                  </a:cubicBezTo>
                  <a:close/>
                  <a:moveTo>
                    <a:pt x="7556" y="654"/>
                  </a:moveTo>
                  <a:cubicBezTo>
                    <a:pt x="7486" y="654"/>
                    <a:pt x="7412" y="721"/>
                    <a:pt x="7434" y="787"/>
                  </a:cubicBezTo>
                  <a:lnTo>
                    <a:pt x="7434" y="813"/>
                  </a:lnTo>
                  <a:cubicBezTo>
                    <a:pt x="7460" y="839"/>
                    <a:pt x="7460" y="839"/>
                    <a:pt x="7460" y="839"/>
                  </a:cubicBezTo>
                  <a:cubicBezTo>
                    <a:pt x="7485" y="864"/>
                    <a:pt x="7517" y="877"/>
                    <a:pt x="7546" y="877"/>
                  </a:cubicBezTo>
                  <a:cubicBezTo>
                    <a:pt x="7575" y="877"/>
                    <a:pt x="7601" y="864"/>
                    <a:pt x="7613" y="839"/>
                  </a:cubicBezTo>
                  <a:cubicBezTo>
                    <a:pt x="7690" y="787"/>
                    <a:pt x="7690" y="685"/>
                    <a:pt x="7588" y="659"/>
                  </a:cubicBezTo>
                  <a:cubicBezTo>
                    <a:pt x="7578" y="656"/>
                    <a:pt x="7567" y="654"/>
                    <a:pt x="7556" y="654"/>
                  </a:cubicBezTo>
                  <a:close/>
                  <a:moveTo>
                    <a:pt x="12799" y="1638"/>
                  </a:moveTo>
                  <a:cubicBezTo>
                    <a:pt x="12396" y="1638"/>
                    <a:pt x="11973" y="2067"/>
                    <a:pt x="12178" y="2454"/>
                  </a:cubicBezTo>
                  <a:lnTo>
                    <a:pt x="12152" y="2454"/>
                  </a:lnTo>
                  <a:cubicBezTo>
                    <a:pt x="12203" y="2531"/>
                    <a:pt x="12255" y="2582"/>
                    <a:pt x="12306" y="2634"/>
                  </a:cubicBezTo>
                  <a:cubicBezTo>
                    <a:pt x="12435" y="2734"/>
                    <a:pt x="12595" y="2786"/>
                    <a:pt x="12756" y="2786"/>
                  </a:cubicBezTo>
                  <a:cubicBezTo>
                    <a:pt x="12885" y="2786"/>
                    <a:pt x="13013" y="2753"/>
                    <a:pt x="13127" y="2685"/>
                  </a:cubicBezTo>
                  <a:cubicBezTo>
                    <a:pt x="13511" y="2403"/>
                    <a:pt x="13409" y="1787"/>
                    <a:pt x="12947" y="1659"/>
                  </a:cubicBezTo>
                  <a:cubicBezTo>
                    <a:pt x="12899" y="1645"/>
                    <a:pt x="12849" y="1638"/>
                    <a:pt x="12799" y="1638"/>
                  </a:cubicBezTo>
                  <a:close/>
                  <a:moveTo>
                    <a:pt x="6278" y="2155"/>
                  </a:moveTo>
                  <a:cubicBezTo>
                    <a:pt x="6196" y="2155"/>
                    <a:pt x="6115" y="2183"/>
                    <a:pt x="6049" y="2249"/>
                  </a:cubicBezTo>
                  <a:lnTo>
                    <a:pt x="6075" y="2249"/>
                  </a:lnTo>
                  <a:cubicBezTo>
                    <a:pt x="6049" y="2275"/>
                    <a:pt x="6024" y="2326"/>
                    <a:pt x="5998" y="2377"/>
                  </a:cubicBezTo>
                  <a:cubicBezTo>
                    <a:pt x="5947" y="2557"/>
                    <a:pt x="5998" y="2736"/>
                    <a:pt x="6152" y="2839"/>
                  </a:cubicBezTo>
                  <a:cubicBezTo>
                    <a:pt x="6212" y="2886"/>
                    <a:pt x="6279" y="2906"/>
                    <a:pt x="6345" y="2906"/>
                  </a:cubicBezTo>
                  <a:cubicBezTo>
                    <a:pt x="6532" y="2906"/>
                    <a:pt x="6709" y="2740"/>
                    <a:pt x="6690" y="2531"/>
                  </a:cubicBezTo>
                  <a:cubicBezTo>
                    <a:pt x="6690" y="2330"/>
                    <a:pt x="6481" y="2155"/>
                    <a:pt x="6278" y="2155"/>
                  </a:cubicBezTo>
                  <a:close/>
                  <a:moveTo>
                    <a:pt x="15296" y="2488"/>
                  </a:moveTo>
                  <a:cubicBezTo>
                    <a:pt x="15012" y="2488"/>
                    <a:pt x="14712" y="2798"/>
                    <a:pt x="14870" y="3070"/>
                  </a:cubicBezTo>
                  <a:cubicBezTo>
                    <a:pt x="14896" y="3121"/>
                    <a:pt x="14922" y="3146"/>
                    <a:pt x="14947" y="3198"/>
                  </a:cubicBezTo>
                  <a:cubicBezTo>
                    <a:pt x="15046" y="3268"/>
                    <a:pt x="15152" y="3308"/>
                    <a:pt x="15258" y="3308"/>
                  </a:cubicBezTo>
                  <a:cubicBezTo>
                    <a:pt x="15344" y="3308"/>
                    <a:pt x="15430" y="3281"/>
                    <a:pt x="15511" y="3223"/>
                  </a:cubicBezTo>
                  <a:cubicBezTo>
                    <a:pt x="15793" y="3044"/>
                    <a:pt x="15716" y="2608"/>
                    <a:pt x="15409" y="2505"/>
                  </a:cubicBezTo>
                  <a:cubicBezTo>
                    <a:pt x="15372" y="2493"/>
                    <a:pt x="15334" y="2488"/>
                    <a:pt x="15296" y="2488"/>
                  </a:cubicBezTo>
                  <a:close/>
                  <a:moveTo>
                    <a:pt x="3455" y="3035"/>
                  </a:moveTo>
                  <a:cubicBezTo>
                    <a:pt x="3318" y="3035"/>
                    <a:pt x="3186" y="3190"/>
                    <a:pt x="3254" y="3326"/>
                  </a:cubicBezTo>
                  <a:cubicBezTo>
                    <a:pt x="3254" y="3352"/>
                    <a:pt x="3280" y="3352"/>
                    <a:pt x="3306" y="3377"/>
                  </a:cubicBezTo>
                  <a:cubicBezTo>
                    <a:pt x="3348" y="3420"/>
                    <a:pt x="3398" y="3439"/>
                    <a:pt x="3447" y="3439"/>
                  </a:cubicBezTo>
                  <a:cubicBezTo>
                    <a:pt x="3488" y="3439"/>
                    <a:pt x="3527" y="3426"/>
                    <a:pt x="3562" y="3403"/>
                  </a:cubicBezTo>
                  <a:cubicBezTo>
                    <a:pt x="3690" y="3300"/>
                    <a:pt x="3665" y="3095"/>
                    <a:pt x="3511" y="3044"/>
                  </a:cubicBezTo>
                  <a:cubicBezTo>
                    <a:pt x="3492" y="3038"/>
                    <a:pt x="3474" y="3035"/>
                    <a:pt x="3455" y="3035"/>
                  </a:cubicBezTo>
                  <a:close/>
                  <a:moveTo>
                    <a:pt x="10101" y="2744"/>
                  </a:moveTo>
                  <a:cubicBezTo>
                    <a:pt x="10028" y="2744"/>
                    <a:pt x="9956" y="2766"/>
                    <a:pt x="9894" y="2817"/>
                  </a:cubicBezTo>
                  <a:lnTo>
                    <a:pt x="9894" y="2817"/>
                  </a:lnTo>
                  <a:cubicBezTo>
                    <a:pt x="9894" y="2816"/>
                    <a:pt x="9895" y="2815"/>
                    <a:pt x="9896" y="2813"/>
                  </a:cubicBezTo>
                  <a:lnTo>
                    <a:pt x="9896" y="2813"/>
                  </a:lnTo>
                  <a:lnTo>
                    <a:pt x="9870" y="2839"/>
                  </a:lnTo>
                  <a:cubicBezTo>
                    <a:pt x="9878" y="2831"/>
                    <a:pt x="9886" y="2824"/>
                    <a:pt x="9894" y="2817"/>
                  </a:cubicBezTo>
                  <a:lnTo>
                    <a:pt x="9894" y="2817"/>
                  </a:lnTo>
                  <a:cubicBezTo>
                    <a:pt x="9869" y="2867"/>
                    <a:pt x="9844" y="2916"/>
                    <a:pt x="9819" y="2941"/>
                  </a:cubicBezTo>
                  <a:cubicBezTo>
                    <a:pt x="9767" y="3121"/>
                    <a:pt x="9819" y="3300"/>
                    <a:pt x="9973" y="3429"/>
                  </a:cubicBezTo>
                  <a:cubicBezTo>
                    <a:pt x="10030" y="3467"/>
                    <a:pt x="10094" y="3485"/>
                    <a:pt x="10158" y="3485"/>
                  </a:cubicBezTo>
                  <a:cubicBezTo>
                    <a:pt x="10348" y="3485"/>
                    <a:pt x="10530" y="3326"/>
                    <a:pt x="10511" y="3095"/>
                  </a:cubicBezTo>
                  <a:cubicBezTo>
                    <a:pt x="10511" y="2913"/>
                    <a:pt x="10304" y="2744"/>
                    <a:pt x="10101" y="2744"/>
                  </a:cubicBezTo>
                  <a:close/>
                  <a:moveTo>
                    <a:pt x="14770" y="4548"/>
                  </a:moveTo>
                  <a:cubicBezTo>
                    <a:pt x="14646" y="4548"/>
                    <a:pt x="14495" y="4700"/>
                    <a:pt x="14563" y="4813"/>
                  </a:cubicBezTo>
                  <a:cubicBezTo>
                    <a:pt x="14588" y="4839"/>
                    <a:pt x="14588" y="4865"/>
                    <a:pt x="14614" y="4890"/>
                  </a:cubicBezTo>
                  <a:cubicBezTo>
                    <a:pt x="14661" y="4922"/>
                    <a:pt x="14719" y="4944"/>
                    <a:pt x="14780" y="4944"/>
                  </a:cubicBezTo>
                  <a:cubicBezTo>
                    <a:pt x="14818" y="4944"/>
                    <a:pt x="14857" y="4935"/>
                    <a:pt x="14896" y="4916"/>
                  </a:cubicBezTo>
                  <a:cubicBezTo>
                    <a:pt x="15024" y="4813"/>
                    <a:pt x="14998" y="4608"/>
                    <a:pt x="14819" y="4557"/>
                  </a:cubicBezTo>
                  <a:cubicBezTo>
                    <a:pt x="14804" y="4551"/>
                    <a:pt x="14787" y="4548"/>
                    <a:pt x="14770" y="4548"/>
                  </a:cubicBezTo>
                  <a:close/>
                  <a:moveTo>
                    <a:pt x="4573" y="4622"/>
                  </a:moveTo>
                  <a:cubicBezTo>
                    <a:pt x="4312" y="4622"/>
                    <a:pt x="4040" y="4894"/>
                    <a:pt x="4177" y="5147"/>
                  </a:cubicBezTo>
                  <a:cubicBezTo>
                    <a:pt x="4203" y="5172"/>
                    <a:pt x="4229" y="5224"/>
                    <a:pt x="4254" y="5249"/>
                  </a:cubicBezTo>
                  <a:cubicBezTo>
                    <a:pt x="4344" y="5324"/>
                    <a:pt x="4451" y="5364"/>
                    <a:pt x="4555" y="5364"/>
                  </a:cubicBezTo>
                  <a:cubicBezTo>
                    <a:pt x="4630" y="5364"/>
                    <a:pt x="4703" y="5343"/>
                    <a:pt x="4767" y="5300"/>
                  </a:cubicBezTo>
                  <a:cubicBezTo>
                    <a:pt x="5024" y="5121"/>
                    <a:pt x="4972" y="4711"/>
                    <a:pt x="4665" y="4634"/>
                  </a:cubicBezTo>
                  <a:cubicBezTo>
                    <a:pt x="4635" y="4626"/>
                    <a:pt x="4604" y="4622"/>
                    <a:pt x="4573" y="4622"/>
                  </a:cubicBezTo>
                  <a:close/>
                  <a:moveTo>
                    <a:pt x="8987" y="4400"/>
                  </a:moveTo>
                  <a:cubicBezTo>
                    <a:pt x="8604" y="4400"/>
                    <a:pt x="8182" y="4821"/>
                    <a:pt x="8383" y="5224"/>
                  </a:cubicBezTo>
                  <a:cubicBezTo>
                    <a:pt x="8408" y="5275"/>
                    <a:pt x="8460" y="5352"/>
                    <a:pt x="8537" y="5403"/>
                  </a:cubicBezTo>
                  <a:cubicBezTo>
                    <a:pt x="8665" y="5503"/>
                    <a:pt x="8818" y="5555"/>
                    <a:pt x="8972" y="5555"/>
                  </a:cubicBezTo>
                  <a:cubicBezTo>
                    <a:pt x="9094" y="5555"/>
                    <a:pt x="9218" y="5522"/>
                    <a:pt x="9331" y="5454"/>
                  </a:cubicBezTo>
                  <a:cubicBezTo>
                    <a:pt x="9716" y="5172"/>
                    <a:pt x="9614" y="4557"/>
                    <a:pt x="9152" y="4429"/>
                  </a:cubicBezTo>
                  <a:cubicBezTo>
                    <a:pt x="9099" y="4409"/>
                    <a:pt x="9044" y="4400"/>
                    <a:pt x="8987" y="4400"/>
                  </a:cubicBezTo>
                  <a:close/>
                  <a:moveTo>
                    <a:pt x="16985" y="4741"/>
                  </a:moveTo>
                  <a:cubicBezTo>
                    <a:pt x="16596" y="4741"/>
                    <a:pt x="16152" y="5169"/>
                    <a:pt x="16358" y="5557"/>
                  </a:cubicBezTo>
                  <a:cubicBezTo>
                    <a:pt x="16409" y="5634"/>
                    <a:pt x="16460" y="5685"/>
                    <a:pt x="16511" y="5736"/>
                  </a:cubicBezTo>
                  <a:cubicBezTo>
                    <a:pt x="16640" y="5836"/>
                    <a:pt x="16793" y="5889"/>
                    <a:pt x="16947" y="5889"/>
                  </a:cubicBezTo>
                  <a:cubicBezTo>
                    <a:pt x="17069" y="5889"/>
                    <a:pt x="17193" y="5856"/>
                    <a:pt x="17306" y="5788"/>
                  </a:cubicBezTo>
                  <a:cubicBezTo>
                    <a:pt x="17717" y="5506"/>
                    <a:pt x="17614" y="4890"/>
                    <a:pt x="17127" y="4762"/>
                  </a:cubicBezTo>
                  <a:cubicBezTo>
                    <a:pt x="17081" y="4748"/>
                    <a:pt x="17034" y="4741"/>
                    <a:pt x="16985" y="4741"/>
                  </a:cubicBezTo>
                  <a:close/>
                  <a:moveTo>
                    <a:pt x="6587" y="6245"/>
                  </a:moveTo>
                  <a:cubicBezTo>
                    <a:pt x="6511" y="6245"/>
                    <a:pt x="6414" y="6334"/>
                    <a:pt x="6460" y="6403"/>
                  </a:cubicBezTo>
                  <a:cubicBezTo>
                    <a:pt x="6460" y="6429"/>
                    <a:pt x="6485" y="6429"/>
                    <a:pt x="6485" y="6454"/>
                  </a:cubicBezTo>
                  <a:cubicBezTo>
                    <a:pt x="6511" y="6467"/>
                    <a:pt x="6536" y="6474"/>
                    <a:pt x="6562" y="6474"/>
                  </a:cubicBezTo>
                  <a:cubicBezTo>
                    <a:pt x="6588" y="6474"/>
                    <a:pt x="6613" y="6467"/>
                    <a:pt x="6639" y="6454"/>
                  </a:cubicBezTo>
                  <a:cubicBezTo>
                    <a:pt x="6716" y="6403"/>
                    <a:pt x="6690" y="6275"/>
                    <a:pt x="6613" y="6249"/>
                  </a:cubicBezTo>
                  <a:cubicBezTo>
                    <a:pt x="6605" y="6246"/>
                    <a:pt x="6596" y="6245"/>
                    <a:pt x="6587" y="6245"/>
                  </a:cubicBezTo>
                  <a:close/>
                  <a:moveTo>
                    <a:pt x="813" y="5837"/>
                  </a:moveTo>
                  <a:cubicBezTo>
                    <a:pt x="428" y="5837"/>
                    <a:pt x="1" y="6278"/>
                    <a:pt x="203" y="6659"/>
                  </a:cubicBezTo>
                  <a:cubicBezTo>
                    <a:pt x="228" y="6711"/>
                    <a:pt x="280" y="6788"/>
                    <a:pt x="357" y="6839"/>
                  </a:cubicBezTo>
                  <a:cubicBezTo>
                    <a:pt x="485" y="6939"/>
                    <a:pt x="638" y="6991"/>
                    <a:pt x="792" y="6991"/>
                  </a:cubicBezTo>
                  <a:cubicBezTo>
                    <a:pt x="915" y="6991"/>
                    <a:pt x="1038" y="6958"/>
                    <a:pt x="1152" y="6890"/>
                  </a:cubicBezTo>
                  <a:cubicBezTo>
                    <a:pt x="1536" y="6608"/>
                    <a:pt x="1434" y="5993"/>
                    <a:pt x="972" y="5865"/>
                  </a:cubicBezTo>
                  <a:cubicBezTo>
                    <a:pt x="921" y="5845"/>
                    <a:pt x="868" y="5837"/>
                    <a:pt x="813" y="5837"/>
                  </a:cubicBezTo>
                  <a:close/>
                  <a:moveTo>
                    <a:pt x="8010" y="7201"/>
                  </a:moveTo>
                  <a:cubicBezTo>
                    <a:pt x="7933" y="7201"/>
                    <a:pt x="7856" y="7225"/>
                    <a:pt x="7791" y="7279"/>
                  </a:cubicBezTo>
                  <a:lnTo>
                    <a:pt x="7791" y="7279"/>
                  </a:lnTo>
                  <a:cubicBezTo>
                    <a:pt x="7792" y="7278"/>
                    <a:pt x="7792" y="7276"/>
                    <a:pt x="7793" y="7275"/>
                  </a:cubicBezTo>
                  <a:lnTo>
                    <a:pt x="7793" y="7275"/>
                  </a:lnTo>
                  <a:lnTo>
                    <a:pt x="7767" y="7301"/>
                  </a:lnTo>
                  <a:cubicBezTo>
                    <a:pt x="7775" y="7293"/>
                    <a:pt x="7783" y="7286"/>
                    <a:pt x="7791" y="7279"/>
                  </a:cubicBezTo>
                  <a:lnTo>
                    <a:pt x="7791" y="7279"/>
                  </a:lnTo>
                  <a:cubicBezTo>
                    <a:pt x="7766" y="7328"/>
                    <a:pt x="7741" y="7353"/>
                    <a:pt x="7716" y="7403"/>
                  </a:cubicBezTo>
                  <a:cubicBezTo>
                    <a:pt x="7665" y="7583"/>
                    <a:pt x="7716" y="7762"/>
                    <a:pt x="7870" y="7890"/>
                  </a:cubicBezTo>
                  <a:cubicBezTo>
                    <a:pt x="7928" y="7929"/>
                    <a:pt x="7992" y="7946"/>
                    <a:pt x="8055" y="7946"/>
                  </a:cubicBezTo>
                  <a:cubicBezTo>
                    <a:pt x="8245" y="7946"/>
                    <a:pt x="8428" y="7788"/>
                    <a:pt x="8408" y="7557"/>
                  </a:cubicBezTo>
                  <a:cubicBezTo>
                    <a:pt x="8408" y="7360"/>
                    <a:pt x="8209" y="7201"/>
                    <a:pt x="8010" y="7201"/>
                  </a:cubicBezTo>
                  <a:close/>
                  <a:moveTo>
                    <a:pt x="4446" y="7536"/>
                  </a:moveTo>
                  <a:cubicBezTo>
                    <a:pt x="4057" y="7536"/>
                    <a:pt x="3613" y="7964"/>
                    <a:pt x="3818" y="8352"/>
                  </a:cubicBezTo>
                  <a:cubicBezTo>
                    <a:pt x="3844" y="8429"/>
                    <a:pt x="3895" y="8480"/>
                    <a:pt x="3972" y="8531"/>
                  </a:cubicBezTo>
                  <a:cubicBezTo>
                    <a:pt x="4087" y="8631"/>
                    <a:pt x="4241" y="8684"/>
                    <a:pt x="4399" y="8684"/>
                  </a:cubicBezTo>
                  <a:cubicBezTo>
                    <a:pt x="4525" y="8684"/>
                    <a:pt x="4654" y="8651"/>
                    <a:pt x="4767" y="8583"/>
                  </a:cubicBezTo>
                  <a:cubicBezTo>
                    <a:pt x="5152" y="8301"/>
                    <a:pt x="5049" y="7685"/>
                    <a:pt x="4588" y="7557"/>
                  </a:cubicBezTo>
                  <a:cubicBezTo>
                    <a:pt x="4542" y="7543"/>
                    <a:pt x="4495" y="7536"/>
                    <a:pt x="4446" y="75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8" name="Google Shape;208;p6"/>
            <p:cNvSpPr/>
            <p:nvPr/>
          </p:nvSpPr>
          <p:spPr>
            <a:xfrm rot="718822">
              <a:off x="7632882" y="3365539"/>
              <a:ext cx="918528" cy="1181592"/>
            </a:xfrm>
            <a:custGeom>
              <a:avLst/>
              <a:gdLst/>
              <a:ahLst/>
              <a:cxnLst/>
              <a:rect l="l" t="t" r="r" b="b"/>
              <a:pathLst>
                <a:path w="39784" h="51178" extrusionOk="0">
                  <a:moveTo>
                    <a:pt x="39268" y="0"/>
                  </a:moveTo>
                  <a:cubicBezTo>
                    <a:pt x="39198" y="0"/>
                    <a:pt x="39125" y="22"/>
                    <a:pt x="39054" y="72"/>
                  </a:cubicBezTo>
                  <a:cubicBezTo>
                    <a:pt x="26772" y="10380"/>
                    <a:pt x="10053" y="27535"/>
                    <a:pt x="104" y="50665"/>
                  </a:cubicBezTo>
                  <a:cubicBezTo>
                    <a:pt x="1" y="50895"/>
                    <a:pt x="180" y="51152"/>
                    <a:pt x="437" y="51177"/>
                  </a:cubicBezTo>
                  <a:cubicBezTo>
                    <a:pt x="565" y="51177"/>
                    <a:pt x="668" y="51075"/>
                    <a:pt x="719" y="50972"/>
                  </a:cubicBezTo>
                  <a:cubicBezTo>
                    <a:pt x="10668" y="27945"/>
                    <a:pt x="27310" y="10868"/>
                    <a:pt x="39516" y="611"/>
                  </a:cubicBezTo>
                  <a:cubicBezTo>
                    <a:pt x="39784" y="363"/>
                    <a:pt x="39555" y="0"/>
                    <a:pt x="39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9" name="Google Shape;209;p6"/>
            <p:cNvSpPr/>
            <p:nvPr/>
          </p:nvSpPr>
          <p:spPr>
            <a:xfrm rot="718822">
              <a:off x="8009603" y="2528280"/>
              <a:ext cx="906430" cy="1506230"/>
            </a:xfrm>
            <a:custGeom>
              <a:avLst/>
              <a:gdLst/>
              <a:ahLst/>
              <a:cxnLst/>
              <a:rect l="l" t="t" r="r" b="b"/>
              <a:pathLst>
                <a:path w="39260" h="65239" extrusionOk="0">
                  <a:moveTo>
                    <a:pt x="31193" y="1"/>
                  </a:moveTo>
                  <a:cubicBezTo>
                    <a:pt x="29629" y="1"/>
                    <a:pt x="28036" y="370"/>
                    <a:pt x="26643" y="1056"/>
                  </a:cubicBezTo>
                  <a:cubicBezTo>
                    <a:pt x="23259" y="2722"/>
                    <a:pt x="20848" y="5825"/>
                    <a:pt x="18746" y="8953"/>
                  </a:cubicBezTo>
                  <a:lnTo>
                    <a:pt x="18746" y="8928"/>
                  </a:lnTo>
                  <a:cubicBezTo>
                    <a:pt x="13079" y="17313"/>
                    <a:pt x="9001" y="26595"/>
                    <a:pt x="6078" y="36263"/>
                  </a:cubicBezTo>
                  <a:cubicBezTo>
                    <a:pt x="5078" y="39622"/>
                    <a:pt x="4027" y="42058"/>
                    <a:pt x="2822" y="45340"/>
                  </a:cubicBezTo>
                  <a:cubicBezTo>
                    <a:pt x="214" y="52473"/>
                    <a:pt x="1430" y="62307"/>
                    <a:pt x="14" y="65213"/>
                  </a:cubicBezTo>
                  <a:lnTo>
                    <a:pt x="14" y="65213"/>
                  </a:lnTo>
                  <a:cubicBezTo>
                    <a:pt x="7580" y="49885"/>
                    <a:pt x="20598" y="32563"/>
                    <a:pt x="32080" y="19877"/>
                  </a:cubicBezTo>
                  <a:cubicBezTo>
                    <a:pt x="34310" y="17415"/>
                    <a:pt x="36644" y="14928"/>
                    <a:pt x="37952" y="11851"/>
                  </a:cubicBezTo>
                  <a:cubicBezTo>
                    <a:pt x="39234" y="8800"/>
                    <a:pt x="39259" y="4928"/>
                    <a:pt x="37054" y="2415"/>
                  </a:cubicBezTo>
                  <a:cubicBezTo>
                    <a:pt x="35606" y="755"/>
                    <a:pt x="33429" y="1"/>
                    <a:pt x="31193" y="1"/>
                  </a:cubicBezTo>
                  <a:close/>
                  <a:moveTo>
                    <a:pt x="14" y="65213"/>
                  </a:moveTo>
                  <a:lnTo>
                    <a:pt x="14" y="65213"/>
                  </a:lnTo>
                  <a:cubicBezTo>
                    <a:pt x="10" y="65221"/>
                    <a:pt x="5" y="65230"/>
                    <a:pt x="1" y="65239"/>
                  </a:cubicBezTo>
                  <a:cubicBezTo>
                    <a:pt x="5" y="65230"/>
                    <a:pt x="10" y="65221"/>
                    <a:pt x="14" y="652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0" name="Google Shape;210;p6"/>
            <p:cNvSpPr/>
            <p:nvPr/>
          </p:nvSpPr>
          <p:spPr>
            <a:xfrm rot="718822">
              <a:off x="8025575" y="2445523"/>
              <a:ext cx="854321" cy="1538669"/>
            </a:xfrm>
            <a:custGeom>
              <a:avLst/>
              <a:gdLst/>
              <a:ahLst/>
              <a:cxnLst/>
              <a:rect l="l" t="t" r="r" b="b"/>
              <a:pathLst>
                <a:path w="37003" h="66644" extrusionOk="0">
                  <a:moveTo>
                    <a:pt x="29021" y="0"/>
                  </a:moveTo>
                  <a:cubicBezTo>
                    <a:pt x="27307" y="0"/>
                    <a:pt x="25551" y="457"/>
                    <a:pt x="24053" y="1281"/>
                  </a:cubicBezTo>
                  <a:cubicBezTo>
                    <a:pt x="20745" y="3128"/>
                    <a:pt x="18489" y="6333"/>
                    <a:pt x="16514" y="9538"/>
                  </a:cubicBezTo>
                  <a:lnTo>
                    <a:pt x="16514" y="9513"/>
                  </a:lnTo>
                  <a:cubicBezTo>
                    <a:pt x="11232" y="18154"/>
                    <a:pt x="7591" y="27616"/>
                    <a:pt x="5129" y="37411"/>
                  </a:cubicBezTo>
                  <a:cubicBezTo>
                    <a:pt x="4257" y="40796"/>
                    <a:pt x="3360" y="43284"/>
                    <a:pt x="2308" y="46617"/>
                  </a:cubicBezTo>
                  <a:cubicBezTo>
                    <a:pt x="1" y="53874"/>
                    <a:pt x="1693" y="63669"/>
                    <a:pt x="411" y="66644"/>
                  </a:cubicBezTo>
                  <a:lnTo>
                    <a:pt x="411" y="66644"/>
                  </a:lnTo>
                  <a:cubicBezTo>
                    <a:pt x="7257" y="50951"/>
                    <a:pt x="19437" y="33052"/>
                    <a:pt x="30335" y="19846"/>
                  </a:cubicBezTo>
                  <a:cubicBezTo>
                    <a:pt x="32464" y="17257"/>
                    <a:pt x="34695" y="14692"/>
                    <a:pt x="35849" y="11564"/>
                  </a:cubicBezTo>
                  <a:cubicBezTo>
                    <a:pt x="37002" y="8436"/>
                    <a:pt x="36823" y="4564"/>
                    <a:pt x="34515" y="2153"/>
                  </a:cubicBezTo>
                  <a:cubicBezTo>
                    <a:pt x="33098" y="666"/>
                    <a:pt x="31091" y="0"/>
                    <a:pt x="290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1" name="Google Shape;211;p6"/>
            <p:cNvSpPr/>
            <p:nvPr/>
          </p:nvSpPr>
          <p:spPr>
            <a:xfrm rot="718822">
              <a:off x="8557141" y="2511476"/>
              <a:ext cx="353037" cy="279917"/>
            </a:xfrm>
            <a:custGeom>
              <a:avLst/>
              <a:gdLst/>
              <a:ahLst/>
              <a:cxnLst/>
              <a:rect l="l" t="t" r="r" b="b"/>
              <a:pathLst>
                <a:path w="15291" h="12124" extrusionOk="0">
                  <a:moveTo>
                    <a:pt x="8935" y="0"/>
                  </a:moveTo>
                  <a:cubicBezTo>
                    <a:pt x="8915" y="0"/>
                    <a:pt x="8895" y="3"/>
                    <a:pt x="8873" y="9"/>
                  </a:cubicBezTo>
                  <a:cubicBezTo>
                    <a:pt x="8745" y="35"/>
                    <a:pt x="8642" y="265"/>
                    <a:pt x="8770" y="368"/>
                  </a:cubicBezTo>
                  <a:cubicBezTo>
                    <a:pt x="8796" y="368"/>
                    <a:pt x="8822" y="368"/>
                    <a:pt x="8847" y="394"/>
                  </a:cubicBezTo>
                  <a:cubicBezTo>
                    <a:pt x="8950" y="394"/>
                    <a:pt x="9053" y="368"/>
                    <a:pt x="9104" y="265"/>
                  </a:cubicBezTo>
                  <a:cubicBezTo>
                    <a:pt x="9172" y="153"/>
                    <a:pt x="9080" y="0"/>
                    <a:pt x="8935" y="0"/>
                  </a:cubicBezTo>
                  <a:close/>
                  <a:moveTo>
                    <a:pt x="11916" y="1183"/>
                  </a:moveTo>
                  <a:cubicBezTo>
                    <a:pt x="11893" y="1183"/>
                    <a:pt x="11871" y="1185"/>
                    <a:pt x="11848" y="1189"/>
                  </a:cubicBezTo>
                  <a:cubicBezTo>
                    <a:pt x="11565" y="1240"/>
                    <a:pt x="11360" y="1753"/>
                    <a:pt x="11642" y="1932"/>
                  </a:cubicBezTo>
                  <a:cubicBezTo>
                    <a:pt x="11694" y="1958"/>
                    <a:pt x="11745" y="1983"/>
                    <a:pt x="11796" y="2009"/>
                  </a:cubicBezTo>
                  <a:cubicBezTo>
                    <a:pt x="11822" y="2012"/>
                    <a:pt x="11848" y="2014"/>
                    <a:pt x="11873" y="2014"/>
                  </a:cubicBezTo>
                  <a:cubicBezTo>
                    <a:pt x="12051" y="2014"/>
                    <a:pt x="12219" y="1935"/>
                    <a:pt x="12309" y="1778"/>
                  </a:cubicBezTo>
                  <a:cubicBezTo>
                    <a:pt x="12452" y="1492"/>
                    <a:pt x="12218" y="1183"/>
                    <a:pt x="11916" y="1183"/>
                  </a:cubicBezTo>
                  <a:close/>
                  <a:moveTo>
                    <a:pt x="6093" y="1486"/>
                  </a:moveTo>
                  <a:cubicBezTo>
                    <a:pt x="5938" y="1486"/>
                    <a:pt x="5786" y="1562"/>
                    <a:pt x="5745" y="1727"/>
                  </a:cubicBezTo>
                  <a:cubicBezTo>
                    <a:pt x="5745" y="1778"/>
                    <a:pt x="5745" y="1804"/>
                    <a:pt x="5745" y="1855"/>
                  </a:cubicBezTo>
                  <a:cubicBezTo>
                    <a:pt x="5770" y="2035"/>
                    <a:pt x="5924" y="2189"/>
                    <a:pt x="6104" y="2214"/>
                  </a:cubicBezTo>
                  <a:cubicBezTo>
                    <a:pt x="6114" y="2215"/>
                    <a:pt x="6124" y="2216"/>
                    <a:pt x="6134" y="2216"/>
                  </a:cubicBezTo>
                  <a:cubicBezTo>
                    <a:pt x="6400" y="2216"/>
                    <a:pt x="6585" y="1897"/>
                    <a:pt x="6437" y="1650"/>
                  </a:cubicBezTo>
                  <a:cubicBezTo>
                    <a:pt x="6366" y="1543"/>
                    <a:pt x="6228" y="1486"/>
                    <a:pt x="6093" y="1486"/>
                  </a:cubicBezTo>
                  <a:close/>
                  <a:moveTo>
                    <a:pt x="9380" y="1591"/>
                  </a:moveTo>
                  <a:cubicBezTo>
                    <a:pt x="9348" y="1591"/>
                    <a:pt x="9316" y="1593"/>
                    <a:pt x="9283" y="1599"/>
                  </a:cubicBezTo>
                  <a:cubicBezTo>
                    <a:pt x="8847" y="1676"/>
                    <a:pt x="8565" y="2394"/>
                    <a:pt x="8976" y="2676"/>
                  </a:cubicBezTo>
                  <a:cubicBezTo>
                    <a:pt x="9027" y="2701"/>
                    <a:pt x="9104" y="2753"/>
                    <a:pt x="9181" y="2753"/>
                  </a:cubicBezTo>
                  <a:cubicBezTo>
                    <a:pt x="9222" y="2760"/>
                    <a:pt x="9265" y="2764"/>
                    <a:pt x="9307" y="2764"/>
                  </a:cubicBezTo>
                  <a:cubicBezTo>
                    <a:pt x="9550" y="2764"/>
                    <a:pt x="9793" y="2642"/>
                    <a:pt x="9924" y="2445"/>
                  </a:cubicBezTo>
                  <a:cubicBezTo>
                    <a:pt x="10115" y="2040"/>
                    <a:pt x="9796" y="1591"/>
                    <a:pt x="9380" y="1591"/>
                  </a:cubicBezTo>
                  <a:close/>
                  <a:moveTo>
                    <a:pt x="4129" y="3189"/>
                  </a:moveTo>
                  <a:cubicBezTo>
                    <a:pt x="4052" y="3214"/>
                    <a:pt x="4001" y="3343"/>
                    <a:pt x="4078" y="3394"/>
                  </a:cubicBezTo>
                  <a:lnTo>
                    <a:pt x="4078" y="3419"/>
                  </a:lnTo>
                  <a:lnTo>
                    <a:pt x="4104" y="3419"/>
                  </a:lnTo>
                  <a:cubicBezTo>
                    <a:pt x="4155" y="3419"/>
                    <a:pt x="4232" y="3394"/>
                    <a:pt x="4257" y="3343"/>
                  </a:cubicBezTo>
                  <a:cubicBezTo>
                    <a:pt x="4283" y="3266"/>
                    <a:pt x="4206" y="3189"/>
                    <a:pt x="4129" y="3189"/>
                  </a:cubicBezTo>
                  <a:close/>
                  <a:moveTo>
                    <a:pt x="14587" y="2354"/>
                  </a:moveTo>
                  <a:cubicBezTo>
                    <a:pt x="14547" y="2354"/>
                    <a:pt x="14505" y="2359"/>
                    <a:pt x="14463" y="2368"/>
                  </a:cubicBezTo>
                  <a:cubicBezTo>
                    <a:pt x="14027" y="2445"/>
                    <a:pt x="13745" y="3137"/>
                    <a:pt x="14155" y="3419"/>
                  </a:cubicBezTo>
                  <a:lnTo>
                    <a:pt x="14130" y="3419"/>
                  </a:lnTo>
                  <a:cubicBezTo>
                    <a:pt x="14207" y="3471"/>
                    <a:pt x="14284" y="3496"/>
                    <a:pt x="14360" y="3496"/>
                  </a:cubicBezTo>
                  <a:cubicBezTo>
                    <a:pt x="14415" y="3511"/>
                    <a:pt x="14471" y="3519"/>
                    <a:pt x="14527" y="3519"/>
                  </a:cubicBezTo>
                  <a:cubicBezTo>
                    <a:pt x="14756" y="3519"/>
                    <a:pt x="14980" y="3395"/>
                    <a:pt x="15104" y="3189"/>
                  </a:cubicBezTo>
                  <a:cubicBezTo>
                    <a:pt x="15290" y="2793"/>
                    <a:pt x="14990" y="2354"/>
                    <a:pt x="14587" y="2354"/>
                  </a:cubicBezTo>
                  <a:close/>
                  <a:moveTo>
                    <a:pt x="12388" y="3205"/>
                  </a:moveTo>
                  <a:cubicBezTo>
                    <a:pt x="12371" y="3205"/>
                    <a:pt x="12353" y="3208"/>
                    <a:pt x="12335" y="3214"/>
                  </a:cubicBezTo>
                  <a:cubicBezTo>
                    <a:pt x="12181" y="3240"/>
                    <a:pt x="12078" y="3471"/>
                    <a:pt x="12232" y="3573"/>
                  </a:cubicBezTo>
                  <a:cubicBezTo>
                    <a:pt x="12258" y="3573"/>
                    <a:pt x="12283" y="3599"/>
                    <a:pt x="12309" y="3599"/>
                  </a:cubicBezTo>
                  <a:cubicBezTo>
                    <a:pt x="12323" y="3604"/>
                    <a:pt x="12337" y="3606"/>
                    <a:pt x="12352" y="3606"/>
                  </a:cubicBezTo>
                  <a:cubicBezTo>
                    <a:pt x="12421" y="3606"/>
                    <a:pt x="12498" y="3560"/>
                    <a:pt x="12540" y="3496"/>
                  </a:cubicBezTo>
                  <a:cubicBezTo>
                    <a:pt x="12608" y="3361"/>
                    <a:pt x="12516" y="3205"/>
                    <a:pt x="12388" y="3205"/>
                  </a:cubicBezTo>
                  <a:close/>
                  <a:moveTo>
                    <a:pt x="7478" y="3842"/>
                  </a:moveTo>
                  <a:cubicBezTo>
                    <a:pt x="7323" y="3842"/>
                    <a:pt x="7170" y="3912"/>
                    <a:pt x="7129" y="4061"/>
                  </a:cubicBezTo>
                  <a:lnTo>
                    <a:pt x="7155" y="4061"/>
                  </a:lnTo>
                  <a:cubicBezTo>
                    <a:pt x="7155" y="4112"/>
                    <a:pt x="7155" y="4163"/>
                    <a:pt x="7155" y="4214"/>
                  </a:cubicBezTo>
                  <a:cubicBezTo>
                    <a:pt x="7181" y="4394"/>
                    <a:pt x="7334" y="4522"/>
                    <a:pt x="7514" y="4573"/>
                  </a:cubicBezTo>
                  <a:cubicBezTo>
                    <a:pt x="7796" y="4573"/>
                    <a:pt x="7976" y="4240"/>
                    <a:pt x="7822" y="4009"/>
                  </a:cubicBezTo>
                  <a:cubicBezTo>
                    <a:pt x="7761" y="3900"/>
                    <a:pt x="7619" y="3842"/>
                    <a:pt x="7478" y="3842"/>
                  </a:cubicBezTo>
                  <a:close/>
                  <a:moveTo>
                    <a:pt x="3853" y="5099"/>
                  </a:moveTo>
                  <a:cubicBezTo>
                    <a:pt x="3701" y="5099"/>
                    <a:pt x="3554" y="5169"/>
                    <a:pt x="3514" y="5317"/>
                  </a:cubicBezTo>
                  <a:cubicBezTo>
                    <a:pt x="3514" y="5368"/>
                    <a:pt x="3514" y="5420"/>
                    <a:pt x="3514" y="5471"/>
                  </a:cubicBezTo>
                  <a:cubicBezTo>
                    <a:pt x="3539" y="5650"/>
                    <a:pt x="3693" y="5804"/>
                    <a:pt x="3873" y="5830"/>
                  </a:cubicBezTo>
                  <a:cubicBezTo>
                    <a:pt x="4155" y="5830"/>
                    <a:pt x="4360" y="5522"/>
                    <a:pt x="4206" y="5266"/>
                  </a:cubicBezTo>
                  <a:cubicBezTo>
                    <a:pt x="4133" y="5156"/>
                    <a:pt x="3991" y="5099"/>
                    <a:pt x="3853" y="5099"/>
                  </a:cubicBezTo>
                  <a:close/>
                  <a:moveTo>
                    <a:pt x="7382" y="5816"/>
                  </a:moveTo>
                  <a:cubicBezTo>
                    <a:pt x="7341" y="5816"/>
                    <a:pt x="7300" y="5820"/>
                    <a:pt x="7258" y="5830"/>
                  </a:cubicBezTo>
                  <a:cubicBezTo>
                    <a:pt x="6822" y="5907"/>
                    <a:pt x="6540" y="6625"/>
                    <a:pt x="6924" y="6907"/>
                  </a:cubicBezTo>
                  <a:lnTo>
                    <a:pt x="6950" y="6907"/>
                  </a:lnTo>
                  <a:cubicBezTo>
                    <a:pt x="7001" y="6932"/>
                    <a:pt x="7078" y="6958"/>
                    <a:pt x="7155" y="6984"/>
                  </a:cubicBezTo>
                  <a:cubicBezTo>
                    <a:pt x="7196" y="6991"/>
                    <a:pt x="7238" y="6995"/>
                    <a:pt x="7280" y="6995"/>
                  </a:cubicBezTo>
                  <a:cubicBezTo>
                    <a:pt x="7524" y="6995"/>
                    <a:pt x="7767" y="6869"/>
                    <a:pt x="7899" y="6650"/>
                  </a:cubicBezTo>
                  <a:cubicBezTo>
                    <a:pt x="8085" y="6254"/>
                    <a:pt x="7785" y="5816"/>
                    <a:pt x="7382" y="5816"/>
                  </a:cubicBezTo>
                  <a:close/>
                  <a:moveTo>
                    <a:pt x="1704" y="7231"/>
                  </a:moveTo>
                  <a:cubicBezTo>
                    <a:pt x="1684" y="7231"/>
                    <a:pt x="1663" y="7234"/>
                    <a:pt x="1642" y="7240"/>
                  </a:cubicBezTo>
                  <a:cubicBezTo>
                    <a:pt x="1514" y="7266"/>
                    <a:pt x="1411" y="7497"/>
                    <a:pt x="1539" y="7599"/>
                  </a:cubicBezTo>
                  <a:cubicBezTo>
                    <a:pt x="1565" y="7599"/>
                    <a:pt x="1591" y="7625"/>
                    <a:pt x="1616" y="7625"/>
                  </a:cubicBezTo>
                  <a:cubicBezTo>
                    <a:pt x="1634" y="7629"/>
                    <a:pt x="1653" y="7631"/>
                    <a:pt x="1670" y="7631"/>
                  </a:cubicBezTo>
                  <a:cubicBezTo>
                    <a:pt x="1754" y="7631"/>
                    <a:pt x="1830" y="7586"/>
                    <a:pt x="1873" y="7522"/>
                  </a:cubicBezTo>
                  <a:cubicBezTo>
                    <a:pt x="1940" y="7387"/>
                    <a:pt x="1849" y="7231"/>
                    <a:pt x="1704" y="7231"/>
                  </a:cubicBezTo>
                  <a:close/>
                  <a:moveTo>
                    <a:pt x="5899" y="8599"/>
                  </a:moveTo>
                  <a:cubicBezTo>
                    <a:pt x="5822" y="8599"/>
                    <a:pt x="5770" y="8753"/>
                    <a:pt x="5847" y="8804"/>
                  </a:cubicBezTo>
                  <a:cubicBezTo>
                    <a:pt x="5847" y="8804"/>
                    <a:pt x="5873" y="8804"/>
                    <a:pt x="5873" y="8830"/>
                  </a:cubicBezTo>
                  <a:cubicBezTo>
                    <a:pt x="5924" y="8830"/>
                    <a:pt x="6001" y="8804"/>
                    <a:pt x="6027" y="8753"/>
                  </a:cubicBezTo>
                  <a:cubicBezTo>
                    <a:pt x="6052" y="8676"/>
                    <a:pt x="5975" y="8599"/>
                    <a:pt x="5899" y="8599"/>
                  </a:cubicBezTo>
                  <a:close/>
                  <a:moveTo>
                    <a:pt x="3453" y="8132"/>
                  </a:moveTo>
                  <a:cubicBezTo>
                    <a:pt x="3431" y="8132"/>
                    <a:pt x="3408" y="8134"/>
                    <a:pt x="3386" y="8138"/>
                  </a:cubicBezTo>
                  <a:cubicBezTo>
                    <a:pt x="3103" y="8189"/>
                    <a:pt x="2924" y="8651"/>
                    <a:pt x="3206" y="8830"/>
                  </a:cubicBezTo>
                  <a:cubicBezTo>
                    <a:pt x="3232" y="8856"/>
                    <a:pt x="3283" y="8856"/>
                    <a:pt x="3334" y="8881"/>
                  </a:cubicBezTo>
                  <a:cubicBezTo>
                    <a:pt x="3357" y="8885"/>
                    <a:pt x="3380" y="8886"/>
                    <a:pt x="3403" y="8886"/>
                  </a:cubicBezTo>
                  <a:cubicBezTo>
                    <a:pt x="3558" y="8886"/>
                    <a:pt x="3706" y="8810"/>
                    <a:pt x="3796" y="8676"/>
                  </a:cubicBezTo>
                  <a:cubicBezTo>
                    <a:pt x="3915" y="8415"/>
                    <a:pt x="3726" y="8132"/>
                    <a:pt x="3453" y="8132"/>
                  </a:cubicBezTo>
                  <a:close/>
                  <a:moveTo>
                    <a:pt x="7730" y="8742"/>
                  </a:moveTo>
                  <a:cubicBezTo>
                    <a:pt x="7579" y="8742"/>
                    <a:pt x="7427" y="8819"/>
                    <a:pt x="7386" y="8984"/>
                  </a:cubicBezTo>
                  <a:cubicBezTo>
                    <a:pt x="7386" y="9010"/>
                    <a:pt x="7386" y="9061"/>
                    <a:pt x="7386" y="9112"/>
                  </a:cubicBezTo>
                  <a:cubicBezTo>
                    <a:pt x="7437" y="9292"/>
                    <a:pt x="7565" y="9445"/>
                    <a:pt x="7745" y="9471"/>
                  </a:cubicBezTo>
                  <a:cubicBezTo>
                    <a:pt x="8027" y="9471"/>
                    <a:pt x="8232" y="9163"/>
                    <a:pt x="8052" y="8907"/>
                  </a:cubicBezTo>
                  <a:cubicBezTo>
                    <a:pt x="7993" y="8800"/>
                    <a:pt x="7862" y="8742"/>
                    <a:pt x="7730" y="8742"/>
                  </a:cubicBezTo>
                  <a:close/>
                  <a:moveTo>
                    <a:pt x="4824" y="10739"/>
                  </a:moveTo>
                  <a:cubicBezTo>
                    <a:pt x="4782" y="10739"/>
                    <a:pt x="4738" y="10744"/>
                    <a:pt x="4693" y="10753"/>
                  </a:cubicBezTo>
                  <a:cubicBezTo>
                    <a:pt x="4257" y="10830"/>
                    <a:pt x="4001" y="11522"/>
                    <a:pt x="4411" y="11805"/>
                  </a:cubicBezTo>
                  <a:lnTo>
                    <a:pt x="4386" y="11805"/>
                  </a:lnTo>
                  <a:cubicBezTo>
                    <a:pt x="4463" y="11856"/>
                    <a:pt x="4539" y="11881"/>
                    <a:pt x="4616" y="11907"/>
                  </a:cubicBezTo>
                  <a:cubicBezTo>
                    <a:pt x="4658" y="11915"/>
                    <a:pt x="4699" y="11918"/>
                    <a:pt x="4739" y="11918"/>
                  </a:cubicBezTo>
                  <a:cubicBezTo>
                    <a:pt x="4978" y="11918"/>
                    <a:pt x="5203" y="11793"/>
                    <a:pt x="5334" y="11574"/>
                  </a:cubicBezTo>
                  <a:cubicBezTo>
                    <a:pt x="5544" y="11178"/>
                    <a:pt x="5246" y="10739"/>
                    <a:pt x="4824" y="10739"/>
                  </a:cubicBezTo>
                  <a:close/>
                  <a:moveTo>
                    <a:pt x="816" y="10950"/>
                  </a:moveTo>
                  <a:cubicBezTo>
                    <a:pt x="784" y="10950"/>
                    <a:pt x="751" y="10953"/>
                    <a:pt x="719" y="10958"/>
                  </a:cubicBezTo>
                  <a:cubicBezTo>
                    <a:pt x="283" y="11035"/>
                    <a:pt x="1" y="11753"/>
                    <a:pt x="411" y="12035"/>
                  </a:cubicBezTo>
                  <a:cubicBezTo>
                    <a:pt x="462" y="12061"/>
                    <a:pt x="539" y="12087"/>
                    <a:pt x="616" y="12112"/>
                  </a:cubicBezTo>
                  <a:cubicBezTo>
                    <a:pt x="658" y="12120"/>
                    <a:pt x="700" y="12123"/>
                    <a:pt x="742" y="12123"/>
                  </a:cubicBezTo>
                  <a:cubicBezTo>
                    <a:pt x="986" y="12123"/>
                    <a:pt x="1229" y="12001"/>
                    <a:pt x="1360" y="11805"/>
                  </a:cubicBezTo>
                  <a:cubicBezTo>
                    <a:pt x="1550" y="11400"/>
                    <a:pt x="1232" y="10950"/>
                    <a:pt x="816" y="1095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2" name="Google Shape;212;p6"/>
            <p:cNvSpPr/>
            <p:nvPr/>
          </p:nvSpPr>
          <p:spPr>
            <a:xfrm rot="718822">
              <a:off x="8018037" y="2549860"/>
              <a:ext cx="697670" cy="1395916"/>
            </a:xfrm>
            <a:custGeom>
              <a:avLst/>
              <a:gdLst/>
              <a:ahLst/>
              <a:cxnLst/>
              <a:rect l="l" t="t" r="r" b="b"/>
              <a:pathLst>
                <a:path w="30218" h="60461" extrusionOk="0">
                  <a:moveTo>
                    <a:pt x="29718" y="1"/>
                  </a:moveTo>
                  <a:cubicBezTo>
                    <a:pt x="29628" y="1"/>
                    <a:pt x="29537" y="37"/>
                    <a:pt x="29464" y="124"/>
                  </a:cubicBezTo>
                  <a:cubicBezTo>
                    <a:pt x="15053" y="18330"/>
                    <a:pt x="4052" y="40716"/>
                    <a:pt x="52" y="60025"/>
                  </a:cubicBezTo>
                  <a:cubicBezTo>
                    <a:pt x="1" y="60230"/>
                    <a:pt x="129" y="60409"/>
                    <a:pt x="334" y="60461"/>
                  </a:cubicBezTo>
                  <a:lnTo>
                    <a:pt x="411" y="60461"/>
                  </a:lnTo>
                  <a:cubicBezTo>
                    <a:pt x="565" y="60461"/>
                    <a:pt x="719" y="60333"/>
                    <a:pt x="744" y="60179"/>
                  </a:cubicBezTo>
                  <a:cubicBezTo>
                    <a:pt x="4745" y="40947"/>
                    <a:pt x="15668" y="18689"/>
                    <a:pt x="30028" y="560"/>
                  </a:cubicBezTo>
                  <a:cubicBezTo>
                    <a:pt x="30218" y="294"/>
                    <a:pt x="29972" y="1"/>
                    <a:pt x="297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13" name="Google Shape;213;p6"/>
          <p:cNvSpPr txBox="1">
            <a:spLocks noGrp="1"/>
          </p:cNvSpPr>
          <p:nvPr>
            <p:ph type="title"/>
          </p:nvPr>
        </p:nvSpPr>
        <p:spPr>
          <a:xfrm>
            <a:off x="2642200" y="778467"/>
            <a:ext cx="6907600" cy="540800"/>
          </a:xfrm>
          <a:prstGeom prst="rect">
            <a:avLst/>
          </a:prstGeom>
          <a:effectLst>
            <a:outerShdw dist="28575" dir="192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grpSp>
        <p:nvGrpSpPr>
          <p:cNvPr id="214" name="Google Shape;214;p6"/>
          <p:cNvGrpSpPr/>
          <p:nvPr/>
        </p:nvGrpSpPr>
        <p:grpSpPr>
          <a:xfrm>
            <a:off x="945533" y="1672986"/>
            <a:ext cx="10301600" cy="4571417"/>
            <a:chOff x="709144" y="1137300"/>
            <a:chExt cx="7726200" cy="3546300"/>
          </a:xfrm>
        </p:grpSpPr>
        <p:sp>
          <p:nvSpPr>
            <p:cNvPr id="215" name="Google Shape;215;p6"/>
            <p:cNvSpPr/>
            <p:nvPr/>
          </p:nvSpPr>
          <p:spPr>
            <a:xfrm>
              <a:off x="785344" y="1213500"/>
              <a:ext cx="7650000" cy="3470100"/>
            </a:xfrm>
            <a:prstGeom prst="roundRect">
              <a:avLst>
                <a:gd name="adj" fmla="val 8345"/>
              </a:avLst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6" name="Google Shape;216;p6"/>
            <p:cNvSpPr/>
            <p:nvPr/>
          </p:nvSpPr>
          <p:spPr>
            <a:xfrm>
              <a:off x="709144" y="1137300"/>
              <a:ext cx="7650000" cy="3470100"/>
            </a:xfrm>
            <a:prstGeom prst="roundRect">
              <a:avLst>
                <a:gd name="adj" fmla="val 8345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66163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5051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" name="Google Shape;563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75466" y="-36433"/>
            <a:ext cx="12342935" cy="700533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64" name="Google Shape;564;p13"/>
          <p:cNvGrpSpPr/>
          <p:nvPr/>
        </p:nvGrpSpPr>
        <p:grpSpPr>
          <a:xfrm>
            <a:off x="-933517" y="5078269"/>
            <a:ext cx="2555540" cy="2750232"/>
            <a:chOff x="-700138" y="3808702"/>
            <a:chExt cx="1916655" cy="2062674"/>
          </a:xfrm>
        </p:grpSpPr>
        <p:sp>
          <p:nvSpPr>
            <p:cNvPr id="565" name="Google Shape;565;p13"/>
            <p:cNvSpPr/>
            <p:nvPr/>
          </p:nvSpPr>
          <p:spPr>
            <a:xfrm rot="-1128775">
              <a:off x="-425908" y="4068745"/>
              <a:ext cx="1419635" cy="1616920"/>
            </a:xfrm>
            <a:custGeom>
              <a:avLst/>
              <a:gdLst/>
              <a:ahLst/>
              <a:cxnLst/>
              <a:rect l="l" t="t" r="r" b="b"/>
              <a:pathLst>
                <a:path w="39095" h="44528" extrusionOk="0">
                  <a:moveTo>
                    <a:pt x="26633" y="0"/>
                  </a:moveTo>
                  <a:cubicBezTo>
                    <a:pt x="26552" y="0"/>
                    <a:pt x="26469" y="13"/>
                    <a:pt x="26386" y="38"/>
                  </a:cubicBezTo>
                  <a:lnTo>
                    <a:pt x="0" y="8878"/>
                  </a:lnTo>
                  <a:lnTo>
                    <a:pt x="11575" y="43436"/>
                  </a:lnTo>
                  <a:cubicBezTo>
                    <a:pt x="11787" y="44097"/>
                    <a:pt x="12397" y="44528"/>
                    <a:pt x="13057" y="44528"/>
                  </a:cubicBezTo>
                  <a:cubicBezTo>
                    <a:pt x="13229" y="44528"/>
                    <a:pt x="13404" y="44499"/>
                    <a:pt x="13577" y="44437"/>
                  </a:cubicBezTo>
                  <a:lnTo>
                    <a:pt x="38494" y="36097"/>
                  </a:lnTo>
                  <a:cubicBezTo>
                    <a:pt x="38861" y="35964"/>
                    <a:pt x="39095" y="35530"/>
                    <a:pt x="38961" y="35130"/>
                  </a:cubicBezTo>
                  <a:lnTo>
                    <a:pt x="27386" y="538"/>
                  </a:lnTo>
                  <a:cubicBezTo>
                    <a:pt x="27279" y="215"/>
                    <a:pt x="26975" y="0"/>
                    <a:pt x="266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6" name="Google Shape;566;p13"/>
            <p:cNvSpPr/>
            <p:nvPr/>
          </p:nvSpPr>
          <p:spPr>
            <a:xfrm rot="-1128775">
              <a:off x="-474625" y="3993204"/>
              <a:ext cx="1414805" cy="1633006"/>
            </a:xfrm>
            <a:custGeom>
              <a:avLst/>
              <a:gdLst/>
              <a:ahLst/>
              <a:cxnLst/>
              <a:rect l="l" t="t" r="r" b="b"/>
              <a:pathLst>
                <a:path w="38962" h="44971" extrusionOk="0">
                  <a:moveTo>
                    <a:pt x="26500" y="0"/>
                  </a:moveTo>
                  <a:cubicBezTo>
                    <a:pt x="26418" y="0"/>
                    <a:pt x="26335" y="12"/>
                    <a:pt x="26252" y="38"/>
                  </a:cubicBezTo>
                  <a:lnTo>
                    <a:pt x="867" y="8544"/>
                  </a:lnTo>
                  <a:cubicBezTo>
                    <a:pt x="300" y="8744"/>
                    <a:pt x="0" y="9345"/>
                    <a:pt x="200" y="9912"/>
                  </a:cubicBezTo>
                  <a:lnTo>
                    <a:pt x="11942" y="44970"/>
                  </a:lnTo>
                  <a:lnTo>
                    <a:pt x="38327" y="36131"/>
                  </a:lnTo>
                  <a:cubicBezTo>
                    <a:pt x="38761" y="35997"/>
                    <a:pt x="38961" y="35563"/>
                    <a:pt x="38828" y="35163"/>
                  </a:cubicBezTo>
                  <a:lnTo>
                    <a:pt x="27253" y="538"/>
                  </a:lnTo>
                  <a:cubicBezTo>
                    <a:pt x="27145" y="215"/>
                    <a:pt x="26841" y="0"/>
                    <a:pt x="265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7" name="Google Shape;567;p13"/>
            <p:cNvSpPr/>
            <p:nvPr/>
          </p:nvSpPr>
          <p:spPr>
            <a:xfrm rot="-1128775">
              <a:off x="411142" y="5063464"/>
              <a:ext cx="300449" cy="167182"/>
            </a:xfrm>
            <a:custGeom>
              <a:avLst/>
              <a:gdLst/>
              <a:ahLst/>
              <a:cxnLst/>
              <a:rect l="l" t="t" r="r" b="b"/>
              <a:pathLst>
                <a:path w="8274" h="4604" fill="none" extrusionOk="0">
                  <a:moveTo>
                    <a:pt x="835" y="1935"/>
                  </a:moveTo>
                  <a:lnTo>
                    <a:pt x="6539" y="0"/>
                  </a:lnTo>
                  <a:moveTo>
                    <a:pt x="1" y="3202"/>
                  </a:moveTo>
                  <a:lnTo>
                    <a:pt x="7973" y="534"/>
                  </a:lnTo>
                  <a:moveTo>
                    <a:pt x="335" y="4103"/>
                  </a:moveTo>
                  <a:lnTo>
                    <a:pt x="8274" y="1435"/>
                  </a:lnTo>
                  <a:moveTo>
                    <a:pt x="1736" y="4603"/>
                  </a:moveTo>
                  <a:lnTo>
                    <a:pt x="7440" y="2702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8" name="Google Shape;568;p13"/>
            <p:cNvSpPr/>
            <p:nvPr/>
          </p:nvSpPr>
          <p:spPr>
            <a:xfrm rot="-1128775">
              <a:off x="206184" y="5200882"/>
              <a:ext cx="918160" cy="352049"/>
            </a:xfrm>
            <a:custGeom>
              <a:avLst/>
              <a:gdLst/>
              <a:ahLst/>
              <a:cxnLst/>
              <a:rect l="l" t="t" r="r" b="b"/>
              <a:pathLst>
                <a:path w="25285" h="9695" extrusionOk="0">
                  <a:moveTo>
                    <a:pt x="24884" y="1"/>
                  </a:moveTo>
                  <a:lnTo>
                    <a:pt x="0" y="8340"/>
                  </a:lnTo>
                  <a:lnTo>
                    <a:pt x="267" y="9107"/>
                  </a:lnTo>
                  <a:cubicBezTo>
                    <a:pt x="371" y="9473"/>
                    <a:pt x="700" y="9695"/>
                    <a:pt x="1061" y="9695"/>
                  </a:cubicBezTo>
                  <a:cubicBezTo>
                    <a:pt x="1162" y="9695"/>
                    <a:pt x="1266" y="9678"/>
                    <a:pt x="1368" y="9641"/>
                  </a:cubicBezTo>
                  <a:lnTo>
                    <a:pt x="24618" y="1869"/>
                  </a:lnTo>
                  <a:cubicBezTo>
                    <a:pt x="25051" y="1736"/>
                    <a:pt x="25285" y="1235"/>
                    <a:pt x="25151" y="835"/>
                  </a:cubicBezTo>
                  <a:lnTo>
                    <a:pt x="2488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9" name="Google Shape;569;p13"/>
            <p:cNvSpPr/>
            <p:nvPr/>
          </p:nvSpPr>
          <p:spPr>
            <a:xfrm rot="-1128775">
              <a:off x="-404925" y="4413984"/>
              <a:ext cx="539022" cy="1345775"/>
            </a:xfrm>
            <a:custGeom>
              <a:avLst/>
              <a:gdLst/>
              <a:ahLst/>
              <a:cxnLst/>
              <a:rect l="l" t="t" r="r" b="b"/>
              <a:pathLst>
                <a:path w="14844" h="37061" extrusionOk="0">
                  <a:moveTo>
                    <a:pt x="2769" y="0"/>
                  </a:moveTo>
                  <a:lnTo>
                    <a:pt x="867" y="634"/>
                  </a:lnTo>
                  <a:cubicBezTo>
                    <a:pt x="300" y="834"/>
                    <a:pt x="0" y="1435"/>
                    <a:pt x="200" y="2002"/>
                  </a:cubicBezTo>
                  <a:lnTo>
                    <a:pt x="11942" y="37060"/>
                  </a:lnTo>
                  <a:lnTo>
                    <a:pt x="14844" y="36093"/>
                  </a:lnTo>
                  <a:lnTo>
                    <a:pt x="27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0" name="Google Shape;570;p13"/>
            <p:cNvSpPr/>
            <p:nvPr/>
          </p:nvSpPr>
          <p:spPr>
            <a:xfrm rot="-1128775">
              <a:off x="-276077" y="4234377"/>
              <a:ext cx="661395" cy="495483"/>
            </a:xfrm>
            <a:custGeom>
              <a:avLst/>
              <a:gdLst/>
              <a:ahLst/>
              <a:cxnLst/>
              <a:rect l="l" t="t" r="r" b="b"/>
              <a:pathLst>
                <a:path w="18214" h="13645" fill="none" extrusionOk="0">
                  <a:moveTo>
                    <a:pt x="18214" y="7373"/>
                  </a:moveTo>
                  <a:lnTo>
                    <a:pt x="16045" y="935"/>
                  </a:lnTo>
                  <a:cubicBezTo>
                    <a:pt x="15278" y="1202"/>
                    <a:pt x="14444" y="802"/>
                    <a:pt x="14177" y="1"/>
                  </a:cubicBezTo>
                  <a:lnTo>
                    <a:pt x="935" y="4437"/>
                  </a:lnTo>
                  <a:cubicBezTo>
                    <a:pt x="1201" y="5205"/>
                    <a:pt x="801" y="6039"/>
                    <a:pt x="1" y="6305"/>
                  </a:cubicBezTo>
                  <a:lnTo>
                    <a:pt x="2169" y="12743"/>
                  </a:lnTo>
                  <a:cubicBezTo>
                    <a:pt x="2936" y="12477"/>
                    <a:pt x="3770" y="12877"/>
                    <a:pt x="4037" y="13644"/>
                  </a:cubicBezTo>
                  <a:lnTo>
                    <a:pt x="17280" y="9241"/>
                  </a:lnTo>
                  <a:cubicBezTo>
                    <a:pt x="17013" y="8440"/>
                    <a:pt x="17413" y="7606"/>
                    <a:pt x="18214" y="7373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1" name="Google Shape;571;p13"/>
            <p:cNvSpPr/>
            <p:nvPr/>
          </p:nvSpPr>
          <p:spPr>
            <a:xfrm rot="-1128775">
              <a:off x="201603" y="5203043"/>
              <a:ext cx="909699" cy="322237"/>
            </a:xfrm>
            <a:custGeom>
              <a:avLst/>
              <a:gdLst/>
              <a:ahLst/>
              <a:cxnLst/>
              <a:rect l="l" t="t" r="r" b="b"/>
              <a:pathLst>
                <a:path w="25052" h="8874" extrusionOk="0">
                  <a:moveTo>
                    <a:pt x="24884" y="1"/>
                  </a:moveTo>
                  <a:lnTo>
                    <a:pt x="0" y="8340"/>
                  </a:lnTo>
                  <a:lnTo>
                    <a:pt x="200" y="8874"/>
                  </a:lnTo>
                  <a:lnTo>
                    <a:pt x="25051" y="568"/>
                  </a:lnTo>
                  <a:lnTo>
                    <a:pt x="2488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2" name="Google Shape;572;p13"/>
            <p:cNvSpPr/>
            <p:nvPr/>
          </p:nvSpPr>
          <p:spPr>
            <a:xfrm rot="-1128775">
              <a:off x="222822" y="5233880"/>
              <a:ext cx="902437" cy="311343"/>
            </a:xfrm>
            <a:custGeom>
              <a:avLst/>
              <a:gdLst/>
              <a:ahLst/>
              <a:cxnLst/>
              <a:rect l="l" t="t" r="r" b="b"/>
              <a:pathLst>
                <a:path w="24852" h="8574" extrusionOk="0">
                  <a:moveTo>
                    <a:pt x="24852" y="0"/>
                  </a:moveTo>
                  <a:lnTo>
                    <a:pt x="1" y="8340"/>
                  </a:lnTo>
                  <a:cubicBezTo>
                    <a:pt x="34" y="8406"/>
                    <a:pt x="134" y="8506"/>
                    <a:pt x="201" y="8573"/>
                  </a:cubicBezTo>
                  <a:lnTo>
                    <a:pt x="24818" y="334"/>
                  </a:lnTo>
                  <a:cubicBezTo>
                    <a:pt x="24852" y="200"/>
                    <a:pt x="24852" y="100"/>
                    <a:pt x="248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3" name="Google Shape;573;p13"/>
            <p:cNvSpPr/>
            <p:nvPr/>
          </p:nvSpPr>
          <p:spPr>
            <a:xfrm rot="-1128775">
              <a:off x="421575" y="5546080"/>
              <a:ext cx="96954" cy="205964"/>
            </a:xfrm>
            <a:custGeom>
              <a:avLst/>
              <a:gdLst/>
              <a:ahLst/>
              <a:cxnLst/>
              <a:rect l="l" t="t" r="r" b="b"/>
              <a:pathLst>
                <a:path w="2670" h="5672" extrusionOk="0">
                  <a:moveTo>
                    <a:pt x="901" y="1"/>
                  </a:moveTo>
                  <a:lnTo>
                    <a:pt x="1" y="301"/>
                  </a:lnTo>
                  <a:lnTo>
                    <a:pt x="1769" y="5672"/>
                  </a:lnTo>
                  <a:lnTo>
                    <a:pt x="2002" y="4871"/>
                  </a:lnTo>
                  <a:lnTo>
                    <a:pt x="2669" y="5371"/>
                  </a:lnTo>
                  <a:lnTo>
                    <a:pt x="90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74" name="Google Shape;574;p13"/>
          <p:cNvGrpSpPr/>
          <p:nvPr/>
        </p:nvGrpSpPr>
        <p:grpSpPr>
          <a:xfrm rot="6373967">
            <a:off x="-211459" y="-1003336"/>
            <a:ext cx="1932160" cy="2824509"/>
            <a:chOff x="-2055400" y="2385325"/>
            <a:chExt cx="1520600" cy="2222875"/>
          </a:xfrm>
        </p:grpSpPr>
        <p:grpSp>
          <p:nvGrpSpPr>
            <p:cNvPr id="575" name="Google Shape;575;p13"/>
            <p:cNvGrpSpPr/>
            <p:nvPr/>
          </p:nvGrpSpPr>
          <p:grpSpPr>
            <a:xfrm>
              <a:off x="-1858600" y="2385325"/>
              <a:ext cx="523125" cy="1635025"/>
              <a:chOff x="-1858600" y="2385325"/>
              <a:chExt cx="523125" cy="1635025"/>
            </a:xfrm>
          </p:grpSpPr>
          <p:sp>
            <p:nvSpPr>
              <p:cNvPr id="576" name="Google Shape;576;p13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77" name="Google Shape;577;p13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78" name="Google Shape;578;p13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79" name="Google Shape;579;p13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580" name="Google Shape;580;p13"/>
            <p:cNvGrpSpPr/>
            <p:nvPr/>
          </p:nvGrpSpPr>
          <p:grpSpPr>
            <a:xfrm>
              <a:off x="-1779100" y="2408800"/>
              <a:ext cx="1032750" cy="1807075"/>
              <a:chOff x="-1779100" y="2408800"/>
              <a:chExt cx="1032750" cy="1807075"/>
            </a:xfrm>
          </p:grpSpPr>
          <p:sp>
            <p:nvSpPr>
              <p:cNvPr id="581" name="Google Shape;581;p13"/>
              <p:cNvSpPr/>
              <p:nvPr/>
            </p:nvSpPr>
            <p:spPr>
              <a:xfrm>
                <a:off x="-1779100" y="2498825"/>
                <a:ext cx="1032750" cy="1717050"/>
              </a:xfrm>
              <a:custGeom>
                <a:avLst/>
                <a:gdLst/>
                <a:ahLst/>
                <a:cxnLst/>
                <a:rect l="l" t="t" r="r" b="b"/>
                <a:pathLst>
                  <a:path w="41310" h="68682" extrusionOk="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82" name="Google Shape;582;p13"/>
              <p:cNvSpPr/>
              <p:nvPr/>
            </p:nvSpPr>
            <p:spPr>
              <a:xfrm>
                <a:off x="-1776550" y="2408800"/>
                <a:ext cx="973150" cy="1753225"/>
              </a:xfrm>
              <a:custGeom>
                <a:avLst/>
                <a:gdLst/>
                <a:ahLst/>
                <a:cxnLst/>
                <a:rect l="l" t="t" r="r" b="b"/>
                <a:pathLst>
                  <a:path w="38926" h="70129" extrusionOk="0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83" name="Google Shape;583;p13"/>
              <p:cNvSpPr/>
              <p:nvPr/>
            </p:nvSpPr>
            <p:spPr>
              <a:xfrm>
                <a:off x="-1311125" y="2430900"/>
                <a:ext cx="402150" cy="319125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2765" extrusionOk="0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84" name="Google Shape;584;p13"/>
              <p:cNvSpPr/>
              <p:nvPr/>
            </p:nvSpPr>
            <p:spPr>
              <a:xfrm>
                <a:off x="-1775275" y="2546100"/>
                <a:ext cx="795475" cy="1591550"/>
              </a:xfrm>
              <a:custGeom>
                <a:avLst/>
                <a:gdLst/>
                <a:ahLst/>
                <a:cxnLst/>
                <a:rect l="l" t="t" r="r" b="b"/>
                <a:pathLst>
                  <a:path w="31819" h="63662" extrusionOk="0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585" name="Google Shape;585;p13"/>
            <p:cNvGrpSpPr/>
            <p:nvPr/>
          </p:nvGrpSpPr>
          <p:grpSpPr>
            <a:xfrm>
              <a:off x="-2055400" y="3174000"/>
              <a:ext cx="1520600" cy="1434200"/>
              <a:chOff x="-2055400" y="3174000"/>
              <a:chExt cx="1520600" cy="1434200"/>
            </a:xfrm>
          </p:grpSpPr>
          <p:sp>
            <p:nvSpPr>
              <p:cNvPr id="586" name="Google Shape;586;p13"/>
              <p:cNvSpPr/>
              <p:nvPr/>
            </p:nvSpPr>
            <p:spPr>
              <a:xfrm>
                <a:off x="-2007975" y="3215025"/>
                <a:ext cx="1473175" cy="1393175"/>
              </a:xfrm>
              <a:custGeom>
                <a:avLst/>
                <a:gdLst/>
                <a:ahLst/>
                <a:cxnLst/>
                <a:rect l="l" t="t" r="r" b="b"/>
                <a:pathLst>
                  <a:path w="58927" h="55727" extrusionOk="0">
                    <a:moveTo>
                      <a:pt x="49062" y="0"/>
                    </a:moveTo>
                    <a:cubicBezTo>
                      <a:pt x="48551" y="0"/>
                      <a:pt x="48041" y="36"/>
                      <a:pt x="47542" y="108"/>
                    </a:cubicBezTo>
                    <a:cubicBezTo>
                      <a:pt x="43618" y="698"/>
                      <a:pt x="40182" y="3005"/>
                      <a:pt x="37054" y="5441"/>
                    </a:cubicBezTo>
                    <a:cubicBezTo>
                      <a:pt x="28669" y="11980"/>
                      <a:pt x="21566" y="19955"/>
                      <a:pt x="15489" y="28674"/>
                    </a:cubicBezTo>
                    <a:cubicBezTo>
                      <a:pt x="13386" y="31725"/>
                      <a:pt x="11591" y="33828"/>
                      <a:pt x="9309" y="36725"/>
                    </a:cubicBezTo>
                    <a:cubicBezTo>
                      <a:pt x="4366" y="43026"/>
                      <a:pt x="2390" y="53266"/>
                      <a:pt x="9" y="55718"/>
                    </a:cubicBezTo>
                    <a:lnTo>
                      <a:pt x="9" y="55718"/>
                    </a:lnTo>
                    <a:cubicBezTo>
                      <a:pt x="12574" y="42822"/>
                      <a:pt x="31237" y="29697"/>
                      <a:pt x="46849" y="20724"/>
                    </a:cubicBezTo>
                    <a:cubicBezTo>
                      <a:pt x="49901" y="18981"/>
                      <a:pt x="53055" y="17237"/>
                      <a:pt x="55363" y="14596"/>
                    </a:cubicBezTo>
                    <a:cubicBezTo>
                      <a:pt x="57645" y="11955"/>
                      <a:pt x="58927" y="8083"/>
                      <a:pt x="57542" y="4852"/>
                    </a:cubicBezTo>
                    <a:cubicBezTo>
                      <a:pt x="56177" y="1674"/>
                      <a:pt x="52567" y="0"/>
                      <a:pt x="49062" y="0"/>
                    </a:cubicBezTo>
                    <a:close/>
                    <a:moveTo>
                      <a:pt x="9" y="55718"/>
                    </a:moveTo>
                    <a:lnTo>
                      <a:pt x="9" y="55718"/>
                    </a:lnTo>
                    <a:cubicBezTo>
                      <a:pt x="6" y="55720"/>
                      <a:pt x="4" y="55723"/>
                      <a:pt x="1" y="55726"/>
                    </a:cubicBezTo>
                    <a:cubicBezTo>
                      <a:pt x="4" y="55723"/>
                      <a:pt x="6" y="55720"/>
                      <a:pt x="9" y="5571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87" name="Google Shape;587;p13"/>
              <p:cNvSpPr/>
              <p:nvPr/>
            </p:nvSpPr>
            <p:spPr>
              <a:xfrm>
                <a:off x="-2055400" y="3174000"/>
                <a:ext cx="1472525" cy="1393175"/>
              </a:xfrm>
              <a:custGeom>
                <a:avLst/>
                <a:gdLst/>
                <a:ahLst/>
                <a:cxnLst/>
                <a:rect l="l" t="t" r="r" b="b"/>
                <a:pathLst>
                  <a:path w="58901" h="55727" extrusionOk="0">
                    <a:moveTo>
                      <a:pt x="49036" y="0"/>
                    </a:moveTo>
                    <a:cubicBezTo>
                      <a:pt x="48525" y="0"/>
                      <a:pt x="48015" y="36"/>
                      <a:pt x="47516" y="108"/>
                    </a:cubicBezTo>
                    <a:cubicBezTo>
                      <a:pt x="43592" y="697"/>
                      <a:pt x="40156" y="3005"/>
                      <a:pt x="37028" y="5441"/>
                    </a:cubicBezTo>
                    <a:lnTo>
                      <a:pt x="37053" y="5441"/>
                    </a:lnTo>
                    <a:cubicBezTo>
                      <a:pt x="28643" y="11980"/>
                      <a:pt x="21540" y="19955"/>
                      <a:pt x="15488" y="28673"/>
                    </a:cubicBezTo>
                    <a:cubicBezTo>
                      <a:pt x="13386" y="31725"/>
                      <a:pt x="11565" y="33828"/>
                      <a:pt x="9283" y="36725"/>
                    </a:cubicBezTo>
                    <a:cubicBezTo>
                      <a:pt x="4334" y="43033"/>
                      <a:pt x="2359" y="53290"/>
                      <a:pt x="0" y="55726"/>
                    </a:cubicBezTo>
                    <a:cubicBezTo>
                      <a:pt x="12565" y="42828"/>
                      <a:pt x="31207" y="29699"/>
                      <a:pt x="46823" y="20724"/>
                    </a:cubicBezTo>
                    <a:cubicBezTo>
                      <a:pt x="49875" y="18981"/>
                      <a:pt x="53029" y="17237"/>
                      <a:pt x="55336" y="14596"/>
                    </a:cubicBezTo>
                    <a:cubicBezTo>
                      <a:pt x="57619" y="11955"/>
                      <a:pt x="58901" y="8083"/>
                      <a:pt x="57516" y="4852"/>
                    </a:cubicBezTo>
                    <a:cubicBezTo>
                      <a:pt x="56151" y="1674"/>
                      <a:pt x="52541" y="0"/>
                      <a:pt x="4903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88" name="Google Shape;588;p13"/>
              <p:cNvSpPr/>
              <p:nvPr/>
            </p:nvSpPr>
            <p:spPr>
              <a:xfrm>
                <a:off x="-1083325" y="3219875"/>
                <a:ext cx="461350" cy="203475"/>
              </a:xfrm>
              <a:custGeom>
                <a:avLst/>
                <a:gdLst/>
                <a:ahLst/>
                <a:cxnLst/>
                <a:rect l="l" t="t" r="r" b="b"/>
                <a:pathLst>
                  <a:path w="18454" h="8139" extrusionOk="0">
                    <a:moveTo>
                      <a:pt x="8731" y="282"/>
                    </a:moveTo>
                    <a:cubicBezTo>
                      <a:pt x="8661" y="282"/>
                      <a:pt x="8587" y="347"/>
                      <a:pt x="8607" y="427"/>
                    </a:cubicBezTo>
                    <a:cubicBezTo>
                      <a:pt x="8607" y="452"/>
                      <a:pt x="8633" y="452"/>
                      <a:pt x="8633" y="478"/>
                    </a:cubicBezTo>
                    <a:cubicBezTo>
                      <a:pt x="8669" y="496"/>
                      <a:pt x="8705" y="514"/>
                      <a:pt x="8741" y="514"/>
                    </a:cubicBezTo>
                    <a:cubicBezTo>
                      <a:pt x="8756" y="514"/>
                      <a:pt x="8771" y="511"/>
                      <a:pt x="8786" y="504"/>
                    </a:cubicBezTo>
                    <a:cubicBezTo>
                      <a:pt x="8889" y="452"/>
                      <a:pt x="8889" y="350"/>
                      <a:pt x="8786" y="298"/>
                    </a:cubicBezTo>
                    <a:cubicBezTo>
                      <a:pt x="8770" y="287"/>
                      <a:pt x="8750" y="282"/>
                      <a:pt x="8731" y="282"/>
                    </a:cubicBezTo>
                    <a:close/>
                    <a:moveTo>
                      <a:pt x="11359" y="1"/>
                    </a:moveTo>
                    <a:cubicBezTo>
                      <a:pt x="11294" y="1"/>
                      <a:pt x="11229" y="21"/>
                      <a:pt x="11171" y="68"/>
                    </a:cubicBezTo>
                    <a:cubicBezTo>
                      <a:pt x="11120" y="119"/>
                      <a:pt x="11094" y="145"/>
                      <a:pt x="11069" y="196"/>
                    </a:cubicBezTo>
                    <a:cubicBezTo>
                      <a:pt x="10992" y="375"/>
                      <a:pt x="11017" y="581"/>
                      <a:pt x="11145" y="709"/>
                    </a:cubicBezTo>
                    <a:cubicBezTo>
                      <a:pt x="11221" y="785"/>
                      <a:pt x="11314" y="819"/>
                      <a:pt x="11405" y="819"/>
                    </a:cubicBezTo>
                    <a:cubicBezTo>
                      <a:pt x="11590" y="819"/>
                      <a:pt x="11769" y="676"/>
                      <a:pt x="11787" y="452"/>
                    </a:cubicBezTo>
                    <a:cubicBezTo>
                      <a:pt x="11806" y="234"/>
                      <a:pt x="11581" y="1"/>
                      <a:pt x="11359" y="1"/>
                    </a:cubicBezTo>
                    <a:close/>
                    <a:moveTo>
                      <a:pt x="14759" y="611"/>
                    </a:moveTo>
                    <a:cubicBezTo>
                      <a:pt x="14635" y="611"/>
                      <a:pt x="14488" y="737"/>
                      <a:pt x="14530" y="863"/>
                    </a:cubicBezTo>
                    <a:cubicBezTo>
                      <a:pt x="14530" y="888"/>
                      <a:pt x="14556" y="914"/>
                      <a:pt x="14556" y="940"/>
                    </a:cubicBezTo>
                    <a:cubicBezTo>
                      <a:pt x="14606" y="989"/>
                      <a:pt x="14666" y="1017"/>
                      <a:pt x="14730" y="1017"/>
                    </a:cubicBezTo>
                    <a:cubicBezTo>
                      <a:pt x="14765" y="1017"/>
                      <a:pt x="14802" y="1009"/>
                      <a:pt x="14838" y="991"/>
                    </a:cubicBezTo>
                    <a:cubicBezTo>
                      <a:pt x="14992" y="914"/>
                      <a:pt x="14992" y="709"/>
                      <a:pt x="14838" y="632"/>
                    </a:cubicBezTo>
                    <a:cubicBezTo>
                      <a:pt x="14814" y="618"/>
                      <a:pt x="14787" y="611"/>
                      <a:pt x="14759" y="611"/>
                    </a:cubicBezTo>
                    <a:close/>
                    <a:moveTo>
                      <a:pt x="7128" y="1616"/>
                    </a:moveTo>
                    <a:cubicBezTo>
                      <a:pt x="7063" y="1616"/>
                      <a:pt x="6998" y="1637"/>
                      <a:pt x="6940" y="1683"/>
                    </a:cubicBezTo>
                    <a:cubicBezTo>
                      <a:pt x="6889" y="1709"/>
                      <a:pt x="6863" y="1760"/>
                      <a:pt x="6838" y="1811"/>
                    </a:cubicBezTo>
                    <a:cubicBezTo>
                      <a:pt x="6761" y="1965"/>
                      <a:pt x="6786" y="2170"/>
                      <a:pt x="6914" y="2324"/>
                    </a:cubicBezTo>
                    <a:cubicBezTo>
                      <a:pt x="6987" y="2389"/>
                      <a:pt x="7075" y="2418"/>
                      <a:pt x="7161" y="2418"/>
                    </a:cubicBezTo>
                    <a:cubicBezTo>
                      <a:pt x="7351" y="2418"/>
                      <a:pt x="7538" y="2279"/>
                      <a:pt x="7556" y="2068"/>
                    </a:cubicBezTo>
                    <a:cubicBezTo>
                      <a:pt x="7575" y="1850"/>
                      <a:pt x="7350" y="1616"/>
                      <a:pt x="7128" y="1616"/>
                    </a:cubicBezTo>
                    <a:close/>
                    <a:moveTo>
                      <a:pt x="4071" y="2071"/>
                    </a:moveTo>
                    <a:cubicBezTo>
                      <a:pt x="3935" y="2071"/>
                      <a:pt x="3797" y="2181"/>
                      <a:pt x="3837" y="2324"/>
                    </a:cubicBezTo>
                    <a:cubicBezTo>
                      <a:pt x="3863" y="2350"/>
                      <a:pt x="3863" y="2376"/>
                      <a:pt x="3889" y="2401"/>
                    </a:cubicBezTo>
                    <a:cubicBezTo>
                      <a:pt x="3938" y="2451"/>
                      <a:pt x="3999" y="2479"/>
                      <a:pt x="4063" y="2479"/>
                    </a:cubicBezTo>
                    <a:cubicBezTo>
                      <a:pt x="4098" y="2479"/>
                      <a:pt x="4134" y="2471"/>
                      <a:pt x="4171" y="2452"/>
                    </a:cubicBezTo>
                    <a:cubicBezTo>
                      <a:pt x="4325" y="2376"/>
                      <a:pt x="4325" y="2170"/>
                      <a:pt x="4171" y="2093"/>
                    </a:cubicBezTo>
                    <a:cubicBezTo>
                      <a:pt x="4140" y="2078"/>
                      <a:pt x="4105" y="2071"/>
                      <a:pt x="4071" y="2071"/>
                    </a:cubicBezTo>
                    <a:close/>
                    <a:moveTo>
                      <a:pt x="13880" y="2168"/>
                    </a:moveTo>
                    <a:cubicBezTo>
                      <a:pt x="13496" y="2168"/>
                      <a:pt x="13071" y="2519"/>
                      <a:pt x="13197" y="2940"/>
                    </a:cubicBezTo>
                    <a:lnTo>
                      <a:pt x="13171" y="2914"/>
                    </a:lnTo>
                    <a:lnTo>
                      <a:pt x="13171" y="2914"/>
                    </a:lnTo>
                    <a:cubicBezTo>
                      <a:pt x="13197" y="3017"/>
                      <a:pt x="13248" y="3068"/>
                      <a:pt x="13299" y="3145"/>
                    </a:cubicBezTo>
                    <a:cubicBezTo>
                      <a:pt x="13438" y="3300"/>
                      <a:pt x="13634" y="3386"/>
                      <a:pt x="13834" y="3386"/>
                    </a:cubicBezTo>
                    <a:cubicBezTo>
                      <a:pt x="13931" y="3386"/>
                      <a:pt x="14028" y="3366"/>
                      <a:pt x="14120" y="3324"/>
                    </a:cubicBezTo>
                    <a:cubicBezTo>
                      <a:pt x="14582" y="3119"/>
                      <a:pt x="14582" y="2452"/>
                      <a:pt x="14120" y="2222"/>
                    </a:cubicBezTo>
                    <a:cubicBezTo>
                      <a:pt x="14046" y="2185"/>
                      <a:pt x="13964" y="2168"/>
                      <a:pt x="13880" y="2168"/>
                    </a:cubicBezTo>
                    <a:close/>
                    <a:moveTo>
                      <a:pt x="11052" y="2873"/>
                    </a:moveTo>
                    <a:cubicBezTo>
                      <a:pt x="10986" y="2873"/>
                      <a:pt x="10922" y="2893"/>
                      <a:pt x="10863" y="2940"/>
                    </a:cubicBezTo>
                    <a:cubicBezTo>
                      <a:pt x="10812" y="2965"/>
                      <a:pt x="10786" y="3017"/>
                      <a:pt x="10761" y="3068"/>
                    </a:cubicBezTo>
                    <a:cubicBezTo>
                      <a:pt x="10658" y="3222"/>
                      <a:pt x="10710" y="3427"/>
                      <a:pt x="10838" y="3581"/>
                    </a:cubicBezTo>
                    <a:cubicBezTo>
                      <a:pt x="10910" y="3645"/>
                      <a:pt x="10998" y="3674"/>
                      <a:pt x="11085" y="3674"/>
                    </a:cubicBezTo>
                    <a:cubicBezTo>
                      <a:pt x="11275" y="3674"/>
                      <a:pt x="11461" y="3535"/>
                      <a:pt x="11479" y="3324"/>
                    </a:cubicBezTo>
                    <a:cubicBezTo>
                      <a:pt x="11499" y="3106"/>
                      <a:pt x="11273" y="2873"/>
                      <a:pt x="11052" y="2873"/>
                    </a:cubicBezTo>
                    <a:close/>
                    <a:moveTo>
                      <a:pt x="16379" y="3486"/>
                    </a:moveTo>
                    <a:cubicBezTo>
                      <a:pt x="16118" y="3486"/>
                      <a:pt x="15832" y="3726"/>
                      <a:pt x="15915" y="4017"/>
                    </a:cubicBezTo>
                    <a:cubicBezTo>
                      <a:pt x="15915" y="4068"/>
                      <a:pt x="15941" y="4119"/>
                      <a:pt x="15992" y="4170"/>
                    </a:cubicBezTo>
                    <a:cubicBezTo>
                      <a:pt x="16098" y="4277"/>
                      <a:pt x="16241" y="4334"/>
                      <a:pt x="16378" y="4334"/>
                    </a:cubicBezTo>
                    <a:cubicBezTo>
                      <a:pt x="16440" y="4334"/>
                      <a:pt x="16500" y="4323"/>
                      <a:pt x="16556" y="4299"/>
                    </a:cubicBezTo>
                    <a:cubicBezTo>
                      <a:pt x="16889" y="4145"/>
                      <a:pt x="16889" y="3683"/>
                      <a:pt x="16556" y="3529"/>
                    </a:cubicBezTo>
                    <a:cubicBezTo>
                      <a:pt x="16502" y="3500"/>
                      <a:pt x="16441" y="3486"/>
                      <a:pt x="16379" y="3486"/>
                    </a:cubicBezTo>
                    <a:close/>
                    <a:moveTo>
                      <a:pt x="4904" y="3922"/>
                    </a:moveTo>
                    <a:cubicBezTo>
                      <a:pt x="4663" y="3922"/>
                      <a:pt x="4396" y="4153"/>
                      <a:pt x="4478" y="4401"/>
                    </a:cubicBezTo>
                    <a:cubicBezTo>
                      <a:pt x="4478" y="4453"/>
                      <a:pt x="4504" y="4504"/>
                      <a:pt x="4555" y="4529"/>
                    </a:cubicBezTo>
                    <a:cubicBezTo>
                      <a:pt x="4644" y="4636"/>
                      <a:pt x="4769" y="4693"/>
                      <a:pt x="4897" y="4693"/>
                    </a:cubicBezTo>
                    <a:cubicBezTo>
                      <a:pt x="4955" y="4693"/>
                      <a:pt x="5013" y="4681"/>
                      <a:pt x="5068" y="4658"/>
                    </a:cubicBezTo>
                    <a:cubicBezTo>
                      <a:pt x="5376" y="4529"/>
                      <a:pt x="5376" y="4094"/>
                      <a:pt x="5068" y="3965"/>
                    </a:cubicBezTo>
                    <a:cubicBezTo>
                      <a:pt x="5018" y="3935"/>
                      <a:pt x="4962" y="3922"/>
                      <a:pt x="4904" y="3922"/>
                    </a:cubicBezTo>
                    <a:close/>
                    <a:moveTo>
                      <a:pt x="9543" y="4424"/>
                    </a:moveTo>
                    <a:cubicBezTo>
                      <a:pt x="9154" y="4424"/>
                      <a:pt x="8716" y="4772"/>
                      <a:pt x="8863" y="5171"/>
                    </a:cubicBezTo>
                    <a:lnTo>
                      <a:pt x="8838" y="5171"/>
                    </a:lnTo>
                    <a:cubicBezTo>
                      <a:pt x="8863" y="5247"/>
                      <a:pt x="8915" y="5324"/>
                      <a:pt x="8966" y="5376"/>
                    </a:cubicBezTo>
                    <a:cubicBezTo>
                      <a:pt x="9111" y="5539"/>
                      <a:pt x="9321" y="5625"/>
                      <a:pt x="9531" y="5625"/>
                    </a:cubicBezTo>
                    <a:cubicBezTo>
                      <a:pt x="9617" y="5625"/>
                      <a:pt x="9704" y="5611"/>
                      <a:pt x="9786" y="5581"/>
                    </a:cubicBezTo>
                    <a:cubicBezTo>
                      <a:pt x="10248" y="5350"/>
                      <a:pt x="10248" y="4709"/>
                      <a:pt x="9786" y="4478"/>
                    </a:cubicBezTo>
                    <a:cubicBezTo>
                      <a:pt x="9712" y="4441"/>
                      <a:pt x="9629" y="4424"/>
                      <a:pt x="9543" y="4424"/>
                    </a:cubicBezTo>
                    <a:close/>
                    <a:moveTo>
                      <a:pt x="803" y="4566"/>
                    </a:moveTo>
                    <a:cubicBezTo>
                      <a:pt x="420" y="4566"/>
                      <a:pt x="1" y="4912"/>
                      <a:pt x="145" y="5324"/>
                    </a:cubicBezTo>
                    <a:lnTo>
                      <a:pt x="119" y="5324"/>
                    </a:lnTo>
                    <a:cubicBezTo>
                      <a:pt x="145" y="5401"/>
                      <a:pt x="196" y="5478"/>
                      <a:pt x="247" y="5530"/>
                    </a:cubicBezTo>
                    <a:cubicBezTo>
                      <a:pt x="393" y="5693"/>
                      <a:pt x="602" y="5779"/>
                      <a:pt x="812" y="5779"/>
                    </a:cubicBezTo>
                    <a:cubicBezTo>
                      <a:pt x="899" y="5779"/>
                      <a:pt x="986" y="5765"/>
                      <a:pt x="1068" y="5735"/>
                    </a:cubicBezTo>
                    <a:cubicBezTo>
                      <a:pt x="1530" y="5504"/>
                      <a:pt x="1530" y="4837"/>
                      <a:pt x="1068" y="4632"/>
                    </a:cubicBezTo>
                    <a:cubicBezTo>
                      <a:pt x="988" y="4587"/>
                      <a:pt x="896" y="4566"/>
                      <a:pt x="803" y="4566"/>
                    </a:cubicBezTo>
                    <a:close/>
                    <a:moveTo>
                      <a:pt x="15597" y="5507"/>
                    </a:moveTo>
                    <a:cubicBezTo>
                      <a:pt x="15474" y="5507"/>
                      <a:pt x="15336" y="5617"/>
                      <a:pt x="15376" y="5760"/>
                    </a:cubicBezTo>
                    <a:cubicBezTo>
                      <a:pt x="15376" y="5786"/>
                      <a:pt x="15402" y="5812"/>
                      <a:pt x="15428" y="5837"/>
                    </a:cubicBezTo>
                    <a:cubicBezTo>
                      <a:pt x="15461" y="5887"/>
                      <a:pt x="15515" y="5915"/>
                      <a:pt x="15577" y="5915"/>
                    </a:cubicBezTo>
                    <a:cubicBezTo>
                      <a:pt x="15612" y="5915"/>
                      <a:pt x="15648" y="5907"/>
                      <a:pt x="15684" y="5889"/>
                    </a:cubicBezTo>
                    <a:cubicBezTo>
                      <a:pt x="15838" y="5812"/>
                      <a:pt x="15838" y="5606"/>
                      <a:pt x="15684" y="5530"/>
                    </a:cubicBezTo>
                    <a:cubicBezTo>
                      <a:pt x="15658" y="5514"/>
                      <a:pt x="15628" y="5507"/>
                      <a:pt x="15597" y="5507"/>
                    </a:cubicBezTo>
                    <a:close/>
                    <a:moveTo>
                      <a:pt x="6804" y="5935"/>
                    </a:moveTo>
                    <a:cubicBezTo>
                      <a:pt x="6729" y="5935"/>
                      <a:pt x="6636" y="6001"/>
                      <a:pt x="6658" y="6068"/>
                    </a:cubicBezTo>
                    <a:cubicBezTo>
                      <a:pt x="6658" y="6094"/>
                      <a:pt x="6684" y="6094"/>
                      <a:pt x="6684" y="6119"/>
                    </a:cubicBezTo>
                    <a:cubicBezTo>
                      <a:pt x="6702" y="6137"/>
                      <a:pt x="6746" y="6156"/>
                      <a:pt x="6788" y="6156"/>
                    </a:cubicBezTo>
                    <a:cubicBezTo>
                      <a:pt x="6805" y="6156"/>
                      <a:pt x="6823" y="6152"/>
                      <a:pt x="6838" y="6145"/>
                    </a:cubicBezTo>
                    <a:cubicBezTo>
                      <a:pt x="6914" y="6119"/>
                      <a:pt x="6914" y="5991"/>
                      <a:pt x="6838" y="5940"/>
                    </a:cubicBezTo>
                    <a:cubicBezTo>
                      <a:pt x="6827" y="5936"/>
                      <a:pt x="6816" y="5935"/>
                      <a:pt x="6804" y="5935"/>
                    </a:cubicBezTo>
                    <a:close/>
                    <a:moveTo>
                      <a:pt x="17748" y="6091"/>
                    </a:moveTo>
                    <a:cubicBezTo>
                      <a:pt x="17360" y="6091"/>
                      <a:pt x="16922" y="6438"/>
                      <a:pt x="17069" y="6837"/>
                    </a:cubicBezTo>
                    <a:lnTo>
                      <a:pt x="17043" y="6837"/>
                    </a:lnTo>
                    <a:cubicBezTo>
                      <a:pt x="17069" y="6914"/>
                      <a:pt x="17120" y="6991"/>
                      <a:pt x="17171" y="7068"/>
                    </a:cubicBezTo>
                    <a:cubicBezTo>
                      <a:pt x="17310" y="7224"/>
                      <a:pt x="17506" y="7309"/>
                      <a:pt x="17706" y="7309"/>
                    </a:cubicBezTo>
                    <a:cubicBezTo>
                      <a:pt x="17803" y="7309"/>
                      <a:pt x="17900" y="7289"/>
                      <a:pt x="17992" y="7248"/>
                    </a:cubicBezTo>
                    <a:cubicBezTo>
                      <a:pt x="18454" y="7042"/>
                      <a:pt x="18454" y="6376"/>
                      <a:pt x="17992" y="6145"/>
                    </a:cubicBezTo>
                    <a:cubicBezTo>
                      <a:pt x="17918" y="6108"/>
                      <a:pt x="17834" y="6091"/>
                      <a:pt x="17748" y="6091"/>
                    </a:cubicBezTo>
                    <a:close/>
                    <a:moveTo>
                      <a:pt x="8075" y="7152"/>
                    </a:moveTo>
                    <a:cubicBezTo>
                      <a:pt x="8008" y="7152"/>
                      <a:pt x="7944" y="7173"/>
                      <a:pt x="7889" y="7222"/>
                    </a:cubicBezTo>
                    <a:lnTo>
                      <a:pt x="7863" y="7222"/>
                    </a:lnTo>
                    <a:cubicBezTo>
                      <a:pt x="7838" y="7248"/>
                      <a:pt x="7812" y="7273"/>
                      <a:pt x="7786" y="7324"/>
                    </a:cubicBezTo>
                    <a:cubicBezTo>
                      <a:pt x="7684" y="7504"/>
                      <a:pt x="7709" y="7709"/>
                      <a:pt x="7838" y="7837"/>
                    </a:cubicBezTo>
                    <a:cubicBezTo>
                      <a:pt x="7923" y="7914"/>
                      <a:pt x="8023" y="7948"/>
                      <a:pt x="8118" y="7948"/>
                    </a:cubicBezTo>
                    <a:cubicBezTo>
                      <a:pt x="8308" y="7948"/>
                      <a:pt x="8479" y="7812"/>
                      <a:pt x="8479" y="7607"/>
                    </a:cubicBezTo>
                    <a:cubicBezTo>
                      <a:pt x="8518" y="7372"/>
                      <a:pt x="8288" y="7152"/>
                      <a:pt x="8075" y="7152"/>
                    </a:cubicBezTo>
                    <a:close/>
                    <a:moveTo>
                      <a:pt x="4203" y="6925"/>
                    </a:moveTo>
                    <a:cubicBezTo>
                      <a:pt x="3813" y="6925"/>
                      <a:pt x="3406" y="7271"/>
                      <a:pt x="3530" y="7683"/>
                    </a:cubicBezTo>
                    <a:cubicBezTo>
                      <a:pt x="3555" y="7760"/>
                      <a:pt x="3607" y="7837"/>
                      <a:pt x="3658" y="7889"/>
                    </a:cubicBezTo>
                    <a:cubicBezTo>
                      <a:pt x="3803" y="8052"/>
                      <a:pt x="4013" y="8138"/>
                      <a:pt x="4223" y="8138"/>
                    </a:cubicBezTo>
                    <a:cubicBezTo>
                      <a:pt x="4309" y="8138"/>
                      <a:pt x="4396" y="8124"/>
                      <a:pt x="4478" y="8094"/>
                    </a:cubicBezTo>
                    <a:cubicBezTo>
                      <a:pt x="4940" y="7863"/>
                      <a:pt x="4940" y="7196"/>
                      <a:pt x="4478" y="6991"/>
                    </a:cubicBezTo>
                    <a:cubicBezTo>
                      <a:pt x="4393" y="6946"/>
                      <a:pt x="4299" y="6925"/>
                      <a:pt x="4203" y="692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589" name="Google Shape;589;p13"/>
            <p:cNvSpPr/>
            <p:nvPr/>
          </p:nvSpPr>
          <p:spPr>
            <a:xfrm>
              <a:off x="-2054775" y="3375800"/>
              <a:ext cx="1243175" cy="1169575"/>
            </a:xfrm>
            <a:custGeom>
              <a:avLst/>
              <a:gdLst/>
              <a:ahLst/>
              <a:cxnLst/>
              <a:rect l="l" t="t" r="r" b="b"/>
              <a:pathLst>
                <a:path w="49727" h="46783" extrusionOk="0">
                  <a:moveTo>
                    <a:pt x="49209" y="0"/>
                  </a:moveTo>
                  <a:cubicBezTo>
                    <a:pt x="49160" y="0"/>
                    <a:pt x="49108" y="11"/>
                    <a:pt x="49055" y="36"/>
                  </a:cubicBezTo>
                  <a:cubicBezTo>
                    <a:pt x="34592" y="8729"/>
                    <a:pt x="14361" y="23807"/>
                    <a:pt x="180" y="46218"/>
                  </a:cubicBezTo>
                  <a:cubicBezTo>
                    <a:pt x="1" y="46449"/>
                    <a:pt x="206" y="46782"/>
                    <a:pt x="488" y="46782"/>
                  </a:cubicBezTo>
                  <a:cubicBezTo>
                    <a:pt x="616" y="46782"/>
                    <a:pt x="744" y="46705"/>
                    <a:pt x="796" y="46603"/>
                  </a:cubicBezTo>
                  <a:cubicBezTo>
                    <a:pt x="14899" y="24320"/>
                    <a:pt x="35028" y="9319"/>
                    <a:pt x="49439" y="677"/>
                  </a:cubicBezTo>
                  <a:cubicBezTo>
                    <a:pt x="49727" y="434"/>
                    <a:pt x="49519" y="0"/>
                    <a:pt x="49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90" name="Google Shape;590;p13"/>
          <p:cNvGrpSpPr/>
          <p:nvPr/>
        </p:nvGrpSpPr>
        <p:grpSpPr>
          <a:xfrm rot="-489106" flipH="1">
            <a:off x="10445965" y="-507541"/>
            <a:ext cx="2156296" cy="3288276"/>
            <a:chOff x="7518282" y="2373612"/>
            <a:chExt cx="1544209" cy="2355088"/>
          </a:xfrm>
        </p:grpSpPr>
        <p:sp>
          <p:nvSpPr>
            <p:cNvPr id="591" name="Google Shape;591;p13"/>
            <p:cNvSpPr/>
            <p:nvPr/>
          </p:nvSpPr>
          <p:spPr>
            <a:xfrm rot="718822">
              <a:off x="7689615" y="3249120"/>
              <a:ext cx="1111866" cy="1379201"/>
            </a:xfrm>
            <a:custGeom>
              <a:avLst/>
              <a:gdLst/>
              <a:ahLst/>
              <a:cxnLst/>
              <a:rect l="l" t="t" r="r" b="b"/>
              <a:pathLst>
                <a:path w="48158" h="59737" extrusionOk="0">
                  <a:moveTo>
                    <a:pt x="39340" y="1"/>
                  </a:moveTo>
                  <a:cubicBezTo>
                    <a:pt x="38303" y="1"/>
                    <a:pt x="37263" y="153"/>
                    <a:pt x="36285" y="451"/>
                  </a:cubicBezTo>
                  <a:cubicBezTo>
                    <a:pt x="32695" y="1579"/>
                    <a:pt x="29823" y="4272"/>
                    <a:pt x="27259" y="7016"/>
                  </a:cubicBezTo>
                  <a:cubicBezTo>
                    <a:pt x="20361" y="14401"/>
                    <a:pt x="14874" y="22940"/>
                    <a:pt x="10489" y="32043"/>
                  </a:cubicBezTo>
                  <a:cubicBezTo>
                    <a:pt x="8976" y="35197"/>
                    <a:pt x="7591" y="37427"/>
                    <a:pt x="5873" y="40505"/>
                  </a:cubicBezTo>
                  <a:cubicBezTo>
                    <a:pt x="2185" y="47138"/>
                    <a:pt x="1874" y="57072"/>
                    <a:pt x="8" y="59727"/>
                  </a:cubicBezTo>
                  <a:lnTo>
                    <a:pt x="8" y="59727"/>
                  </a:lnTo>
                  <a:cubicBezTo>
                    <a:pt x="9880" y="45729"/>
                    <a:pt x="25415" y="30630"/>
                    <a:pt x="38721" y="19888"/>
                  </a:cubicBezTo>
                  <a:cubicBezTo>
                    <a:pt x="41311" y="17811"/>
                    <a:pt x="44029" y="15708"/>
                    <a:pt x="45773" y="12888"/>
                  </a:cubicBezTo>
                  <a:cubicBezTo>
                    <a:pt x="47542" y="10041"/>
                    <a:pt x="48157" y="6246"/>
                    <a:pt x="46388" y="3426"/>
                  </a:cubicBezTo>
                  <a:cubicBezTo>
                    <a:pt x="44910" y="1106"/>
                    <a:pt x="42136" y="1"/>
                    <a:pt x="39340" y="1"/>
                  </a:cubicBezTo>
                  <a:close/>
                  <a:moveTo>
                    <a:pt x="8" y="59727"/>
                  </a:moveTo>
                  <a:lnTo>
                    <a:pt x="8" y="59727"/>
                  </a:lnTo>
                  <a:cubicBezTo>
                    <a:pt x="5" y="59730"/>
                    <a:pt x="3" y="59733"/>
                    <a:pt x="1" y="59736"/>
                  </a:cubicBezTo>
                  <a:lnTo>
                    <a:pt x="1" y="59736"/>
                  </a:lnTo>
                  <a:cubicBezTo>
                    <a:pt x="3" y="59733"/>
                    <a:pt x="5" y="59730"/>
                    <a:pt x="8" y="597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2" name="Google Shape;592;p13"/>
            <p:cNvSpPr/>
            <p:nvPr/>
          </p:nvSpPr>
          <p:spPr>
            <a:xfrm rot="718822">
              <a:off x="7649292" y="3211149"/>
              <a:ext cx="1111843" cy="1378947"/>
            </a:xfrm>
            <a:custGeom>
              <a:avLst/>
              <a:gdLst/>
              <a:ahLst/>
              <a:cxnLst/>
              <a:rect l="l" t="t" r="r" b="b"/>
              <a:pathLst>
                <a:path w="48157" h="59726" extrusionOk="0">
                  <a:moveTo>
                    <a:pt x="39365" y="0"/>
                  </a:moveTo>
                  <a:cubicBezTo>
                    <a:pt x="38317" y="0"/>
                    <a:pt x="37267" y="157"/>
                    <a:pt x="36285" y="466"/>
                  </a:cubicBezTo>
                  <a:cubicBezTo>
                    <a:pt x="32695" y="1569"/>
                    <a:pt x="29823" y="4261"/>
                    <a:pt x="27258" y="7005"/>
                  </a:cubicBezTo>
                  <a:cubicBezTo>
                    <a:pt x="20361" y="14390"/>
                    <a:pt x="14873" y="22929"/>
                    <a:pt x="10488" y="32032"/>
                  </a:cubicBezTo>
                  <a:cubicBezTo>
                    <a:pt x="8975" y="35186"/>
                    <a:pt x="7591" y="37417"/>
                    <a:pt x="5873" y="40494"/>
                  </a:cubicBezTo>
                  <a:cubicBezTo>
                    <a:pt x="2180" y="47161"/>
                    <a:pt x="1872" y="57085"/>
                    <a:pt x="1" y="59726"/>
                  </a:cubicBezTo>
                  <a:lnTo>
                    <a:pt x="1" y="59726"/>
                  </a:lnTo>
                  <a:cubicBezTo>
                    <a:pt x="9873" y="45751"/>
                    <a:pt x="25412" y="30622"/>
                    <a:pt x="38721" y="19878"/>
                  </a:cubicBezTo>
                  <a:cubicBezTo>
                    <a:pt x="41310" y="17801"/>
                    <a:pt x="44029" y="15698"/>
                    <a:pt x="45772" y="12877"/>
                  </a:cubicBezTo>
                  <a:cubicBezTo>
                    <a:pt x="47542" y="10031"/>
                    <a:pt x="48157" y="6236"/>
                    <a:pt x="46362" y="3415"/>
                  </a:cubicBezTo>
                  <a:cubicBezTo>
                    <a:pt x="44909" y="1106"/>
                    <a:pt x="42145" y="0"/>
                    <a:pt x="393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3" name="Google Shape;593;p13"/>
            <p:cNvSpPr/>
            <p:nvPr/>
          </p:nvSpPr>
          <p:spPr>
            <a:xfrm rot="718822">
              <a:off x="8428587" y="3328473"/>
              <a:ext cx="409048" cy="200495"/>
            </a:xfrm>
            <a:custGeom>
              <a:avLst/>
              <a:gdLst/>
              <a:ahLst/>
              <a:cxnLst/>
              <a:rect l="l" t="t" r="r" b="b"/>
              <a:pathLst>
                <a:path w="17717" h="8684" extrusionOk="0">
                  <a:moveTo>
                    <a:pt x="13244" y="85"/>
                  </a:moveTo>
                  <a:cubicBezTo>
                    <a:pt x="13109" y="85"/>
                    <a:pt x="12983" y="218"/>
                    <a:pt x="13050" y="351"/>
                  </a:cubicBezTo>
                  <a:cubicBezTo>
                    <a:pt x="13050" y="377"/>
                    <a:pt x="13075" y="403"/>
                    <a:pt x="13101" y="428"/>
                  </a:cubicBezTo>
                  <a:cubicBezTo>
                    <a:pt x="13139" y="454"/>
                    <a:pt x="13184" y="467"/>
                    <a:pt x="13229" y="467"/>
                  </a:cubicBezTo>
                  <a:cubicBezTo>
                    <a:pt x="13274" y="467"/>
                    <a:pt x="13319" y="454"/>
                    <a:pt x="13357" y="428"/>
                  </a:cubicBezTo>
                  <a:cubicBezTo>
                    <a:pt x="13511" y="351"/>
                    <a:pt x="13460" y="146"/>
                    <a:pt x="13306" y="95"/>
                  </a:cubicBezTo>
                  <a:cubicBezTo>
                    <a:pt x="13285" y="88"/>
                    <a:pt x="13264" y="85"/>
                    <a:pt x="13244" y="85"/>
                  </a:cubicBezTo>
                  <a:close/>
                  <a:moveTo>
                    <a:pt x="9983" y="0"/>
                  </a:moveTo>
                  <a:cubicBezTo>
                    <a:pt x="9903" y="0"/>
                    <a:pt x="9827" y="28"/>
                    <a:pt x="9767" y="95"/>
                  </a:cubicBezTo>
                  <a:cubicBezTo>
                    <a:pt x="9742" y="121"/>
                    <a:pt x="9716" y="172"/>
                    <a:pt x="9690" y="223"/>
                  </a:cubicBezTo>
                  <a:cubicBezTo>
                    <a:pt x="9639" y="403"/>
                    <a:pt x="9690" y="582"/>
                    <a:pt x="9844" y="685"/>
                  </a:cubicBezTo>
                  <a:cubicBezTo>
                    <a:pt x="9910" y="731"/>
                    <a:pt x="9982" y="752"/>
                    <a:pt x="10050" y="752"/>
                  </a:cubicBezTo>
                  <a:cubicBezTo>
                    <a:pt x="10249" y="752"/>
                    <a:pt x="10428" y="580"/>
                    <a:pt x="10408" y="351"/>
                  </a:cubicBezTo>
                  <a:cubicBezTo>
                    <a:pt x="10390" y="169"/>
                    <a:pt x="10178" y="0"/>
                    <a:pt x="9983" y="0"/>
                  </a:cubicBezTo>
                  <a:close/>
                  <a:moveTo>
                    <a:pt x="7556" y="654"/>
                  </a:moveTo>
                  <a:cubicBezTo>
                    <a:pt x="7486" y="654"/>
                    <a:pt x="7412" y="721"/>
                    <a:pt x="7434" y="787"/>
                  </a:cubicBezTo>
                  <a:lnTo>
                    <a:pt x="7434" y="813"/>
                  </a:lnTo>
                  <a:cubicBezTo>
                    <a:pt x="7460" y="839"/>
                    <a:pt x="7460" y="839"/>
                    <a:pt x="7460" y="839"/>
                  </a:cubicBezTo>
                  <a:cubicBezTo>
                    <a:pt x="7485" y="864"/>
                    <a:pt x="7517" y="877"/>
                    <a:pt x="7546" y="877"/>
                  </a:cubicBezTo>
                  <a:cubicBezTo>
                    <a:pt x="7575" y="877"/>
                    <a:pt x="7601" y="864"/>
                    <a:pt x="7613" y="839"/>
                  </a:cubicBezTo>
                  <a:cubicBezTo>
                    <a:pt x="7690" y="787"/>
                    <a:pt x="7690" y="685"/>
                    <a:pt x="7588" y="659"/>
                  </a:cubicBezTo>
                  <a:cubicBezTo>
                    <a:pt x="7578" y="656"/>
                    <a:pt x="7567" y="654"/>
                    <a:pt x="7556" y="654"/>
                  </a:cubicBezTo>
                  <a:close/>
                  <a:moveTo>
                    <a:pt x="12799" y="1638"/>
                  </a:moveTo>
                  <a:cubicBezTo>
                    <a:pt x="12396" y="1638"/>
                    <a:pt x="11973" y="2067"/>
                    <a:pt x="12178" y="2454"/>
                  </a:cubicBezTo>
                  <a:lnTo>
                    <a:pt x="12152" y="2454"/>
                  </a:lnTo>
                  <a:cubicBezTo>
                    <a:pt x="12203" y="2531"/>
                    <a:pt x="12255" y="2582"/>
                    <a:pt x="12306" y="2634"/>
                  </a:cubicBezTo>
                  <a:cubicBezTo>
                    <a:pt x="12435" y="2734"/>
                    <a:pt x="12595" y="2786"/>
                    <a:pt x="12756" y="2786"/>
                  </a:cubicBezTo>
                  <a:cubicBezTo>
                    <a:pt x="12885" y="2786"/>
                    <a:pt x="13013" y="2753"/>
                    <a:pt x="13127" y="2685"/>
                  </a:cubicBezTo>
                  <a:cubicBezTo>
                    <a:pt x="13511" y="2403"/>
                    <a:pt x="13409" y="1787"/>
                    <a:pt x="12947" y="1659"/>
                  </a:cubicBezTo>
                  <a:cubicBezTo>
                    <a:pt x="12899" y="1645"/>
                    <a:pt x="12849" y="1638"/>
                    <a:pt x="12799" y="1638"/>
                  </a:cubicBezTo>
                  <a:close/>
                  <a:moveTo>
                    <a:pt x="6278" y="2155"/>
                  </a:moveTo>
                  <a:cubicBezTo>
                    <a:pt x="6196" y="2155"/>
                    <a:pt x="6115" y="2183"/>
                    <a:pt x="6049" y="2249"/>
                  </a:cubicBezTo>
                  <a:lnTo>
                    <a:pt x="6075" y="2249"/>
                  </a:lnTo>
                  <a:cubicBezTo>
                    <a:pt x="6049" y="2275"/>
                    <a:pt x="6024" y="2326"/>
                    <a:pt x="5998" y="2377"/>
                  </a:cubicBezTo>
                  <a:cubicBezTo>
                    <a:pt x="5947" y="2557"/>
                    <a:pt x="5998" y="2736"/>
                    <a:pt x="6152" y="2839"/>
                  </a:cubicBezTo>
                  <a:cubicBezTo>
                    <a:pt x="6212" y="2886"/>
                    <a:pt x="6279" y="2906"/>
                    <a:pt x="6345" y="2906"/>
                  </a:cubicBezTo>
                  <a:cubicBezTo>
                    <a:pt x="6532" y="2906"/>
                    <a:pt x="6709" y="2740"/>
                    <a:pt x="6690" y="2531"/>
                  </a:cubicBezTo>
                  <a:cubicBezTo>
                    <a:pt x="6690" y="2330"/>
                    <a:pt x="6481" y="2155"/>
                    <a:pt x="6278" y="2155"/>
                  </a:cubicBezTo>
                  <a:close/>
                  <a:moveTo>
                    <a:pt x="15296" y="2488"/>
                  </a:moveTo>
                  <a:cubicBezTo>
                    <a:pt x="15012" y="2488"/>
                    <a:pt x="14712" y="2798"/>
                    <a:pt x="14870" y="3070"/>
                  </a:cubicBezTo>
                  <a:cubicBezTo>
                    <a:pt x="14896" y="3121"/>
                    <a:pt x="14922" y="3146"/>
                    <a:pt x="14947" y="3198"/>
                  </a:cubicBezTo>
                  <a:cubicBezTo>
                    <a:pt x="15046" y="3268"/>
                    <a:pt x="15152" y="3308"/>
                    <a:pt x="15258" y="3308"/>
                  </a:cubicBezTo>
                  <a:cubicBezTo>
                    <a:pt x="15344" y="3308"/>
                    <a:pt x="15430" y="3281"/>
                    <a:pt x="15511" y="3223"/>
                  </a:cubicBezTo>
                  <a:cubicBezTo>
                    <a:pt x="15793" y="3044"/>
                    <a:pt x="15716" y="2608"/>
                    <a:pt x="15409" y="2505"/>
                  </a:cubicBezTo>
                  <a:cubicBezTo>
                    <a:pt x="15372" y="2493"/>
                    <a:pt x="15334" y="2488"/>
                    <a:pt x="15296" y="2488"/>
                  </a:cubicBezTo>
                  <a:close/>
                  <a:moveTo>
                    <a:pt x="3455" y="3035"/>
                  </a:moveTo>
                  <a:cubicBezTo>
                    <a:pt x="3318" y="3035"/>
                    <a:pt x="3186" y="3190"/>
                    <a:pt x="3254" y="3326"/>
                  </a:cubicBezTo>
                  <a:cubicBezTo>
                    <a:pt x="3254" y="3352"/>
                    <a:pt x="3280" y="3352"/>
                    <a:pt x="3306" y="3377"/>
                  </a:cubicBezTo>
                  <a:cubicBezTo>
                    <a:pt x="3348" y="3420"/>
                    <a:pt x="3398" y="3439"/>
                    <a:pt x="3447" y="3439"/>
                  </a:cubicBezTo>
                  <a:cubicBezTo>
                    <a:pt x="3488" y="3439"/>
                    <a:pt x="3527" y="3426"/>
                    <a:pt x="3562" y="3403"/>
                  </a:cubicBezTo>
                  <a:cubicBezTo>
                    <a:pt x="3690" y="3300"/>
                    <a:pt x="3665" y="3095"/>
                    <a:pt x="3511" y="3044"/>
                  </a:cubicBezTo>
                  <a:cubicBezTo>
                    <a:pt x="3492" y="3038"/>
                    <a:pt x="3474" y="3035"/>
                    <a:pt x="3455" y="3035"/>
                  </a:cubicBezTo>
                  <a:close/>
                  <a:moveTo>
                    <a:pt x="10101" y="2744"/>
                  </a:moveTo>
                  <a:cubicBezTo>
                    <a:pt x="10028" y="2744"/>
                    <a:pt x="9956" y="2766"/>
                    <a:pt x="9894" y="2817"/>
                  </a:cubicBezTo>
                  <a:lnTo>
                    <a:pt x="9894" y="2817"/>
                  </a:lnTo>
                  <a:cubicBezTo>
                    <a:pt x="9894" y="2816"/>
                    <a:pt x="9895" y="2815"/>
                    <a:pt x="9896" y="2813"/>
                  </a:cubicBezTo>
                  <a:lnTo>
                    <a:pt x="9896" y="2813"/>
                  </a:lnTo>
                  <a:lnTo>
                    <a:pt x="9870" y="2839"/>
                  </a:lnTo>
                  <a:cubicBezTo>
                    <a:pt x="9878" y="2831"/>
                    <a:pt x="9886" y="2824"/>
                    <a:pt x="9894" y="2817"/>
                  </a:cubicBezTo>
                  <a:lnTo>
                    <a:pt x="9894" y="2817"/>
                  </a:lnTo>
                  <a:cubicBezTo>
                    <a:pt x="9869" y="2867"/>
                    <a:pt x="9844" y="2916"/>
                    <a:pt x="9819" y="2941"/>
                  </a:cubicBezTo>
                  <a:cubicBezTo>
                    <a:pt x="9767" y="3121"/>
                    <a:pt x="9819" y="3300"/>
                    <a:pt x="9973" y="3429"/>
                  </a:cubicBezTo>
                  <a:cubicBezTo>
                    <a:pt x="10030" y="3467"/>
                    <a:pt x="10094" y="3485"/>
                    <a:pt x="10158" y="3485"/>
                  </a:cubicBezTo>
                  <a:cubicBezTo>
                    <a:pt x="10348" y="3485"/>
                    <a:pt x="10530" y="3326"/>
                    <a:pt x="10511" y="3095"/>
                  </a:cubicBezTo>
                  <a:cubicBezTo>
                    <a:pt x="10511" y="2913"/>
                    <a:pt x="10304" y="2744"/>
                    <a:pt x="10101" y="2744"/>
                  </a:cubicBezTo>
                  <a:close/>
                  <a:moveTo>
                    <a:pt x="14770" y="4548"/>
                  </a:moveTo>
                  <a:cubicBezTo>
                    <a:pt x="14646" y="4548"/>
                    <a:pt x="14495" y="4700"/>
                    <a:pt x="14563" y="4813"/>
                  </a:cubicBezTo>
                  <a:cubicBezTo>
                    <a:pt x="14588" y="4839"/>
                    <a:pt x="14588" y="4865"/>
                    <a:pt x="14614" y="4890"/>
                  </a:cubicBezTo>
                  <a:cubicBezTo>
                    <a:pt x="14661" y="4922"/>
                    <a:pt x="14719" y="4944"/>
                    <a:pt x="14780" y="4944"/>
                  </a:cubicBezTo>
                  <a:cubicBezTo>
                    <a:pt x="14818" y="4944"/>
                    <a:pt x="14857" y="4935"/>
                    <a:pt x="14896" y="4916"/>
                  </a:cubicBezTo>
                  <a:cubicBezTo>
                    <a:pt x="15024" y="4813"/>
                    <a:pt x="14998" y="4608"/>
                    <a:pt x="14819" y="4557"/>
                  </a:cubicBezTo>
                  <a:cubicBezTo>
                    <a:pt x="14804" y="4551"/>
                    <a:pt x="14787" y="4548"/>
                    <a:pt x="14770" y="4548"/>
                  </a:cubicBezTo>
                  <a:close/>
                  <a:moveTo>
                    <a:pt x="4573" y="4622"/>
                  </a:moveTo>
                  <a:cubicBezTo>
                    <a:pt x="4312" y="4622"/>
                    <a:pt x="4040" y="4894"/>
                    <a:pt x="4177" y="5147"/>
                  </a:cubicBezTo>
                  <a:cubicBezTo>
                    <a:pt x="4203" y="5172"/>
                    <a:pt x="4229" y="5224"/>
                    <a:pt x="4254" y="5249"/>
                  </a:cubicBezTo>
                  <a:cubicBezTo>
                    <a:pt x="4344" y="5324"/>
                    <a:pt x="4451" y="5364"/>
                    <a:pt x="4555" y="5364"/>
                  </a:cubicBezTo>
                  <a:cubicBezTo>
                    <a:pt x="4630" y="5364"/>
                    <a:pt x="4703" y="5343"/>
                    <a:pt x="4767" y="5300"/>
                  </a:cubicBezTo>
                  <a:cubicBezTo>
                    <a:pt x="5024" y="5121"/>
                    <a:pt x="4972" y="4711"/>
                    <a:pt x="4665" y="4634"/>
                  </a:cubicBezTo>
                  <a:cubicBezTo>
                    <a:pt x="4635" y="4626"/>
                    <a:pt x="4604" y="4622"/>
                    <a:pt x="4573" y="4622"/>
                  </a:cubicBezTo>
                  <a:close/>
                  <a:moveTo>
                    <a:pt x="8987" y="4400"/>
                  </a:moveTo>
                  <a:cubicBezTo>
                    <a:pt x="8604" y="4400"/>
                    <a:pt x="8182" y="4821"/>
                    <a:pt x="8383" y="5224"/>
                  </a:cubicBezTo>
                  <a:cubicBezTo>
                    <a:pt x="8408" y="5275"/>
                    <a:pt x="8460" y="5352"/>
                    <a:pt x="8537" y="5403"/>
                  </a:cubicBezTo>
                  <a:cubicBezTo>
                    <a:pt x="8665" y="5503"/>
                    <a:pt x="8818" y="5555"/>
                    <a:pt x="8972" y="5555"/>
                  </a:cubicBezTo>
                  <a:cubicBezTo>
                    <a:pt x="9094" y="5555"/>
                    <a:pt x="9218" y="5522"/>
                    <a:pt x="9331" y="5454"/>
                  </a:cubicBezTo>
                  <a:cubicBezTo>
                    <a:pt x="9716" y="5172"/>
                    <a:pt x="9614" y="4557"/>
                    <a:pt x="9152" y="4429"/>
                  </a:cubicBezTo>
                  <a:cubicBezTo>
                    <a:pt x="9099" y="4409"/>
                    <a:pt x="9044" y="4400"/>
                    <a:pt x="8987" y="4400"/>
                  </a:cubicBezTo>
                  <a:close/>
                  <a:moveTo>
                    <a:pt x="16985" y="4741"/>
                  </a:moveTo>
                  <a:cubicBezTo>
                    <a:pt x="16596" y="4741"/>
                    <a:pt x="16152" y="5169"/>
                    <a:pt x="16358" y="5557"/>
                  </a:cubicBezTo>
                  <a:cubicBezTo>
                    <a:pt x="16409" y="5634"/>
                    <a:pt x="16460" y="5685"/>
                    <a:pt x="16511" y="5736"/>
                  </a:cubicBezTo>
                  <a:cubicBezTo>
                    <a:pt x="16640" y="5836"/>
                    <a:pt x="16793" y="5889"/>
                    <a:pt x="16947" y="5889"/>
                  </a:cubicBezTo>
                  <a:cubicBezTo>
                    <a:pt x="17069" y="5889"/>
                    <a:pt x="17193" y="5856"/>
                    <a:pt x="17306" y="5788"/>
                  </a:cubicBezTo>
                  <a:cubicBezTo>
                    <a:pt x="17717" y="5506"/>
                    <a:pt x="17614" y="4890"/>
                    <a:pt x="17127" y="4762"/>
                  </a:cubicBezTo>
                  <a:cubicBezTo>
                    <a:pt x="17081" y="4748"/>
                    <a:pt x="17034" y="4741"/>
                    <a:pt x="16985" y="4741"/>
                  </a:cubicBezTo>
                  <a:close/>
                  <a:moveTo>
                    <a:pt x="6587" y="6245"/>
                  </a:moveTo>
                  <a:cubicBezTo>
                    <a:pt x="6511" y="6245"/>
                    <a:pt x="6414" y="6334"/>
                    <a:pt x="6460" y="6403"/>
                  </a:cubicBezTo>
                  <a:cubicBezTo>
                    <a:pt x="6460" y="6429"/>
                    <a:pt x="6485" y="6429"/>
                    <a:pt x="6485" y="6454"/>
                  </a:cubicBezTo>
                  <a:cubicBezTo>
                    <a:pt x="6511" y="6467"/>
                    <a:pt x="6536" y="6474"/>
                    <a:pt x="6562" y="6474"/>
                  </a:cubicBezTo>
                  <a:cubicBezTo>
                    <a:pt x="6588" y="6474"/>
                    <a:pt x="6613" y="6467"/>
                    <a:pt x="6639" y="6454"/>
                  </a:cubicBezTo>
                  <a:cubicBezTo>
                    <a:pt x="6716" y="6403"/>
                    <a:pt x="6690" y="6275"/>
                    <a:pt x="6613" y="6249"/>
                  </a:cubicBezTo>
                  <a:cubicBezTo>
                    <a:pt x="6605" y="6246"/>
                    <a:pt x="6596" y="6245"/>
                    <a:pt x="6587" y="6245"/>
                  </a:cubicBezTo>
                  <a:close/>
                  <a:moveTo>
                    <a:pt x="813" y="5837"/>
                  </a:moveTo>
                  <a:cubicBezTo>
                    <a:pt x="428" y="5837"/>
                    <a:pt x="1" y="6278"/>
                    <a:pt x="203" y="6659"/>
                  </a:cubicBezTo>
                  <a:cubicBezTo>
                    <a:pt x="228" y="6711"/>
                    <a:pt x="280" y="6788"/>
                    <a:pt x="357" y="6839"/>
                  </a:cubicBezTo>
                  <a:cubicBezTo>
                    <a:pt x="485" y="6939"/>
                    <a:pt x="638" y="6991"/>
                    <a:pt x="792" y="6991"/>
                  </a:cubicBezTo>
                  <a:cubicBezTo>
                    <a:pt x="915" y="6991"/>
                    <a:pt x="1038" y="6958"/>
                    <a:pt x="1152" y="6890"/>
                  </a:cubicBezTo>
                  <a:cubicBezTo>
                    <a:pt x="1536" y="6608"/>
                    <a:pt x="1434" y="5993"/>
                    <a:pt x="972" y="5865"/>
                  </a:cubicBezTo>
                  <a:cubicBezTo>
                    <a:pt x="921" y="5845"/>
                    <a:pt x="868" y="5837"/>
                    <a:pt x="813" y="5837"/>
                  </a:cubicBezTo>
                  <a:close/>
                  <a:moveTo>
                    <a:pt x="8010" y="7201"/>
                  </a:moveTo>
                  <a:cubicBezTo>
                    <a:pt x="7933" y="7201"/>
                    <a:pt x="7856" y="7225"/>
                    <a:pt x="7791" y="7279"/>
                  </a:cubicBezTo>
                  <a:lnTo>
                    <a:pt x="7791" y="7279"/>
                  </a:lnTo>
                  <a:cubicBezTo>
                    <a:pt x="7792" y="7278"/>
                    <a:pt x="7792" y="7276"/>
                    <a:pt x="7793" y="7275"/>
                  </a:cubicBezTo>
                  <a:lnTo>
                    <a:pt x="7793" y="7275"/>
                  </a:lnTo>
                  <a:lnTo>
                    <a:pt x="7767" y="7301"/>
                  </a:lnTo>
                  <a:cubicBezTo>
                    <a:pt x="7775" y="7293"/>
                    <a:pt x="7783" y="7286"/>
                    <a:pt x="7791" y="7279"/>
                  </a:cubicBezTo>
                  <a:lnTo>
                    <a:pt x="7791" y="7279"/>
                  </a:lnTo>
                  <a:cubicBezTo>
                    <a:pt x="7766" y="7328"/>
                    <a:pt x="7741" y="7353"/>
                    <a:pt x="7716" y="7403"/>
                  </a:cubicBezTo>
                  <a:cubicBezTo>
                    <a:pt x="7665" y="7583"/>
                    <a:pt x="7716" y="7762"/>
                    <a:pt x="7870" y="7890"/>
                  </a:cubicBezTo>
                  <a:cubicBezTo>
                    <a:pt x="7928" y="7929"/>
                    <a:pt x="7992" y="7946"/>
                    <a:pt x="8055" y="7946"/>
                  </a:cubicBezTo>
                  <a:cubicBezTo>
                    <a:pt x="8245" y="7946"/>
                    <a:pt x="8428" y="7788"/>
                    <a:pt x="8408" y="7557"/>
                  </a:cubicBezTo>
                  <a:cubicBezTo>
                    <a:pt x="8408" y="7360"/>
                    <a:pt x="8209" y="7201"/>
                    <a:pt x="8010" y="7201"/>
                  </a:cubicBezTo>
                  <a:close/>
                  <a:moveTo>
                    <a:pt x="4446" y="7536"/>
                  </a:moveTo>
                  <a:cubicBezTo>
                    <a:pt x="4057" y="7536"/>
                    <a:pt x="3613" y="7964"/>
                    <a:pt x="3818" y="8352"/>
                  </a:cubicBezTo>
                  <a:cubicBezTo>
                    <a:pt x="3844" y="8429"/>
                    <a:pt x="3895" y="8480"/>
                    <a:pt x="3972" y="8531"/>
                  </a:cubicBezTo>
                  <a:cubicBezTo>
                    <a:pt x="4087" y="8631"/>
                    <a:pt x="4241" y="8684"/>
                    <a:pt x="4399" y="8684"/>
                  </a:cubicBezTo>
                  <a:cubicBezTo>
                    <a:pt x="4525" y="8684"/>
                    <a:pt x="4654" y="8651"/>
                    <a:pt x="4767" y="8583"/>
                  </a:cubicBezTo>
                  <a:cubicBezTo>
                    <a:pt x="5152" y="8301"/>
                    <a:pt x="5049" y="7685"/>
                    <a:pt x="4588" y="7557"/>
                  </a:cubicBezTo>
                  <a:cubicBezTo>
                    <a:pt x="4542" y="7543"/>
                    <a:pt x="4495" y="7536"/>
                    <a:pt x="4446" y="75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4" name="Google Shape;594;p13"/>
            <p:cNvSpPr/>
            <p:nvPr/>
          </p:nvSpPr>
          <p:spPr>
            <a:xfrm rot="718822">
              <a:off x="7632882" y="3365539"/>
              <a:ext cx="918528" cy="1181592"/>
            </a:xfrm>
            <a:custGeom>
              <a:avLst/>
              <a:gdLst/>
              <a:ahLst/>
              <a:cxnLst/>
              <a:rect l="l" t="t" r="r" b="b"/>
              <a:pathLst>
                <a:path w="39784" h="51178" extrusionOk="0">
                  <a:moveTo>
                    <a:pt x="39268" y="0"/>
                  </a:moveTo>
                  <a:cubicBezTo>
                    <a:pt x="39198" y="0"/>
                    <a:pt x="39125" y="22"/>
                    <a:pt x="39054" y="72"/>
                  </a:cubicBezTo>
                  <a:cubicBezTo>
                    <a:pt x="26772" y="10380"/>
                    <a:pt x="10053" y="27535"/>
                    <a:pt x="104" y="50665"/>
                  </a:cubicBezTo>
                  <a:cubicBezTo>
                    <a:pt x="1" y="50895"/>
                    <a:pt x="180" y="51152"/>
                    <a:pt x="437" y="51177"/>
                  </a:cubicBezTo>
                  <a:cubicBezTo>
                    <a:pt x="565" y="51177"/>
                    <a:pt x="668" y="51075"/>
                    <a:pt x="719" y="50972"/>
                  </a:cubicBezTo>
                  <a:cubicBezTo>
                    <a:pt x="10668" y="27945"/>
                    <a:pt x="27310" y="10868"/>
                    <a:pt x="39516" y="611"/>
                  </a:cubicBezTo>
                  <a:cubicBezTo>
                    <a:pt x="39784" y="363"/>
                    <a:pt x="39555" y="0"/>
                    <a:pt x="39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5" name="Google Shape;595;p13"/>
            <p:cNvSpPr/>
            <p:nvPr/>
          </p:nvSpPr>
          <p:spPr>
            <a:xfrm rot="718822">
              <a:off x="8009603" y="2528280"/>
              <a:ext cx="906430" cy="1506230"/>
            </a:xfrm>
            <a:custGeom>
              <a:avLst/>
              <a:gdLst/>
              <a:ahLst/>
              <a:cxnLst/>
              <a:rect l="l" t="t" r="r" b="b"/>
              <a:pathLst>
                <a:path w="39260" h="65239" extrusionOk="0">
                  <a:moveTo>
                    <a:pt x="31193" y="1"/>
                  </a:moveTo>
                  <a:cubicBezTo>
                    <a:pt x="29629" y="1"/>
                    <a:pt x="28036" y="370"/>
                    <a:pt x="26643" y="1056"/>
                  </a:cubicBezTo>
                  <a:cubicBezTo>
                    <a:pt x="23259" y="2722"/>
                    <a:pt x="20848" y="5825"/>
                    <a:pt x="18746" y="8953"/>
                  </a:cubicBezTo>
                  <a:lnTo>
                    <a:pt x="18746" y="8928"/>
                  </a:lnTo>
                  <a:cubicBezTo>
                    <a:pt x="13079" y="17313"/>
                    <a:pt x="9001" y="26595"/>
                    <a:pt x="6078" y="36263"/>
                  </a:cubicBezTo>
                  <a:cubicBezTo>
                    <a:pt x="5078" y="39622"/>
                    <a:pt x="4027" y="42058"/>
                    <a:pt x="2822" y="45340"/>
                  </a:cubicBezTo>
                  <a:cubicBezTo>
                    <a:pt x="214" y="52473"/>
                    <a:pt x="1430" y="62307"/>
                    <a:pt x="14" y="65213"/>
                  </a:cubicBezTo>
                  <a:lnTo>
                    <a:pt x="14" y="65213"/>
                  </a:lnTo>
                  <a:cubicBezTo>
                    <a:pt x="7580" y="49885"/>
                    <a:pt x="20598" y="32563"/>
                    <a:pt x="32080" y="19877"/>
                  </a:cubicBezTo>
                  <a:cubicBezTo>
                    <a:pt x="34310" y="17415"/>
                    <a:pt x="36644" y="14928"/>
                    <a:pt x="37952" y="11851"/>
                  </a:cubicBezTo>
                  <a:cubicBezTo>
                    <a:pt x="39234" y="8800"/>
                    <a:pt x="39259" y="4928"/>
                    <a:pt x="37054" y="2415"/>
                  </a:cubicBezTo>
                  <a:cubicBezTo>
                    <a:pt x="35606" y="755"/>
                    <a:pt x="33429" y="1"/>
                    <a:pt x="31193" y="1"/>
                  </a:cubicBezTo>
                  <a:close/>
                  <a:moveTo>
                    <a:pt x="14" y="65213"/>
                  </a:moveTo>
                  <a:lnTo>
                    <a:pt x="14" y="65213"/>
                  </a:lnTo>
                  <a:cubicBezTo>
                    <a:pt x="10" y="65221"/>
                    <a:pt x="5" y="65230"/>
                    <a:pt x="1" y="65239"/>
                  </a:cubicBezTo>
                  <a:cubicBezTo>
                    <a:pt x="5" y="65230"/>
                    <a:pt x="10" y="65221"/>
                    <a:pt x="14" y="652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6" name="Google Shape;596;p13"/>
            <p:cNvSpPr/>
            <p:nvPr/>
          </p:nvSpPr>
          <p:spPr>
            <a:xfrm rot="718822">
              <a:off x="8025575" y="2445523"/>
              <a:ext cx="854321" cy="1538669"/>
            </a:xfrm>
            <a:custGeom>
              <a:avLst/>
              <a:gdLst/>
              <a:ahLst/>
              <a:cxnLst/>
              <a:rect l="l" t="t" r="r" b="b"/>
              <a:pathLst>
                <a:path w="37003" h="66644" extrusionOk="0">
                  <a:moveTo>
                    <a:pt x="29021" y="0"/>
                  </a:moveTo>
                  <a:cubicBezTo>
                    <a:pt x="27307" y="0"/>
                    <a:pt x="25551" y="457"/>
                    <a:pt x="24053" y="1281"/>
                  </a:cubicBezTo>
                  <a:cubicBezTo>
                    <a:pt x="20745" y="3128"/>
                    <a:pt x="18489" y="6333"/>
                    <a:pt x="16514" y="9538"/>
                  </a:cubicBezTo>
                  <a:lnTo>
                    <a:pt x="16514" y="9513"/>
                  </a:lnTo>
                  <a:cubicBezTo>
                    <a:pt x="11232" y="18154"/>
                    <a:pt x="7591" y="27616"/>
                    <a:pt x="5129" y="37411"/>
                  </a:cubicBezTo>
                  <a:cubicBezTo>
                    <a:pt x="4257" y="40796"/>
                    <a:pt x="3360" y="43284"/>
                    <a:pt x="2308" y="46617"/>
                  </a:cubicBezTo>
                  <a:cubicBezTo>
                    <a:pt x="1" y="53874"/>
                    <a:pt x="1693" y="63669"/>
                    <a:pt x="411" y="66644"/>
                  </a:cubicBezTo>
                  <a:lnTo>
                    <a:pt x="411" y="66644"/>
                  </a:lnTo>
                  <a:cubicBezTo>
                    <a:pt x="7257" y="50951"/>
                    <a:pt x="19437" y="33052"/>
                    <a:pt x="30335" y="19846"/>
                  </a:cubicBezTo>
                  <a:cubicBezTo>
                    <a:pt x="32464" y="17257"/>
                    <a:pt x="34695" y="14692"/>
                    <a:pt x="35849" y="11564"/>
                  </a:cubicBezTo>
                  <a:cubicBezTo>
                    <a:pt x="37002" y="8436"/>
                    <a:pt x="36823" y="4564"/>
                    <a:pt x="34515" y="2153"/>
                  </a:cubicBezTo>
                  <a:cubicBezTo>
                    <a:pt x="33098" y="666"/>
                    <a:pt x="31091" y="0"/>
                    <a:pt x="290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7" name="Google Shape;597;p13"/>
            <p:cNvSpPr/>
            <p:nvPr/>
          </p:nvSpPr>
          <p:spPr>
            <a:xfrm rot="718822">
              <a:off x="8557141" y="2511476"/>
              <a:ext cx="353037" cy="279917"/>
            </a:xfrm>
            <a:custGeom>
              <a:avLst/>
              <a:gdLst/>
              <a:ahLst/>
              <a:cxnLst/>
              <a:rect l="l" t="t" r="r" b="b"/>
              <a:pathLst>
                <a:path w="15291" h="12124" extrusionOk="0">
                  <a:moveTo>
                    <a:pt x="8935" y="0"/>
                  </a:moveTo>
                  <a:cubicBezTo>
                    <a:pt x="8915" y="0"/>
                    <a:pt x="8895" y="3"/>
                    <a:pt x="8873" y="9"/>
                  </a:cubicBezTo>
                  <a:cubicBezTo>
                    <a:pt x="8745" y="35"/>
                    <a:pt x="8642" y="265"/>
                    <a:pt x="8770" y="368"/>
                  </a:cubicBezTo>
                  <a:cubicBezTo>
                    <a:pt x="8796" y="368"/>
                    <a:pt x="8822" y="368"/>
                    <a:pt x="8847" y="394"/>
                  </a:cubicBezTo>
                  <a:cubicBezTo>
                    <a:pt x="8950" y="394"/>
                    <a:pt x="9053" y="368"/>
                    <a:pt x="9104" y="265"/>
                  </a:cubicBezTo>
                  <a:cubicBezTo>
                    <a:pt x="9172" y="153"/>
                    <a:pt x="9080" y="0"/>
                    <a:pt x="8935" y="0"/>
                  </a:cubicBezTo>
                  <a:close/>
                  <a:moveTo>
                    <a:pt x="11916" y="1183"/>
                  </a:moveTo>
                  <a:cubicBezTo>
                    <a:pt x="11893" y="1183"/>
                    <a:pt x="11871" y="1185"/>
                    <a:pt x="11848" y="1189"/>
                  </a:cubicBezTo>
                  <a:cubicBezTo>
                    <a:pt x="11565" y="1240"/>
                    <a:pt x="11360" y="1753"/>
                    <a:pt x="11642" y="1932"/>
                  </a:cubicBezTo>
                  <a:cubicBezTo>
                    <a:pt x="11694" y="1958"/>
                    <a:pt x="11745" y="1983"/>
                    <a:pt x="11796" y="2009"/>
                  </a:cubicBezTo>
                  <a:cubicBezTo>
                    <a:pt x="11822" y="2012"/>
                    <a:pt x="11848" y="2014"/>
                    <a:pt x="11873" y="2014"/>
                  </a:cubicBezTo>
                  <a:cubicBezTo>
                    <a:pt x="12051" y="2014"/>
                    <a:pt x="12219" y="1935"/>
                    <a:pt x="12309" y="1778"/>
                  </a:cubicBezTo>
                  <a:cubicBezTo>
                    <a:pt x="12452" y="1492"/>
                    <a:pt x="12218" y="1183"/>
                    <a:pt x="11916" y="1183"/>
                  </a:cubicBezTo>
                  <a:close/>
                  <a:moveTo>
                    <a:pt x="6093" y="1486"/>
                  </a:moveTo>
                  <a:cubicBezTo>
                    <a:pt x="5938" y="1486"/>
                    <a:pt x="5786" y="1562"/>
                    <a:pt x="5745" y="1727"/>
                  </a:cubicBezTo>
                  <a:cubicBezTo>
                    <a:pt x="5745" y="1778"/>
                    <a:pt x="5745" y="1804"/>
                    <a:pt x="5745" y="1855"/>
                  </a:cubicBezTo>
                  <a:cubicBezTo>
                    <a:pt x="5770" y="2035"/>
                    <a:pt x="5924" y="2189"/>
                    <a:pt x="6104" y="2214"/>
                  </a:cubicBezTo>
                  <a:cubicBezTo>
                    <a:pt x="6114" y="2215"/>
                    <a:pt x="6124" y="2216"/>
                    <a:pt x="6134" y="2216"/>
                  </a:cubicBezTo>
                  <a:cubicBezTo>
                    <a:pt x="6400" y="2216"/>
                    <a:pt x="6585" y="1897"/>
                    <a:pt x="6437" y="1650"/>
                  </a:cubicBezTo>
                  <a:cubicBezTo>
                    <a:pt x="6366" y="1543"/>
                    <a:pt x="6228" y="1486"/>
                    <a:pt x="6093" y="1486"/>
                  </a:cubicBezTo>
                  <a:close/>
                  <a:moveTo>
                    <a:pt x="9380" y="1591"/>
                  </a:moveTo>
                  <a:cubicBezTo>
                    <a:pt x="9348" y="1591"/>
                    <a:pt x="9316" y="1593"/>
                    <a:pt x="9283" y="1599"/>
                  </a:cubicBezTo>
                  <a:cubicBezTo>
                    <a:pt x="8847" y="1676"/>
                    <a:pt x="8565" y="2394"/>
                    <a:pt x="8976" y="2676"/>
                  </a:cubicBezTo>
                  <a:cubicBezTo>
                    <a:pt x="9027" y="2701"/>
                    <a:pt x="9104" y="2753"/>
                    <a:pt x="9181" y="2753"/>
                  </a:cubicBezTo>
                  <a:cubicBezTo>
                    <a:pt x="9222" y="2760"/>
                    <a:pt x="9265" y="2764"/>
                    <a:pt x="9307" y="2764"/>
                  </a:cubicBezTo>
                  <a:cubicBezTo>
                    <a:pt x="9550" y="2764"/>
                    <a:pt x="9793" y="2642"/>
                    <a:pt x="9924" y="2445"/>
                  </a:cubicBezTo>
                  <a:cubicBezTo>
                    <a:pt x="10115" y="2040"/>
                    <a:pt x="9796" y="1591"/>
                    <a:pt x="9380" y="1591"/>
                  </a:cubicBezTo>
                  <a:close/>
                  <a:moveTo>
                    <a:pt x="4129" y="3189"/>
                  </a:moveTo>
                  <a:cubicBezTo>
                    <a:pt x="4052" y="3214"/>
                    <a:pt x="4001" y="3343"/>
                    <a:pt x="4078" y="3394"/>
                  </a:cubicBezTo>
                  <a:lnTo>
                    <a:pt x="4078" y="3419"/>
                  </a:lnTo>
                  <a:lnTo>
                    <a:pt x="4104" y="3419"/>
                  </a:lnTo>
                  <a:cubicBezTo>
                    <a:pt x="4155" y="3419"/>
                    <a:pt x="4232" y="3394"/>
                    <a:pt x="4257" y="3343"/>
                  </a:cubicBezTo>
                  <a:cubicBezTo>
                    <a:pt x="4283" y="3266"/>
                    <a:pt x="4206" y="3189"/>
                    <a:pt x="4129" y="3189"/>
                  </a:cubicBezTo>
                  <a:close/>
                  <a:moveTo>
                    <a:pt x="14587" y="2354"/>
                  </a:moveTo>
                  <a:cubicBezTo>
                    <a:pt x="14547" y="2354"/>
                    <a:pt x="14505" y="2359"/>
                    <a:pt x="14463" y="2368"/>
                  </a:cubicBezTo>
                  <a:cubicBezTo>
                    <a:pt x="14027" y="2445"/>
                    <a:pt x="13745" y="3137"/>
                    <a:pt x="14155" y="3419"/>
                  </a:cubicBezTo>
                  <a:lnTo>
                    <a:pt x="14130" y="3419"/>
                  </a:lnTo>
                  <a:cubicBezTo>
                    <a:pt x="14207" y="3471"/>
                    <a:pt x="14284" y="3496"/>
                    <a:pt x="14360" y="3496"/>
                  </a:cubicBezTo>
                  <a:cubicBezTo>
                    <a:pt x="14415" y="3511"/>
                    <a:pt x="14471" y="3519"/>
                    <a:pt x="14527" y="3519"/>
                  </a:cubicBezTo>
                  <a:cubicBezTo>
                    <a:pt x="14756" y="3519"/>
                    <a:pt x="14980" y="3395"/>
                    <a:pt x="15104" y="3189"/>
                  </a:cubicBezTo>
                  <a:cubicBezTo>
                    <a:pt x="15290" y="2793"/>
                    <a:pt x="14990" y="2354"/>
                    <a:pt x="14587" y="2354"/>
                  </a:cubicBezTo>
                  <a:close/>
                  <a:moveTo>
                    <a:pt x="12388" y="3205"/>
                  </a:moveTo>
                  <a:cubicBezTo>
                    <a:pt x="12371" y="3205"/>
                    <a:pt x="12353" y="3208"/>
                    <a:pt x="12335" y="3214"/>
                  </a:cubicBezTo>
                  <a:cubicBezTo>
                    <a:pt x="12181" y="3240"/>
                    <a:pt x="12078" y="3471"/>
                    <a:pt x="12232" y="3573"/>
                  </a:cubicBezTo>
                  <a:cubicBezTo>
                    <a:pt x="12258" y="3573"/>
                    <a:pt x="12283" y="3599"/>
                    <a:pt x="12309" y="3599"/>
                  </a:cubicBezTo>
                  <a:cubicBezTo>
                    <a:pt x="12323" y="3604"/>
                    <a:pt x="12337" y="3606"/>
                    <a:pt x="12352" y="3606"/>
                  </a:cubicBezTo>
                  <a:cubicBezTo>
                    <a:pt x="12421" y="3606"/>
                    <a:pt x="12498" y="3560"/>
                    <a:pt x="12540" y="3496"/>
                  </a:cubicBezTo>
                  <a:cubicBezTo>
                    <a:pt x="12608" y="3361"/>
                    <a:pt x="12516" y="3205"/>
                    <a:pt x="12388" y="3205"/>
                  </a:cubicBezTo>
                  <a:close/>
                  <a:moveTo>
                    <a:pt x="7478" y="3842"/>
                  </a:moveTo>
                  <a:cubicBezTo>
                    <a:pt x="7323" y="3842"/>
                    <a:pt x="7170" y="3912"/>
                    <a:pt x="7129" y="4061"/>
                  </a:cubicBezTo>
                  <a:lnTo>
                    <a:pt x="7155" y="4061"/>
                  </a:lnTo>
                  <a:cubicBezTo>
                    <a:pt x="7155" y="4112"/>
                    <a:pt x="7155" y="4163"/>
                    <a:pt x="7155" y="4214"/>
                  </a:cubicBezTo>
                  <a:cubicBezTo>
                    <a:pt x="7181" y="4394"/>
                    <a:pt x="7334" y="4522"/>
                    <a:pt x="7514" y="4573"/>
                  </a:cubicBezTo>
                  <a:cubicBezTo>
                    <a:pt x="7796" y="4573"/>
                    <a:pt x="7976" y="4240"/>
                    <a:pt x="7822" y="4009"/>
                  </a:cubicBezTo>
                  <a:cubicBezTo>
                    <a:pt x="7761" y="3900"/>
                    <a:pt x="7619" y="3842"/>
                    <a:pt x="7478" y="3842"/>
                  </a:cubicBezTo>
                  <a:close/>
                  <a:moveTo>
                    <a:pt x="3853" y="5099"/>
                  </a:moveTo>
                  <a:cubicBezTo>
                    <a:pt x="3701" y="5099"/>
                    <a:pt x="3554" y="5169"/>
                    <a:pt x="3514" y="5317"/>
                  </a:cubicBezTo>
                  <a:cubicBezTo>
                    <a:pt x="3514" y="5368"/>
                    <a:pt x="3514" y="5420"/>
                    <a:pt x="3514" y="5471"/>
                  </a:cubicBezTo>
                  <a:cubicBezTo>
                    <a:pt x="3539" y="5650"/>
                    <a:pt x="3693" y="5804"/>
                    <a:pt x="3873" y="5830"/>
                  </a:cubicBezTo>
                  <a:cubicBezTo>
                    <a:pt x="4155" y="5830"/>
                    <a:pt x="4360" y="5522"/>
                    <a:pt x="4206" y="5266"/>
                  </a:cubicBezTo>
                  <a:cubicBezTo>
                    <a:pt x="4133" y="5156"/>
                    <a:pt x="3991" y="5099"/>
                    <a:pt x="3853" y="5099"/>
                  </a:cubicBezTo>
                  <a:close/>
                  <a:moveTo>
                    <a:pt x="7382" y="5816"/>
                  </a:moveTo>
                  <a:cubicBezTo>
                    <a:pt x="7341" y="5816"/>
                    <a:pt x="7300" y="5820"/>
                    <a:pt x="7258" y="5830"/>
                  </a:cubicBezTo>
                  <a:cubicBezTo>
                    <a:pt x="6822" y="5907"/>
                    <a:pt x="6540" y="6625"/>
                    <a:pt x="6924" y="6907"/>
                  </a:cubicBezTo>
                  <a:lnTo>
                    <a:pt x="6950" y="6907"/>
                  </a:lnTo>
                  <a:cubicBezTo>
                    <a:pt x="7001" y="6932"/>
                    <a:pt x="7078" y="6958"/>
                    <a:pt x="7155" y="6984"/>
                  </a:cubicBezTo>
                  <a:cubicBezTo>
                    <a:pt x="7196" y="6991"/>
                    <a:pt x="7238" y="6995"/>
                    <a:pt x="7280" y="6995"/>
                  </a:cubicBezTo>
                  <a:cubicBezTo>
                    <a:pt x="7524" y="6995"/>
                    <a:pt x="7767" y="6869"/>
                    <a:pt x="7899" y="6650"/>
                  </a:cubicBezTo>
                  <a:cubicBezTo>
                    <a:pt x="8085" y="6254"/>
                    <a:pt x="7785" y="5816"/>
                    <a:pt x="7382" y="5816"/>
                  </a:cubicBezTo>
                  <a:close/>
                  <a:moveTo>
                    <a:pt x="1704" y="7231"/>
                  </a:moveTo>
                  <a:cubicBezTo>
                    <a:pt x="1684" y="7231"/>
                    <a:pt x="1663" y="7234"/>
                    <a:pt x="1642" y="7240"/>
                  </a:cubicBezTo>
                  <a:cubicBezTo>
                    <a:pt x="1514" y="7266"/>
                    <a:pt x="1411" y="7497"/>
                    <a:pt x="1539" y="7599"/>
                  </a:cubicBezTo>
                  <a:cubicBezTo>
                    <a:pt x="1565" y="7599"/>
                    <a:pt x="1591" y="7625"/>
                    <a:pt x="1616" y="7625"/>
                  </a:cubicBezTo>
                  <a:cubicBezTo>
                    <a:pt x="1634" y="7629"/>
                    <a:pt x="1653" y="7631"/>
                    <a:pt x="1670" y="7631"/>
                  </a:cubicBezTo>
                  <a:cubicBezTo>
                    <a:pt x="1754" y="7631"/>
                    <a:pt x="1830" y="7586"/>
                    <a:pt x="1873" y="7522"/>
                  </a:cubicBezTo>
                  <a:cubicBezTo>
                    <a:pt x="1940" y="7387"/>
                    <a:pt x="1849" y="7231"/>
                    <a:pt x="1704" y="7231"/>
                  </a:cubicBezTo>
                  <a:close/>
                  <a:moveTo>
                    <a:pt x="5899" y="8599"/>
                  </a:moveTo>
                  <a:cubicBezTo>
                    <a:pt x="5822" y="8599"/>
                    <a:pt x="5770" y="8753"/>
                    <a:pt x="5847" y="8804"/>
                  </a:cubicBezTo>
                  <a:cubicBezTo>
                    <a:pt x="5847" y="8804"/>
                    <a:pt x="5873" y="8804"/>
                    <a:pt x="5873" y="8830"/>
                  </a:cubicBezTo>
                  <a:cubicBezTo>
                    <a:pt x="5924" y="8830"/>
                    <a:pt x="6001" y="8804"/>
                    <a:pt x="6027" y="8753"/>
                  </a:cubicBezTo>
                  <a:cubicBezTo>
                    <a:pt x="6052" y="8676"/>
                    <a:pt x="5975" y="8599"/>
                    <a:pt x="5899" y="8599"/>
                  </a:cubicBezTo>
                  <a:close/>
                  <a:moveTo>
                    <a:pt x="3453" y="8132"/>
                  </a:moveTo>
                  <a:cubicBezTo>
                    <a:pt x="3431" y="8132"/>
                    <a:pt x="3408" y="8134"/>
                    <a:pt x="3386" y="8138"/>
                  </a:cubicBezTo>
                  <a:cubicBezTo>
                    <a:pt x="3103" y="8189"/>
                    <a:pt x="2924" y="8651"/>
                    <a:pt x="3206" y="8830"/>
                  </a:cubicBezTo>
                  <a:cubicBezTo>
                    <a:pt x="3232" y="8856"/>
                    <a:pt x="3283" y="8856"/>
                    <a:pt x="3334" y="8881"/>
                  </a:cubicBezTo>
                  <a:cubicBezTo>
                    <a:pt x="3357" y="8885"/>
                    <a:pt x="3380" y="8886"/>
                    <a:pt x="3403" y="8886"/>
                  </a:cubicBezTo>
                  <a:cubicBezTo>
                    <a:pt x="3558" y="8886"/>
                    <a:pt x="3706" y="8810"/>
                    <a:pt x="3796" y="8676"/>
                  </a:cubicBezTo>
                  <a:cubicBezTo>
                    <a:pt x="3915" y="8415"/>
                    <a:pt x="3726" y="8132"/>
                    <a:pt x="3453" y="8132"/>
                  </a:cubicBezTo>
                  <a:close/>
                  <a:moveTo>
                    <a:pt x="7730" y="8742"/>
                  </a:moveTo>
                  <a:cubicBezTo>
                    <a:pt x="7579" y="8742"/>
                    <a:pt x="7427" y="8819"/>
                    <a:pt x="7386" y="8984"/>
                  </a:cubicBezTo>
                  <a:cubicBezTo>
                    <a:pt x="7386" y="9010"/>
                    <a:pt x="7386" y="9061"/>
                    <a:pt x="7386" y="9112"/>
                  </a:cubicBezTo>
                  <a:cubicBezTo>
                    <a:pt x="7437" y="9292"/>
                    <a:pt x="7565" y="9445"/>
                    <a:pt x="7745" y="9471"/>
                  </a:cubicBezTo>
                  <a:cubicBezTo>
                    <a:pt x="8027" y="9471"/>
                    <a:pt x="8232" y="9163"/>
                    <a:pt x="8052" y="8907"/>
                  </a:cubicBezTo>
                  <a:cubicBezTo>
                    <a:pt x="7993" y="8800"/>
                    <a:pt x="7862" y="8742"/>
                    <a:pt x="7730" y="8742"/>
                  </a:cubicBezTo>
                  <a:close/>
                  <a:moveTo>
                    <a:pt x="4824" y="10739"/>
                  </a:moveTo>
                  <a:cubicBezTo>
                    <a:pt x="4782" y="10739"/>
                    <a:pt x="4738" y="10744"/>
                    <a:pt x="4693" y="10753"/>
                  </a:cubicBezTo>
                  <a:cubicBezTo>
                    <a:pt x="4257" y="10830"/>
                    <a:pt x="4001" y="11522"/>
                    <a:pt x="4411" y="11805"/>
                  </a:cubicBezTo>
                  <a:lnTo>
                    <a:pt x="4386" y="11805"/>
                  </a:lnTo>
                  <a:cubicBezTo>
                    <a:pt x="4463" y="11856"/>
                    <a:pt x="4539" y="11881"/>
                    <a:pt x="4616" y="11907"/>
                  </a:cubicBezTo>
                  <a:cubicBezTo>
                    <a:pt x="4658" y="11915"/>
                    <a:pt x="4699" y="11918"/>
                    <a:pt x="4739" y="11918"/>
                  </a:cubicBezTo>
                  <a:cubicBezTo>
                    <a:pt x="4978" y="11918"/>
                    <a:pt x="5203" y="11793"/>
                    <a:pt x="5334" y="11574"/>
                  </a:cubicBezTo>
                  <a:cubicBezTo>
                    <a:pt x="5544" y="11178"/>
                    <a:pt x="5246" y="10739"/>
                    <a:pt x="4824" y="10739"/>
                  </a:cubicBezTo>
                  <a:close/>
                  <a:moveTo>
                    <a:pt x="816" y="10950"/>
                  </a:moveTo>
                  <a:cubicBezTo>
                    <a:pt x="784" y="10950"/>
                    <a:pt x="751" y="10953"/>
                    <a:pt x="719" y="10958"/>
                  </a:cubicBezTo>
                  <a:cubicBezTo>
                    <a:pt x="283" y="11035"/>
                    <a:pt x="1" y="11753"/>
                    <a:pt x="411" y="12035"/>
                  </a:cubicBezTo>
                  <a:cubicBezTo>
                    <a:pt x="462" y="12061"/>
                    <a:pt x="539" y="12087"/>
                    <a:pt x="616" y="12112"/>
                  </a:cubicBezTo>
                  <a:cubicBezTo>
                    <a:pt x="658" y="12120"/>
                    <a:pt x="700" y="12123"/>
                    <a:pt x="742" y="12123"/>
                  </a:cubicBezTo>
                  <a:cubicBezTo>
                    <a:pt x="986" y="12123"/>
                    <a:pt x="1229" y="12001"/>
                    <a:pt x="1360" y="11805"/>
                  </a:cubicBezTo>
                  <a:cubicBezTo>
                    <a:pt x="1550" y="11400"/>
                    <a:pt x="1232" y="10950"/>
                    <a:pt x="816" y="1095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8" name="Google Shape;598;p13"/>
            <p:cNvSpPr/>
            <p:nvPr/>
          </p:nvSpPr>
          <p:spPr>
            <a:xfrm rot="718822">
              <a:off x="8018037" y="2549860"/>
              <a:ext cx="697670" cy="1395916"/>
            </a:xfrm>
            <a:custGeom>
              <a:avLst/>
              <a:gdLst/>
              <a:ahLst/>
              <a:cxnLst/>
              <a:rect l="l" t="t" r="r" b="b"/>
              <a:pathLst>
                <a:path w="30218" h="60461" extrusionOk="0">
                  <a:moveTo>
                    <a:pt x="29718" y="1"/>
                  </a:moveTo>
                  <a:cubicBezTo>
                    <a:pt x="29628" y="1"/>
                    <a:pt x="29537" y="37"/>
                    <a:pt x="29464" y="124"/>
                  </a:cubicBezTo>
                  <a:cubicBezTo>
                    <a:pt x="15053" y="18330"/>
                    <a:pt x="4052" y="40716"/>
                    <a:pt x="52" y="60025"/>
                  </a:cubicBezTo>
                  <a:cubicBezTo>
                    <a:pt x="1" y="60230"/>
                    <a:pt x="129" y="60409"/>
                    <a:pt x="334" y="60461"/>
                  </a:cubicBezTo>
                  <a:lnTo>
                    <a:pt x="411" y="60461"/>
                  </a:lnTo>
                  <a:cubicBezTo>
                    <a:pt x="565" y="60461"/>
                    <a:pt x="719" y="60333"/>
                    <a:pt x="744" y="60179"/>
                  </a:cubicBezTo>
                  <a:cubicBezTo>
                    <a:pt x="4745" y="40947"/>
                    <a:pt x="15668" y="18689"/>
                    <a:pt x="30028" y="560"/>
                  </a:cubicBezTo>
                  <a:cubicBezTo>
                    <a:pt x="30218" y="294"/>
                    <a:pt x="29972" y="1"/>
                    <a:pt x="297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99" name="Google Shape;599;p13"/>
          <p:cNvGrpSpPr/>
          <p:nvPr/>
        </p:nvGrpSpPr>
        <p:grpSpPr>
          <a:xfrm rot="9505959">
            <a:off x="10726424" y="5595717"/>
            <a:ext cx="2471667" cy="2426569"/>
            <a:chOff x="7928300" y="-514224"/>
            <a:chExt cx="1853722" cy="1819900"/>
          </a:xfrm>
        </p:grpSpPr>
        <p:sp>
          <p:nvSpPr>
            <p:cNvPr id="600" name="Google Shape;600;p13"/>
            <p:cNvSpPr/>
            <p:nvPr/>
          </p:nvSpPr>
          <p:spPr>
            <a:xfrm>
              <a:off x="7928300" y="-454883"/>
              <a:ext cx="1760560" cy="1748943"/>
            </a:xfrm>
            <a:custGeom>
              <a:avLst/>
              <a:gdLst/>
              <a:ahLst/>
              <a:cxnLst/>
              <a:rect l="l" t="t" r="r" b="b"/>
              <a:pathLst>
                <a:path w="63046" h="62630" extrusionOk="0">
                  <a:moveTo>
                    <a:pt x="36994" y="0"/>
                  </a:moveTo>
                  <a:lnTo>
                    <a:pt x="1035" y="26386"/>
                  </a:lnTo>
                  <a:cubicBezTo>
                    <a:pt x="168" y="27019"/>
                    <a:pt x="1" y="28220"/>
                    <a:pt x="635" y="29088"/>
                  </a:cubicBezTo>
                  <a:lnTo>
                    <a:pt x="24952" y="62245"/>
                  </a:lnTo>
                  <a:cubicBezTo>
                    <a:pt x="25130" y="62501"/>
                    <a:pt x="25412" y="62629"/>
                    <a:pt x="25702" y="62629"/>
                  </a:cubicBezTo>
                  <a:cubicBezTo>
                    <a:pt x="25904" y="62629"/>
                    <a:pt x="26109" y="62568"/>
                    <a:pt x="26286" y="62445"/>
                  </a:cubicBezTo>
                  <a:lnTo>
                    <a:pt x="63046" y="35492"/>
                  </a:lnTo>
                  <a:lnTo>
                    <a:pt x="3699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1" name="Google Shape;601;p13"/>
            <p:cNvSpPr/>
            <p:nvPr/>
          </p:nvSpPr>
          <p:spPr>
            <a:xfrm>
              <a:off x="7969294" y="272619"/>
              <a:ext cx="748027" cy="970813"/>
            </a:xfrm>
            <a:custGeom>
              <a:avLst/>
              <a:gdLst/>
              <a:ahLst/>
              <a:cxnLst/>
              <a:rect l="l" t="t" r="r" b="b"/>
              <a:pathLst>
                <a:path w="26787" h="34765" extrusionOk="0">
                  <a:moveTo>
                    <a:pt x="2469" y="0"/>
                  </a:moveTo>
                  <a:lnTo>
                    <a:pt x="568" y="1401"/>
                  </a:lnTo>
                  <a:cubicBezTo>
                    <a:pt x="101" y="1768"/>
                    <a:pt x="1" y="2435"/>
                    <a:pt x="368" y="2902"/>
                  </a:cubicBezTo>
                  <a:lnTo>
                    <a:pt x="23417" y="34358"/>
                  </a:lnTo>
                  <a:cubicBezTo>
                    <a:pt x="23622" y="34624"/>
                    <a:pt x="23939" y="34764"/>
                    <a:pt x="24253" y="34764"/>
                  </a:cubicBezTo>
                  <a:cubicBezTo>
                    <a:pt x="24452" y="34764"/>
                    <a:pt x="24650" y="34708"/>
                    <a:pt x="24818" y="34592"/>
                  </a:cubicBezTo>
                  <a:lnTo>
                    <a:pt x="26786" y="33124"/>
                  </a:lnTo>
                  <a:lnTo>
                    <a:pt x="24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2" name="Google Shape;602;p13"/>
            <p:cNvSpPr/>
            <p:nvPr/>
          </p:nvSpPr>
          <p:spPr>
            <a:xfrm>
              <a:off x="7974879" y="316378"/>
              <a:ext cx="683744" cy="926887"/>
            </a:xfrm>
            <a:custGeom>
              <a:avLst/>
              <a:gdLst/>
              <a:ahLst/>
              <a:cxnLst/>
              <a:rect l="l" t="t" r="r" b="b"/>
              <a:pathLst>
                <a:path w="24485" h="33192" extrusionOk="0">
                  <a:moveTo>
                    <a:pt x="201" y="1"/>
                  </a:moveTo>
                  <a:cubicBezTo>
                    <a:pt x="134" y="101"/>
                    <a:pt x="68" y="201"/>
                    <a:pt x="1" y="334"/>
                  </a:cubicBezTo>
                  <a:lnTo>
                    <a:pt x="24118" y="33191"/>
                  </a:lnTo>
                  <a:cubicBezTo>
                    <a:pt x="24251" y="33191"/>
                    <a:pt x="24385" y="33158"/>
                    <a:pt x="24485" y="33091"/>
                  </a:cubicBezTo>
                  <a:lnTo>
                    <a:pt x="2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3" name="Google Shape;603;p13"/>
            <p:cNvSpPr/>
            <p:nvPr/>
          </p:nvSpPr>
          <p:spPr>
            <a:xfrm>
              <a:off x="8024251" y="-514224"/>
              <a:ext cx="1757767" cy="1745368"/>
            </a:xfrm>
            <a:custGeom>
              <a:avLst/>
              <a:gdLst/>
              <a:ahLst/>
              <a:cxnLst/>
              <a:rect l="l" t="t" r="r" b="b"/>
              <a:pathLst>
                <a:path w="62946" h="62502" extrusionOk="0">
                  <a:moveTo>
                    <a:pt x="36883" y="0"/>
                  </a:moveTo>
                  <a:cubicBezTo>
                    <a:pt x="36619" y="0"/>
                    <a:pt x="36354" y="83"/>
                    <a:pt x="36127" y="257"/>
                  </a:cubicBezTo>
                  <a:lnTo>
                    <a:pt x="735" y="26209"/>
                  </a:lnTo>
                  <a:cubicBezTo>
                    <a:pt x="134" y="26643"/>
                    <a:pt x="1" y="27477"/>
                    <a:pt x="434" y="28077"/>
                  </a:cubicBezTo>
                  <a:lnTo>
                    <a:pt x="25686" y="62502"/>
                  </a:lnTo>
                  <a:lnTo>
                    <a:pt x="62412" y="35549"/>
                  </a:lnTo>
                  <a:cubicBezTo>
                    <a:pt x="62846" y="35215"/>
                    <a:pt x="62946" y="34615"/>
                    <a:pt x="62612" y="34215"/>
                  </a:cubicBezTo>
                  <a:lnTo>
                    <a:pt x="37928" y="524"/>
                  </a:lnTo>
                  <a:cubicBezTo>
                    <a:pt x="37668" y="184"/>
                    <a:pt x="37277" y="0"/>
                    <a:pt x="368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4" name="Google Shape;604;p13"/>
            <p:cNvSpPr/>
            <p:nvPr/>
          </p:nvSpPr>
          <p:spPr>
            <a:xfrm>
              <a:off x="8538436" y="77926"/>
              <a:ext cx="581287" cy="715411"/>
            </a:xfrm>
            <a:custGeom>
              <a:avLst/>
              <a:gdLst/>
              <a:ahLst/>
              <a:cxnLst/>
              <a:rect l="l" t="t" r="r" b="b"/>
              <a:pathLst>
                <a:path w="20816" h="25619" fill="none" extrusionOk="0">
                  <a:moveTo>
                    <a:pt x="18047" y="25619"/>
                  </a:moveTo>
                  <a:lnTo>
                    <a:pt x="1" y="1034"/>
                  </a:lnTo>
                  <a:moveTo>
                    <a:pt x="19448" y="24618"/>
                  </a:moveTo>
                  <a:lnTo>
                    <a:pt x="1369" y="0"/>
                  </a:lnTo>
                  <a:moveTo>
                    <a:pt x="20816" y="23584"/>
                  </a:moveTo>
                  <a:lnTo>
                    <a:pt x="4471" y="1301"/>
                  </a:lnTo>
                </a:path>
              </a:pathLst>
            </a:custGeom>
            <a:solidFill>
              <a:schemeClr val="accent4"/>
            </a:solidFill>
            <a:ln w="19050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5" name="Google Shape;605;p13"/>
            <p:cNvSpPr/>
            <p:nvPr/>
          </p:nvSpPr>
          <p:spPr>
            <a:xfrm>
              <a:off x="8014952" y="272619"/>
              <a:ext cx="702370" cy="942692"/>
            </a:xfrm>
            <a:custGeom>
              <a:avLst/>
              <a:gdLst/>
              <a:ahLst/>
              <a:cxnLst/>
              <a:rect l="l" t="t" r="r" b="b"/>
              <a:pathLst>
                <a:path w="25152" h="33758" extrusionOk="0">
                  <a:moveTo>
                    <a:pt x="834" y="0"/>
                  </a:moveTo>
                  <a:lnTo>
                    <a:pt x="0" y="634"/>
                  </a:lnTo>
                  <a:lnTo>
                    <a:pt x="24318" y="33758"/>
                  </a:lnTo>
                  <a:lnTo>
                    <a:pt x="25151" y="33124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6" name="Google Shape;606;p13"/>
            <p:cNvSpPr/>
            <p:nvPr/>
          </p:nvSpPr>
          <p:spPr>
            <a:xfrm>
              <a:off x="8435979" y="1124918"/>
              <a:ext cx="204020" cy="180759"/>
            </a:xfrm>
            <a:custGeom>
              <a:avLst/>
              <a:gdLst/>
              <a:ahLst/>
              <a:cxnLst/>
              <a:rect l="l" t="t" r="r" b="b"/>
              <a:pathLst>
                <a:path w="7306" h="6473" extrusionOk="0">
                  <a:moveTo>
                    <a:pt x="5571" y="1"/>
                  </a:moveTo>
                  <a:lnTo>
                    <a:pt x="1" y="4104"/>
                  </a:lnTo>
                  <a:lnTo>
                    <a:pt x="1535" y="4804"/>
                  </a:lnTo>
                  <a:lnTo>
                    <a:pt x="1769" y="6472"/>
                  </a:lnTo>
                  <a:lnTo>
                    <a:pt x="7306" y="2403"/>
                  </a:lnTo>
                  <a:lnTo>
                    <a:pt x="557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7" name="Google Shape;607;p13"/>
            <p:cNvSpPr/>
            <p:nvPr/>
          </p:nvSpPr>
          <p:spPr>
            <a:xfrm>
              <a:off x="7991662" y="298701"/>
              <a:ext cx="691200" cy="933393"/>
            </a:xfrm>
            <a:custGeom>
              <a:avLst/>
              <a:gdLst/>
              <a:ahLst/>
              <a:cxnLst/>
              <a:rect l="l" t="t" r="r" b="b"/>
              <a:pathLst>
                <a:path w="24752" h="33425" extrusionOk="0">
                  <a:moveTo>
                    <a:pt x="434" y="0"/>
                  </a:moveTo>
                  <a:lnTo>
                    <a:pt x="0" y="300"/>
                  </a:lnTo>
                  <a:lnTo>
                    <a:pt x="24318" y="33424"/>
                  </a:lnTo>
                  <a:lnTo>
                    <a:pt x="24751" y="33090"/>
                  </a:lnTo>
                  <a:lnTo>
                    <a:pt x="43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8" name="Google Shape;608;p13"/>
            <p:cNvSpPr/>
            <p:nvPr/>
          </p:nvSpPr>
          <p:spPr>
            <a:xfrm>
              <a:off x="8679096" y="377863"/>
              <a:ext cx="1102926" cy="858624"/>
            </a:xfrm>
            <a:custGeom>
              <a:avLst/>
              <a:gdLst/>
              <a:ahLst/>
              <a:cxnLst/>
              <a:rect l="l" t="t" r="r" b="b"/>
              <a:pathLst>
                <a:path w="39496" h="30556" extrusionOk="0">
                  <a:moveTo>
                    <a:pt x="37528" y="0"/>
                  </a:moveTo>
                  <a:lnTo>
                    <a:pt x="1" y="27520"/>
                  </a:lnTo>
                  <a:lnTo>
                    <a:pt x="2236" y="30556"/>
                  </a:lnTo>
                  <a:lnTo>
                    <a:pt x="38962" y="3603"/>
                  </a:lnTo>
                  <a:cubicBezTo>
                    <a:pt x="39396" y="3269"/>
                    <a:pt x="39496" y="2669"/>
                    <a:pt x="39162" y="2235"/>
                  </a:cubicBezTo>
                  <a:lnTo>
                    <a:pt x="375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09" name="Google Shape;609;p13"/>
          <p:cNvGrpSpPr/>
          <p:nvPr/>
        </p:nvGrpSpPr>
        <p:grpSpPr>
          <a:xfrm>
            <a:off x="945533" y="1672986"/>
            <a:ext cx="10301600" cy="4571417"/>
            <a:chOff x="709144" y="1137300"/>
            <a:chExt cx="7726200" cy="3546300"/>
          </a:xfrm>
        </p:grpSpPr>
        <p:sp>
          <p:nvSpPr>
            <p:cNvPr id="610" name="Google Shape;610;p13"/>
            <p:cNvSpPr/>
            <p:nvPr/>
          </p:nvSpPr>
          <p:spPr>
            <a:xfrm>
              <a:off x="785344" y="1213500"/>
              <a:ext cx="7650000" cy="3470100"/>
            </a:xfrm>
            <a:prstGeom prst="roundRect">
              <a:avLst>
                <a:gd name="adj" fmla="val 8345"/>
              </a:avLst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1" name="Google Shape;611;p13"/>
            <p:cNvSpPr/>
            <p:nvPr/>
          </p:nvSpPr>
          <p:spPr>
            <a:xfrm>
              <a:off x="709144" y="1137300"/>
              <a:ext cx="7650000" cy="3470100"/>
            </a:xfrm>
            <a:prstGeom prst="roundRect">
              <a:avLst>
                <a:gd name="adj" fmla="val 8345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612" name="Google Shape;612;p13"/>
          <p:cNvSpPr txBox="1">
            <a:spLocks noGrp="1"/>
          </p:cNvSpPr>
          <p:nvPr>
            <p:ph type="title" hasCustomPrompt="1"/>
          </p:nvPr>
        </p:nvSpPr>
        <p:spPr>
          <a:xfrm>
            <a:off x="3432033" y="2187884"/>
            <a:ext cx="978000" cy="5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4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13" name="Google Shape;613;p13"/>
          <p:cNvSpPr txBox="1">
            <a:spLocks noGrp="1"/>
          </p:cNvSpPr>
          <p:nvPr>
            <p:ph type="subTitle" idx="1"/>
          </p:nvPr>
        </p:nvSpPr>
        <p:spPr>
          <a:xfrm>
            <a:off x="2217433" y="2905473"/>
            <a:ext cx="34072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000" b="1">
                <a:solidFill>
                  <a:schemeClr val="lt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614" name="Google Shape;614;p13"/>
          <p:cNvSpPr txBox="1">
            <a:spLocks noGrp="1"/>
          </p:cNvSpPr>
          <p:nvPr>
            <p:ph type="subTitle" idx="2"/>
          </p:nvPr>
        </p:nvSpPr>
        <p:spPr>
          <a:xfrm>
            <a:off x="1978633" y="3325367"/>
            <a:ext cx="3884800" cy="5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615" name="Google Shape;615;p13"/>
          <p:cNvSpPr txBox="1">
            <a:spLocks noGrp="1"/>
          </p:cNvSpPr>
          <p:nvPr>
            <p:ph type="title" idx="3" hasCustomPrompt="1"/>
          </p:nvPr>
        </p:nvSpPr>
        <p:spPr>
          <a:xfrm>
            <a:off x="7781967" y="2187884"/>
            <a:ext cx="978000" cy="5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4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16" name="Google Shape;616;p13"/>
          <p:cNvSpPr txBox="1">
            <a:spLocks noGrp="1"/>
          </p:cNvSpPr>
          <p:nvPr>
            <p:ph type="subTitle" idx="4"/>
          </p:nvPr>
        </p:nvSpPr>
        <p:spPr>
          <a:xfrm>
            <a:off x="6567367" y="2905473"/>
            <a:ext cx="34072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000" b="1">
                <a:solidFill>
                  <a:schemeClr val="lt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617" name="Google Shape;617;p13"/>
          <p:cNvSpPr txBox="1">
            <a:spLocks noGrp="1"/>
          </p:cNvSpPr>
          <p:nvPr>
            <p:ph type="subTitle" idx="5"/>
          </p:nvPr>
        </p:nvSpPr>
        <p:spPr>
          <a:xfrm>
            <a:off x="6328567" y="3325367"/>
            <a:ext cx="3884800" cy="5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618" name="Google Shape;618;p13"/>
          <p:cNvSpPr txBox="1">
            <a:spLocks noGrp="1"/>
          </p:cNvSpPr>
          <p:nvPr>
            <p:ph type="title" idx="6" hasCustomPrompt="1"/>
          </p:nvPr>
        </p:nvSpPr>
        <p:spPr>
          <a:xfrm>
            <a:off x="3432033" y="4268551"/>
            <a:ext cx="978000" cy="5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4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19" name="Google Shape;619;p13"/>
          <p:cNvSpPr txBox="1">
            <a:spLocks noGrp="1"/>
          </p:cNvSpPr>
          <p:nvPr>
            <p:ph type="subTitle" idx="7"/>
          </p:nvPr>
        </p:nvSpPr>
        <p:spPr>
          <a:xfrm>
            <a:off x="2217433" y="5007652"/>
            <a:ext cx="34072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000" b="1">
                <a:solidFill>
                  <a:schemeClr val="lt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620" name="Google Shape;620;p13"/>
          <p:cNvSpPr txBox="1">
            <a:spLocks noGrp="1"/>
          </p:cNvSpPr>
          <p:nvPr>
            <p:ph type="subTitle" idx="8"/>
          </p:nvPr>
        </p:nvSpPr>
        <p:spPr>
          <a:xfrm>
            <a:off x="1978633" y="5379567"/>
            <a:ext cx="3884800" cy="5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621" name="Google Shape;621;p13"/>
          <p:cNvSpPr txBox="1">
            <a:spLocks noGrp="1"/>
          </p:cNvSpPr>
          <p:nvPr>
            <p:ph type="title" idx="9" hasCustomPrompt="1"/>
          </p:nvPr>
        </p:nvSpPr>
        <p:spPr>
          <a:xfrm>
            <a:off x="7781967" y="4268551"/>
            <a:ext cx="978000" cy="5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4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22" name="Google Shape;622;p13"/>
          <p:cNvSpPr txBox="1">
            <a:spLocks noGrp="1"/>
          </p:cNvSpPr>
          <p:nvPr>
            <p:ph type="subTitle" idx="13"/>
          </p:nvPr>
        </p:nvSpPr>
        <p:spPr>
          <a:xfrm>
            <a:off x="6567367" y="5007652"/>
            <a:ext cx="34072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000" b="1">
                <a:solidFill>
                  <a:schemeClr val="lt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623" name="Google Shape;623;p13"/>
          <p:cNvSpPr txBox="1">
            <a:spLocks noGrp="1"/>
          </p:cNvSpPr>
          <p:nvPr>
            <p:ph type="subTitle" idx="14"/>
          </p:nvPr>
        </p:nvSpPr>
        <p:spPr>
          <a:xfrm>
            <a:off x="6328567" y="5379567"/>
            <a:ext cx="3884800" cy="5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624" name="Google Shape;624;p13"/>
          <p:cNvSpPr txBox="1">
            <a:spLocks noGrp="1"/>
          </p:cNvSpPr>
          <p:nvPr>
            <p:ph type="title" idx="15"/>
          </p:nvPr>
        </p:nvSpPr>
        <p:spPr>
          <a:xfrm>
            <a:off x="3335600" y="778463"/>
            <a:ext cx="5520800" cy="540800"/>
          </a:xfrm>
          <a:prstGeom prst="rect">
            <a:avLst/>
          </a:prstGeom>
          <a:effectLst>
            <a:outerShdw dist="28575" dir="192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14899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3" name="Google Shape;683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75466" y="-36433"/>
            <a:ext cx="12342935" cy="700533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84" name="Google Shape;684;p15"/>
          <p:cNvGrpSpPr/>
          <p:nvPr/>
        </p:nvGrpSpPr>
        <p:grpSpPr>
          <a:xfrm rot="-366008" flipH="1">
            <a:off x="-1313051" y="1370485"/>
            <a:ext cx="3524569" cy="2844455"/>
            <a:chOff x="-729163" y="3851975"/>
            <a:chExt cx="2464103" cy="1988620"/>
          </a:xfrm>
        </p:grpSpPr>
        <p:sp>
          <p:nvSpPr>
            <p:cNvPr id="685" name="Google Shape;685;p15"/>
            <p:cNvSpPr/>
            <p:nvPr/>
          </p:nvSpPr>
          <p:spPr>
            <a:xfrm rot="363082">
              <a:off x="-642946" y="3967874"/>
              <a:ext cx="2291669" cy="1756822"/>
            </a:xfrm>
            <a:custGeom>
              <a:avLst/>
              <a:gdLst/>
              <a:ahLst/>
              <a:cxnLst/>
              <a:rect l="l" t="t" r="r" b="b"/>
              <a:pathLst>
                <a:path w="73153" h="56080" extrusionOk="0">
                  <a:moveTo>
                    <a:pt x="12829" y="0"/>
                  </a:moveTo>
                  <a:cubicBezTo>
                    <a:pt x="12663" y="0"/>
                    <a:pt x="12517" y="100"/>
                    <a:pt x="12443" y="272"/>
                  </a:cubicBezTo>
                  <a:lnTo>
                    <a:pt x="101" y="32729"/>
                  </a:lnTo>
                  <a:cubicBezTo>
                    <a:pt x="1" y="32929"/>
                    <a:pt x="134" y="33196"/>
                    <a:pt x="334" y="33262"/>
                  </a:cubicBezTo>
                  <a:lnTo>
                    <a:pt x="60143" y="56045"/>
                  </a:lnTo>
                  <a:cubicBezTo>
                    <a:pt x="60198" y="56069"/>
                    <a:pt x="60253" y="56079"/>
                    <a:pt x="60306" y="56079"/>
                  </a:cubicBezTo>
                  <a:cubicBezTo>
                    <a:pt x="60479" y="56079"/>
                    <a:pt x="60634" y="55965"/>
                    <a:pt x="60711" y="55812"/>
                  </a:cubicBezTo>
                  <a:lnTo>
                    <a:pt x="73053" y="23355"/>
                  </a:lnTo>
                  <a:cubicBezTo>
                    <a:pt x="73153" y="23155"/>
                    <a:pt x="73053" y="22888"/>
                    <a:pt x="72819" y="22822"/>
                  </a:cubicBezTo>
                  <a:lnTo>
                    <a:pt x="13010" y="39"/>
                  </a:lnTo>
                  <a:cubicBezTo>
                    <a:pt x="12949" y="13"/>
                    <a:pt x="12888" y="0"/>
                    <a:pt x="128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6" name="Google Shape;686;p15"/>
            <p:cNvSpPr/>
            <p:nvPr/>
          </p:nvSpPr>
          <p:spPr>
            <a:xfrm rot="363082">
              <a:off x="792956" y="4622556"/>
              <a:ext cx="778540" cy="1132818"/>
            </a:xfrm>
            <a:custGeom>
              <a:avLst/>
              <a:gdLst/>
              <a:ahLst/>
              <a:cxnLst/>
              <a:rect l="l" t="t" r="r" b="b"/>
              <a:pathLst>
                <a:path w="24852" h="36161" extrusionOk="0">
                  <a:moveTo>
                    <a:pt x="11909" y="1"/>
                  </a:moveTo>
                  <a:lnTo>
                    <a:pt x="0" y="31223"/>
                  </a:lnTo>
                  <a:lnTo>
                    <a:pt x="12943" y="36160"/>
                  </a:lnTo>
                  <a:lnTo>
                    <a:pt x="24851" y="490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7" name="Google Shape;687;p15"/>
            <p:cNvSpPr/>
            <p:nvPr/>
          </p:nvSpPr>
          <p:spPr>
            <a:xfrm rot="363082">
              <a:off x="289098" y="4363311"/>
              <a:ext cx="1166244" cy="1323976"/>
            </a:xfrm>
            <a:custGeom>
              <a:avLst/>
              <a:gdLst/>
              <a:ahLst/>
              <a:cxnLst/>
              <a:rect l="l" t="t" r="r" b="b"/>
              <a:pathLst>
                <a:path w="37228" h="42263" extrusionOk="0">
                  <a:moveTo>
                    <a:pt x="13388" y="0"/>
                  </a:moveTo>
                  <a:cubicBezTo>
                    <a:pt x="12947" y="0"/>
                    <a:pt x="12544" y="279"/>
                    <a:pt x="12376" y="699"/>
                  </a:cubicBezTo>
                  <a:lnTo>
                    <a:pt x="6272" y="16711"/>
                  </a:lnTo>
                  <a:lnTo>
                    <a:pt x="201" y="32722"/>
                  </a:lnTo>
                  <a:cubicBezTo>
                    <a:pt x="1" y="33189"/>
                    <a:pt x="201" y="33756"/>
                    <a:pt x="668" y="34023"/>
                  </a:cubicBezTo>
                  <a:cubicBezTo>
                    <a:pt x="4271" y="35924"/>
                    <a:pt x="7973" y="37659"/>
                    <a:pt x="11743" y="39160"/>
                  </a:cubicBezTo>
                  <a:cubicBezTo>
                    <a:pt x="17146" y="41262"/>
                    <a:pt x="24952" y="42262"/>
                    <a:pt x="24952" y="42262"/>
                  </a:cubicBezTo>
                  <a:lnTo>
                    <a:pt x="31090" y="26151"/>
                  </a:lnTo>
                  <a:lnTo>
                    <a:pt x="37227" y="10039"/>
                  </a:lnTo>
                  <a:cubicBezTo>
                    <a:pt x="37227" y="10039"/>
                    <a:pt x="30756" y="5636"/>
                    <a:pt x="25319" y="3568"/>
                  </a:cubicBezTo>
                  <a:cubicBezTo>
                    <a:pt x="21483" y="2167"/>
                    <a:pt x="17580" y="999"/>
                    <a:pt x="13644" y="32"/>
                  </a:cubicBezTo>
                  <a:cubicBezTo>
                    <a:pt x="13558" y="11"/>
                    <a:pt x="13472" y="0"/>
                    <a:pt x="1338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8" name="Google Shape;688;p15"/>
            <p:cNvSpPr/>
            <p:nvPr/>
          </p:nvSpPr>
          <p:spPr>
            <a:xfrm rot="363082">
              <a:off x="1066041" y="4735131"/>
              <a:ext cx="399201" cy="988588"/>
            </a:xfrm>
            <a:custGeom>
              <a:avLst/>
              <a:gdLst/>
              <a:ahLst/>
              <a:cxnLst/>
              <a:rect l="l" t="t" r="r" b="b"/>
              <a:pathLst>
                <a:path w="12743" h="31557" extrusionOk="0">
                  <a:moveTo>
                    <a:pt x="11909" y="1"/>
                  </a:moveTo>
                  <a:lnTo>
                    <a:pt x="0" y="31257"/>
                  </a:lnTo>
                  <a:lnTo>
                    <a:pt x="834" y="31557"/>
                  </a:lnTo>
                  <a:lnTo>
                    <a:pt x="12743" y="33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9" name="Google Shape;689;p15"/>
            <p:cNvSpPr/>
            <p:nvPr/>
          </p:nvSpPr>
          <p:spPr>
            <a:xfrm rot="363082">
              <a:off x="1086646" y="4743259"/>
              <a:ext cx="390836" cy="979190"/>
            </a:xfrm>
            <a:custGeom>
              <a:avLst/>
              <a:gdLst/>
              <a:ahLst/>
              <a:cxnLst/>
              <a:rect l="l" t="t" r="r" b="b"/>
              <a:pathLst>
                <a:path w="12476" h="31257" extrusionOk="0">
                  <a:moveTo>
                    <a:pt x="12042" y="1"/>
                  </a:moveTo>
                  <a:lnTo>
                    <a:pt x="0" y="31090"/>
                  </a:lnTo>
                  <a:lnTo>
                    <a:pt x="434" y="31256"/>
                  </a:lnTo>
                  <a:lnTo>
                    <a:pt x="12476" y="167"/>
                  </a:lnTo>
                  <a:lnTo>
                    <a:pt x="120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0" name="Google Shape;690;p15"/>
            <p:cNvSpPr/>
            <p:nvPr/>
          </p:nvSpPr>
          <p:spPr>
            <a:xfrm rot="363082">
              <a:off x="-564252" y="3933299"/>
              <a:ext cx="778540" cy="1133852"/>
            </a:xfrm>
            <a:custGeom>
              <a:avLst/>
              <a:gdLst/>
              <a:ahLst/>
              <a:cxnLst/>
              <a:rect l="l" t="t" r="r" b="b"/>
              <a:pathLst>
                <a:path w="24852" h="36194" extrusionOk="0">
                  <a:moveTo>
                    <a:pt x="11909" y="1"/>
                  </a:moveTo>
                  <a:lnTo>
                    <a:pt x="0" y="31256"/>
                  </a:lnTo>
                  <a:lnTo>
                    <a:pt x="12943" y="36193"/>
                  </a:lnTo>
                  <a:lnTo>
                    <a:pt x="24851" y="4937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1" name="Google Shape;691;p15"/>
            <p:cNvSpPr/>
            <p:nvPr/>
          </p:nvSpPr>
          <p:spPr>
            <a:xfrm rot="363082">
              <a:off x="-449612" y="4006479"/>
              <a:ext cx="1166244" cy="1323004"/>
            </a:xfrm>
            <a:custGeom>
              <a:avLst/>
              <a:gdLst/>
              <a:ahLst/>
              <a:cxnLst/>
              <a:rect l="l" t="t" r="r" b="b"/>
              <a:pathLst>
                <a:path w="37228" h="42232" extrusionOk="0">
                  <a:moveTo>
                    <a:pt x="12243" y="0"/>
                  </a:moveTo>
                  <a:lnTo>
                    <a:pt x="6105" y="16112"/>
                  </a:lnTo>
                  <a:lnTo>
                    <a:pt x="1" y="32190"/>
                  </a:lnTo>
                  <a:cubicBezTo>
                    <a:pt x="1" y="32190"/>
                    <a:pt x="6506" y="36593"/>
                    <a:pt x="11909" y="38694"/>
                  </a:cubicBezTo>
                  <a:cubicBezTo>
                    <a:pt x="15745" y="40062"/>
                    <a:pt x="19648" y="41230"/>
                    <a:pt x="23584" y="42197"/>
                  </a:cubicBezTo>
                  <a:cubicBezTo>
                    <a:pt x="23677" y="42220"/>
                    <a:pt x="23769" y="42231"/>
                    <a:pt x="23859" y="42231"/>
                  </a:cubicBezTo>
                  <a:cubicBezTo>
                    <a:pt x="24293" y="42231"/>
                    <a:pt x="24686" y="41977"/>
                    <a:pt x="24852" y="41563"/>
                  </a:cubicBezTo>
                  <a:lnTo>
                    <a:pt x="30923" y="25552"/>
                  </a:lnTo>
                  <a:lnTo>
                    <a:pt x="37027" y="9540"/>
                  </a:lnTo>
                  <a:cubicBezTo>
                    <a:pt x="37227" y="9040"/>
                    <a:pt x="37027" y="8473"/>
                    <a:pt x="36560" y="8239"/>
                  </a:cubicBezTo>
                  <a:cubicBezTo>
                    <a:pt x="32958" y="6305"/>
                    <a:pt x="29255" y="4603"/>
                    <a:pt x="25486" y="3069"/>
                  </a:cubicBezTo>
                  <a:cubicBezTo>
                    <a:pt x="20049" y="1001"/>
                    <a:pt x="12243" y="0"/>
                    <a:pt x="1224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2" name="Google Shape;692;p15"/>
            <p:cNvSpPr/>
            <p:nvPr/>
          </p:nvSpPr>
          <p:spPr>
            <a:xfrm rot="363082">
              <a:off x="-458078" y="3966041"/>
              <a:ext cx="400266" cy="988588"/>
            </a:xfrm>
            <a:custGeom>
              <a:avLst/>
              <a:gdLst/>
              <a:ahLst/>
              <a:cxnLst/>
              <a:rect l="l" t="t" r="r" b="b"/>
              <a:pathLst>
                <a:path w="12777" h="31557" extrusionOk="0">
                  <a:moveTo>
                    <a:pt x="11909" y="0"/>
                  </a:moveTo>
                  <a:lnTo>
                    <a:pt x="1" y="31223"/>
                  </a:lnTo>
                  <a:lnTo>
                    <a:pt x="868" y="31556"/>
                  </a:lnTo>
                  <a:lnTo>
                    <a:pt x="12777" y="300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3" name="Google Shape;693;p15"/>
            <p:cNvSpPr/>
            <p:nvPr/>
          </p:nvSpPr>
          <p:spPr>
            <a:xfrm rot="363082">
              <a:off x="-486520" y="3948733"/>
              <a:ext cx="386701" cy="983356"/>
            </a:xfrm>
            <a:custGeom>
              <a:avLst/>
              <a:gdLst/>
              <a:ahLst/>
              <a:cxnLst/>
              <a:rect l="l" t="t" r="r" b="b"/>
              <a:pathLst>
                <a:path w="12344" h="31390" extrusionOk="0">
                  <a:moveTo>
                    <a:pt x="11909" y="0"/>
                  </a:moveTo>
                  <a:lnTo>
                    <a:pt x="1" y="31223"/>
                  </a:lnTo>
                  <a:lnTo>
                    <a:pt x="435" y="31389"/>
                  </a:lnTo>
                  <a:lnTo>
                    <a:pt x="12343" y="1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4" name="Google Shape;694;p15"/>
            <p:cNvSpPr/>
            <p:nvPr/>
          </p:nvSpPr>
          <p:spPr>
            <a:xfrm rot="363082">
              <a:off x="-536791" y="3924334"/>
              <a:ext cx="403367" cy="990687"/>
            </a:xfrm>
            <a:custGeom>
              <a:avLst/>
              <a:gdLst/>
              <a:ahLst/>
              <a:cxnLst/>
              <a:rect l="l" t="t" r="r" b="b"/>
              <a:pathLst>
                <a:path w="12876" h="31624" extrusionOk="0">
                  <a:moveTo>
                    <a:pt x="11909" y="0"/>
                  </a:moveTo>
                  <a:lnTo>
                    <a:pt x="0" y="31223"/>
                  </a:lnTo>
                  <a:lnTo>
                    <a:pt x="967" y="31623"/>
                  </a:lnTo>
                  <a:lnTo>
                    <a:pt x="12876" y="3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5" name="Google Shape;695;p15"/>
            <p:cNvSpPr/>
            <p:nvPr/>
          </p:nvSpPr>
          <p:spPr>
            <a:xfrm rot="363082">
              <a:off x="633267" y="4549023"/>
              <a:ext cx="365775" cy="364741"/>
            </a:xfrm>
            <a:custGeom>
              <a:avLst/>
              <a:gdLst/>
              <a:ahLst/>
              <a:cxnLst/>
              <a:rect l="l" t="t" r="r" b="b"/>
              <a:pathLst>
                <a:path w="11676" h="11643" fill="none" extrusionOk="0">
                  <a:moveTo>
                    <a:pt x="3237" y="1"/>
                  </a:moveTo>
                  <a:lnTo>
                    <a:pt x="11676" y="3203"/>
                  </a:lnTo>
                  <a:lnTo>
                    <a:pt x="8440" y="11643"/>
                  </a:lnTo>
                  <a:lnTo>
                    <a:pt x="1" y="8407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6" name="Google Shape;696;p15"/>
            <p:cNvSpPr/>
            <p:nvPr/>
          </p:nvSpPr>
          <p:spPr>
            <a:xfrm rot="363082">
              <a:off x="-56388" y="4232909"/>
              <a:ext cx="499541" cy="423260"/>
            </a:xfrm>
            <a:custGeom>
              <a:avLst/>
              <a:gdLst/>
              <a:ahLst/>
              <a:cxnLst/>
              <a:rect l="l" t="t" r="r" b="b"/>
              <a:pathLst>
                <a:path w="15946" h="13511" fill="none" extrusionOk="0">
                  <a:moveTo>
                    <a:pt x="3303" y="1"/>
                  </a:moveTo>
                  <a:lnTo>
                    <a:pt x="15945" y="4804"/>
                  </a:lnTo>
                  <a:moveTo>
                    <a:pt x="2769" y="1435"/>
                  </a:moveTo>
                  <a:lnTo>
                    <a:pt x="15378" y="6272"/>
                  </a:lnTo>
                  <a:moveTo>
                    <a:pt x="2202" y="2903"/>
                  </a:moveTo>
                  <a:lnTo>
                    <a:pt x="14845" y="7740"/>
                  </a:lnTo>
                  <a:moveTo>
                    <a:pt x="14277" y="9174"/>
                  </a:moveTo>
                  <a:lnTo>
                    <a:pt x="1635" y="4337"/>
                  </a:lnTo>
                  <a:moveTo>
                    <a:pt x="1101" y="5805"/>
                  </a:moveTo>
                  <a:lnTo>
                    <a:pt x="13710" y="10608"/>
                  </a:lnTo>
                  <a:moveTo>
                    <a:pt x="534" y="7239"/>
                  </a:moveTo>
                  <a:lnTo>
                    <a:pt x="13177" y="12076"/>
                  </a:lnTo>
                  <a:moveTo>
                    <a:pt x="1" y="8707"/>
                  </a:moveTo>
                  <a:lnTo>
                    <a:pt x="12643" y="1351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7" name="Google Shape;697;p15"/>
            <p:cNvSpPr/>
            <p:nvPr/>
          </p:nvSpPr>
          <p:spPr>
            <a:xfrm rot="363082">
              <a:off x="940056" y="4735937"/>
              <a:ext cx="406531" cy="311454"/>
            </a:xfrm>
            <a:custGeom>
              <a:avLst/>
              <a:gdLst/>
              <a:ahLst/>
              <a:cxnLst/>
              <a:rect l="l" t="t" r="r" b="b"/>
              <a:pathLst>
                <a:path w="12977" h="9942" fill="none" extrusionOk="0">
                  <a:moveTo>
                    <a:pt x="12977" y="3903"/>
                  </a:moveTo>
                  <a:lnTo>
                    <a:pt x="2670" y="1"/>
                  </a:lnTo>
                  <a:moveTo>
                    <a:pt x="2002" y="1769"/>
                  </a:moveTo>
                  <a:lnTo>
                    <a:pt x="12276" y="5671"/>
                  </a:lnTo>
                  <a:moveTo>
                    <a:pt x="1335" y="3503"/>
                  </a:moveTo>
                  <a:lnTo>
                    <a:pt x="11609" y="7439"/>
                  </a:lnTo>
                  <a:moveTo>
                    <a:pt x="668" y="5271"/>
                  </a:moveTo>
                  <a:lnTo>
                    <a:pt x="10942" y="9174"/>
                  </a:lnTo>
                  <a:moveTo>
                    <a:pt x="7706" y="9941"/>
                  </a:moveTo>
                  <a:lnTo>
                    <a:pt x="1" y="7006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8" name="Google Shape;698;p15"/>
            <p:cNvSpPr/>
            <p:nvPr/>
          </p:nvSpPr>
          <p:spPr>
            <a:xfrm rot="363082">
              <a:off x="407066" y="4979342"/>
              <a:ext cx="760778" cy="501609"/>
            </a:xfrm>
            <a:custGeom>
              <a:avLst/>
              <a:gdLst/>
              <a:ahLst/>
              <a:cxnLst/>
              <a:rect l="l" t="t" r="r" b="b"/>
              <a:pathLst>
                <a:path w="24285" h="16012" fill="none" extrusionOk="0">
                  <a:moveTo>
                    <a:pt x="24285" y="6772"/>
                  </a:moveTo>
                  <a:lnTo>
                    <a:pt x="6472" y="0"/>
                  </a:lnTo>
                  <a:moveTo>
                    <a:pt x="3136" y="1067"/>
                  </a:moveTo>
                  <a:lnTo>
                    <a:pt x="23517" y="8806"/>
                  </a:lnTo>
                  <a:moveTo>
                    <a:pt x="2336" y="3069"/>
                  </a:moveTo>
                  <a:lnTo>
                    <a:pt x="22717" y="10841"/>
                  </a:lnTo>
                  <a:moveTo>
                    <a:pt x="1568" y="5137"/>
                  </a:moveTo>
                  <a:lnTo>
                    <a:pt x="21950" y="12909"/>
                  </a:lnTo>
                  <a:moveTo>
                    <a:pt x="801" y="7172"/>
                  </a:moveTo>
                  <a:lnTo>
                    <a:pt x="21182" y="14944"/>
                  </a:lnTo>
                  <a:moveTo>
                    <a:pt x="1" y="9240"/>
                  </a:moveTo>
                  <a:lnTo>
                    <a:pt x="17847" y="1601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99" name="Google Shape;699;p15"/>
          <p:cNvGrpSpPr/>
          <p:nvPr/>
        </p:nvGrpSpPr>
        <p:grpSpPr>
          <a:xfrm rot="337778">
            <a:off x="10182527" y="-765011"/>
            <a:ext cx="2414701" cy="2495752"/>
            <a:chOff x="334100" y="971800"/>
            <a:chExt cx="1810984" cy="1871771"/>
          </a:xfrm>
        </p:grpSpPr>
        <p:sp>
          <p:nvSpPr>
            <p:cNvPr id="700" name="Google Shape;700;p15"/>
            <p:cNvSpPr/>
            <p:nvPr/>
          </p:nvSpPr>
          <p:spPr>
            <a:xfrm>
              <a:off x="341909" y="971800"/>
              <a:ext cx="1803175" cy="1871771"/>
            </a:xfrm>
            <a:custGeom>
              <a:avLst/>
              <a:gdLst/>
              <a:ahLst/>
              <a:cxnLst/>
              <a:rect l="l" t="t" r="r" b="b"/>
              <a:pathLst>
                <a:path w="88903" h="92285" extrusionOk="0">
                  <a:moveTo>
                    <a:pt x="44583" y="1"/>
                  </a:moveTo>
                  <a:cubicBezTo>
                    <a:pt x="44328" y="1"/>
                    <a:pt x="44071" y="83"/>
                    <a:pt x="43849" y="252"/>
                  </a:cubicBezTo>
                  <a:lnTo>
                    <a:pt x="0" y="33408"/>
                  </a:lnTo>
                  <a:lnTo>
                    <a:pt x="43131" y="91437"/>
                  </a:lnTo>
                  <a:cubicBezTo>
                    <a:pt x="43514" y="91989"/>
                    <a:pt x="44136" y="92284"/>
                    <a:pt x="44766" y="92284"/>
                  </a:cubicBezTo>
                  <a:cubicBezTo>
                    <a:pt x="45190" y="92284"/>
                    <a:pt x="45617" y="92151"/>
                    <a:pt x="45977" y="91873"/>
                  </a:cubicBezTo>
                  <a:lnTo>
                    <a:pt x="88261" y="59204"/>
                  </a:lnTo>
                  <a:cubicBezTo>
                    <a:pt x="88800" y="58794"/>
                    <a:pt x="88903" y="58050"/>
                    <a:pt x="88492" y="57512"/>
                  </a:cubicBezTo>
                  <a:lnTo>
                    <a:pt x="45541" y="483"/>
                  </a:lnTo>
                  <a:cubicBezTo>
                    <a:pt x="45300" y="167"/>
                    <a:pt x="44944" y="1"/>
                    <a:pt x="445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1" name="Google Shape;701;p15"/>
            <p:cNvSpPr/>
            <p:nvPr/>
          </p:nvSpPr>
          <p:spPr>
            <a:xfrm>
              <a:off x="336189" y="976911"/>
              <a:ext cx="1795894" cy="1820273"/>
            </a:xfrm>
            <a:custGeom>
              <a:avLst/>
              <a:gdLst/>
              <a:ahLst/>
              <a:cxnLst/>
              <a:rect l="l" t="t" r="r" b="b"/>
              <a:pathLst>
                <a:path w="88544" h="89746" extrusionOk="0">
                  <a:moveTo>
                    <a:pt x="44131" y="0"/>
                  </a:moveTo>
                  <a:lnTo>
                    <a:pt x="0" y="33258"/>
                  </a:lnTo>
                  <a:lnTo>
                    <a:pt x="46208" y="89415"/>
                  </a:lnTo>
                  <a:cubicBezTo>
                    <a:pt x="46378" y="89632"/>
                    <a:pt x="46632" y="89746"/>
                    <a:pt x="46886" y="89746"/>
                  </a:cubicBezTo>
                  <a:cubicBezTo>
                    <a:pt x="47053" y="89746"/>
                    <a:pt x="47219" y="89697"/>
                    <a:pt x="47362" y="89595"/>
                  </a:cubicBezTo>
                  <a:lnTo>
                    <a:pt x="88543" y="58952"/>
                  </a:lnTo>
                  <a:lnTo>
                    <a:pt x="4413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702" name="Google Shape;702;p15"/>
            <p:cNvGrpSpPr/>
            <p:nvPr/>
          </p:nvGrpSpPr>
          <p:grpSpPr>
            <a:xfrm>
              <a:off x="1214129" y="978980"/>
              <a:ext cx="913828" cy="1211839"/>
              <a:chOff x="1214129" y="978980"/>
              <a:chExt cx="913828" cy="1211839"/>
            </a:xfrm>
          </p:grpSpPr>
          <p:sp>
            <p:nvSpPr>
              <p:cNvPr id="703" name="Google Shape;703;p15"/>
              <p:cNvSpPr/>
              <p:nvPr/>
            </p:nvSpPr>
            <p:spPr>
              <a:xfrm>
                <a:off x="1222973" y="978980"/>
                <a:ext cx="904985" cy="1199365"/>
              </a:xfrm>
              <a:custGeom>
                <a:avLst/>
                <a:gdLst/>
                <a:ahLst/>
                <a:cxnLst/>
                <a:rect l="l" t="t" r="r" b="b"/>
                <a:pathLst>
                  <a:path w="44619" h="59133" extrusionOk="0">
                    <a:moveTo>
                      <a:pt x="206" y="1"/>
                    </a:moveTo>
                    <a:lnTo>
                      <a:pt x="1" y="129"/>
                    </a:lnTo>
                    <a:lnTo>
                      <a:pt x="44439" y="59132"/>
                    </a:lnTo>
                    <a:lnTo>
                      <a:pt x="44618" y="58978"/>
                    </a:lnTo>
                    <a:lnTo>
                      <a:pt x="20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04" name="Google Shape;704;p15"/>
              <p:cNvSpPr/>
              <p:nvPr/>
            </p:nvSpPr>
            <p:spPr>
              <a:xfrm>
                <a:off x="1214129" y="991475"/>
                <a:ext cx="904985" cy="1199345"/>
              </a:xfrm>
              <a:custGeom>
                <a:avLst/>
                <a:gdLst/>
                <a:ahLst/>
                <a:cxnLst/>
                <a:rect l="l" t="t" r="r" b="b"/>
                <a:pathLst>
                  <a:path w="44619" h="59132" extrusionOk="0">
                    <a:moveTo>
                      <a:pt x="206" y="0"/>
                    </a:moveTo>
                    <a:lnTo>
                      <a:pt x="1" y="154"/>
                    </a:lnTo>
                    <a:lnTo>
                      <a:pt x="44439" y="59132"/>
                    </a:lnTo>
                    <a:lnTo>
                      <a:pt x="44618" y="59003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705" name="Google Shape;705;p15"/>
            <p:cNvSpPr/>
            <p:nvPr/>
          </p:nvSpPr>
          <p:spPr>
            <a:xfrm>
              <a:off x="334100" y="1004578"/>
              <a:ext cx="1741293" cy="1810882"/>
            </a:xfrm>
            <a:custGeom>
              <a:avLst/>
              <a:gdLst/>
              <a:ahLst/>
              <a:cxnLst/>
              <a:rect l="l" t="t" r="r" b="b"/>
              <a:pathLst>
                <a:path w="85852" h="89283" extrusionOk="0">
                  <a:moveTo>
                    <a:pt x="42828" y="0"/>
                  </a:moveTo>
                  <a:cubicBezTo>
                    <a:pt x="42573" y="0"/>
                    <a:pt x="42317" y="82"/>
                    <a:pt x="42106" y="252"/>
                  </a:cubicBezTo>
                  <a:lnTo>
                    <a:pt x="1" y="31946"/>
                  </a:lnTo>
                  <a:lnTo>
                    <a:pt x="43131" y="89282"/>
                  </a:lnTo>
                  <a:lnTo>
                    <a:pt x="85210" y="57588"/>
                  </a:lnTo>
                  <a:cubicBezTo>
                    <a:pt x="85749" y="57178"/>
                    <a:pt x="85851" y="56409"/>
                    <a:pt x="85441" y="55870"/>
                  </a:cubicBezTo>
                  <a:lnTo>
                    <a:pt x="43798" y="482"/>
                  </a:lnTo>
                  <a:cubicBezTo>
                    <a:pt x="43557" y="166"/>
                    <a:pt x="43192" y="0"/>
                    <a:pt x="428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6" name="Google Shape;706;p15"/>
            <p:cNvSpPr/>
            <p:nvPr/>
          </p:nvSpPr>
          <p:spPr>
            <a:xfrm>
              <a:off x="373105" y="1605205"/>
              <a:ext cx="899265" cy="1180097"/>
            </a:xfrm>
            <a:custGeom>
              <a:avLst/>
              <a:gdLst/>
              <a:ahLst/>
              <a:cxnLst/>
              <a:rect l="l" t="t" r="r" b="b"/>
              <a:pathLst>
                <a:path w="44337" h="58183" extrusionOk="0">
                  <a:moveTo>
                    <a:pt x="1155" y="0"/>
                  </a:moveTo>
                  <a:lnTo>
                    <a:pt x="1" y="872"/>
                  </a:lnTo>
                  <a:lnTo>
                    <a:pt x="43157" y="58183"/>
                  </a:lnTo>
                  <a:lnTo>
                    <a:pt x="44337" y="57311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7" name="Google Shape;707;p15"/>
            <p:cNvSpPr/>
            <p:nvPr/>
          </p:nvSpPr>
          <p:spPr>
            <a:xfrm>
              <a:off x="762685" y="1424197"/>
              <a:ext cx="916931" cy="993396"/>
            </a:xfrm>
            <a:custGeom>
              <a:avLst/>
              <a:gdLst/>
              <a:ahLst/>
              <a:cxnLst/>
              <a:rect l="l" t="t" r="r" b="b"/>
              <a:pathLst>
                <a:path w="45208" h="48978" extrusionOk="0">
                  <a:moveTo>
                    <a:pt x="19206" y="1"/>
                  </a:moveTo>
                  <a:lnTo>
                    <a:pt x="0" y="14463"/>
                  </a:lnTo>
                  <a:lnTo>
                    <a:pt x="26001" y="48978"/>
                  </a:lnTo>
                  <a:lnTo>
                    <a:pt x="45208" y="34515"/>
                  </a:lnTo>
                  <a:lnTo>
                    <a:pt x="192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08" name="Google Shape;708;p15"/>
          <p:cNvGrpSpPr/>
          <p:nvPr/>
        </p:nvGrpSpPr>
        <p:grpSpPr>
          <a:xfrm rot="2379605">
            <a:off x="119224" y="-1081462"/>
            <a:ext cx="2284019" cy="3482937"/>
            <a:chOff x="7518282" y="2373612"/>
            <a:chExt cx="1544209" cy="2355088"/>
          </a:xfrm>
        </p:grpSpPr>
        <p:sp>
          <p:nvSpPr>
            <p:cNvPr id="709" name="Google Shape;709;p15"/>
            <p:cNvSpPr/>
            <p:nvPr/>
          </p:nvSpPr>
          <p:spPr>
            <a:xfrm rot="718822">
              <a:off x="7689615" y="3249120"/>
              <a:ext cx="1111866" cy="1379201"/>
            </a:xfrm>
            <a:custGeom>
              <a:avLst/>
              <a:gdLst/>
              <a:ahLst/>
              <a:cxnLst/>
              <a:rect l="l" t="t" r="r" b="b"/>
              <a:pathLst>
                <a:path w="48158" h="59737" extrusionOk="0">
                  <a:moveTo>
                    <a:pt x="39340" y="1"/>
                  </a:moveTo>
                  <a:cubicBezTo>
                    <a:pt x="38303" y="1"/>
                    <a:pt x="37263" y="153"/>
                    <a:pt x="36285" y="451"/>
                  </a:cubicBezTo>
                  <a:cubicBezTo>
                    <a:pt x="32695" y="1579"/>
                    <a:pt x="29823" y="4272"/>
                    <a:pt x="27259" y="7016"/>
                  </a:cubicBezTo>
                  <a:cubicBezTo>
                    <a:pt x="20361" y="14401"/>
                    <a:pt x="14874" y="22940"/>
                    <a:pt x="10489" y="32043"/>
                  </a:cubicBezTo>
                  <a:cubicBezTo>
                    <a:pt x="8976" y="35197"/>
                    <a:pt x="7591" y="37427"/>
                    <a:pt x="5873" y="40505"/>
                  </a:cubicBezTo>
                  <a:cubicBezTo>
                    <a:pt x="2185" y="47138"/>
                    <a:pt x="1874" y="57072"/>
                    <a:pt x="8" y="59727"/>
                  </a:cubicBezTo>
                  <a:lnTo>
                    <a:pt x="8" y="59727"/>
                  </a:lnTo>
                  <a:cubicBezTo>
                    <a:pt x="9880" y="45729"/>
                    <a:pt x="25415" y="30630"/>
                    <a:pt x="38721" y="19888"/>
                  </a:cubicBezTo>
                  <a:cubicBezTo>
                    <a:pt x="41311" y="17811"/>
                    <a:pt x="44029" y="15708"/>
                    <a:pt x="45773" y="12888"/>
                  </a:cubicBezTo>
                  <a:cubicBezTo>
                    <a:pt x="47542" y="10041"/>
                    <a:pt x="48157" y="6246"/>
                    <a:pt x="46388" y="3426"/>
                  </a:cubicBezTo>
                  <a:cubicBezTo>
                    <a:pt x="44910" y="1106"/>
                    <a:pt x="42136" y="1"/>
                    <a:pt x="39340" y="1"/>
                  </a:cubicBezTo>
                  <a:close/>
                  <a:moveTo>
                    <a:pt x="8" y="59727"/>
                  </a:moveTo>
                  <a:lnTo>
                    <a:pt x="8" y="59727"/>
                  </a:lnTo>
                  <a:cubicBezTo>
                    <a:pt x="5" y="59730"/>
                    <a:pt x="3" y="59733"/>
                    <a:pt x="1" y="59736"/>
                  </a:cubicBezTo>
                  <a:lnTo>
                    <a:pt x="1" y="59736"/>
                  </a:lnTo>
                  <a:cubicBezTo>
                    <a:pt x="3" y="59733"/>
                    <a:pt x="5" y="59730"/>
                    <a:pt x="8" y="597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0" name="Google Shape;710;p15"/>
            <p:cNvSpPr/>
            <p:nvPr/>
          </p:nvSpPr>
          <p:spPr>
            <a:xfrm rot="718822">
              <a:off x="7649292" y="3211149"/>
              <a:ext cx="1111843" cy="1378947"/>
            </a:xfrm>
            <a:custGeom>
              <a:avLst/>
              <a:gdLst/>
              <a:ahLst/>
              <a:cxnLst/>
              <a:rect l="l" t="t" r="r" b="b"/>
              <a:pathLst>
                <a:path w="48157" h="59726" extrusionOk="0">
                  <a:moveTo>
                    <a:pt x="39365" y="0"/>
                  </a:moveTo>
                  <a:cubicBezTo>
                    <a:pt x="38317" y="0"/>
                    <a:pt x="37267" y="157"/>
                    <a:pt x="36285" y="466"/>
                  </a:cubicBezTo>
                  <a:cubicBezTo>
                    <a:pt x="32695" y="1569"/>
                    <a:pt x="29823" y="4261"/>
                    <a:pt x="27258" y="7005"/>
                  </a:cubicBezTo>
                  <a:cubicBezTo>
                    <a:pt x="20361" y="14390"/>
                    <a:pt x="14873" y="22929"/>
                    <a:pt x="10488" y="32032"/>
                  </a:cubicBezTo>
                  <a:cubicBezTo>
                    <a:pt x="8975" y="35186"/>
                    <a:pt x="7591" y="37417"/>
                    <a:pt x="5873" y="40494"/>
                  </a:cubicBezTo>
                  <a:cubicBezTo>
                    <a:pt x="2180" y="47161"/>
                    <a:pt x="1872" y="57085"/>
                    <a:pt x="1" y="59726"/>
                  </a:cubicBezTo>
                  <a:lnTo>
                    <a:pt x="1" y="59726"/>
                  </a:lnTo>
                  <a:cubicBezTo>
                    <a:pt x="9873" y="45751"/>
                    <a:pt x="25412" y="30622"/>
                    <a:pt x="38721" y="19878"/>
                  </a:cubicBezTo>
                  <a:cubicBezTo>
                    <a:pt x="41310" y="17801"/>
                    <a:pt x="44029" y="15698"/>
                    <a:pt x="45772" y="12877"/>
                  </a:cubicBezTo>
                  <a:cubicBezTo>
                    <a:pt x="47542" y="10031"/>
                    <a:pt x="48157" y="6236"/>
                    <a:pt x="46362" y="3415"/>
                  </a:cubicBezTo>
                  <a:cubicBezTo>
                    <a:pt x="44909" y="1106"/>
                    <a:pt x="42145" y="0"/>
                    <a:pt x="393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1" name="Google Shape;711;p15"/>
            <p:cNvSpPr/>
            <p:nvPr/>
          </p:nvSpPr>
          <p:spPr>
            <a:xfrm rot="718822">
              <a:off x="8428587" y="3328473"/>
              <a:ext cx="409048" cy="200495"/>
            </a:xfrm>
            <a:custGeom>
              <a:avLst/>
              <a:gdLst/>
              <a:ahLst/>
              <a:cxnLst/>
              <a:rect l="l" t="t" r="r" b="b"/>
              <a:pathLst>
                <a:path w="17717" h="8684" extrusionOk="0">
                  <a:moveTo>
                    <a:pt x="13244" y="85"/>
                  </a:moveTo>
                  <a:cubicBezTo>
                    <a:pt x="13109" y="85"/>
                    <a:pt x="12983" y="218"/>
                    <a:pt x="13050" y="351"/>
                  </a:cubicBezTo>
                  <a:cubicBezTo>
                    <a:pt x="13050" y="377"/>
                    <a:pt x="13075" y="403"/>
                    <a:pt x="13101" y="428"/>
                  </a:cubicBezTo>
                  <a:cubicBezTo>
                    <a:pt x="13139" y="454"/>
                    <a:pt x="13184" y="467"/>
                    <a:pt x="13229" y="467"/>
                  </a:cubicBezTo>
                  <a:cubicBezTo>
                    <a:pt x="13274" y="467"/>
                    <a:pt x="13319" y="454"/>
                    <a:pt x="13357" y="428"/>
                  </a:cubicBezTo>
                  <a:cubicBezTo>
                    <a:pt x="13511" y="351"/>
                    <a:pt x="13460" y="146"/>
                    <a:pt x="13306" y="95"/>
                  </a:cubicBezTo>
                  <a:cubicBezTo>
                    <a:pt x="13285" y="88"/>
                    <a:pt x="13264" y="85"/>
                    <a:pt x="13244" y="85"/>
                  </a:cubicBezTo>
                  <a:close/>
                  <a:moveTo>
                    <a:pt x="9983" y="0"/>
                  </a:moveTo>
                  <a:cubicBezTo>
                    <a:pt x="9903" y="0"/>
                    <a:pt x="9827" y="28"/>
                    <a:pt x="9767" y="95"/>
                  </a:cubicBezTo>
                  <a:cubicBezTo>
                    <a:pt x="9742" y="121"/>
                    <a:pt x="9716" y="172"/>
                    <a:pt x="9690" y="223"/>
                  </a:cubicBezTo>
                  <a:cubicBezTo>
                    <a:pt x="9639" y="403"/>
                    <a:pt x="9690" y="582"/>
                    <a:pt x="9844" y="685"/>
                  </a:cubicBezTo>
                  <a:cubicBezTo>
                    <a:pt x="9910" y="731"/>
                    <a:pt x="9982" y="752"/>
                    <a:pt x="10050" y="752"/>
                  </a:cubicBezTo>
                  <a:cubicBezTo>
                    <a:pt x="10249" y="752"/>
                    <a:pt x="10428" y="580"/>
                    <a:pt x="10408" y="351"/>
                  </a:cubicBezTo>
                  <a:cubicBezTo>
                    <a:pt x="10390" y="169"/>
                    <a:pt x="10178" y="0"/>
                    <a:pt x="9983" y="0"/>
                  </a:cubicBezTo>
                  <a:close/>
                  <a:moveTo>
                    <a:pt x="7556" y="654"/>
                  </a:moveTo>
                  <a:cubicBezTo>
                    <a:pt x="7486" y="654"/>
                    <a:pt x="7412" y="721"/>
                    <a:pt x="7434" y="787"/>
                  </a:cubicBezTo>
                  <a:lnTo>
                    <a:pt x="7434" y="813"/>
                  </a:lnTo>
                  <a:cubicBezTo>
                    <a:pt x="7460" y="839"/>
                    <a:pt x="7460" y="839"/>
                    <a:pt x="7460" y="839"/>
                  </a:cubicBezTo>
                  <a:cubicBezTo>
                    <a:pt x="7485" y="864"/>
                    <a:pt x="7517" y="877"/>
                    <a:pt x="7546" y="877"/>
                  </a:cubicBezTo>
                  <a:cubicBezTo>
                    <a:pt x="7575" y="877"/>
                    <a:pt x="7601" y="864"/>
                    <a:pt x="7613" y="839"/>
                  </a:cubicBezTo>
                  <a:cubicBezTo>
                    <a:pt x="7690" y="787"/>
                    <a:pt x="7690" y="685"/>
                    <a:pt x="7588" y="659"/>
                  </a:cubicBezTo>
                  <a:cubicBezTo>
                    <a:pt x="7578" y="656"/>
                    <a:pt x="7567" y="654"/>
                    <a:pt x="7556" y="654"/>
                  </a:cubicBezTo>
                  <a:close/>
                  <a:moveTo>
                    <a:pt x="12799" y="1638"/>
                  </a:moveTo>
                  <a:cubicBezTo>
                    <a:pt x="12396" y="1638"/>
                    <a:pt x="11973" y="2067"/>
                    <a:pt x="12178" y="2454"/>
                  </a:cubicBezTo>
                  <a:lnTo>
                    <a:pt x="12152" y="2454"/>
                  </a:lnTo>
                  <a:cubicBezTo>
                    <a:pt x="12203" y="2531"/>
                    <a:pt x="12255" y="2582"/>
                    <a:pt x="12306" y="2634"/>
                  </a:cubicBezTo>
                  <a:cubicBezTo>
                    <a:pt x="12435" y="2734"/>
                    <a:pt x="12595" y="2786"/>
                    <a:pt x="12756" y="2786"/>
                  </a:cubicBezTo>
                  <a:cubicBezTo>
                    <a:pt x="12885" y="2786"/>
                    <a:pt x="13013" y="2753"/>
                    <a:pt x="13127" y="2685"/>
                  </a:cubicBezTo>
                  <a:cubicBezTo>
                    <a:pt x="13511" y="2403"/>
                    <a:pt x="13409" y="1787"/>
                    <a:pt x="12947" y="1659"/>
                  </a:cubicBezTo>
                  <a:cubicBezTo>
                    <a:pt x="12899" y="1645"/>
                    <a:pt x="12849" y="1638"/>
                    <a:pt x="12799" y="1638"/>
                  </a:cubicBezTo>
                  <a:close/>
                  <a:moveTo>
                    <a:pt x="6278" y="2155"/>
                  </a:moveTo>
                  <a:cubicBezTo>
                    <a:pt x="6196" y="2155"/>
                    <a:pt x="6115" y="2183"/>
                    <a:pt x="6049" y="2249"/>
                  </a:cubicBezTo>
                  <a:lnTo>
                    <a:pt x="6075" y="2249"/>
                  </a:lnTo>
                  <a:cubicBezTo>
                    <a:pt x="6049" y="2275"/>
                    <a:pt x="6024" y="2326"/>
                    <a:pt x="5998" y="2377"/>
                  </a:cubicBezTo>
                  <a:cubicBezTo>
                    <a:pt x="5947" y="2557"/>
                    <a:pt x="5998" y="2736"/>
                    <a:pt x="6152" y="2839"/>
                  </a:cubicBezTo>
                  <a:cubicBezTo>
                    <a:pt x="6212" y="2886"/>
                    <a:pt x="6279" y="2906"/>
                    <a:pt x="6345" y="2906"/>
                  </a:cubicBezTo>
                  <a:cubicBezTo>
                    <a:pt x="6532" y="2906"/>
                    <a:pt x="6709" y="2740"/>
                    <a:pt x="6690" y="2531"/>
                  </a:cubicBezTo>
                  <a:cubicBezTo>
                    <a:pt x="6690" y="2330"/>
                    <a:pt x="6481" y="2155"/>
                    <a:pt x="6278" y="2155"/>
                  </a:cubicBezTo>
                  <a:close/>
                  <a:moveTo>
                    <a:pt x="15296" y="2488"/>
                  </a:moveTo>
                  <a:cubicBezTo>
                    <a:pt x="15012" y="2488"/>
                    <a:pt x="14712" y="2798"/>
                    <a:pt x="14870" y="3070"/>
                  </a:cubicBezTo>
                  <a:cubicBezTo>
                    <a:pt x="14896" y="3121"/>
                    <a:pt x="14922" y="3146"/>
                    <a:pt x="14947" y="3198"/>
                  </a:cubicBezTo>
                  <a:cubicBezTo>
                    <a:pt x="15046" y="3268"/>
                    <a:pt x="15152" y="3308"/>
                    <a:pt x="15258" y="3308"/>
                  </a:cubicBezTo>
                  <a:cubicBezTo>
                    <a:pt x="15344" y="3308"/>
                    <a:pt x="15430" y="3281"/>
                    <a:pt x="15511" y="3223"/>
                  </a:cubicBezTo>
                  <a:cubicBezTo>
                    <a:pt x="15793" y="3044"/>
                    <a:pt x="15716" y="2608"/>
                    <a:pt x="15409" y="2505"/>
                  </a:cubicBezTo>
                  <a:cubicBezTo>
                    <a:pt x="15372" y="2493"/>
                    <a:pt x="15334" y="2488"/>
                    <a:pt x="15296" y="2488"/>
                  </a:cubicBezTo>
                  <a:close/>
                  <a:moveTo>
                    <a:pt x="3455" y="3035"/>
                  </a:moveTo>
                  <a:cubicBezTo>
                    <a:pt x="3318" y="3035"/>
                    <a:pt x="3186" y="3190"/>
                    <a:pt x="3254" y="3326"/>
                  </a:cubicBezTo>
                  <a:cubicBezTo>
                    <a:pt x="3254" y="3352"/>
                    <a:pt x="3280" y="3352"/>
                    <a:pt x="3306" y="3377"/>
                  </a:cubicBezTo>
                  <a:cubicBezTo>
                    <a:pt x="3348" y="3420"/>
                    <a:pt x="3398" y="3439"/>
                    <a:pt x="3447" y="3439"/>
                  </a:cubicBezTo>
                  <a:cubicBezTo>
                    <a:pt x="3488" y="3439"/>
                    <a:pt x="3527" y="3426"/>
                    <a:pt x="3562" y="3403"/>
                  </a:cubicBezTo>
                  <a:cubicBezTo>
                    <a:pt x="3690" y="3300"/>
                    <a:pt x="3665" y="3095"/>
                    <a:pt x="3511" y="3044"/>
                  </a:cubicBezTo>
                  <a:cubicBezTo>
                    <a:pt x="3492" y="3038"/>
                    <a:pt x="3474" y="3035"/>
                    <a:pt x="3455" y="3035"/>
                  </a:cubicBezTo>
                  <a:close/>
                  <a:moveTo>
                    <a:pt x="10101" y="2744"/>
                  </a:moveTo>
                  <a:cubicBezTo>
                    <a:pt x="10028" y="2744"/>
                    <a:pt x="9956" y="2766"/>
                    <a:pt x="9894" y="2817"/>
                  </a:cubicBezTo>
                  <a:lnTo>
                    <a:pt x="9894" y="2817"/>
                  </a:lnTo>
                  <a:cubicBezTo>
                    <a:pt x="9894" y="2816"/>
                    <a:pt x="9895" y="2815"/>
                    <a:pt x="9896" y="2813"/>
                  </a:cubicBezTo>
                  <a:lnTo>
                    <a:pt x="9896" y="2813"/>
                  </a:lnTo>
                  <a:lnTo>
                    <a:pt x="9870" y="2839"/>
                  </a:lnTo>
                  <a:cubicBezTo>
                    <a:pt x="9878" y="2831"/>
                    <a:pt x="9886" y="2824"/>
                    <a:pt x="9894" y="2817"/>
                  </a:cubicBezTo>
                  <a:lnTo>
                    <a:pt x="9894" y="2817"/>
                  </a:lnTo>
                  <a:cubicBezTo>
                    <a:pt x="9869" y="2867"/>
                    <a:pt x="9844" y="2916"/>
                    <a:pt x="9819" y="2941"/>
                  </a:cubicBezTo>
                  <a:cubicBezTo>
                    <a:pt x="9767" y="3121"/>
                    <a:pt x="9819" y="3300"/>
                    <a:pt x="9973" y="3429"/>
                  </a:cubicBezTo>
                  <a:cubicBezTo>
                    <a:pt x="10030" y="3467"/>
                    <a:pt x="10094" y="3485"/>
                    <a:pt x="10158" y="3485"/>
                  </a:cubicBezTo>
                  <a:cubicBezTo>
                    <a:pt x="10348" y="3485"/>
                    <a:pt x="10530" y="3326"/>
                    <a:pt x="10511" y="3095"/>
                  </a:cubicBezTo>
                  <a:cubicBezTo>
                    <a:pt x="10511" y="2913"/>
                    <a:pt x="10304" y="2744"/>
                    <a:pt x="10101" y="2744"/>
                  </a:cubicBezTo>
                  <a:close/>
                  <a:moveTo>
                    <a:pt x="14770" y="4548"/>
                  </a:moveTo>
                  <a:cubicBezTo>
                    <a:pt x="14646" y="4548"/>
                    <a:pt x="14495" y="4700"/>
                    <a:pt x="14563" y="4813"/>
                  </a:cubicBezTo>
                  <a:cubicBezTo>
                    <a:pt x="14588" y="4839"/>
                    <a:pt x="14588" y="4865"/>
                    <a:pt x="14614" y="4890"/>
                  </a:cubicBezTo>
                  <a:cubicBezTo>
                    <a:pt x="14661" y="4922"/>
                    <a:pt x="14719" y="4944"/>
                    <a:pt x="14780" y="4944"/>
                  </a:cubicBezTo>
                  <a:cubicBezTo>
                    <a:pt x="14818" y="4944"/>
                    <a:pt x="14857" y="4935"/>
                    <a:pt x="14896" y="4916"/>
                  </a:cubicBezTo>
                  <a:cubicBezTo>
                    <a:pt x="15024" y="4813"/>
                    <a:pt x="14998" y="4608"/>
                    <a:pt x="14819" y="4557"/>
                  </a:cubicBezTo>
                  <a:cubicBezTo>
                    <a:pt x="14804" y="4551"/>
                    <a:pt x="14787" y="4548"/>
                    <a:pt x="14770" y="4548"/>
                  </a:cubicBezTo>
                  <a:close/>
                  <a:moveTo>
                    <a:pt x="4573" y="4622"/>
                  </a:moveTo>
                  <a:cubicBezTo>
                    <a:pt x="4312" y="4622"/>
                    <a:pt x="4040" y="4894"/>
                    <a:pt x="4177" y="5147"/>
                  </a:cubicBezTo>
                  <a:cubicBezTo>
                    <a:pt x="4203" y="5172"/>
                    <a:pt x="4229" y="5224"/>
                    <a:pt x="4254" y="5249"/>
                  </a:cubicBezTo>
                  <a:cubicBezTo>
                    <a:pt x="4344" y="5324"/>
                    <a:pt x="4451" y="5364"/>
                    <a:pt x="4555" y="5364"/>
                  </a:cubicBezTo>
                  <a:cubicBezTo>
                    <a:pt x="4630" y="5364"/>
                    <a:pt x="4703" y="5343"/>
                    <a:pt x="4767" y="5300"/>
                  </a:cubicBezTo>
                  <a:cubicBezTo>
                    <a:pt x="5024" y="5121"/>
                    <a:pt x="4972" y="4711"/>
                    <a:pt x="4665" y="4634"/>
                  </a:cubicBezTo>
                  <a:cubicBezTo>
                    <a:pt x="4635" y="4626"/>
                    <a:pt x="4604" y="4622"/>
                    <a:pt x="4573" y="4622"/>
                  </a:cubicBezTo>
                  <a:close/>
                  <a:moveTo>
                    <a:pt x="8987" y="4400"/>
                  </a:moveTo>
                  <a:cubicBezTo>
                    <a:pt x="8604" y="4400"/>
                    <a:pt x="8182" y="4821"/>
                    <a:pt x="8383" y="5224"/>
                  </a:cubicBezTo>
                  <a:cubicBezTo>
                    <a:pt x="8408" y="5275"/>
                    <a:pt x="8460" y="5352"/>
                    <a:pt x="8537" y="5403"/>
                  </a:cubicBezTo>
                  <a:cubicBezTo>
                    <a:pt x="8665" y="5503"/>
                    <a:pt x="8818" y="5555"/>
                    <a:pt x="8972" y="5555"/>
                  </a:cubicBezTo>
                  <a:cubicBezTo>
                    <a:pt x="9094" y="5555"/>
                    <a:pt x="9218" y="5522"/>
                    <a:pt x="9331" y="5454"/>
                  </a:cubicBezTo>
                  <a:cubicBezTo>
                    <a:pt x="9716" y="5172"/>
                    <a:pt x="9614" y="4557"/>
                    <a:pt x="9152" y="4429"/>
                  </a:cubicBezTo>
                  <a:cubicBezTo>
                    <a:pt x="9099" y="4409"/>
                    <a:pt x="9044" y="4400"/>
                    <a:pt x="8987" y="4400"/>
                  </a:cubicBezTo>
                  <a:close/>
                  <a:moveTo>
                    <a:pt x="16985" y="4741"/>
                  </a:moveTo>
                  <a:cubicBezTo>
                    <a:pt x="16596" y="4741"/>
                    <a:pt x="16152" y="5169"/>
                    <a:pt x="16358" y="5557"/>
                  </a:cubicBezTo>
                  <a:cubicBezTo>
                    <a:pt x="16409" y="5634"/>
                    <a:pt x="16460" y="5685"/>
                    <a:pt x="16511" y="5736"/>
                  </a:cubicBezTo>
                  <a:cubicBezTo>
                    <a:pt x="16640" y="5836"/>
                    <a:pt x="16793" y="5889"/>
                    <a:pt x="16947" y="5889"/>
                  </a:cubicBezTo>
                  <a:cubicBezTo>
                    <a:pt x="17069" y="5889"/>
                    <a:pt x="17193" y="5856"/>
                    <a:pt x="17306" y="5788"/>
                  </a:cubicBezTo>
                  <a:cubicBezTo>
                    <a:pt x="17717" y="5506"/>
                    <a:pt x="17614" y="4890"/>
                    <a:pt x="17127" y="4762"/>
                  </a:cubicBezTo>
                  <a:cubicBezTo>
                    <a:pt x="17081" y="4748"/>
                    <a:pt x="17034" y="4741"/>
                    <a:pt x="16985" y="4741"/>
                  </a:cubicBezTo>
                  <a:close/>
                  <a:moveTo>
                    <a:pt x="6587" y="6245"/>
                  </a:moveTo>
                  <a:cubicBezTo>
                    <a:pt x="6511" y="6245"/>
                    <a:pt x="6414" y="6334"/>
                    <a:pt x="6460" y="6403"/>
                  </a:cubicBezTo>
                  <a:cubicBezTo>
                    <a:pt x="6460" y="6429"/>
                    <a:pt x="6485" y="6429"/>
                    <a:pt x="6485" y="6454"/>
                  </a:cubicBezTo>
                  <a:cubicBezTo>
                    <a:pt x="6511" y="6467"/>
                    <a:pt x="6536" y="6474"/>
                    <a:pt x="6562" y="6474"/>
                  </a:cubicBezTo>
                  <a:cubicBezTo>
                    <a:pt x="6588" y="6474"/>
                    <a:pt x="6613" y="6467"/>
                    <a:pt x="6639" y="6454"/>
                  </a:cubicBezTo>
                  <a:cubicBezTo>
                    <a:pt x="6716" y="6403"/>
                    <a:pt x="6690" y="6275"/>
                    <a:pt x="6613" y="6249"/>
                  </a:cubicBezTo>
                  <a:cubicBezTo>
                    <a:pt x="6605" y="6246"/>
                    <a:pt x="6596" y="6245"/>
                    <a:pt x="6587" y="6245"/>
                  </a:cubicBezTo>
                  <a:close/>
                  <a:moveTo>
                    <a:pt x="813" y="5837"/>
                  </a:moveTo>
                  <a:cubicBezTo>
                    <a:pt x="428" y="5837"/>
                    <a:pt x="1" y="6278"/>
                    <a:pt x="203" y="6659"/>
                  </a:cubicBezTo>
                  <a:cubicBezTo>
                    <a:pt x="228" y="6711"/>
                    <a:pt x="280" y="6788"/>
                    <a:pt x="357" y="6839"/>
                  </a:cubicBezTo>
                  <a:cubicBezTo>
                    <a:pt x="485" y="6939"/>
                    <a:pt x="638" y="6991"/>
                    <a:pt x="792" y="6991"/>
                  </a:cubicBezTo>
                  <a:cubicBezTo>
                    <a:pt x="915" y="6991"/>
                    <a:pt x="1038" y="6958"/>
                    <a:pt x="1152" y="6890"/>
                  </a:cubicBezTo>
                  <a:cubicBezTo>
                    <a:pt x="1536" y="6608"/>
                    <a:pt x="1434" y="5993"/>
                    <a:pt x="972" y="5865"/>
                  </a:cubicBezTo>
                  <a:cubicBezTo>
                    <a:pt x="921" y="5845"/>
                    <a:pt x="868" y="5837"/>
                    <a:pt x="813" y="5837"/>
                  </a:cubicBezTo>
                  <a:close/>
                  <a:moveTo>
                    <a:pt x="8010" y="7201"/>
                  </a:moveTo>
                  <a:cubicBezTo>
                    <a:pt x="7933" y="7201"/>
                    <a:pt x="7856" y="7225"/>
                    <a:pt x="7791" y="7279"/>
                  </a:cubicBezTo>
                  <a:lnTo>
                    <a:pt x="7791" y="7279"/>
                  </a:lnTo>
                  <a:cubicBezTo>
                    <a:pt x="7792" y="7278"/>
                    <a:pt x="7792" y="7276"/>
                    <a:pt x="7793" y="7275"/>
                  </a:cubicBezTo>
                  <a:lnTo>
                    <a:pt x="7793" y="7275"/>
                  </a:lnTo>
                  <a:lnTo>
                    <a:pt x="7767" y="7301"/>
                  </a:lnTo>
                  <a:cubicBezTo>
                    <a:pt x="7775" y="7293"/>
                    <a:pt x="7783" y="7286"/>
                    <a:pt x="7791" y="7279"/>
                  </a:cubicBezTo>
                  <a:lnTo>
                    <a:pt x="7791" y="7279"/>
                  </a:lnTo>
                  <a:cubicBezTo>
                    <a:pt x="7766" y="7328"/>
                    <a:pt x="7741" y="7353"/>
                    <a:pt x="7716" y="7403"/>
                  </a:cubicBezTo>
                  <a:cubicBezTo>
                    <a:pt x="7665" y="7583"/>
                    <a:pt x="7716" y="7762"/>
                    <a:pt x="7870" y="7890"/>
                  </a:cubicBezTo>
                  <a:cubicBezTo>
                    <a:pt x="7928" y="7929"/>
                    <a:pt x="7992" y="7946"/>
                    <a:pt x="8055" y="7946"/>
                  </a:cubicBezTo>
                  <a:cubicBezTo>
                    <a:pt x="8245" y="7946"/>
                    <a:pt x="8428" y="7788"/>
                    <a:pt x="8408" y="7557"/>
                  </a:cubicBezTo>
                  <a:cubicBezTo>
                    <a:pt x="8408" y="7360"/>
                    <a:pt x="8209" y="7201"/>
                    <a:pt x="8010" y="7201"/>
                  </a:cubicBezTo>
                  <a:close/>
                  <a:moveTo>
                    <a:pt x="4446" y="7536"/>
                  </a:moveTo>
                  <a:cubicBezTo>
                    <a:pt x="4057" y="7536"/>
                    <a:pt x="3613" y="7964"/>
                    <a:pt x="3818" y="8352"/>
                  </a:cubicBezTo>
                  <a:cubicBezTo>
                    <a:pt x="3844" y="8429"/>
                    <a:pt x="3895" y="8480"/>
                    <a:pt x="3972" y="8531"/>
                  </a:cubicBezTo>
                  <a:cubicBezTo>
                    <a:pt x="4087" y="8631"/>
                    <a:pt x="4241" y="8684"/>
                    <a:pt x="4399" y="8684"/>
                  </a:cubicBezTo>
                  <a:cubicBezTo>
                    <a:pt x="4525" y="8684"/>
                    <a:pt x="4654" y="8651"/>
                    <a:pt x="4767" y="8583"/>
                  </a:cubicBezTo>
                  <a:cubicBezTo>
                    <a:pt x="5152" y="8301"/>
                    <a:pt x="5049" y="7685"/>
                    <a:pt x="4588" y="7557"/>
                  </a:cubicBezTo>
                  <a:cubicBezTo>
                    <a:pt x="4542" y="7543"/>
                    <a:pt x="4495" y="7536"/>
                    <a:pt x="4446" y="75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2" name="Google Shape;712;p15"/>
            <p:cNvSpPr/>
            <p:nvPr/>
          </p:nvSpPr>
          <p:spPr>
            <a:xfrm rot="718822">
              <a:off x="7632882" y="3365539"/>
              <a:ext cx="918528" cy="1181592"/>
            </a:xfrm>
            <a:custGeom>
              <a:avLst/>
              <a:gdLst/>
              <a:ahLst/>
              <a:cxnLst/>
              <a:rect l="l" t="t" r="r" b="b"/>
              <a:pathLst>
                <a:path w="39784" h="51178" extrusionOk="0">
                  <a:moveTo>
                    <a:pt x="39268" y="0"/>
                  </a:moveTo>
                  <a:cubicBezTo>
                    <a:pt x="39198" y="0"/>
                    <a:pt x="39125" y="22"/>
                    <a:pt x="39054" y="72"/>
                  </a:cubicBezTo>
                  <a:cubicBezTo>
                    <a:pt x="26772" y="10380"/>
                    <a:pt x="10053" y="27535"/>
                    <a:pt x="104" y="50665"/>
                  </a:cubicBezTo>
                  <a:cubicBezTo>
                    <a:pt x="1" y="50895"/>
                    <a:pt x="180" y="51152"/>
                    <a:pt x="437" y="51177"/>
                  </a:cubicBezTo>
                  <a:cubicBezTo>
                    <a:pt x="565" y="51177"/>
                    <a:pt x="668" y="51075"/>
                    <a:pt x="719" y="50972"/>
                  </a:cubicBezTo>
                  <a:cubicBezTo>
                    <a:pt x="10668" y="27945"/>
                    <a:pt x="27310" y="10868"/>
                    <a:pt x="39516" y="611"/>
                  </a:cubicBezTo>
                  <a:cubicBezTo>
                    <a:pt x="39784" y="363"/>
                    <a:pt x="39555" y="0"/>
                    <a:pt x="39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3" name="Google Shape;713;p15"/>
            <p:cNvSpPr/>
            <p:nvPr/>
          </p:nvSpPr>
          <p:spPr>
            <a:xfrm rot="718822">
              <a:off x="8009603" y="2528280"/>
              <a:ext cx="906430" cy="1506230"/>
            </a:xfrm>
            <a:custGeom>
              <a:avLst/>
              <a:gdLst/>
              <a:ahLst/>
              <a:cxnLst/>
              <a:rect l="l" t="t" r="r" b="b"/>
              <a:pathLst>
                <a:path w="39260" h="65239" extrusionOk="0">
                  <a:moveTo>
                    <a:pt x="31193" y="1"/>
                  </a:moveTo>
                  <a:cubicBezTo>
                    <a:pt x="29629" y="1"/>
                    <a:pt x="28036" y="370"/>
                    <a:pt x="26643" y="1056"/>
                  </a:cubicBezTo>
                  <a:cubicBezTo>
                    <a:pt x="23259" y="2722"/>
                    <a:pt x="20848" y="5825"/>
                    <a:pt x="18746" y="8953"/>
                  </a:cubicBezTo>
                  <a:lnTo>
                    <a:pt x="18746" y="8928"/>
                  </a:lnTo>
                  <a:cubicBezTo>
                    <a:pt x="13079" y="17313"/>
                    <a:pt x="9001" y="26595"/>
                    <a:pt x="6078" y="36263"/>
                  </a:cubicBezTo>
                  <a:cubicBezTo>
                    <a:pt x="5078" y="39622"/>
                    <a:pt x="4027" y="42058"/>
                    <a:pt x="2822" y="45340"/>
                  </a:cubicBezTo>
                  <a:cubicBezTo>
                    <a:pt x="214" y="52473"/>
                    <a:pt x="1430" y="62307"/>
                    <a:pt x="14" y="65213"/>
                  </a:cubicBezTo>
                  <a:lnTo>
                    <a:pt x="14" y="65213"/>
                  </a:lnTo>
                  <a:cubicBezTo>
                    <a:pt x="7580" y="49885"/>
                    <a:pt x="20598" y="32563"/>
                    <a:pt x="32080" y="19877"/>
                  </a:cubicBezTo>
                  <a:cubicBezTo>
                    <a:pt x="34310" y="17415"/>
                    <a:pt x="36644" y="14928"/>
                    <a:pt x="37952" y="11851"/>
                  </a:cubicBezTo>
                  <a:cubicBezTo>
                    <a:pt x="39234" y="8800"/>
                    <a:pt x="39259" y="4928"/>
                    <a:pt x="37054" y="2415"/>
                  </a:cubicBezTo>
                  <a:cubicBezTo>
                    <a:pt x="35606" y="755"/>
                    <a:pt x="33429" y="1"/>
                    <a:pt x="31193" y="1"/>
                  </a:cubicBezTo>
                  <a:close/>
                  <a:moveTo>
                    <a:pt x="14" y="65213"/>
                  </a:moveTo>
                  <a:lnTo>
                    <a:pt x="14" y="65213"/>
                  </a:lnTo>
                  <a:cubicBezTo>
                    <a:pt x="10" y="65221"/>
                    <a:pt x="5" y="65230"/>
                    <a:pt x="1" y="65239"/>
                  </a:cubicBezTo>
                  <a:cubicBezTo>
                    <a:pt x="5" y="65230"/>
                    <a:pt x="10" y="65221"/>
                    <a:pt x="14" y="652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4" name="Google Shape;714;p15"/>
            <p:cNvSpPr/>
            <p:nvPr/>
          </p:nvSpPr>
          <p:spPr>
            <a:xfrm rot="718822">
              <a:off x="8025575" y="2445523"/>
              <a:ext cx="854321" cy="1538669"/>
            </a:xfrm>
            <a:custGeom>
              <a:avLst/>
              <a:gdLst/>
              <a:ahLst/>
              <a:cxnLst/>
              <a:rect l="l" t="t" r="r" b="b"/>
              <a:pathLst>
                <a:path w="37003" h="66644" extrusionOk="0">
                  <a:moveTo>
                    <a:pt x="29021" y="0"/>
                  </a:moveTo>
                  <a:cubicBezTo>
                    <a:pt x="27307" y="0"/>
                    <a:pt x="25551" y="457"/>
                    <a:pt x="24053" y="1281"/>
                  </a:cubicBezTo>
                  <a:cubicBezTo>
                    <a:pt x="20745" y="3128"/>
                    <a:pt x="18489" y="6333"/>
                    <a:pt x="16514" y="9538"/>
                  </a:cubicBezTo>
                  <a:lnTo>
                    <a:pt x="16514" y="9513"/>
                  </a:lnTo>
                  <a:cubicBezTo>
                    <a:pt x="11232" y="18154"/>
                    <a:pt x="7591" y="27616"/>
                    <a:pt x="5129" y="37411"/>
                  </a:cubicBezTo>
                  <a:cubicBezTo>
                    <a:pt x="4257" y="40796"/>
                    <a:pt x="3360" y="43284"/>
                    <a:pt x="2308" y="46617"/>
                  </a:cubicBezTo>
                  <a:cubicBezTo>
                    <a:pt x="1" y="53874"/>
                    <a:pt x="1693" y="63669"/>
                    <a:pt x="411" y="66644"/>
                  </a:cubicBezTo>
                  <a:lnTo>
                    <a:pt x="411" y="66644"/>
                  </a:lnTo>
                  <a:cubicBezTo>
                    <a:pt x="7257" y="50951"/>
                    <a:pt x="19437" y="33052"/>
                    <a:pt x="30335" y="19846"/>
                  </a:cubicBezTo>
                  <a:cubicBezTo>
                    <a:pt x="32464" y="17257"/>
                    <a:pt x="34695" y="14692"/>
                    <a:pt x="35849" y="11564"/>
                  </a:cubicBezTo>
                  <a:cubicBezTo>
                    <a:pt x="37002" y="8436"/>
                    <a:pt x="36823" y="4564"/>
                    <a:pt x="34515" y="2153"/>
                  </a:cubicBezTo>
                  <a:cubicBezTo>
                    <a:pt x="33098" y="666"/>
                    <a:pt x="31091" y="0"/>
                    <a:pt x="290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5" name="Google Shape;715;p15"/>
            <p:cNvSpPr/>
            <p:nvPr/>
          </p:nvSpPr>
          <p:spPr>
            <a:xfrm rot="718822">
              <a:off x="8557141" y="2511476"/>
              <a:ext cx="353037" cy="279917"/>
            </a:xfrm>
            <a:custGeom>
              <a:avLst/>
              <a:gdLst/>
              <a:ahLst/>
              <a:cxnLst/>
              <a:rect l="l" t="t" r="r" b="b"/>
              <a:pathLst>
                <a:path w="15291" h="12124" extrusionOk="0">
                  <a:moveTo>
                    <a:pt x="8935" y="0"/>
                  </a:moveTo>
                  <a:cubicBezTo>
                    <a:pt x="8915" y="0"/>
                    <a:pt x="8895" y="3"/>
                    <a:pt x="8873" y="9"/>
                  </a:cubicBezTo>
                  <a:cubicBezTo>
                    <a:pt x="8745" y="35"/>
                    <a:pt x="8642" y="265"/>
                    <a:pt x="8770" y="368"/>
                  </a:cubicBezTo>
                  <a:cubicBezTo>
                    <a:pt x="8796" y="368"/>
                    <a:pt x="8822" y="368"/>
                    <a:pt x="8847" y="394"/>
                  </a:cubicBezTo>
                  <a:cubicBezTo>
                    <a:pt x="8950" y="394"/>
                    <a:pt x="9053" y="368"/>
                    <a:pt x="9104" y="265"/>
                  </a:cubicBezTo>
                  <a:cubicBezTo>
                    <a:pt x="9172" y="153"/>
                    <a:pt x="9080" y="0"/>
                    <a:pt x="8935" y="0"/>
                  </a:cubicBezTo>
                  <a:close/>
                  <a:moveTo>
                    <a:pt x="11916" y="1183"/>
                  </a:moveTo>
                  <a:cubicBezTo>
                    <a:pt x="11893" y="1183"/>
                    <a:pt x="11871" y="1185"/>
                    <a:pt x="11848" y="1189"/>
                  </a:cubicBezTo>
                  <a:cubicBezTo>
                    <a:pt x="11565" y="1240"/>
                    <a:pt x="11360" y="1753"/>
                    <a:pt x="11642" y="1932"/>
                  </a:cubicBezTo>
                  <a:cubicBezTo>
                    <a:pt x="11694" y="1958"/>
                    <a:pt x="11745" y="1983"/>
                    <a:pt x="11796" y="2009"/>
                  </a:cubicBezTo>
                  <a:cubicBezTo>
                    <a:pt x="11822" y="2012"/>
                    <a:pt x="11848" y="2014"/>
                    <a:pt x="11873" y="2014"/>
                  </a:cubicBezTo>
                  <a:cubicBezTo>
                    <a:pt x="12051" y="2014"/>
                    <a:pt x="12219" y="1935"/>
                    <a:pt x="12309" y="1778"/>
                  </a:cubicBezTo>
                  <a:cubicBezTo>
                    <a:pt x="12452" y="1492"/>
                    <a:pt x="12218" y="1183"/>
                    <a:pt x="11916" y="1183"/>
                  </a:cubicBezTo>
                  <a:close/>
                  <a:moveTo>
                    <a:pt x="6093" y="1486"/>
                  </a:moveTo>
                  <a:cubicBezTo>
                    <a:pt x="5938" y="1486"/>
                    <a:pt x="5786" y="1562"/>
                    <a:pt x="5745" y="1727"/>
                  </a:cubicBezTo>
                  <a:cubicBezTo>
                    <a:pt x="5745" y="1778"/>
                    <a:pt x="5745" y="1804"/>
                    <a:pt x="5745" y="1855"/>
                  </a:cubicBezTo>
                  <a:cubicBezTo>
                    <a:pt x="5770" y="2035"/>
                    <a:pt x="5924" y="2189"/>
                    <a:pt x="6104" y="2214"/>
                  </a:cubicBezTo>
                  <a:cubicBezTo>
                    <a:pt x="6114" y="2215"/>
                    <a:pt x="6124" y="2216"/>
                    <a:pt x="6134" y="2216"/>
                  </a:cubicBezTo>
                  <a:cubicBezTo>
                    <a:pt x="6400" y="2216"/>
                    <a:pt x="6585" y="1897"/>
                    <a:pt x="6437" y="1650"/>
                  </a:cubicBezTo>
                  <a:cubicBezTo>
                    <a:pt x="6366" y="1543"/>
                    <a:pt x="6228" y="1486"/>
                    <a:pt x="6093" y="1486"/>
                  </a:cubicBezTo>
                  <a:close/>
                  <a:moveTo>
                    <a:pt x="9380" y="1591"/>
                  </a:moveTo>
                  <a:cubicBezTo>
                    <a:pt x="9348" y="1591"/>
                    <a:pt x="9316" y="1593"/>
                    <a:pt x="9283" y="1599"/>
                  </a:cubicBezTo>
                  <a:cubicBezTo>
                    <a:pt x="8847" y="1676"/>
                    <a:pt x="8565" y="2394"/>
                    <a:pt x="8976" y="2676"/>
                  </a:cubicBezTo>
                  <a:cubicBezTo>
                    <a:pt x="9027" y="2701"/>
                    <a:pt x="9104" y="2753"/>
                    <a:pt x="9181" y="2753"/>
                  </a:cubicBezTo>
                  <a:cubicBezTo>
                    <a:pt x="9222" y="2760"/>
                    <a:pt x="9265" y="2764"/>
                    <a:pt x="9307" y="2764"/>
                  </a:cubicBezTo>
                  <a:cubicBezTo>
                    <a:pt x="9550" y="2764"/>
                    <a:pt x="9793" y="2642"/>
                    <a:pt x="9924" y="2445"/>
                  </a:cubicBezTo>
                  <a:cubicBezTo>
                    <a:pt x="10115" y="2040"/>
                    <a:pt x="9796" y="1591"/>
                    <a:pt x="9380" y="1591"/>
                  </a:cubicBezTo>
                  <a:close/>
                  <a:moveTo>
                    <a:pt x="4129" y="3189"/>
                  </a:moveTo>
                  <a:cubicBezTo>
                    <a:pt x="4052" y="3214"/>
                    <a:pt x="4001" y="3343"/>
                    <a:pt x="4078" y="3394"/>
                  </a:cubicBezTo>
                  <a:lnTo>
                    <a:pt x="4078" y="3419"/>
                  </a:lnTo>
                  <a:lnTo>
                    <a:pt x="4104" y="3419"/>
                  </a:lnTo>
                  <a:cubicBezTo>
                    <a:pt x="4155" y="3419"/>
                    <a:pt x="4232" y="3394"/>
                    <a:pt x="4257" y="3343"/>
                  </a:cubicBezTo>
                  <a:cubicBezTo>
                    <a:pt x="4283" y="3266"/>
                    <a:pt x="4206" y="3189"/>
                    <a:pt x="4129" y="3189"/>
                  </a:cubicBezTo>
                  <a:close/>
                  <a:moveTo>
                    <a:pt x="14587" y="2354"/>
                  </a:moveTo>
                  <a:cubicBezTo>
                    <a:pt x="14547" y="2354"/>
                    <a:pt x="14505" y="2359"/>
                    <a:pt x="14463" y="2368"/>
                  </a:cubicBezTo>
                  <a:cubicBezTo>
                    <a:pt x="14027" y="2445"/>
                    <a:pt x="13745" y="3137"/>
                    <a:pt x="14155" y="3419"/>
                  </a:cubicBezTo>
                  <a:lnTo>
                    <a:pt x="14130" y="3419"/>
                  </a:lnTo>
                  <a:cubicBezTo>
                    <a:pt x="14207" y="3471"/>
                    <a:pt x="14284" y="3496"/>
                    <a:pt x="14360" y="3496"/>
                  </a:cubicBezTo>
                  <a:cubicBezTo>
                    <a:pt x="14415" y="3511"/>
                    <a:pt x="14471" y="3519"/>
                    <a:pt x="14527" y="3519"/>
                  </a:cubicBezTo>
                  <a:cubicBezTo>
                    <a:pt x="14756" y="3519"/>
                    <a:pt x="14980" y="3395"/>
                    <a:pt x="15104" y="3189"/>
                  </a:cubicBezTo>
                  <a:cubicBezTo>
                    <a:pt x="15290" y="2793"/>
                    <a:pt x="14990" y="2354"/>
                    <a:pt x="14587" y="2354"/>
                  </a:cubicBezTo>
                  <a:close/>
                  <a:moveTo>
                    <a:pt x="12388" y="3205"/>
                  </a:moveTo>
                  <a:cubicBezTo>
                    <a:pt x="12371" y="3205"/>
                    <a:pt x="12353" y="3208"/>
                    <a:pt x="12335" y="3214"/>
                  </a:cubicBezTo>
                  <a:cubicBezTo>
                    <a:pt x="12181" y="3240"/>
                    <a:pt x="12078" y="3471"/>
                    <a:pt x="12232" y="3573"/>
                  </a:cubicBezTo>
                  <a:cubicBezTo>
                    <a:pt x="12258" y="3573"/>
                    <a:pt x="12283" y="3599"/>
                    <a:pt x="12309" y="3599"/>
                  </a:cubicBezTo>
                  <a:cubicBezTo>
                    <a:pt x="12323" y="3604"/>
                    <a:pt x="12337" y="3606"/>
                    <a:pt x="12352" y="3606"/>
                  </a:cubicBezTo>
                  <a:cubicBezTo>
                    <a:pt x="12421" y="3606"/>
                    <a:pt x="12498" y="3560"/>
                    <a:pt x="12540" y="3496"/>
                  </a:cubicBezTo>
                  <a:cubicBezTo>
                    <a:pt x="12608" y="3361"/>
                    <a:pt x="12516" y="3205"/>
                    <a:pt x="12388" y="3205"/>
                  </a:cubicBezTo>
                  <a:close/>
                  <a:moveTo>
                    <a:pt x="7478" y="3842"/>
                  </a:moveTo>
                  <a:cubicBezTo>
                    <a:pt x="7323" y="3842"/>
                    <a:pt x="7170" y="3912"/>
                    <a:pt x="7129" y="4061"/>
                  </a:cubicBezTo>
                  <a:lnTo>
                    <a:pt x="7155" y="4061"/>
                  </a:lnTo>
                  <a:cubicBezTo>
                    <a:pt x="7155" y="4112"/>
                    <a:pt x="7155" y="4163"/>
                    <a:pt x="7155" y="4214"/>
                  </a:cubicBezTo>
                  <a:cubicBezTo>
                    <a:pt x="7181" y="4394"/>
                    <a:pt x="7334" y="4522"/>
                    <a:pt x="7514" y="4573"/>
                  </a:cubicBezTo>
                  <a:cubicBezTo>
                    <a:pt x="7796" y="4573"/>
                    <a:pt x="7976" y="4240"/>
                    <a:pt x="7822" y="4009"/>
                  </a:cubicBezTo>
                  <a:cubicBezTo>
                    <a:pt x="7761" y="3900"/>
                    <a:pt x="7619" y="3842"/>
                    <a:pt x="7478" y="3842"/>
                  </a:cubicBezTo>
                  <a:close/>
                  <a:moveTo>
                    <a:pt x="3853" y="5099"/>
                  </a:moveTo>
                  <a:cubicBezTo>
                    <a:pt x="3701" y="5099"/>
                    <a:pt x="3554" y="5169"/>
                    <a:pt x="3514" y="5317"/>
                  </a:cubicBezTo>
                  <a:cubicBezTo>
                    <a:pt x="3514" y="5368"/>
                    <a:pt x="3514" y="5420"/>
                    <a:pt x="3514" y="5471"/>
                  </a:cubicBezTo>
                  <a:cubicBezTo>
                    <a:pt x="3539" y="5650"/>
                    <a:pt x="3693" y="5804"/>
                    <a:pt x="3873" y="5830"/>
                  </a:cubicBezTo>
                  <a:cubicBezTo>
                    <a:pt x="4155" y="5830"/>
                    <a:pt x="4360" y="5522"/>
                    <a:pt x="4206" y="5266"/>
                  </a:cubicBezTo>
                  <a:cubicBezTo>
                    <a:pt x="4133" y="5156"/>
                    <a:pt x="3991" y="5099"/>
                    <a:pt x="3853" y="5099"/>
                  </a:cubicBezTo>
                  <a:close/>
                  <a:moveTo>
                    <a:pt x="7382" y="5816"/>
                  </a:moveTo>
                  <a:cubicBezTo>
                    <a:pt x="7341" y="5816"/>
                    <a:pt x="7300" y="5820"/>
                    <a:pt x="7258" y="5830"/>
                  </a:cubicBezTo>
                  <a:cubicBezTo>
                    <a:pt x="6822" y="5907"/>
                    <a:pt x="6540" y="6625"/>
                    <a:pt x="6924" y="6907"/>
                  </a:cubicBezTo>
                  <a:lnTo>
                    <a:pt x="6950" y="6907"/>
                  </a:lnTo>
                  <a:cubicBezTo>
                    <a:pt x="7001" y="6932"/>
                    <a:pt x="7078" y="6958"/>
                    <a:pt x="7155" y="6984"/>
                  </a:cubicBezTo>
                  <a:cubicBezTo>
                    <a:pt x="7196" y="6991"/>
                    <a:pt x="7238" y="6995"/>
                    <a:pt x="7280" y="6995"/>
                  </a:cubicBezTo>
                  <a:cubicBezTo>
                    <a:pt x="7524" y="6995"/>
                    <a:pt x="7767" y="6869"/>
                    <a:pt x="7899" y="6650"/>
                  </a:cubicBezTo>
                  <a:cubicBezTo>
                    <a:pt x="8085" y="6254"/>
                    <a:pt x="7785" y="5816"/>
                    <a:pt x="7382" y="5816"/>
                  </a:cubicBezTo>
                  <a:close/>
                  <a:moveTo>
                    <a:pt x="1704" y="7231"/>
                  </a:moveTo>
                  <a:cubicBezTo>
                    <a:pt x="1684" y="7231"/>
                    <a:pt x="1663" y="7234"/>
                    <a:pt x="1642" y="7240"/>
                  </a:cubicBezTo>
                  <a:cubicBezTo>
                    <a:pt x="1514" y="7266"/>
                    <a:pt x="1411" y="7497"/>
                    <a:pt x="1539" y="7599"/>
                  </a:cubicBezTo>
                  <a:cubicBezTo>
                    <a:pt x="1565" y="7599"/>
                    <a:pt x="1591" y="7625"/>
                    <a:pt x="1616" y="7625"/>
                  </a:cubicBezTo>
                  <a:cubicBezTo>
                    <a:pt x="1634" y="7629"/>
                    <a:pt x="1653" y="7631"/>
                    <a:pt x="1670" y="7631"/>
                  </a:cubicBezTo>
                  <a:cubicBezTo>
                    <a:pt x="1754" y="7631"/>
                    <a:pt x="1830" y="7586"/>
                    <a:pt x="1873" y="7522"/>
                  </a:cubicBezTo>
                  <a:cubicBezTo>
                    <a:pt x="1940" y="7387"/>
                    <a:pt x="1849" y="7231"/>
                    <a:pt x="1704" y="7231"/>
                  </a:cubicBezTo>
                  <a:close/>
                  <a:moveTo>
                    <a:pt x="5899" y="8599"/>
                  </a:moveTo>
                  <a:cubicBezTo>
                    <a:pt x="5822" y="8599"/>
                    <a:pt x="5770" y="8753"/>
                    <a:pt x="5847" y="8804"/>
                  </a:cubicBezTo>
                  <a:cubicBezTo>
                    <a:pt x="5847" y="8804"/>
                    <a:pt x="5873" y="8804"/>
                    <a:pt x="5873" y="8830"/>
                  </a:cubicBezTo>
                  <a:cubicBezTo>
                    <a:pt x="5924" y="8830"/>
                    <a:pt x="6001" y="8804"/>
                    <a:pt x="6027" y="8753"/>
                  </a:cubicBezTo>
                  <a:cubicBezTo>
                    <a:pt x="6052" y="8676"/>
                    <a:pt x="5975" y="8599"/>
                    <a:pt x="5899" y="8599"/>
                  </a:cubicBezTo>
                  <a:close/>
                  <a:moveTo>
                    <a:pt x="3453" y="8132"/>
                  </a:moveTo>
                  <a:cubicBezTo>
                    <a:pt x="3431" y="8132"/>
                    <a:pt x="3408" y="8134"/>
                    <a:pt x="3386" y="8138"/>
                  </a:cubicBezTo>
                  <a:cubicBezTo>
                    <a:pt x="3103" y="8189"/>
                    <a:pt x="2924" y="8651"/>
                    <a:pt x="3206" y="8830"/>
                  </a:cubicBezTo>
                  <a:cubicBezTo>
                    <a:pt x="3232" y="8856"/>
                    <a:pt x="3283" y="8856"/>
                    <a:pt x="3334" y="8881"/>
                  </a:cubicBezTo>
                  <a:cubicBezTo>
                    <a:pt x="3357" y="8885"/>
                    <a:pt x="3380" y="8886"/>
                    <a:pt x="3403" y="8886"/>
                  </a:cubicBezTo>
                  <a:cubicBezTo>
                    <a:pt x="3558" y="8886"/>
                    <a:pt x="3706" y="8810"/>
                    <a:pt x="3796" y="8676"/>
                  </a:cubicBezTo>
                  <a:cubicBezTo>
                    <a:pt x="3915" y="8415"/>
                    <a:pt x="3726" y="8132"/>
                    <a:pt x="3453" y="8132"/>
                  </a:cubicBezTo>
                  <a:close/>
                  <a:moveTo>
                    <a:pt x="7730" y="8742"/>
                  </a:moveTo>
                  <a:cubicBezTo>
                    <a:pt x="7579" y="8742"/>
                    <a:pt x="7427" y="8819"/>
                    <a:pt x="7386" y="8984"/>
                  </a:cubicBezTo>
                  <a:cubicBezTo>
                    <a:pt x="7386" y="9010"/>
                    <a:pt x="7386" y="9061"/>
                    <a:pt x="7386" y="9112"/>
                  </a:cubicBezTo>
                  <a:cubicBezTo>
                    <a:pt x="7437" y="9292"/>
                    <a:pt x="7565" y="9445"/>
                    <a:pt x="7745" y="9471"/>
                  </a:cubicBezTo>
                  <a:cubicBezTo>
                    <a:pt x="8027" y="9471"/>
                    <a:pt x="8232" y="9163"/>
                    <a:pt x="8052" y="8907"/>
                  </a:cubicBezTo>
                  <a:cubicBezTo>
                    <a:pt x="7993" y="8800"/>
                    <a:pt x="7862" y="8742"/>
                    <a:pt x="7730" y="8742"/>
                  </a:cubicBezTo>
                  <a:close/>
                  <a:moveTo>
                    <a:pt x="4824" y="10739"/>
                  </a:moveTo>
                  <a:cubicBezTo>
                    <a:pt x="4782" y="10739"/>
                    <a:pt x="4738" y="10744"/>
                    <a:pt x="4693" y="10753"/>
                  </a:cubicBezTo>
                  <a:cubicBezTo>
                    <a:pt x="4257" y="10830"/>
                    <a:pt x="4001" y="11522"/>
                    <a:pt x="4411" y="11805"/>
                  </a:cubicBezTo>
                  <a:lnTo>
                    <a:pt x="4386" y="11805"/>
                  </a:lnTo>
                  <a:cubicBezTo>
                    <a:pt x="4463" y="11856"/>
                    <a:pt x="4539" y="11881"/>
                    <a:pt x="4616" y="11907"/>
                  </a:cubicBezTo>
                  <a:cubicBezTo>
                    <a:pt x="4658" y="11915"/>
                    <a:pt x="4699" y="11918"/>
                    <a:pt x="4739" y="11918"/>
                  </a:cubicBezTo>
                  <a:cubicBezTo>
                    <a:pt x="4978" y="11918"/>
                    <a:pt x="5203" y="11793"/>
                    <a:pt x="5334" y="11574"/>
                  </a:cubicBezTo>
                  <a:cubicBezTo>
                    <a:pt x="5544" y="11178"/>
                    <a:pt x="5246" y="10739"/>
                    <a:pt x="4824" y="10739"/>
                  </a:cubicBezTo>
                  <a:close/>
                  <a:moveTo>
                    <a:pt x="816" y="10950"/>
                  </a:moveTo>
                  <a:cubicBezTo>
                    <a:pt x="784" y="10950"/>
                    <a:pt x="751" y="10953"/>
                    <a:pt x="719" y="10958"/>
                  </a:cubicBezTo>
                  <a:cubicBezTo>
                    <a:pt x="283" y="11035"/>
                    <a:pt x="1" y="11753"/>
                    <a:pt x="411" y="12035"/>
                  </a:cubicBezTo>
                  <a:cubicBezTo>
                    <a:pt x="462" y="12061"/>
                    <a:pt x="539" y="12087"/>
                    <a:pt x="616" y="12112"/>
                  </a:cubicBezTo>
                  <a:cubicBezTo>
                    <a:pt x="658" y="12120"/>
                    <a:pt x="700" y="12123"/>
                    <a:pt x="742" y="12123"/>
                  </a:cubicBezTo>
                  <a:cubicBezTo>
                    <a:pt x="986" y="12123"/>
                    <a:pt x="1229" y="12001"/>
                    <a:pt x="1360" y="11805"/>
                  </a:cubicBezTo>
                  <a:cubicBezTo>
                    <a:pt x="1550" y="11400"/>
                    <a:pt x="1232" y="10950"/>
                    <a:pt x="816" y="1095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6" name="Google Shape;716;p15"/>
            <p:cNvSpPr/>
            <p:nvPr/>
          </p:nvSpPr>
          <p:spPr>
            <a:xfrm rot="718822">
              <a:off x="8018037" y="2549860"/>
              <a:ext cx="697670" cy="1395916"/>
            </a:xfrm>
            <a:custGeom>
              <a:avLst/>
              <a:gdLst/>
              <a:ahLst/>
              <a:cxnLst/>
              <a:rect l="l" t="t" r="r" b="b"/>
              <a:pathLst>
                <a:path w="30218" h="60461" extrusionOk="0">
                  <a:moveTo>
                    <a:pt x="29718" y="1"/>
                  </a:moveTo>
                  <a:cubicBezTo>
                    <a:pt x="29628" y="1"/>
                    <a:pt x="29537" y="37"/>
                    <a:pt x="29464" y="124"/>
                  </a:cubicBezTo>
                  <a:cubicBezTo>
                    <a:pt x="15053" y="18330"/>
                    <a:pt x="4052" y="40716"/>
                    <a:pt x="52" y="60025"/>
                  </a:cubicBezTo>
                  <a:cubicBezTo>
                    <a:pt x="1" y="60230"/>
                    <a:pt x="129" y="60409"/>
                    <a:pt x="334" y="60461"/>
                  </a:cubicBezTo>
                  <a:lnTo>
                    <a:pt x="411" y="60461"/>
                  </a:lnTo>
                  <a:cubicBezTo>
                    <a:pt x="565" y="60461"/>
                    <a:pt x="719" y="60333"/>
                    <a:pt x="744" y="60179"/>
                  </a:cubicBezTo>
                  <a:cubicBezTo>
                    <a:pt x="4745" y="40947"/>
                    <a:pt x="15668" y="18689"/>
                    <a:pt x="30028" y="560"/>
                  </a:cubicBezTo>
                  <a:cubicBezTo>
                    <a:pt x="30218" y="294"/>
                    <a:pt x="29972" y="1"/>
                    <a:pt x="297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17" name="Google Shape;717;p15"/>
          <p:cNvGrpSpPr/>
          <p:nvPr/>
        </p:nvGrpSpPr>
        <p:grpSpPr>
          <a:xfrm>
            <a:off x="-757978" y="5229591"/>
            <a:ext cx="2414404" cy="2495444"/>
            <a:chOff x="334100" y="971800"/>
            <a:chExt cx="1810984" cy="1871771"/>
          </a:xfrm>
        </p:grpSpPr>
        <p:sp>
          <p:nvSpPr>
            <p:cNvPr id="718" name="Google Shape;718;p15"/>
            <p:cNvSpPr/>
            <p:nvPr/>
          </p:nvSpPr>
          <p:spPr>
            <a:xfrm>
              <a:off x="341909" y="971800"/>
              <a:ext cx="1803175" cy="1871771"/>
            </a:xfrm>
            <a:custGeom>
              <a:avLst/>
              <a:gdLst/>
              <a:ahLst/>
              <a:cxnLst/>
              <a:rect l="l" t="t" r="r" b="b"/>
              <a:pathLst>
                <a:path w="88903" h="92285" extrusionOk="0">
                  <a:moveTo>
                    <a:pt x="44583" y="1"/>
                  </a:moveTo>
                  <a:cubicBezTo>
                    <a:pt x="44328" y="1"/>
                    <a:pt x="44071" y="83"/>
                    <a:pt x="43849" y="252"/>
                  </a:cubicBezTo>
                  <a:lnTo>
                    <a:pt x="0" y="33408"/>
                  </a:lnTo>
                  <a:lnTo>
                    <a:pt x="43131" y="91437"/>
                  </a:lnTo>
                  <a:cubicBezTo>
                    <a:pt x="43514" y="91989"/>
                    <a:pt x="44136" y="92284"/>
                    <a:pt x="44766" y="92284"/>
                  </a:cubicBezTo>
                  <a:cubicBezTo>
                    <a:pt x="45190" y="92284"/>
                    <a:pt x="45617" y="92151"/>
                    <a:pt x="45977" y="91873"/>
                  </a:cubicBezTo>
                  <a:lnTo>
                    <a:pt x="88261" y="59204"/>
                  </a:lnTo>
                  <a:cubicBezTo>
                    <a:pt x="88800" y="58794"/>
                    <a:pt x="88903" y="58050"/>
                    <a:pt x="88492" y="57512"/>
                  </a:cubicBezTo>
                  <a:lnTo>
                    <a:pt x="45541" y="483"/>
                  </a:lnTo>
                  <a:cubicBezTo>
                    <a:pt x="45300" y="167"/>
                    <a:pt x="44944" y="1"/>
                    <a:pt x="445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9" name="Google Shape;719;p15"/>
            <p:cNvSpPr/>
            <p:nvPr/>
          </p:nvSpPr>
          <p:spPr>
            <a:xfrm>
              <a:off x="336189" y="976911"/>
              <a:ext cx="1795894" cy="1820273"/>
            </a:xfrm>
            <a:custGeom>
              <a:avLst/>
              <a:gdLst/>
              <a:ahLst/>
              <a:cxnLst/>
              <a:rect l="l" t="t" r="r" b="b"/>
              <a:pathLst>
                <a:path w="88544" h="89746" extrusionOk="0">
                  <a:moveTo>
                    <a:pt x="44131" y="0"/>
                  </a:moveTo>
                  <a:lnTo>
                    <a:pt x="0" y="33258"/>
                  </a:lnTo>
                  <a:lnTo>
                    <a:pt x="46208" y="89415"/>
                  </a:lnTo>
                  <a:cubicBezTo>
                    <a:pt x="46378" y="89632"/>
                    <a:pt x="46632" y="89746"/>
                    <a:pt x="46886" y="89746"/>
                  </a:cubicBezTo>
                  <a:cubicBezTo>
                    <a:pt x="47053" y="89746"/>
                    <a:pt x="47219" y="89697"/>
                    <a:pt x="47362" y="89595"/>
                  </a:cubicBezTo>
                  <a:lnTo>
                    <a:pt x="88543" y="58952"/>
                  </a:lnTo>
                  <a:lnTo>
                    <a:pt x="4413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720" name="Google Shape;720;p15"/>
            <p:cNvGrpSpPr/>
            <p:nvPr/>
          </p:nvGrpSpPr>
          <p:grpSpPr>
            <a:xfrm>
              <a:off x="1214129" y="978980"/>
              <a:ext cx="913828" cy="1211839"/>
              <a:chOff x="1214129" y="978980"/>
              <a:chExt cx="913828" cy="1211839"/>
            </a:xfrm>
          </p:grpSpPr>
          <p:sp>
            <p:nvSpPr>
              <p:cNvPr id="721" name="Google Shape;721;p15"/>
              <p:cNvSpPr/>
              <p:nvPr/>
            </p:nvSpPr>
            <p:spPr>
              <a:xfrm>
                <a:off x="1222973" y="978980"/>
                <a:ext cx="904985" cy="1199365"/>
              </a:xfrm>
              <a:custGeom>
                <a:avLst/>
                <a:gdLst/>
                <a:ahLst/>
                <a:cxnLst/>
                <a:rect l="l" t="t" r="r" b="b"/>
                <a:pathLst>
                  <a:path w="44619" h="59133" extrusionOk="0">
                    <a:moveTo>
                      <a:pt x="206" y="1"/>
                    </a:moveTo>
                    <a:lnTo>
                      <a:pt x="1" y="129"/>
                    </a:lnTo>
                    <a:lnTo>
                      <a:pt x="44439" y="59132"/>
                    </a:lnTo>
                    <a:lnTo>
                      <a:pt x="44618" y="58978"/>
                    </a:lnTo>
                    <a:lnTo>
                      <a:pt x="20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22" name="Google Shape;722;p15"/>
              <p:cNvSpPr/>
              <p:nvPr/>
            </p:nvSpPr>
            <p:spPr>
              <a:xfrm>
                <a:off x="1214129" y="991475"/>
                <a:ext cx="904985" cy="1199345"/>
              </a:xfrm>
              <a:custGeom>
                <a:avLst/>
                <a:gdLst/>
                <a:ahLst/>
                <a:cxnLst/>
                <a:rect l="l" t="t" r="r" b="b"/>
                <a:pathLst>
                  <a:path w="44619" h="59132" extrusionOk="0">
                    <a:moveTo>
                      <a:pt x="206" y="0"/>
                    </a:moveTo>
                    <a:lnTo>
                      <a:pt x="1" y="154"/>
                    </a:lnTo>
                    <a:lnTo>
                      <a:pt x="44439" y="59132"/>
                    </a:lnTo>
                    <a:lnTo>
                      <a:pt x="44618" y="59003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723" name="Google Shape;723;p15"/>
            <p:cNvSpPr/>
            <p:nvPr/>
          </p:nvSpPr>
          <p:spPr>
            <a:xfrm>
              <a:off x="334100" y="1004578"/>
              <a:ext cx="1741293" cy="1810882"/>
            </a:xfrm>
            <a:custGeom>
              <a:avLst/>
              <a:gdLst/>
              <a:ahLst/>
              <a:cxnLst/>
              <a:rect l="l" t="t" r="r" b="b"/>
              <a:pathLst>
                <a:path w="85852" h="89283" extrusionOk="0">
                  <a:moveTo>
                    <a:pt x="42828" y="0"/>
                  </a:moveTo>
                  <a:cubicBezTo>
                    <a:pt x="42573" y="0"/>
                    <a:pt x="42317" y="82"/>
                    <a:pt x="42106" y="252"/>
                  </a:cubicBezTo>
                  <a:lnTo>
                    <a:pt x="1" y="31946"/>
                  </a:lnTo>
                  <a:lnTo>
                    <a:pt x="43131" y="89282"/>
                  </a:lnTo>
                  <a:lnTo>
                    <a:pt x="85210" y="57588"/>
                  </a:lnTo>
                  <a:cubicBezTo>
                    <a:pt x="85749" y="57178"/>
                    <a:pt x="85851" y="56409"/>
                    <a:pt x="85441" y="55870"/>
                  </a:cubicBezTo>
                  <a:lnTo>
                    <a:pt x="43798" y="482"/>
                  </a:lnTo>
                  <a:cubicBezTo>
                    <a:pt x="43557" y="166"/>
                    <a:pt x="43192" y="0"/>
                    <a:pt x="428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4" name="Google Shape;724;p15"/>
            <p:cNvSpPr/>
            <p:nvPr/>
          </p:nvSpPr>
          <p:spPr>
            <a:xfrm>
              <a:off x="373105" y="1605205"/>
              <a:ext cx="899265" cy="1180097"/>
            </a:xfrm>
            <a:custGeom>
              <a:avLst/>
              <a:gdLst/>
              <a:ahLst/>
              <a:cxnLst/>
              <a:rect l="l" t="t" r="r" b="b"/>
              <a:pathLst>
                <a:path w="44337" h="58183" extrusionOk="0">
                  <a:moveTo>
                    <a:pt x="1155" y="0"/>
                  </a:moveTo>
                  <a:lnTo>
                    <a:pt x="1" y="872"/>
                  </a:lnTo>
                  <a:lnTo>
                    <a:pt x="43157" y="58183"/>
                  </a:lnTo>
                  <a:lnTo>
                    <a:pt x="44337" y="57311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5" name="Google Shape;725;p15"/>
            <p:cNvSpPr/>
            <p:nvPr/>
          </p:nvSpPr>
          <p:spPr>
            <a:xfrm>
              <a:off x="762685" y="1424197"/>
              <a:ext cx="916931" cy="993396"/>
            </a:xfrm>
            <a:custGeom>
              <a:avLst/>
              <a:gdLst/>
              <a:ahLst/>
              <a:cxnLst/>
              <a:rect l="l" t="t" r="r" b="b"/>
              <a:pathLst>
                <a:path w="45208" h="48978" extrusionOk="0">
                  <a:moveTo>
                    <a:pt x="19206" y="1"/>
                  </a:moveTo>
                  <a:lnTo>
                    <a:pt x="0" y="14463"/>
                  </a:lnTo>
                  <a:lnTo>
                    <a:pt x="26001" y="48978"/>
                  </a:lnTo>
                  <a:lnTo>
                    <a:pt x="45208" y="34515"/>
                  </a:lnTo>
                  <a:lnTo>
                    <a:pt x="192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726" name="Google Shape;726;p15"/>
          <p:cNvSpPr txBox="1">
            <a:spLocks noGrp="1"/>
          </p:cNvSpPr>
          <p:nvPr>
            <p:ph type="title" hasCustomPrompt="1"/>
          </p:nvPr>
        </p:nvSpPr>
        <p:spPr>
          <a:xfrm>
            <a:off x="1416896" y="4128467"/>
            <a:ext cx="4080400" cy="63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44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27" name="Google Shape;727;p15"/>
          <p:cNvSpPr txBox="1">
            <a:spLocks noGrp="1"/>
          </p:cNvSpPr>
          <p:nvPr>
            <p:ph type="subTitle" idx="1"/>
          </p:nvPr>
        </p:nvSpPr>
        <p:spPr>
          <a:xfrm>
            <a:off x="1416896" y="4823339"/>
            <a:ext cx="4080400" cy="5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728" name="Google Shape;728;p15"/>
          <p:cNvSpPr txBox="1">
            <a:spLocks noGrp="1"/>
          </p:cNvSpPr>
          <p:nvPr>
            <p:ph type="title" idx="2" hasCustomPrompt="1"/>
          </p:nvPr>
        </p:nvSpPr>
        <p:spPr>
          <a:xfrm>
            <a:off x="6694800" y="4128467"/>
            <a:ext cx="4080400" cy="63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44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29" name="Google Shape;729;p15"/>
          <p:cNvSpPr txBox="1">
            <a:spLocks noGrp="1"/>
          </p:cNvSpPr>
          <p:nvPr>
            <p:ph type="subTitle" idx="3"/>
          </p:nvPr>
        </p:nvSpPr>
        <p:spPr>
          <a:xfrm>
            <a:off x="6694600" y="4823335"/>
            <a:ext cx="4080400" cy="5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730" name="Google Shape;730;p15"/>
          <p:cNvSpPr txBox="1">
            <a:spLocks noGrp="1"/>
          </p:cNvSpPr>
          <p:nvPr>
            <p:ph type="title" idx="4" hasCustomPrompt="1"/>
          </p:nvPr>
        </p:nvSpPr>
        <p:spPr>
          <a:xfrm>
            <a:off x="4055796" y="1493867"/>
            <a:ext cx="4080400" cy="63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44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31" name="Google Shape;731;p15"/>
          <p:cNvSpPr txBox="1">
            <a:spLocks noGrp="1"/>
          </p:cNvSpPr>
          <p:nvPr>
            <p:ph type="subTitle" idx="5"/>
          </p:nvPr>
        </p:nvSpPr>
        <p:spPr>
          <a:xfrm>
            <a:off x="4055796" y="2188739"/>
            <a:ext cx="4080400" cy="5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grpSp>
        <p:nvGrpSpPr>
          <p:cNvPr id="732" name="Google Shape;732;p15"/>
          <p:cNvGrpSpPr/>
          <p:nvPr/>
        </p:nvGrpSpPr>
        <p:grpSpPr>
          <a:xfrm rot="5400000">
            <a:off x="9607207" y="5000558"/>
            <a:ext cx="3759328" cy="3698844"/>
            <a:chOff x="7235149" y="-718650"/>
            <a:chExt cx="3031064" cy="2982297"/>
          </a:xfrm>
        </p:grpSpPr>
        <p:grpSp>
          <p:nvGrpSpPr>
            <p:cNvPr id="733" name="Google Shape;733;p15"/>
            <p:cNvGrpSpPr/>
            <p:nvPr/>
          </p:nvGrpSpPr>
          <p:grpSpPr>
            <a:xfrm rot="-4962260" flipH="1">
              <a:off x="7958573" y="-653239"/>
              <a:ext cx="596905" cy="1865484"/>
              <a:chOff x="-1858600" y="2385325"/>
              <a:chExt cx="523125" cy="1635025"/>
            </a:xfrm>
          </p:grpSpPr>
          <p:sp>
            <p:nvSpPr>
              <p:cNvPr id="734" name="Google Shape;734;p15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35" name="Google Shape;735;p15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36" name="Google Shape;736;p15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37" name="Google Shape;737;p15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738" name="Google Shape;738;p15"/>
            <p:cNvGrpSpPr/>
            <p:nvPr/>
          </p:nvGrpSpPr>
          <p:grpSpPr>
            <a:xfrm rot="-4962260" flipH="1">
              <a:off x="7743302" y="-357136"/>
              <a:ext cx="1178407" cy="2061785"/>
              <a:chOff x="-1779100" y="2408800"/>
              <a:chExt cx="1032750" cy="1807075"/>
            </a:xfrm>
          </p:grpSpPr>
          <p:sp>
            <p:nvSpPr>
              <p:cNvPr id="739" name="Google Shape;739;p15"/>
              <p:cNvSpPr/>
              <p:nvPr/>
            </p:nvSpPr>
            <p:spPr>
              <a:xfrm>
                <a:off x="-1779100" y="2498825"/>
                <a:ext cx="1032750" cy="1717050"/>
              </a:xfrm>
              <a:custGeom>
                <a:avLst/>
                <a:gdLst/>
                <a:ahLst/>
                <a:cxnLst/>
                <a:rect l="l" t="t" r="r" b="b"/>
                <a:pathLst>
                  <a:path w="41310" h="68682" extrusionOk="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40" name="Google Shape;740;p15"/>
              <p:cNvSpPr/>
              <p:nvPr/>
            </p:nvSpPr>
            <p:spPr>
              <a:xfrm>
                <a:off x="-1776550" y="2408800"/>
                <a:ext cx="973150" cy="1753225"/>
              </a:xfrm>
              <a:custGeom>
                <a:avLst/>
                <a:gdLst/>
                <a:ahLst/>
                <a:cxnLst/>
                <a:rect l="l" t="t" r="r" b="b"/>
                <a:pathLst>
                  <a:path w="38926" h="70129" extrusionOk="0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41" name="Google Shape;741;p15"/>
              <p:cNvSpPr/>
              <p:nvPr/>
            </p:nvSpPr>
            <p:spPr>
              <a:xfrm>
                <a:off x="-1311125" y="2430900"/>
                <a:ext cx="402150" cy="319125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2765" extrusionOk="0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42" name="Google Shape;742;p15"/>
              <p:cNvSpPr/>
              <p:nvPr/>
            </p:nvSpPr>
            <p:spPr>
              <a:xfrm>
                <a:off x="-1775275" y="2546100"/>
                <a:ext cx="795475" cy="1591550"/>
              </a:xfrm>
              <a:custGeom>
                <a:avLst/>
                <a:gdLst/>
                <a:ahLst/>
                <a:cxnLst/>
                <a:rect l="l" t="t" r="r" b="b"/>
                <a:pathLst>
                  <a:path w="31819" h="63662" extrusionOk="0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743" name="Google Shape;743;p15"/>
            <p:cNvGrpSpPr/>
            <p:nvPr/>
          </p:nvGrpSpPr>
          <p:grpSpPr>
            <a:xfrm rot="-3828478" flipH="1">
              <a:off x="7664496" y="-324322"/>
              <a:ext cx="2244432" cy="2193641"/>
              <a:chOff x="-623774" y="407959"/>
              <a:chExt cx="2317309" cy="2264556"/>
            </a:xfrm>
          </p:grpSpPr>
          <p:grpSp>
            <p:nvGrpSpPr>
              <p:cNvPr id="744" name="Google Shape;744;p15"/>
              <p:cNvGrpSpPr/>
              <p:nvPr/>
            </p:nvGrpSpPr>
            <p:grpSpPr>
              <a:xfrm rot="1413719">
                <a:off x="-360763" y="695549"/>
                <a:ext cx="1791287" cy="1689375"/>
                <a:chOff x="-2055400" y="3174000"/>
                <a:chExt cx="1520600" cy="1434200"/>
              </a:xfrm>
            </p:grpSpPr>
            <p:sp>
              <p:nvSpPr>
                <p:cNvPr id="745" name="Google Shape;745;p15"/>
                <p:cNvSpPr/>
                <p:nvPr/>
              </p:nvSpPr>
              <p:spPr>
                <a:xfrm>
                  <a:off x="-2007975" y="3215025"/>
                  <a:ext cx="147317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27" h="55727" extrusionOk="0">
                      <a:moveTo>
                        <a:pt x="49062" y="0"/>
                      </a:moveTo>
                      <a:cubicBezTo>
                        <a:pt x="48551" y="0"/>
                        <a:pt x="48041" y="36"/>
                        <a:pt x="47542" y="108"/>
                      </a:cubicBezTo>
                      <a:cubicBezTo>
                        <a:pt x="43618" y="698"/>
                        <a:pt x="40182" y="3005"/>
                        <a:pt x="37054" y="5441"/>
                      </a:cubicBezTo>
                      <a:cubicBezTo>
                        <a:pt x="28669" y="11980"/>
                        <a:pt x="21566" y="19955"/>
                        <a:pt x="15489" y="28674"/>
                      </a:cubicBezTo>
                      <a:cubicBezTo>
                        <a:pt x="13386" y="31725"/>
                        <a:pt x="11591" y="33828"/>
                        <a:pt x="9309" y="36725"/>
                      </a:cubicBezTo>
                      <a:cubicBezTo>
                        <a:pt x="4366" y="43026"/>
                        <a:pt x="2390" y="53266"/>
                        <a:pt x="9" y="55718"/>
                      </a:cubicBezTo>
                      <a:lnTo>
                        <a:pt x="9" y="55718"/>
                      </a:lnTo>
                      <a:cubicBezTo>
                        <a:pt x="12574" y="42822"/>
                        <a:pt x="31237" y="29697"/>
                        <a:pt x="46849" y="20724"/>
                      </a:cubicBezTo>
                      <a:cubicBezTo>
                        <a:pt x="49901" y="18981"/>
                        <a:pt x="53055" y="17237"/>
                        <a:pt x="55363" y="14596"/>
                      </a:cubicBezTo>
                      <a:cubicBezTo>
                        <a:pt x="57645" y="11955"/>
                        <a:pt x="58927" y="8083"/>
                        <a:pt x="57542" y="4852"/>
                      </a:cubicBezTo>
                      <a:cubicBezTo>
                        <a:pt x="56177" y="1674"/>
                        <a:pt x="52567" y="0"/>
                        <a:pt x="49062" y="0"/>
                      </a:cubicBezTo>
                      <a:close/>
                      <a:moveTo>
                        <a:pt x="9" y="55718"/>
                      </a:moveTo>
                      <a:lnTo>
                        <a:pt x="9" y="55718"/>
                      </a:lnTo>
                      <a:cubicBezTo>
                        <a:pt x="6" y="55720"/>
                        <a:pt x="4" y="55723"/>
                        <a:pt x="1" y="55726"/>
                      </a:cubicBezTo>
                      <a:cubicBezTo>
                        <a:pt x="4" y="55723"/>
                        <a:pt x="6" y="55720"/>
                        <a:pt x="9" y="5571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746" name="Google Shape;746;p15"/>
                <p:cNvSpPr/>
                <p:nvPr/>
              </p:nvSpPr>
              <p:spPr>
                <a:xfrm>
                  <a:off x="-2055400" y="3174000"/>
                  <a:ext cx="147252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01" h="55727" extrusionOk="0">
                      <a:moveTo>
                        <a:pt x="49036" y="0"/>
                      </a:moveTo>
                      <a:cubicBezTo>
                        <a:pt x="48525" y="0"/>
                        <a:pt x="48015" y="36"/>
                        <a:pt x="47516" y="108"/>
                      </a:cubicBezTo>
                      <a:cubicBezTo>
                        <a:pt x="43592" y="697"/>
                        <a:pt x="40156" y="3005"/>
                        <a:pt x="37028" y="5441"/>
                      </a:cubicBezTo>
                      <a:lnTo>
                        <a:pt x="37053" y="5441"/>
                      </a:lnTo>
                      <a:cubicBezTo>
                        <a:pt x="28643" y="11980"/>
                        <a:pt x="21540" y="19955"/>
                        <a:pt x="15488" y="28673"/>
                      </a:cubicBezTo>
                      <a:cubicBezTo>
                        <a:pt x="13386" y="31725"/>
                        <a:pt x="11565" y="33828"/>
                        <a:pt x="9283" y="36725"/>
                      </a:cubicBezTo>
                      <a:cubicBezTo>
                        <a:pt x="4334" y="43033"/>
                        <a:pt x="2359" y="53290"/>
                        <a:pt x="0" y="55726"/>
                      </a:cubicBezTo>
                      <a:cubicBezTo>
                        <a:pt x="12565" y="42828"/>
                        <a:pt x="31207" y="29699"/>
                        <a:pt x="46823" y="20724"/>
                      </a:cubicBezTo>
                      <a:cubicBezTo>
                        <a:pt x="49875" y="18981"/>
                        <a:pt x="53029" y="17237"/>
                        <a:pt x="55336" y="14596"/>
                      </a:cubicBezTo>
                      <a:cubicBezTo>
                        <a:pt x="57619" y="11955"/>
                        <a:pt x="58901" y="8083"/>
                        <a:pt x="57516" y="4852"/>
                      </a:cubicBezTo>
                      <a:cubicBezTo>
                        <a:pt x="56151" y="1674"/>
                        <a:pt x="52541" y="0"/>
                        <a:pt x="4903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747" name="Google Shape;747;p15"/>
                <p:cNvSpPr/>
                <p:nvPr/>
              </p:nvSpPr>
              <p:spPr>
                <a:xfrm>
                  <a:off x="-1083325" y="3219875"/>
                  <a:ext cx="461350" cy="20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54" h="8139" extrusionOk="0">
                      <a:moveTo>
                        <a:pt x="8731" y="282"/>
                      </a:moveTo>
                      <a:cubicBezTo>
                        <a:pt x="8661" y="282"/>
                        <a:pt x="8587" y="347"/>
                        <a:pt x="8607" y="427"/>
                      </a:cubicBezTo>
                      <a:cubicBezTo>
                        <a:pt x="8607" y="452"/>
                        <a:pt x="8633" y="452"/>
                        <a:pt x="8633" y="478"/>
                      </a:cubicBezTo>
                      <a:cubicBezTo>
                        <a:pt x="8669" y="496"/>
                        <a:pt x="8705" y="514"/>
                        <a:pt x="8741" y="514"/>
                      </a:cubicBezTo>
                      <a:cubicBezTo>
                        <a:pt x="8756" y="514"/>
                        <a:pt x="8771" y="511"/>
                        <a:pt x="8786" y="504"/>
                      </a:cubicBezTo>
                      <a:cubicBezTo>
                        <a:pt x="8889" y="452"/>
                        <a:pt x="8889" y="350"/>
                        <a:pt x="8786" y="298"/>
                      </a:cubicBezTo>
                      <a:cubicBezTo>
                        <a:pt x="8770" y="287"/>
                        <a:pt x="8750" y="282"/>
                        <a:pt x="8731" y="282"/>
                      </a:cubicBezTo>
                      <a:close/>
                      <a:moveTo>
                        <a:pt x="11359" y="1"/>
                      </a:moveTo>
                      <a:cubicBezTo>
                        <a:pt x="11294" y="1"/>
                        <a:pt x="11229" y="21"/>
                        <a:pt x="11171" y="68"/>
                      </a:cubicBezTo>
                      <a:cubicBezTo>
                        <a:pt x="11120" y="119"/>
                        <a:pt x="11094" y="145"/>
                        <a:pt x="11069" y="196"/>
                      </a:cubicBezTo>
                      <a:cubicBezTo>
                        <a:pt x="10992" y="375"/>
                        <a:pt x="11017" y="581"/>
                        <a:pt x="11145" y="709"/>
                      </a:cubicBezTo>
                      <a:cubicBezTo>
                        <a:pt x="11221" y="785"/>
                        <a:pt x="11314" y="819"/>
                        <a:pt x="11405" y="819"/>
                      </a:cubicBezTo>
                      <a:cubicBezTo>
                        <a:pt x="11590" y="819"/>
                        <a:pt x="11769" y="676"/>
                        <a:pt x="11787" y="452"/>
                      </a:cubicBezTo>
                      <a:cubicBezTo>
                        <a:pt x="11806" y="234"/>
                        <a:pt x="11581" y="1"/>
                        <a:pt x="11359" y="1"/>
                      </a:cubicBezTo>
                      <a:close/>
                      <a:moveTo>
                        <a:pt x="14759" y="611"/>
                      </a:moveTo>
                      <a:cubicBezTo>
                        <a:pt x="14635" y="611"/>
                        <a:pt x="14488" y="737"/>
                        <a:pt x="14530" y="863"/>
                      </a:cubicBezTo>
                      <a:cubicBezTo>
                        <a:pt x="14530" y="888"/>
                        <a:pt x="14556" y="914"/>
                        <a:pt x="14556" y="940"/>
                      </a:cubicBezTo>
                      <a:cubicBezTo>
                        <a:pt x="14606" y="989"/>
                        <a:pt x="14666" y="1017"/>
                        <a:pt x="14730" y="1017"/>
                      </a:cubicBezTo>
                      <a:cubicBezTo>
                        <a:pt x="14765" y="1017"/>
                        <a:pt x="14802" y="1009"/>
                        <a:pt x="14838" y="991"/>
                      </a:cubicBezTo>
                      <a:cubicBezTo>
                        <a:pt x="14992" y="914"/>
                        <a:pt x="14992" y="709"/>
                        <a:pt x="14838" y="632"/>
                      </a:cubicBezTo>
                      <a:cubicBezTo>
                        <a:pt x="14814" y="618"/>
                        <a:pt x="14787" y="611"/>
                        <a:pt x="14759" y="611"/>
                      </a:cubicBezTo>
                      <a:close/>
                      <a:moveTo>
                        <a:pt x="7128" y="1616"/>
                      </a:moveTo>
                      <a:cubicBezTo>
                        <a:pt x="7063" y="1616"/>
                        <a:pt x="6998" y="1637"/>
                        <a:pt x="6940" y="1683"/>
                      </a:cubicBezTo>
                      <a:cubicBezTo>
                        <a:pt x="6889" y="1709"/>
                        <a:pt x="6863" y="1760"/>
                        <a:pt x="6838" y="1811"/>
                      </a:cubicBezTo>
                      <a:cubicBezTo>
                        <a:pt x="6761" y="1965"/>
                        <a:pt x="6786" y="2170"/>
                        <a:pt x="6914" y="2324"/>
                      </a:cubicBezTo>
                      <a:cubicBezTo>
                        <a:pt x="6987" y="2389"/>
                        <a:pt x="7075" y="2418"/>
                        <a:pt x="7161" y="2418"/>
                      </a:cubicBezTo>
                      <a:cubicBezTo>
                        <a:pt x="7351" y="2418"/>
                        <a:pt x="7538" y="2279"/>
                        <a:pt x="7556" y="2068"/>
                      </a:cubicBezTo>
                      <a:cubicBezTo>
                        <a:pt x="7575" y="1850"/>
                        <a:pt x="7350" y="1616"/>
                        <a:pt x="7128" y="1616"/>
                      </a:cubicBezTo>
                      <a:close/>
                      <a:moveTo>
                        <a:pt x="4071" y="2071"/>
                      </a:moveTo>
                      <a:cubicBezTo>
                        <a:pt x="3935" y="2071"/>
                        <a:pt x="3797" y="2181"/>
                        <a:pt x="3837" y="2324"/>
                      </a:cubicBezTo>
                      <a:cubicBezTo>
                        <a:pt x="3863" y="2350"/>
                        <a:pt x="3863" y="2376"/>
                        <a:pt x="3889" y="2401"/>
                      </a:cubicBezTo>
                      <a:cubicBezTo>
                        <a:pt x="3938" y="2451"/>
                        <a:pt x="3999" y="2479"/>
                        <a:pt x="4063" y="2479"/>
                      </a:cubicBezTo>
                      <a:cubicBezTo>
                        <a:pt x="4098" y="2479"/>
                        <a:pt x="4134" y="2471"/>
                        <a:pt x="4171" y="2452"/>
                      </a:cubicBezTo>
                      <a:cubicBezTo>
                        <a:pt x="4325" y="2376"/>
                        <a:pt x="4325" y="2170"/>
                        <a:pt x="4171" y="2093"/>
                      </a:cubicBezTo>
                      <a:cubicBezTo>
                        <a:pt x="4140" y="2078"/>
                        <a:pt x="4105" y="2071"/>
                        <a:pt x="4071" y="2071"/>
                      </a:cubicBezTo>
                      <a:close/>
                      <a:moveTo>
                        <a:pt x="13880" y="2168"/>
                      </a:moveTo>
                      <a:cubicBezTo>
                        <a:pt x="13496" y="2168"/>
                        <a:pt x="13071" y="2519"/>
                        <a:pt x="13197" y="2940"/>
                      </a:cubicBezTo>
                      <a:lnTo>
                        <a:pt x="13171" y="2914"/>
                      </a:lnTo>
                      <a:lnTo>
                        <a:pt x="13171" y="2914"/>
                      </a:lnTo>
                      <a:cubicBezTo>
                        <a:pt x="13197" y="3017"/>
                        <a:pt x="13248" y="3068"/>
                        <a:pt x="13299" y="3145"/>
                      </a:cubicBezTo>
                      <a:cubicBezTo>
                        <a:pt x="13438" y="3300"/>
                        <a:pt x="13634" y="3386"/>
                        <a:pt x="13834" y="3386"/>
                      </a:cubicBezTo>
                      <a:cubicBezTo>
                        <a:pt x="13931" y="3386"/>
                        <a:pt x="14028" y="3366"/>
                        <a:pt x="14120" y="3324"/>
                      </a:cubicBezTo>
                      <a:cubicBezTo>
                        <a:pt x="14582" y="3119"/>
                        <a:pt x="14582" y="2452"/>
                        <a:pt x="14120" y="2222"/>
                      </a:cubicBezTo>
                      <a:cubicBezTo>
                        <a:pt x="14046" y="2185"/>
                        <a:pt x="13964" y="2168"/>
                        <a:pt x="13880" y="2168"/>
                      </a:cubicBezTo>
                      <a:close/>
                      <a:moveTo>
                        <a:pt x="11052" y="2873"/>
                      </a:moveTo>
                      <a:cubicBezTo>
                        <a:pt x="10986" y="2873"/>
                        <a:pt x="10922" y="2893"/>
                        <a:pt x="10863" y="2940"/>
                      </a:cubicBezTo>
                      <a:cubicBezTo>
                        <a:pt x="10812" y="2965"/>
                        <a:pt x="10786" y="3017"/>
                        <a:pt x="10761" y="3068"/>
                      </a:cubicBezTo>
                      <a:cubicBezTo>
                        <a:pt x="10658" y="3222"/>
                        <a:pt x="10710" y="3427"/>
                        <a:pt x="10838" y="3581"/>
                      </a:cubicBezTo>
                      <a:cubicBezTo>
                        <a:pt x="10910" y="3645"/>
                        <a:pt x="10998" y="3674"/>
                        <a:pt x="11085" y="3674"/>
                      </a:cubicBezTo>
                      <a:cubicBezTo>
                        <a:pt x="11275" y="3674"/>
                        <a:pt x="11461" y="3535"/>
                        <a:pt x="11479" y="3324"/>
                      </a:cubicBezTo>
                      <a:cubicBezTo>
                        <a:pt x="11499" y="3106"/>
                        <a:pt x="11273" y="2873"/>
                        <a:pt x="11052" y="2873"/>
                      </a:cubicBezTo>
                      <a:close/>
                      <a:moveTo>
                        <a:pt x="16379" y="3486"/>
                      </a:moveTo>
                      <a:cubicBezTo>
                        <a:pt x="16118" y="3486"/>
                        <a:pt x="15832" y="3726"/>
                        <a:pt x="15915" y="4017"/>
                      </a:cubicBezTo>
                      <a:cubicBezTo>
                        <a:pt x="15915" y="4068"/>
                        <a:pt x="15941" y="4119"/>
                        <a:pt x="15992" y="4170"/>
                      </a:cubicBezTo>
                      <a:cubicBezTo>
                        <a:pt x="16098" y="4277"/>
                        <a:pt x="16241" y="4334"/>
                        <a:pt x="16378" y="4334"/>
                      </a:cubicBezTo>
                      <a:cubicBezTo>
                        <a:pt x="16440" y="4334"/>
                        <a:pt x="16500" y="4323"/>
                        <a:pt x="16556" y="4299"/>
                      </a:cubicBezTo>
                      <a:cubicBezTo>
                        <a:pt x="16889" y="4145"/>
                        <a:pt x="16889" y="3683"/>
                        <a:pt x="16556" y="3529"/>
                      </a:cubicBezTo>
                      <a:cubicBezTo>
                        <a:pt x="16502" y="3500"/>
                        <a:pt x="16441" y="3486"/>
                        <a:pt x="16379" y="3486"/>
                      </a:cubicBezTo>
                      <a:close/>
                      <a:moveTo>
                        <a:pt x="4904" y="3922"/>
                      </a:moveTo>
                      <a:cubicBezTo>
                        <a:pt x="4663" y="3922"/>
                        <a:pt x="4396" y="4153"/>
                        <a:pt x="4478" y="4401"/>
                      </a:cubicBezTo>
                      <a:cubicBezTo>
                        <a:pt x="4478" y="4453"/>
                        <a:pt x="4504" y="4504"/>
                        <a:pt x="4555" y="4529"/>
                      </a:cubicBezTo>
                      <a:cubicBezTo>
                        <a:pt x="4644" y="4636"/>
                        <a:pt x="4769" y="4693"/>
                        <a:pt x="4897" y="4693"/>
                      </a:cubicBezTo>
                      <a:cubicBezTo>
                        <a:pt x="4955" y="4693"/>
                        <a:pt x="5013" y="4681"/>
                        <a:pt x="5068" y="4658"/>
                      </a:cubicBezTo>
                      <a:cubicBezTo>
                        <a:pt x="5376" y="4529"/>
                        <a:pt x="5376" y="4094"/>
                        <a:pt x="5068" y="3965"/>
                      </a:cubicBezTo>
                      <a:cubicBezTo>
                        <a:pt x="5018" y="3935"/>
                        <a:pt x="4962" y="3922"/>
                        <a:pt x="4904" y="3922"/>
                      </a:cubicBezTo>
                      <a:close/>
                      <a:moveTo>
                        <a:pt x="9543" y="4424"/>
                      </a:moveTo>
                      <a:cubicBezTo>
                        <a:pt x="9154" y="4424"/>
                        <a:pt x="8716" y="4772"/>
                        <a:pt x="8863" y="5171"/>
                      </a:cubicBezTo>
                      <a:lnTo>
                        <a:pt x="8838" y="5171"/>
                      </a:lnTo>
                      <a:cubicBezTo>
                        <a:pt x="8863" y="5247"/>
                        <a:pt x="8915" y="5324"/>
                        <a:pt x="8966" y="5376"/>
                      </a:cubicBezTo>
                      <a:cubicBezTo>
                        <a:pt x="9111" y="5539"/>
                        <a:pt x="9321" y="5625"/>
                        <a:pt x="9531" y="5625"/>
                      </a:cubicBezTo>
                      <a:cubicBezTo>
                        <a:pt x="9617" y="5625"/>
                        <a:pt x="9704" y="5611"/>
                        <a:pt x="9786" y="5581"/>
                      </a:cubicBezTo>
                      <a:cubicBezTo>
                        <a:pt x="10248" y="5350"/>
                        <a:pt x="10248" y="4709"/>
                        <a:pt x="9786" y="4478"/>
                      </a:cubicBezTo>
                      <a:cubicBezTo>
                        <a:pt x="9712" y="4441"/>
                        <a:pt x="9629" y="4424"/>
                        <a:pt x="9543" y="4424"/>
                      </a:cubicBezTo>
                      <a:close/>
                      <a:moveTo>
                        <a:pt x="803" y="4566"/>
                      </a:moveTo>
                      <a:cubicBezTo>
                        <a:pt x="420" y="4566"/>
                        <a:pt x="1" y="4912"/>
                        <a:pt x="145" y="5324"/>
                      </a:cubicBezTo>
                      <a:lnTo>
                        <a:pt x="119" y="5324"/>
                      </a:lnTo>
                      <a:cubicBezTo>
                        <a:pt x="145" y="5401"/>
                        <a:pt x="196" y="5478"/>
                        <a:pt x="247" y="5530"/>
                      </a:cubicBezTo>
                      <a:cubicBezTo>
                        <a:pt x="393" y="5693"/>
                        <a:pt x="602" y="5779"/>
                        <a:pt x="812" y="5779"/>
                      </a:cubicBezTo>
                      <a:cubicBezTo>
                        <a:pt x="899" y="5779"/>
                        <a:pt x="986" y="5765"/>
                        <a:pt x="1068" y="5735"/>
                      </a:cubicBezTo>
                      <a:cubicBezTo>
                        <a:pt x="1530" y="5504"/>
                        <a:pt x="1530" y="4837"/>
                        <a:pt x="1068" y="4632"/>
                      </a:cubicBezTo>
                      <a:cubicBezTo>
                        <a:pt x="988" y="4587"/>
                        <a:pt x="896" y="4566"/>
                        <a:pt x="803" y="4566"/>
                      </a:cubicBezTo>
                      <a:close/>
                      <a:moveTo>
                        <a:pt x="15597" y="5507"/>
                      </a:moveTo>
                      <a:cubicBezTo>
                        <a:pt x="15474" y="5507"/>
                        <a:pt x="15336" y="5617"/>
                        <a:pt x="15376" y="5760"/>
                      </a:cubicBezTo>
                      <a:cubicBezTo>
                        <a:pt x="15376" y="5786"/>
                        <a:pt x="15402" y="5812"/>
                        <a:pt x="15428" y="5837"/>
                      </a:cubicBezTo>
                      <a:cubicBezTo>
                        <a:pt x="15461" y="5887"/>
                        <a:pt x="15515" y="5915"/>
                        <a:pt x="15577" y="5915"/>
                      </a:cubicBezTo>
                      <a:cubicBezTo>
                        <a:pt x="15612" y="5915"/>
                        <a:pt x="15648" y="5907"/>
                        <a:pt x="15684" y="5889"/>
                      </a:cubicBezTo>
                      <a:cubicBezTo>
                        <a:pt x="15838" y="5812"/>
                        <a:pt x="15838" y="5606"/>
                        <a:pt x="15684" y="5530"/>
                      </a:cubicBezTo>
                      <a:cubicBezTo>
                        <a:pt x="15658" y="5514"/>
                        <a:pt x="15628" y="5507"/>
                        <a:pt x="15597" y="5507"/>
                      </a:cubicBezTo>
                      <a:close/>
                      <a:moveTo>
                        <a:pt x="6804" y="5935"/>
                      </a:moveTo>
                      <a:cubicBezTo>
                        <a:pt x="6729" y="5935"/>
                        <a:pt x="6636" y="6001"/>
                        <a:pt x="6658" y="6068"/>
                      </a:cubicBezTo>
                      <a:cubicBezTo>
                        <a:pt x="6658" y="6094"/>
                        <a:pt x="6684" y="6094"/>
                        <a:pt x="6684" y="6119"/>
                      </a:cubicBezTo>
                      <a:cubicBezTo>
                        <a:pt x="6702" y="6137"/>
                        <a:pt x="6746" y="6156"/>
                        <a:pt x="6788" y="6156"/>
                      </a:cubicBezTo>
                      <a:cubicBezTo>
                        <a:pt x="6805" y="6156"/>
                        <a:pt x="6823" y="6152"/>
                        <a:pt x="6838" y="6145"/>
                      </a:cubicBezTo>
                      <a:cubicBezTo>
                        <a:pt x="6914" y="6119"/>
                        <a:pt x="6914" y="5991"/>
                        <a:pt x="6838" y="5940"/>
                      </a:cubicBezTo>
                      <a:cubicBezTo>
                        <a:pt x="6827" y="5936"/>
                        <a:pt x="6816" y="5935"/>
                        <a:pt x="6804" y="5935"/>
                      </a:cubicBezTo>
                      <a:close/>
                      <a:moveTo>
                        <a:pt x="17748" y="6091"/>
                      </a:moveTo>
                      <a:cubicBezTo>
                        <a:pt x="17360" y="6091"/>
                        <a:pt x="16922" y="6438"/>
                        <a:pt x="17069" y="6837"/>
                      </a:cubicBezTo>
                      <a:lnTo>
                        <a:pt x="17043" y="6837"/>
                      </a:lnTo>
                      <a:cubicBezTo>
                        <a:pt x="17069" y="6914"/>
                        <a:pt x="17120" y="6991"/>
                        <a:pt x="17171" y="7068"/>
                      </a:cubicBezTo>
                      <a:cubicBezTo>
                        <a:pt x="17310" y="7224"/>
                        <a:pt x="17506" y="7309"/>
                        <a:pt x="17706" y="7309"/>
                      </a:cubicBezTo>
                      <a:cubicBezTo>
                        <a:pt x="17803" y="7309"/>
                        <a:pt x="17900" y="7289"/>
                        <a:pt x="17992" y="7248"/>
                      </a:cubicBezTo>
                      <a:cubicBezTo>
                        <a:pt x="18454" y="7042"/>
                        <a:pt x="18454" y="6376"/>
                        <a:pt x="17992" y="6145"/>
                      </a:cubicBezTo>
                      <a:cubicBezTo>
                        <a:pt x="17918" y="6108"/>
                        <a:pt x="17834" y="6091"/>
                        <a:pt x="17748" y="6091"/>
                      </a:cubicBezTo>
                      <a:close/>
                      <a:moveTo>
                        <a:pt x="8075" y="7152"/>
                      </a:moveTo>
                      <a:cubicBezTo>
                        <a:pt x="8008" y="7152"/>
                        <a:pt x="7944" y="7173"/>
                        <a:pt x="7889" y="7222"/>
                      </a:cubicBezTo>
                      <a:lnTo>
                        <a:pt x="7863" y="7222"/>
                      </a:lnTo>
                      <a:cubicBezTo>
                        <a:pt x="7838" y="7248"/>
                        <a:pt x="7812" y="7273"/>
                        <a:pt x="7786" y="7324"/>
                      </a:cubicBezTo>
                      <a:cubicBezTo>
                        <a:pt x="7684" y="7504"/>
                        <a:pt x="7709" y="7709"/>
                        <a:pt x="7838" y="7837"/>
                      </a:cubicBezTo>
                      <a:cubicBezTo>
                        <a:pt x="7923" y="7914"/>
                        <a:pt x="8023" y="7948"/>
                        <a:pt x="8118" y="7948"/>
                      </a:cubicBezTo>
                      <a:cubicBezTo>
                        <a:pt x="8308" y="7948"/>
                        <a:pt x="8479" y="7812"/>
                        <a:pt x="8479" y="7607"/>
                      </a:cubicBezTo>
                      <a:cubicBezTo>
                        <a:pt x="8518" y="7372"/>
                        <a:pt x="8288" y="7152"/>
                        <a:pt x="8075" y="7152"/>
                      </a:cubicBezTo>
                      <a:close/>
                      <a:moveTo>
                        <a:pt x="4203" y="6925"/>
                      </a:moveTo>
                      <a:cubicBezTo>
                        <a:pt x="3813" y="6925"/>
                        <a:pt x="3406" y="7271"/>
                        <a:pt x="3530" y="7683"/>
                      </a:cubicBezTo>
                      <a:cubicBezTo>
                        <a:pt x="3555" y="7760"/>
                        <a:pt x="3607" y="7837"/>
                        <a:pt x="3658" y="7889"/>
                      </a:cubicBezTo>
                      <a:cubicBezTo>
                        <a:pt x="3803" y="8052"/>
                        <a:pt x="4013" y="8138"/>
                        <a:pt x="4223" y="8138"/>
                      </a:cubicBezTo>
                      <a:cubicBezTo>
                        <a:pt x="4309" y="8138"/>
                        <a:pt x="4396" y="8124"/>
                        <a:pt x="4478" y="8094"/>
                      </a:cubicBezTo>
                      <a:cubicBezTo>
                        <a:pt x="4940" y="7863"/>
                        <a:pt x="4940" y="7196"/>
                        <a:pt x="4478" y="6991"/>
                      </a:cubicBezTo>
                      <a:cubicBezTo>
                        <a:pt x="4393" y="6946"/>
                        <a:pt x="4299" y="6925"/>
                        <a:pt x="4203" y="69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748" name="Google Shape;748;p15"/>
              <p:cNvSpPr/>
              <p:nvPr/>
            </p:nvSpPr>
            <p:spPr>
              <a:xfrm rot="1413719">
                <a:off x="-379186" y="861403"/>
                <a:ext cx="1464476" cy="1377667"/>
              </a:xfrm>
              <a:custGeom>
                <a:avLst/>
                <a:gdLst/>
                <a:ahLst/>
                <a:cxnLst/>
                <a:rect l="l" t="t" r="r" b="b"/>
                <a:pathLst>
                  <a:path w="49727" h="46783" extrusionOk="0">
                    <a:moveTo>
                      <a:pt x="49209" y="0"/>
                    </a:moveTo>
                    <a:cubicBezTo>
                      <a:pt x="49160" y="0"/>
                      <a:pt x="49108" y="11"/>
                      <a:pt x="49055" y="36"/>
                    </a:cubicBezTo>
                    <a:cubicBezTo>
                      <a:pt x="34592" y="8729"/>
                      <a:pt x="14361" y="23807"/>
                      <a:pt x="180" y="46218"/>
                    </a:cubicBezTo>
                    <a:cubicBezTo>
                      <a:pt x="1" y="46449"/>
                      <a:pt x="206" y="46782"/>
                      <a:pt x="488" y="46782"/>
                    </a:cubicBezTo>
                    <a:cubicBezTo>
                      <a:pt x="616" y="46782"/>
                      <a:pt x="744" y="46705"/>
                      <a:pt x="796" y="46603"/>
                    </a:cubicBezTo>
                    <a:cubicBezTo>
                      <a:pt x="14899" y="24320"/>
                      <a:pt x="35028" y="9319"/>
                      <a:pt x="49439" y="677"/>
                    </a:cubicBezTo>
                    <a:cubicBezTo>
                      <a:pt x="49727" y="434"/>
                      <a:pt x="49519" y="0"/>
                      <a:pt x="492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56637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2" name="Google Shape;792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75466" y="-36433"/>
            <a:ext cx="12342935" cy="700533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93" name="Google Shape;793;p17"/>
          <p:cNvGrpSpPr/>
          <p:nvPr/>
        </p:nvGrpSpPr>
        <p:grpSpPr>
          <a:xfrm>
            <a:off x="-563442" y="4234105"/>
            <a:ext cx="3658681" cy="2870832"/>
            <a:chOff x="-2415600" y="2986400"/>
            <a:chExt cx="1943075" cy="1524659"/>
          </a:xfrm>
        </p:grpSpPr>
        <p:sp>
          <p:nvSpPr>
            <p:cNvPr id="794" name="Google Shape;794;p17"/>
            <p:cNvSpPr/>
            <p:nvPr/>
          </p:nvSpPr>
          <p:spPr>
            <a:xfrm>
              <a:off x="-2415600" y="2986400"/>
              <a:ext cx="1117375" cy="1251275"/>
            </a:xfrm>
            <a:custGeom>
              <a:avLst/>
              <a:gdLst/>
              <a:ahLst/>
              <a:cxnLst/>
              <a:rect l="l" t="t" r="r" b="b"/>
              <a:pathLst>
                <a:path w="44695" h="50051" extrusionOk="0">
                  <a:moveTo>
                    <a:pt x="11387" y="1"/>
                  </a:moveTo>
                  <a:cubicBezTo>
                    <a:pt x="10743" y="1"/>
                    <a:pt x="10152" y="449"/>
                    <a:pt x="10001" y="1099"/>
                  </a:cubicBezTo>
                  <a:lnTo>
                    <a:pt x="180" y="41127"/>
                  </a:lnTo>
                  <a:cubicBezTo>
                    <a:pt x="0" y="41896"/>
                    <a:pt x="462" y="42665"/>
                    <a:pt x="1257" y="42871"/>
                  </a:cubicBezTo>
                  <a:lnTo>
                    <a:pt x="33617" y="50051"/>
                  </a:lnTo>
                  <a:lnTo>
                    <a:pt x="44695" y="8433"/>
                  </a:lnTo>
                  <a:lnTo>
                    <a:pt x="11744" y="48"/>
                  </a:lnTo>
                  <a:cubicBezTo>
                    <a:pt x="11625" y="16"/>
                    <a:pt x="11505" y="1"/>
                    <a:pt x="113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5" name="Google Shape;795;p17"/>
            <p:cNvSpPr/>
            <p:nvPr/>
          </p:nvSpPr>
          <p:spPr>
            <a:xfrm>
              <a:off x="-1586075" y="3188225"/>
              <a:ext cx="1113550" cy="1279575"/>
            </a:xfrm>
            <a:custGeom>
              <a:avLst/>
              <a:gdLst/>
              <a:ahLst/>
              <a:cxnLst/>
              <a:rect l="l" t="t" r="r" b="b"/>
              <a:pathLst>
                <a:path w="44542" h="51183" extrusionOk="0">
                  <a:moveTo>
                    <a:pt x="10411" y="1"/>
                  </a:moveTo>
                  <a:lnTo>
                    <a:pt x="0" y="41772"/>
                  </a:lnTo>
                  <a:lnTo>
                    <a:pt x="31797" y="51132"/>
                  </a:lnTo>
                  <a:cubicBezTo>
                    <a:pt x="31925" y="51166"/>
                    <a:pt x="32054" y="51182"/>
                    <a:pt x="32181" y="51182"/>
                  </a:cubicBezTo>
                  <a:cubicBezTo>
                    <a:pt x="32815" y="51182"/>
                    <a:pt x="33395" y="50773"/>
                    <a:pt x="33566" y="50132"/>
                  </a:cubicBezTo>
                  <a:lnTo>
                    <a:pt x="44336" y="10360"/>
                  </a:lnTo>
                  <a:cubicBezTo>
                    <a:pt x="44541" y="9591"/>
                    <a:pt x="44080" y="8796"/>
                    <a:pt x="43310" y="8591"/>
                  </a:cubicBezTo>
                  <a:lnTo>
                    <a:pt x="1041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6" name="Google Shape;796;p17"/>
            <p:cNvSpPr/>
            <p:nvPr/>
          </p:nvSpPr>
          <p:spPr>
            <a:xfrm>
              <a:off x="-2402775" y="2994000"/>
              <a:ext cx="1133400" cy="1217400"/>
            </a:xfrm>
            <a:custGeom>
              <a:avLst/>
              <a:gdLst/>
              <a:ahLst/>
              <a:cxnLst/>
              <a:rect l="l" t="t" r="r" b="b"/>
              <a:pathLst>
                <a:path w="45336" h="48696" extrusionOk="0">
                  <a:moveTo>
                    <a:pt x="12283" y="0"/>
                  </a:moveTo>
                  <a:lnTo>
                    <a:pt x="0" y="41900"/>
                  </a:lnTo>
                  <a:lnTo>
                    <a:pt x="19104" y="42131"/>
                  </a:lnTo>
                  <a:cubicBezTo>
                    <a:pt x="23976" y="42823"/>
                    <a:pt x="28540" y="44874"/>
                    <a:pt x="32309" y="48054"/>
                  </a:cubicBezTo>
                  <a:lnTo>
                    <a:pt x="33053" y="48695"/>
                  </a:lnTo>
                  <a:lnTo>
                    <a:pt x="45336" y="6770"/>
                  </a:lnTo>
                  <a:lnTo>
                    <a:pt x="44567" y="6129"/>
                  </a:lnTo>
                  <a:cubicBezTo>
                    <a:pt x="40797" y="2975"/>
                    <a:pt x="36233" y="923"/>
                    <a:pt x="31361" y="231"/>
                  </a:cubicBezTo>
                  <a:lnTo>
                    <a:pt x="122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7" name="Google Shape;797;p17"/>
            <p:cNvSpPr/>
            <p:nvPr/>
          </p:nvSpPr>
          <p:spPr>
            <a:xfrm>
              <a:off x="-2351263" y="3014809"/>
              <a:ext cx="1085975" cy="1231500"/>
            </a:xfrm>
            <a:custGeom>
              <a:avLst/>
              <a:gdLst/>
              <a:ahLst/>
              <a:cxnLst/>
              <a:rect l="l" t="t" r="r" b="b"/>
              <a:pathLst>
                <a:path w="43439" h="49260" extrusionOk="0">
                  <a:moveTo>
                    <a:pt x="12258" y="0"/>
                  </a:moveTo>
                  <a:lnTo>
                    <a:pt x="1" y="41925"/>
                  </a:lnTo>
                  <a:lnTo>
                    <a:pt x="17207" y="42695"/>
                  </a:lnTo>
                  <a:cubicBezTo>
                    <a:pt x="22079" y="43387"/>
                    <a:pt x="26643" y="45438"/>
                    <a:pt x="30412" y="48618"/>
                  </a:cubicBezTo>
                  <a:lnTo>
                    <a:pt x="31156" y="49259"/>
                  </a:lnTo>
                  <a:lnTo>
                    <a:pt x="43439" y="7334"/>
                  </a:lnTo>
                  <a:lnTo>
                    <a:pt x="42670" y="6693"/>
                  </a:lnTo>
                  <a:cubicBezTo>
                    <a:pt x="38900" y="3539"/>
                    <a:pt x="34336" y="1487"/>
                    <a:pt x="29464" y="769"/>
                  </a:cubicBezTo>
                  <a:lnTo>
                    <a:pt x="12258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8" name="Google Shape;798;p17"/>
            <p:cNvSpPr/>
            <p:nvPr/>
          </p:nvSpPr>
          <p:spPr>
            <a:xfrm>
              <a:off x="-1573663" y="3188659"/>
              <a:ext cx="1070600" cy="1322400"/>
            </a:xfrm>
            <a:custGeom>
              <a:avLst/>
              <a:gdLst/>
              <a:ahLst/>
              <a:cxnLst/>
              <a:rect l="l" t="t" r="r" b="b"/>
              <a:pathLst>
                <a:path w="42824" h="52896" extrusionOk="0">
                  <a:moveTo>
                    <a:pt x="17135" y="1"/>
                  </a:moveTo>
                  <a:cubicBezTo>
                    <a:pt x="15803" y="1"/>
                    <a:pt x="14490" y="86"/>
                    <a:pt x="13232" y="252"/>
                  </a:cubicBezTo>
                  <a:lnTo>
                    <a:pt x="12258" y="380"/>
                  </a:lnTo>
                  <a:lnTo>
                    <a:pt x="1" y="42280"/>
                  </a:lnTo>
                  <a:lnTo>
                    <a:pt x="975" y="42151"/>
                  </a:lnTo>
                  <a:cubicBezTo>
                    <a:pt x="2113" y="42002"/>
                    <a:pt x="3255" y="41927"/>
                    <a:pt x="4394" y="41927"/>
                  </a:cubicBezTo>
                  <a:cubicBezTo>
                    <a:pt x="8133" y="41927"/>
                    <a:pt x="11844" y="42727"/>
                    <a:pt x="15284" y="44280"/>
                  </a:cubicBezTo>
                  <a:lnTo>
                    <a:pt x="30208" y="52895"/>
                  </a:lnTo>
                  <a:lnTo>
                    <a:pt x="42824" y="9124"/>
                  </a:lnTo>
                  <a:lnTo>
                    <a:pt x="28284" y="2226"/>
                  </a:lnTo>
                  <a:cubicBezTo>
                    <a:pt x="24955" y="704"/>
                    <a:pt x="20963" y="1"/>
                    <a:pt x="1713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799" name="Google Shape;799;p17"/>
            <p:cNvGrpSpPr/>
            <p:nvPr/>
          </p:nvGrpSpPr>
          <p:grpSpPr>
            <a:xfrm>
              <a:off x="-2218800" y="3088875"/>
              <a:ext cx="1598825" cy="1190475"/>
              <a:chOff x="-2218800" y="3088875"/>
              <a:chExt cx="1598825" cy="1190475"/>
            </a:xfrm>
          </p:grpSpPr>
          <p:sp>
            <p:nvSpPr>
              <p:cNvPr id="800" name="Google Shape;800;p17"/>
              <p:cNvSpPr/>
              <p:nvPr/>
            </p:nvSpPr>
            <p:spPr>
              <a:xfrm>
                <a:off x="-2218800" y="3088875"/>
                <a:ext cx="841100" cy="985325"/>
              </a:xfrm>
              <a:custGeom>
                <a:avLst/>
                <a:gdLst/>
                <a:ahLst/>
                <a:cxnLst/>
                <a:rect l="l" t="t" r="r" b="b"/>
                <a:pathLst>
                  <a:path w="33644" h="39413" extrusionOk="0">
                    <a:moveTo>
                      <a:pt x="9539" y="0"/>
                    </a:moveTo>
                    <a:lnTo>
                      <a:pt x="9462" y="667"/>
                    </a:lnTo>
                    <a:lnTo>
                      <a:pt x="22412" y="2385"/>
                    </a:lnTo>
                    <a:cubicBezTo>
                      <a:pt x="26027" y="3077"/>
                      <a:pt x="29489" y="4436"/>
                      <a:pt x="32643" y="6360"/>
                    </a:cubicBezTo>
                    <a:lnTo>
                      <a:pt x="33284" y="6744"/>
                    </a:lnTo>
                    <a:lnTo>
                      <a:pt x="33643" y="6154"/>
                    </a:lnTo>
                    <a:lnTo>
                      <a:pt x="33002" y="5770"/>
                    </a:lnTo>
                    <a:cubicBezTo>
                      <a:pt x="29797" y="3795"/>
                      <a:pt x="26233" y="2411"/>
                      <a:pt x="22540" y="1693"/>
                    </a:cubicBezTo>
                    <a:lnTo>
                      <a:pt x="9539" y="0"/>
                    </a:lnTo>
                    <a:close/>
                    <a:moveTo>
                      <a:pt x="8668" y="2385"/>
                    </a:moveTo>
                    <a:lnTo>
                      <a:pt x="8591" y="3052"/>
                    </a:lnTo>
                    <a:lnTo>
                      <a:pt x="21540" y="4770"/>
                    </a:lnTo>
                    <a:cubicBezTo>
                      <a:pt x="25156" y="5462"/>
                      <a:pt x="28617" y="6821"/>
                      <a:pt x="31771" y="8744"/>
                    </a:cubicBezTo>
                    <a:lnTo>
                      <a:pt x="32387" y="9129"/>
                    </a:lnTo>
                    <a:lnTo>
                      <a:pt x="32771" y="8565"/>
                    </a:lnTo>
                    <a:lnTo>
                      <a:pt x="32130" y="8180"/>
                    </a:lnTo>
                    <a:cubicBezTo>
                      <a:pt x="28899" y="6206"/>
                      <a:pt x="25361" y="4821"/>
                      <a:pt x="21668" y="4103"/>
                    </a:cubicBezTo>
                    <a:lnTo>
                      <a:pt x="8668" y="2385"/>
                    </a:lnTo>
                    <a:close/>
                    <a:moveTo>
                      <a:pt x="7796" y="4795"/>
                    </a:moveTo>
                    <a:lnTo>
                      <a:pt x="7719" y="5488"/>
                    </a:lnTo>
                    <a:lnTo>
                      <a:pt x="20668" y="7180"/>
                    </a:lnTo>
                    <a:cubicBezTo>
                      <a:pt x="24284" y="7898"/>
                      <a:pt x="27746" y="9232"/>
                      <a:pt x="30900" y="11180"/>
                    </a:cubicBezTo>
                    <a:lnTo>
                      <a:pt x="31515" y="11565"/>
                    </a:lnTo>
                    <a:lnTo>
                      <a:pt x="31874" y="10975"/>
                    </a:lnTo>
                    <a:lnTo>
                      <a:pt x="31259" y="10591"/>
                    </a:lnTo>
                    <a:cubicBezTo>
                      <a:pt x="28028" y="8616"/>
                      <a:pt x="24489" y="7231"/>
                      <a:pt x="20796" y="6513"/>
                    </a:cubicBezTo>
                    <a:lnTo>
                      <a:pt x="7796" y="4795"/>
                    </a:lnTo>
                    <a:close/>
                    <a:moveTo>
                      <a:pt x="6873" y="9206"/>
                    </a:moveTo>
                    <a:lnTo>
                      <a:pt x="6770" y="9873"/>
                    </a:lnTo>
                    <a:lnTo>
                      <a:pt x="19745" y="11591"/>
                    </a:lnTo>
                    <a:cubicBezTo>
                      <a:pt x="23361" y="12283"/>
                      <a:pt x="26822" y="13642"/>
                      <a:pt x="29976" y="15565"/>
                    </a:cubicBezTo>
                    <a:lnTo>
                      <a:pt x="30592" y="15950"/>
                    </a:lnTo>
                    <a:lnTo>
                      <a:pt x="30951" y="15386"/>
                    </a:lnTo>
                    <a:lnTo>
                      <a:pt x="30335" y="15001"/>
                    </a:lnTo>
                    <a:cubicBezTo>
                      <a:pt x="27104" y="13027"/>
                      <a:pt x="23566" y="11642"/>
                      <a:pt x="19848" y="10924"/>
                    </a:cubicBezTo>
                    <a:lnTo>
                      <a:pt x="6873" y="9206"/>
                    </a:lnTo>
                    <a:close/>
                    <a:moveTo>
                      <a:pt x="5975" y="11616"/>
                    </a:moveTo>
                    <a:lnTo>
                      <a:pt x="5898" y="12283"/>
                    </a:lnTo>
                    <a:lnTo>
                      <a:pt x="18848" y="14001"/>
                    </a:lnTo>
                    <a:cubicBezTo>
                      <a:pt x="22463" y="14693"/>
                      <a:pt x="25925" y="16052"/>
                      <a:pt x="29079" y="17976"/>
                    </a:cubicBezTo>
                    <a:lnTo>
                      <a:pt x="29694" y="18360"/>
                    </a:lnTo>
                    <a:lnTo>
                      <a:pt x="30079" y="17796"/>
                    </a:lnTo>
                    <a:lnTo>
                      <a:pt x="29438" y="17411"/>
                    </a:lnTo>
                    <a:cubicBezTo>
                      <a:pt x="26207" y="15437"/>
                      <a:pt x="22668" y="14052"/>
                      <a:pt x="18976" y="13334"/>
                    </a:cubicBezTo>
                    <a:lnTo>
                      <a:pt x="5975" y="11616"/>
                    </a:lnTo>
                    <a:close/>
                    <a:moveTo>
                      <a:pt x="5078" y="14027"/>
                    </a:moveTo>
                    <a:lnTo>
                      <a:pt x="5001" y="14693"/>
                    </a:lnTo>
                    <a:lnTo>
                      <a:pt x="17950" y="16411"/>
                    </a:lnTo>
                    <a:cubicBezTo>
                      <a:pt x="21566" y="17104"/>
                      <a:pt x="25027" y="18463"/>
                      <a:pt x="28181" y="20386"/>
                    </a:cubicBezTo>
                    <a:lnTo>
                      <a:pt x="28797" y="20796"/>
                    </a:lnTo>
                    <a:lnTo>
                      <a:pt x="29181" y="20206"/>
                    </a:lnTo>
                    <a:lnTo>
                      <a:pt x="28566" y="19822"/>
                    </a:lnTo>
                    <a:cubicBezTo>
                      <a:pt x="25335" y="17847"/>
                      <a:pt x="21796" y="16463"/>
                      <a:pt x="18104" y="15745"/>
                    </a:cubicBezTo>
                    <a:lnTo>
                      <a:pt x="5078" y="14027"/>
                    </a:lnTo>
                    <a:close/>
                    <a:moveTo>
                      <a:pt x="4078" y="19053"/>
                    </a:moveTo>
                    <a:lnTo>
                      <a:pt x="4001" y="19719"/>
                    </a:lnTo>
                    <a:lnTo>
                      <a:pt x="16950" y="21437"/>
                    </a:lnTo>
                    <a:cubicBezTo>
                      <a:pt x="20591" y="22130"/>
                      <a:pt x="24053" y="23489"/>
                      <a:pt x="27207" y="25412"/>
                    </a:cubicBezTo>
                    <a:lnTo>
                      <a:pt x="27822" y="25797"/>
                    </a:lnTo>
                    <a:lnTo>
                      <a:pt x="28181" y="25232"/>
                    </a:lnTo>
                    <a:lnTo>
                      <a:pt x="27566" y="24822"/>
                    </a:lnTo>
                    <a:cubicBezTo>
                      <a:pt x="24335" y="22848"/>
                      <a:pt x="20796" y="21463"/>
                      <a:pt x="17104" y="20745"/>
                    </a:cubicBezTo>
                    <a:lnTo>
                      <a:pt x="4078" y="19053"/>
                    </a:lnTo>
                    <a:close/>
                    <a:moveTo>
                      <a:pt x="3231" y="21463"/>
                    </a:moveTo>
                    <a:lnTo>
                      <a:pt x="3129" y="22130"/>
                    </a:lnTo>
                    <a:lnTo>
                      <a:pt x="16078" y="23848"/>
                    </a:lnTo>
                    <a:cubicBezTo>
                      <a:pt x="19899" y="24617"/>
                      <a:pt x="24438" y="26668"/>
                      <a:pt x="26310" y="27848"/>
                    </a:cubicBezTo>
                    <a:lnTo>
                      <a:pt x="26925" y="28233"/>
                    </a:lnTo>
                    <a:lnTo>
                      <a:pt x="27310" y="27643"/>
                    </a:lnTo>
                    <a:lnTo>
                      <a:pt x="26669" y="27258"/>
                    </a:lnTo>
                    <a:cubicBezTo>
                      <a:pt x="24745" y="26053"/>
                      <a:pt x="20104" y="23925"/>
                      <a:pt x="16206" y="23155"/>
                    </a:cubicBezTo>
                    <a:lnTo>
                      <a:pt x="3231" y="21463"/>
                    </a:lnTo>
                    <a:close/>
                    <a:moveTo>
                      <a:pt x="2334" y="23848"/>
                    </a:moveTo>
                    <a:lnTo>
                      <a:pt x="2231" y="24514"/>
                    </a:lnTo>
                    <a:lnTo>
                      <a:pt x="15206" y="26232"/>
                    </a:lnTo>
                    <a:cubicBezTo>
                      <a:pt x="18925" y="26976"/>
                      <a:pt x="24540" y="29669"/>
                      <a:pt x="25438" y="30233"/>
                    </a:cubicBezTo>
                    <a:lnTo>
                      <a:pt x="26053" y="30617"/>
                    </a:lnTo>
                    <a:lnTo>
                      <a:pt x="26412" y="30053"/>
                    </a:lnTo>
                    <a:lnTo>
                      <a:pt x="25797" y="29669"/>
                    </a:lnTo>
                    <a:cubicBezTo>
                      <a:pt x="24848" y="29079"/>
                      <a:pt x="19207" y="26335"/>
                      <a:pt x="15335" y="25566"/>
                    </a:cubicBezTo>
                    <a:lnTo>
                      <a:pt x="2334" y="23848"/>
                    </a:lnTo>
                    <a:close/>
                    <a:moveTo>
                      <a:pt x="1283" y="27592"/>
                    </a:moveTo>
                    <a:lnTo>
                      <a:pt x="1180" y="28284"/>
                    </a:lnTo>
                    <a:lnTo>
                      <a:pt x="14155" y="29976"/>
                    </a:lnTo>
                    <a:cubicBezTo>
                      <a:pt x="17771" y="30694"/>
                      <a:pt x="21232" y="32053"/>
                      <a:pt x="24361" y="33976"/>
                    </a:cubicBezTo>
                    <a:lnTo>
                      <a:pt x="25002" y="34361"/>
                    </a:lnTo>
                    <a:lnTo>
                      <a:pt x="25361" y="33797"/>
                    </a:lnTo>
                    <a:lnTo>
                      <a:pt x="24745" y="33387"/>
                    </a:lnTo>
                    <a:cubicBezTo>
                      <a:pt x="21514" y="31412"/>
                      <a:pt x="17976" y="30028"/>
                      <a:pt x="14258" y="29310"/>
                    </a:cubicBezTo>
                    <a:lnTo>
                      <a:pt x="1283" y="27592"/>
                    </a:lnTo>
                    <a:close/>
                    <a:moveTo>
                      <a:pt x="693" y="30156"/>
                    </a:moveTo>
                    <a:lnTo>
                      <a:pt x="590" y="30822"/>
                    </a:lnTo>
                    <a:lnTo>
                      <a:pt x="13565" y="32541"/>
                    </a:lnTo>
                    <a:cubicBezTo>
                      <a:pt x="17181" y="33233"/>
                      <a:pt x="20643" y="34592"/>
                      <a:pt x="23797" y="36515"/>
                    </a:cubicBezTo>
                    <a:lnTo>
                      <a:pt x="24412" y="36900"/>
                    </a:lnTo>
                    <a:lnTo>
                      <a:pt x="24771" y="36310"/>
                    </a:lnTo>
                    <a:lnTo>
                      <a:pt x="24130" y="35925"/>
                    </a:lnTo>
                    <a:cubicBezTo>
                      <a:pt x="20925" y="33951"/>
                      <a:pt x="17386" y="32566"/>
                      <a:pt x="13668" y="31874"/>
                    </a:cubicBezTo>
                    <a:lnTo>
                      <a:pt x="693" y="30156"/>
                    </a:lnTo>
                    <a:close/>
                    <a:moveTo>
                      <a:pt x="103" y="32643"/>
                    </a:moveTo>
                    <a:lnTo>
                      <a:pt x="0" y="33335"/>
                    </a:lnTo>
                    <a:lnTo>
                      <a:pt x="12975" y="35053"/>
                    </a:lnTo>
                    <a:cubicBezTo>
                      <a:pt x="16591" y="35746"/>
                      <a:pt x="20053" y="37105"/>
                      <a:pt x="23207" y="39028"/>
                    </a:cubicBezTo>
                    <a:lnTo>
                      <a:pt x="23848" y="39413"/>
                    </a:lnTo>
                    <a:lnTo>
                      <a:pt x="24181" y="38823"/>
                    </a:lnTo>
                    <a:lnTo>
                      <a:pt x="23540" y="38438"/>
                    </a:lnTo>
                    <a:cubicBezTo>
                      <a:pt x="20335" y="36464"/>
                      <a:pt x="16796" y="35079"/>
                      <a:pt x="13104" y="34361"/>
                    </a:cubicBezTo>
                    <a:lnTo>
                      <a:pt x="103" y="3264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01" name="Google Shape;801;p17"/>
              <p:cNvSpPr/>
              <p:nvPr/>
            </p:nvSpPr>
            <p:spPr>
              <a:xfrm>
                <a:off x="-1461075" y="3283625"/>
                <a:ext cx="841100" cy="995725"/>
              </a:xfrm>
              <a:custGeom>
                <a:avLst/>
                <a:gdLst/>
                <a:ahLst/>
                <a:cxnLst/>
                <a:rect l="l" t="t" r="r" b="b"/>
                <a:pathLst>
                  <a:path w="33644" h="39829" extrusionOk="0">
                    <a:moveTo>
                      <a:pt x="11739" y="1"/>
                    </a:moveTo>
                    <a:cubicBezTo>
                      <a:pt x="10432" y="1"/>
                      <a:pt x="9481" y="31"/>
                      <a:pt x="9386" y="31"/>
                    </a:cubicBezTo>
                    <a:lnTo>
                      <a:pt x="9386" y="698"/>
                    </a:lnTo>
                    <a:cubicBezTo>
                      <a:pt x="9406" y="698"/>
                      <a:pt x="10284" y="673"/>
                      <a:pt x="11526" y="673"/>
                    </a:cubicBezTo>
                    <a:cubicBezTo>
                      <a:pt x="13388" y="673"/>
                      <a:pt x="16068" y="729"/>
                      <a:pt x="17899" y="1006"/>
                    </a:cubicBezTo>
                    <a:cubicBezTo>
                      <a:pt x="22643" y="1775"/>
                      <a:pt x="29618" y="4878"/>
                      <a:pt x="32618" y="6750"/>
                    </a:cubicBezTo>
                    <a:lnTo>
                      <a:pt x="33259" y="7134"/>
                    </a:lnTo>
                    <a:lnTo>
                      <a:pt x="33644" y="6570"/>
                    </a:lnTo>
                    <a:lnTo>
                      <a:pt x="33028" y="6185"/>
                    </a:lnTo>
                    <a:cubicBezTo>
                      <a:pt x="29977" y="4288"/>
                      <a:pt x="22874" y="1108"/>
                      <a:pt x="18053" y="365"/>
                    </a:cubicBezTo>
                    <a:cubicBezTo>
                      <a:pt x="16198" y="63"/>
                      <a:pt x="13606" y="1"/>
                      <a:pt x="11739" y="1"/>
                    </a:cubicBezTo>
                    <a:close/>
                    <a:moveTo>
                      <a:pt x="8770" y="2801"/>
                    </a:moveTo>
                    <a:lnTo>
                      <a:pt x="8770" y="3493"/>
                    </a:lnTo>
                    <a:cubicBezTo>
                      <a:pt x="8847" y="3493"/>
                      <a:pt x="16130" y="3519"/>
                      <a:pt x="19258" y="4288"/>
                    </a:cubicBezTo>
                    <a:cubicBezTo>
                      <a:pt x="22976" y="5211"/>
                      <a:pt x="28489" y="7134"/>
                      <a:pt x="31746" y="9160"/>
                    </a:cubicBezTo>
                    <a:lnTo>
                      <a:pt x="32387" y="9545"/>
                    </a:lnTo>
                    <a:lnTo>
                      <a:pt x="32746" y="8980"/>
                    </a:lnTo>
                    <a:lnTo>
                      <a:pt x="32105" y="8570"/>
                    </a:lnTo>
                    <a:cubicBezTo>
                      <a:pt x="28797" y="6519"/>
                      <a:pt x="23207" y="4570"/>
                      <a:pt x="19412" y="3621"/>
                    </a:cubicBezTo>
                    <a:cubicBezTo>
                      <a:pt x="16207" y="2852"/>
                      <a:pt x="9078" y="2801"/>
                      <a:pt x="8770" y="2801"/>
                    </a:cubicBezTo>
                    <a:close/>
                    <a:moveTo>
                      <a:pt x="8129" y="5570"/>
                    </a:moveTo>
                    <a:lnTo>
                      <a:pt x="8129" y="6262"/>
                    </a:lnTo>
                    <a:cubicBezTo>
                      <a:pt x="8232" y="6262"/>
                      <a:pt x="17412" y="6467"/>
                      <a:pt x="20592" y="7570"/>
                    </a:cubicBezTo>
                    <a:cubicBezTo>
                      <a:pt x="21463" y="7878"/>
                      <a:pt x="22361" y="8160"/>
                      <a:pt x="23233" y="8442"/>
                    </a:cubicBezTo>
                    <a:cubicBezTo>
                      <a:pt x="25976" y="9314"/>
                      <a:pt x="28592" y="10160"/>
                      <a:pt x="30874" y="11570"/>
                    </a:cubicBezTo>
                    <a:lnTo>
                      <a:pt x="31490" y="11955"/>
                    </a:lnTo>
                    <a:lnTo>
                      <a:pt x="31849" y="11391"/>
                    </a:lnTo>
                    <a:lnTo>
                      <a:pt x="31208" y="11006"/>
                    </a:lnTo>
                    <a:cubicBezTo>
                      <a:pt x="28874" y="9519"/>
                      <a:pt x="26079" y="8647"/>
                      <a:pt x="23412" y="7801"/>
                    </a:cubicBezTo>
                    <a:cubicBezTo>
                      <a:pt x="22540" y="7519"/>
                      <a:pt x="21669" y="7237"/>
                      <a:pt x="20797" y="6929"/>
                    </a:cubicBezTo>
                    <a:cubicBezTo>
                      <a:pt x="17540" y="5801"/>
                      <a:pt x="8514" y="5570"/>
                      <a:pt x="8129" y="5570"/>
                    </a:cubicBezTo>
                    <a:close/>
                    <a:moveTo>
                      <a:pt x="6822" y="9596"/>
                    </a:moveTo>
                    <a:lnTo>
                      <a:pt x="6745" y="10263"/>
                    </a:lnTo>
                    <a:lnTo>
                      <a:pt x="19694" y="11981"/>
                    </a:lnTo>
                    <a:cubicBezTo>
                      <a:pt x="23310" y="12699"/>
                      <a:pt x="26771" y="14032"/>
                      <a:pt x="29925" y="15981"/>
                    </a:cubicBezTo>
                    <a:lnTo>
                      <a:pt x="30566" y="16365"/>
                    </a:lnTo>
                    <a:lnTo>
                      <a:pt x="30925" y="15776"/>
                    </a:lnTo>
                    <a:lnTo>
                      <a:pt x="30284" y="15391"/>
                    </a:lnTo>
                    <a:cubicBezTo>
                      <a:pt x="27079" y="13417"/>
                      <a:pt x="23515" y="12032"/>
                      <a:pt x="19822" y="11314"/>
                    </a:cubicBezTo>
                    <a:lnTo>
                      <a:pt x="6822" y="9596"/>
                    </a:lnTo>
                    <a:close/>
                    <a:moveTo>
                      <a:pt x="5950" y="12006"/>
                    </a:moveTo>
                    <a:lnTo>
                      <a:pt x="5847" y="12673"/>
                    </a:lnTo>
                    <a:lnTo>
                      <a:pt x="18822" y="14391"/>
                    </a:lnTo>
                    <a:cubicBezTo>
                      <a:pt x="22438" y="15109"/>
                      <a:pt x="25900" y="16442"/>
                      <a:pt x="29054" y="18391"/>
                    </a:cubicBezTo>
                    <a:lnTo>
                      <a:pt x="29669" y="18776"/>
                    </a:lnTo>
                    <a:lnTo>
                      <a:pt x="30054" y="18186"/>
                    </a:lnTo>
                    <a:lnTo>
                      <a:pt x="29413" y="17801"/>
                    </a:lnTo>
                    <a:cubicBezTo>
                      <a:pt x="26182" y="15827"/>
                      <a:pt x="22643" y="14442"/>
                      <a:pt x="18925" y="13724"/>
                    </a:cubicBezTo>
                    <a:lnTo>
                      <a:pt x="5950" y="12006"/>
                    </a:lnTo>
                    <a:close/>
                    <a:moveTo>
                      <a:pt x="5052" y="14417"/>
                    </a:moveTo>
                    <a:lnTo>
                      <a:pt x="4975" y="15109"/>
                    </a:lnTo>
                    <a:lnTo>
                      <a:pt x="17925" y="16801"/>
                    </a:lnTo>
                    <a:cubicBezTo>
                      <a:pt x="21540" y="17519"/>
                      <a:pt x="25028" y="18853"/>
                      <a:pt x="28156" y="20802"/>
                    </a:cubicBezTo>
                    <a:lnTo>
                      <a:pt x="28797" y="21186"/>
                    </a:lnTo>
                    <a:lnTo>
                      <a:pt x="29156" y="20596"/>
                    </a:lnTo>
                    <a:lnTo>
                      <a:pt x="28515" y="20212"/>
                    </a:lnTo>
                    <a:cubicBezTo>
                      <a:pt x="25310" y="18237"/>
                      <a:pt x="21745" y="16853"/>
                      <a:pt x="18053" y="16135"/>
                    </a:cubicBezTo>
                    <a:lnTo>
                      <a:pt x="5052" y="14417"/>
                    </a:lnTo>
                    <a:close/>
                    <a:moveTo>
                      <a:pt x="4078" y="19443"/>
                    </a:moveTo>
                    <a:lnTo>
                      <a:pt x="4001" y="20109"/>
                    </a:lnTo>
                    <a:lnTo>
                      <a:pt x="16950" y="21827"/>
                    </a:lnTo>
                    <a:cubicBezTo>
                      <a:pt x="20566" y="22545"/>
                      <a:pt x="24028" y="23879"/>
                      <a:pt x="27182" y="25827"/>
                    </a:cubicBezTo>
                    <a:lnTo>
                      <a:pt x="27823" y="26212"/>
                    </a:lnTo>
                    <a:lnTo>
                      <a:pt x="28156" y="25622"/>
                    </a:lnTo>
                    <a:lnTo>
                      <a:pt x="27541" y="25238"/>
                    </a:lnTo>
                    <a:cubicBezTo>
                      <a:pt x="24310" y="23263"/>
                      <a:pt x="20771" y="21879"/>
                      <a:pt x="17079" y="21161"/>
                    </a:cubicBezTo>
                    <a:lnTo>
                      <a:pt x="4078" y="19443"/>
                    </a:lnTo>
                    <a:close/>
                    <a:moveTo>
                      <a:pt x="3180" y="21853"/>
                    </a:moveTo>
                    <a:lnTo>
                      <a:pt x="3103" y="22520"/>
                    </a:lnTo>
                    <a:lnTo>
                      <a:pt x="16053" y="24238"/>
                    </a:lnTo>
                    <a:cubicBezTo>
                      <a:pt x="19874" y="24981"/>
                      <a:pt x="24438" y="27058"/>
                      <a:pt x="26284" y="28212"/>
                    </a:cubicBezTo>
                    <a:lnTo>
                      <a:pt x="26925" y="28623"/>
                    </a:lnTo>
                    <a:lnTo>
                      <a:pt x="27284" y="28033"/>
                    </a:lnTo>
                    <a:lnTo>
                      <a:pt x="26643" y="27648"/>
                    </a:lnTo>
                    <a:cubicBezTo>
                      <a:pt x="24720" y="26443"/>
                      <a:pt x="20079" y="24340"/>
                      <a:pt x="16181" y="23571"/>
                    </a:cubicBezTo>
                    <a:lnTo>
                      <a:pt x="3180" y="21853"/>
                    </a:lnTo>
                    <a:close/>
                    <a:moveTo>
                      <a:pt x="2309" y="24263"/>
                    </a:moveTo>
                    <a:lnTo>
                      <a:pt x="2232" y="24930"/>
                    </a:lnTo>
                    <a:lnTo>
                      <a:pt x="15181" y="26648"/>
                    </a:lnTo>
                    <a:cubicBezTo>
                      <a:pt x="18925" y="27392"/>
                      <a:pt x="24515" y="30084"/>
                      <a:pt x="25412" y="30623"/>
                    </a:cubicBezTo>
                    <a:lnTo>
                      <a:pt x="26053" y="31007"/>
                    </a:lnTo>
                    <a:lnTo>
                      <a:pt x="26387" y="30443"/>
                    </a:lnTo>
                    <a:lnTo>
                      <a:pt x="25771" y="30058"/>
                    </a:lnTo>
                    <a:cubicBezTo>
                      <a:pt x="24823" y="29469"/>
                      <a:pt x="19181" y="26751"/>
                      <a:pt x="15309" y="25981"/>
                    </a:cubicBezTo>
                    <a:lnTo>
                      <a:pt x="2309" y="24263"/>
                    </a:lnTo>
                    <a:close/>
                    <a:moveTo>
                      <a:pt x="1257" y="28007"/>
                    </a:moveTo>
                    <a:lnTo>
                      <a:pt x="1180" y="28674"/>
                    </a:lnTo>
                    <a:lnTo>
                      <a:pt x="14130" y="30392"/>
                    </a:lnTo>
                    <a:cubicBezTo>
                      <a:pt x="17745" y="31110"/>
                      <a:pt x="21207" y="32443"/>
                      <a:pt x="24361" y="34392"/>
                    </a:cubicBezTo>
                    <a:lnTo>
                      <a:pt x="24976" y="34777"/>
                    </a:lnTo>
                    <a:lnTo>
                      <a:pt x="25335" y="34187"/>
                    </a:lnTo>
                    <a:lnTo>
                      <a:pt x="24720" y="33802"/>
                    </a:lnTo>
                    <a:cubicBezTo>
                      <a:pt x="21489" y="31828"/>
                      <a:pt x="17950" y="30443"/>
                      <a:pt x="14258" y="29725"/>
                    </a:cubicBezTo>
                    <a:lnTo>
                      <a:pt x="1257" y="28007"/>
                    </a:lnTo>
                    <a:close/>
                    <a:moveTo>
                      <a:pt x="667" y="30520"/>
                    </a:moveTo>
                    <a:lnTo>
                      <a:pt x="591" y="31212"/>
                    </a:lnTo>
                    <a:lnTo>
                      <a:pt x="13566" y="32905"/>
                    </a:lnTo>
                    <a:cubicBezTo>
                      <a:pt x="17155" y="33623"/>
                      <a:pt x="20617" y="34982"/>
                      <a:pt x="23771" y="36905"/>
                    </a:cubicBezTo>
                    <a:lnTo>
                      <a:pt x="24412" y="37290"/>
                    </a:lnTo>
                    <a:lnTo>
                      <a:pt x="24746" y="36726"/>
                    </a:lnTo>
                    <a:lnTo>
                      <a:pt x="24130" y="36315"/>
                    </a:lnTo>
                    <a:cubicBezTo>
                      <a:pt x="20899" y="34341"/>
                      <a:pt x="17361" y="32956"/>
                      <a:pt x="13668" y="32238"/>
                    </a:cubicBezTo>
                    <a:lnTo>
                      <a:pt x="667" y="30520"/>
                    </a:lnTo>
                    <a:close/>
                    <a:moveTo>
                      <a:pt x="103" y="33059"/>
                    </a:moveTo>
                    <a:lnTo>
                      <a:pt x="1" y="33725"/>
                    </a:lnTo>
                    <a:lnTo>
                      <a:pt x="12950" y="35443"/>
                    </a:lnTo>
                    <a:cubicBezTo>
                      <a:pt x="16566" y="36136"/>
                      <a:pt x="20027" y="37495"/>
                      <a:pt x="23181" y="39418"/>
                    </a:cubicBezTo>
                    <a:lnTo>
                      <a:pt x="23797" y="39828"/>
                    </a:lnTo>
                    <a:lnTo>
                      <a:pt x="24156" y="39238"/>
                    </a:lnTo>
                    <a:lnTo>
                      <a:pt x="23515" y="38854"/>
                    </a:lnTo>
                    <a:cubicBezTo>
                      <a:pt x="20310" y="36879"/>
                      <a:pt x="16745" y="35495"/>
                      <a:pt x="13053" y="34777"/>
                    </a:cubicBezTo>
                    <a:lnTo>
                      <a:pt x="103" y="3305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802" name="Google Shape;802;p17"/>
          <p:cNvGrpSpPr/>
          <p:nvPr/>
        </p:nvGrpSpPr>
        <p:grpSpPr>
          <a:xfrm rot="4586258">
            <a:off x="9329091" y="4983631"/>
            <a:ext cx="4041356" cy="3976333"/>
            <a:chOff x="7235149" y="-718650"/>
            <a:chExt cx="3031064" cy="2982297"/>
          </a:xfrm>
        </p:grpSpPr>
        <p:grpSp>
          <p:nvGrpSpPr>
            <p:cNvPr id="803" name="Google Shape;803;p17"/>
            <p:cNvGrpSpPr/>
            <p:nvPr/>
          </p:nvGrpSpPr>
          <p:grpSpPr>
            <a:xfrm rot="-4962260" flipH="1">
              <a:off x="7958573" y="-653239"/>
              <a:ext cx="596905" cy="1865484"/>
              <a:chOff x="-1858600" y="2385325"/>
              <a:chExt cx="523125" cy="1635025"/>
            </a:xfrm>
          </p:grpSpPr>
          <p:sp>
            <p:nvSpPr>
              <p:cNvPr id="804" name="Google Shape;804;p17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05" name="Google Shape;805;p17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06" name="Google Shape;806;p17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07" name="Google Shape;807;p17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808" name="Google Shape;808;p17"/>
            <p:cNvGrpSpPr/>
            <p:nvPr/>
          </p:nvGrpSpPr>
          <p:grpSpPr>
            <a:xfrm rot="-4962260" flipH="1">
              <a:off x="7743302" y="-357136"/>
              <a:ext cx="1178407" cy="2061785"/>
              <a:chOff x="-1779100" y="2408800"/>
              <a:chExt cx="1032750" cy="1807075"/>
            </a:xfrm>
          </p:grpSpPr>
          <p:sp>
            <p:nvSpPr>
              <p:cNvPr id="809" name="Google Shape;809;p17"/>
              <p:cNvSpPr/>
              <p:nvPr/>
            </p:nvSpPr>
            <p:spPr>
              <a:xfrm>
                <a:off x="-1779100" y="2498825"/>
                <a:ext cx="1032750" cy="1717050"/>
              </a:xfrm>
              <a:custGeom>
                <a:avLst/>
                <a:gdLst/>
                <a:ahLst/>
                <a:cxnLst/>
                <a:rect l="l" t="t" r="r" b="b"/>
                <a:pathLst>
                  <a:path w="41310" h="68682" extrusionOk="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10" name="Google Shape;810;p17"/>
              <p:cNvSpPr/>
              <p:nvPr/>
            </p:nvSpPr>
            <p:spPr>
              <a:xfrm>
                <a:off x="-1776550" y="2408800"/>
                <a:ext cx="973150" cy="1753225"/>
              </a:xfrm>
              <a:custGeom>
                <a:avLst/>
                <a:gdLst/>
                <a:ahLst/>
                <a:cxnLst/>
                <a:rect l="l" t="t" r="r" b="b"/>
                <a:pathLst>
                  <a:path w="38926" h="70129" extrusionOk="0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11" name="Google Shape;811;p17"/>
              <p:cNvSpPr/>
              <p:nvPr/>
            </p:nvSpPr>
            <p:spPr>
              <a:xfrm>
                <a:off x="-1311125" y="2430900"/>
                <a:ext cx="402150" cy="319125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2765" extrusionOk="0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12" name="Google Shape;812;p17"/>
              <p:cNvSpPr/>
              <p:nvPr/>
            </p:nvSpPr>
            <p:spPr>
              <a:xfrm>
                <a:off x="-1775275" y="2546100"/>
                <a:ext cx="795475" cy="1591550"/>
              </a:xfrm>
              <a:custGeom>
                <a:avLst/>
                <a:gdLst/>
                <a:ahLst/>
                <a:cxnLst/>
                <a:rect l="l" t="t" r="r" b="b"/>
                <a:pathLst>
                  <a:path w="31819" h="63662" extrusionOk="0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813" name="Google Shape;813;p17"/>
            <p:cNvGrpSpPr/>
            <p:nvPr/>
          </p:nvGrpSpPr>
          <p:grpSpPr>
            <a:xfrm rot="-3828478" flipH="1">
              <a:off x="7664496" y="-324322"/>
              <a:ext cx="2244432" cy="2193641"/>
              <a:chOff x="-623774" y="407959"/>
              <a:chExt cx="2317309" cy="2264556"/>
            </a:xfrm>
          </p:grpSpPr>
          <p:grpSp>
            <p:nvGrpSpPr>
              <p:cNvPr id="814" name="Google Shape;814;p17"/>
              <p:cNvGrpSpPr/>
              <p:nvPr/>
            </p:nvGrpSpPr>
            <p:grpSpPr>
              <a:xfrm rot="1413719">
                <a:off x="-360763" y="695549"/>
                <a:ext cx="1791287" cy="1689375"/>
                <a:chOff x="-2055400" y="3174000"/>
                <a:chExt cx="1520600" cy="1434200"/>
              </a:xfrm>
            </p:grpSpPr>
            <p:sp>
              <p:nvSpPr>
                <p:cNvPr id="815" name="Google Shape;815;p17"/>
                <p:cNvSpPr/>
                <p:nvPr/>
              </p:nvSpPr>
              <p:spPr>
                <a:xfrm>
                  <a:off x="-2007975" y="3215025"/>
                  <a:ext cx="147317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27" h="55727" extrusionOk="0">
                      <a:moveTo>
                        <a:pt x="49062" y="0"/>
                      </a:moveTo>
                      <a:cubicBezTo>
                        <a:pt x="48551" y="0"/>
                        <a:pt x="48041" y="36"/>
                        <a:pt x="47542" y="108"/>
                      </a:cubicBezTo>
                      <a:cubicBezTo>
                        <a:pt x="43618" y="698"/>
                        <a:pt x="40182" y="3005"/>
                        <a:pt x="37054" y="5441"/>
                      </a:cubicBezTo>
                      <a:cubicBezTo>
                        <a:pt x="28669" y="11980"/>
                        <a:pt x="21566" y="19955"/>
                        <a:pt x="15489" y="28674"/>
                      </a:cubicBezTo>
                      <a:cubicBezTo>
                        <a:pt x="13386" y="31725"/>
                        <a:pt x="11591" y="33828"/>
                        <a:pt x="9309" y="36725"/>
                      </a:cubicBezTo>
                      <a:cubicBezTo>
                        <a:pt x="4366" y="43026"/>
                        <a:pt x="2390" y="53266"/>
                        <a:pt x="9" y="55718"/>
                      </a:cubicBezTo>
                      <a:lnTo>
                        <a:pt x="9" y="55718"/>
                      </a:lnTo>
                      <a:cubicBezTo>
                        <a:pt x="12574" y="42822"/>
                        <a:pt x="31237" y="29697"/>
                        <a:pt x="46849" y="20724"/>
                      </a:cubicBezTo>
                      <a:cubicBezTo>
                        <a:pt x="49901" y="18981"/>
                        <a:pt x="53055" y="17237"/>
                        <a:pt x="55363" y="14596"/>
                      </a:cubicBezTo>
                      <a:cubicBezTo>
                        <a:pt x="57645" y="11955"/>
                        <a:pt x="58927" y="8083"/>
                        <a:pt x="57542" y="4852"/>
                      </a:cubicBezTo>
                      <a:cubicBezTo>
                        <a:pt x="56177" y="1674"/>
                        <a:pt x="52567" y="0"/>
                        <a:pt x="49062" y="0"/>
                      </a:cubicBezTo>
                      <a:close/>
                      <a:moveTo>
                        <a:pt x="9" y="55718"/>
                      </a:moveTo>
                      <a:lnTo>
                        <a:pt x="9" y="55718"/>
                      </a:lnTo>
                      <a:cubicBezTo>
                        <a:pt x="6" y="55720"/>
                        <a:pt x="4" y="55723"/>
                        <a:pt x="1" y="55726"/>
                      </a:cubicBezTo>
                      <a:cubicBezTo>
                        <a:pt x="4" y="55723"/>
                        <a:pt x="6" y="55720"/>
                        <a:pt x="9" y="5571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816" name="Google Shape;816;p17"/>
                <p:cNvSpPr/>
                <p:nvPr/>
              </p:nvSpPr>
              <p:spPr>
                <a:xfrm>
                  <a:off x="-2055400" y="3174000"/>
                  <a:ext cx="147252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01" h="55727" extrusionOk="0">
                      <a:moveTo>
                        <a:pt x="49036" y="0"/>
                      </a:moveTo>
                      <a:cubicBezTo>
                        <a:pt x="48525" y="0"/>
                        <a:pt x="48015" y="36"/>
                        <a:pt x="47516" y="108"/>
                      </a:cubicBezTo>
                      <a:cubicBezTo>
                        <a:pt x="43592" y="697"/>
                        <a:pt x="40156" y="3005"/>
                        <a:pt x="37028" y="5441"/>
                      </a:cubicBezTo>
                      <a:lnTo>
                        <a:pt x="37053" y="5441"/>
                      </a:lnTo>
                      <a:cubicBezTo>
                        <a:pt x="28643" y="11980"/>
                        <a:pt x="21540" y="19955"/>
                        <a:pt x="15488" y="28673"/>
                      </a:cubicBezTo>
                      <a:cubicBezTo>
                        <a:pt x="13386" y="31725"/>
                        <a:pt x="11565" y="33828"/>
                        <a:pt x="9283" y="36725"/>
                      </a:cubicBezTo>
                      <a:cubicBezTo>
                        <a:pt x="4334" y="43033"/>
                        <a:pt x="2359" y="53290"/>
                        <a:pt x="0" y="55726"/>
                      </a:cubicBezTo>
                      <a:cubicBezTo>
                        <a:pt x="12565" y="42828"/>
                        <a:pt x="31207" y="29699"/>
                        <a:pt x="46823" y="20724"/>
                      </a:cubicBezTo>
                      <a:cubicBezTo>
                        <a:pt x="49875" y="18981"/>
                        <a:pt x="53029" y="17237"/>
                        <a:pt x="55336" y="14596"/>
                      </a:cubicBezTo>
                      <a:cubicBezTo>
                        <a:pt x="57619" y="11955"/>
                        <a:pt x="58901" y="8083"/>
                        <a:pt x="57516" y="4852"/>
                      </a:cubicBezTo>
                      <a:cubicBezTo>
                        <a:pt x="56151" y="1674"/>
                        <a:pt x="52541" y="0"/>
                        <a:pt x="4903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817" name="Google Shape;817;p17"/>
                <p:cNvSpPr/>
                <p:nvPr/>
              </p:nvSpPr>
              <p:spPr>
                <a:xfrm>
                  <a:off x="-1083325" y="3219875"/>
                  <a:ext cx="461350" cy="20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54" h="8139" extrusionOk="0">
                      <a:moveTo>
                        <a:pt x="8731" y="282"/>
                      </a:moveTo>
                      <a:cubicBezTo>
                        <a:pt x="8661" y="282"/>
                        <a:pt x="8587" y="347"/>
                        <a:pt x="8607" y="427"/>
                      </a:cubicBezTo>
                      <a:cubicBezTo>
                        <a:pt x="8607" y="452"/>
                        <a:pt x="8633" y="452"/>
                        <a:pt x="8633" y="478"/>
                      </a:cubicBezTo>
                      <a:cubicBezTo>
                        <a:pt x="8669" y="496"/>
                        <a:pt x="8705" y="514"/>
                        <a:pt x="8741" y="514"/>
                      </a:cubicBezTo>
                      <a:cubicBezTo>
                        <a:pt x="8756" y="514"/>
                        <a:pt x="8771" y="511"/>
                        <a:pt x="8786" y="504"/>
                      </a:cubicBezTo>
                      <a:cubicBezTo>
                        <a:pt x="8889" y="452"/>
                        <a:pt x="8889" y="350"/>
                        <a:pt x="8786" y="298"/>
                      </a:cubicBezTo>
                      <a:cubicBezTo>
                        <a:pt x="8770" y="287"/>
                        <a:pt x="8750" y="282"/>
                        <a:pt x="8731" y="282"/>
                      </a:cubicBezTo>
                      <a:close/>
                      <a:moveTo>
                        <a:pt x="11359" y="1"/>
                      </a:moveTo>
                      <a:cubicBezTo>
                        <a:pt x="11294" y="1"/>
                        <a:pt x="11229" y="21"/>
                        <a:pt x="11171" y="68"/>
                      </a:cubicBezTo>
                      <a:cubicBezTo>
                        <a:pt x="11120" y="119"/>
                        <a:pt x="11094" y="145"/>
                        <a:pt x="11069" y="196"/>
                      </a:cubicBezTo>
                      <a:cubicBezTo>
                        <a:pt x="10992" y="375"/>
                        <a:pt x="11017" y="581"/>
                        <a:pt x="11145" y="709"/>
                      </a:cubicBezTo>
                      <a:cubicBezTo>
                        <a:pt x="11221" y="785"/>
                        <a:pt x="11314" y="819"/>
                        <a:pt x="11405" y="819"/>
                      </a:cubicBezTo>
                      <a:cubicBezTo>
                        <a:pt x="11590" y="819"/>
                        <a:pt x="11769" y="676"/>
                        <a:pt x="11787" y="452"/>
                      </a:cubicBezTo>
                      <a:cubicBezTo>
                        <a:pt x="11806" y="234"/>
                        <a:pt x="11581" y="1"/>
                        <a:pt x="11359" y="1"/>
                      </a:cubicBezTo>
                      <a:close/>
                      <a:moveTo>
                        <a:pt x="14759" y="611"/>
                      </a:moveTo>
                      <a:cubicBezTo>
                        <a:pt x="14635" y="611"/>
                        <a:pt x="14488" y="737"/>
                        <a:pt x="14530" y="863"/>
                      </a:cubicBezTo>
                      <a:cubicBezTo>
                        <a:pt x="14530" y="888"/>
                        <a:pt x="14556" y="914"/>
                        <a:pt x="14556" y="940"/>
                      </a:cubicBezTo>
                      <a:cubicBezTo>
                        <a:pt x="14606" y="989"/>
                        <a:pt x="14666" y="1017"/>
                        <a:pt x="14730" y="1017"/>
                      </a:cubicBezTo>
                      <a:cubicBezTo>
                        <a:pt x="14765" y="1017"/>
                        <a:pt x="14802" y="1009"/>
                        <a:pt x="14838" y="991"/>
                      </a:cubicBezTo>
                      <a:cubicBezTo>
                        <a:pt x="14992" y="914"/>
                        <a:pt x="14992" y="709"/>
                        <a:pt x="14838" y="632"/>
                      </a:cubicBezTo>
                      <a:cubicBezTo>
                        <a:pt x="14814" y="618"/>
                        <a:pt x="14787" y="611"/>
                        <a:pt x="14759" y="611"/>
                      </a:cubicBezTo>
                      <a:close/>
                      <a:moveTo>
                        <a:pt x="7128" y="1616"/>
                      </a:moveTo>
                      <a:cubicBezTo>
                        <a:pt x="7063" y="1616"/>
                        <a:pt x="6998" y="1637"/>
                        <a:pt x="6940" y="1683"/>
                      </a:cubicBezTo>
                      <a:cubicBezTo>
                        <a:pt x="6889" y="1709"/>
                        <a:pt x="6863" y="1760"/>
                        <a:pt x="6838" y="1811"/>
                      </a:cubicBezTo>
                      <a:cubicBezTo>
                        <a:pt x="6761" y="1965"/>
                        <a:pt x="6786" y="2170"/>
                        <a:pt x="6914" y="2324"/>
                      </a:cubicBezTo>
                      <a:cubicBezTo>
                        <a:pt x="6987" y="2389"/>
                        <a:pt x="7075" y="2418"/>
                        <a:pt x="7161" y="2418"/>
                      </a:cubicBezTo>
                      <a:cubicBezTo>
                        <a:pt x="7351" y="2418"/>
                        <a:pt x="7538" y="2279"/>
                        <a:pt x="7556" y="2068"/>
                      </a:cubicBezTo>
                      <a:cubicBezTo>
                        <a:pt x="7575" y="1850"/>
                        <a:pt x="7350" y="1616"/>
                        <a:pt x="7128" y="1616"/>
                      </a:cubicBezTo>
                      <a:close/>
                      <a:moveTo>
                        <a:pt x="4071" y="2071"/>
                      </a:moveTo>
                      <a:cubicBezTo>
                        <a:pt x="3935" y="2071"/>
                        <a:pt x="3797" y="2181"/>
                        <a:pt x="3837" y="2324"/>
                      </a:cubicBezTo>
                      <a:cubicBezTo>
                        <a:pt x="3863" y="2350"/>
                        <a:pt x="3863" y="2376"/>
                        <a:pt x="3889" y="2401"/>
                      </a:cubicBezTo>
                      <a:cubicBezTo>
                        <a:pt x="3938" y="2451"/>
                        <a:pt x="3999" y="2479"/>
                        <a:pt x="4063" y="2479"/>
                      </a:cubicBezTo>
                      <a:cubicBezTo>
                        <a:pt x="4098" y="2479"/>
                        <a:pt x="4134" y="2471"/>
                        <a:pt x="4171" y="2452"/>
                      </a:cubicBezTo>
                      <a:cubicBezTo>
                        <a:pt x="4325" y="2376"/>
                        <a:pt x="4325" y="2170"/>
                        <a:pt x="4171" y="2093"/>
                      </a:cubicBezTo>
                      <a:cubicBezTo>
                        <a:pt x="4140" y="2078"/>
                        <a:pt x="4105" y="2071"/>
                        <a:pt x="4071" y="2071"/>
                      </a:cubicBezTo>
                      <a:close/>
                      <a:moveTo>
                        <a:pt x="13880" y="2168"/>
                      </a:moveTo>
                      <a:cubicBezTo>
                        <a:pt x="13496" y="2168"/>
                        <a:pt x="13071" y="2519"/>
                        <a:pt x="13197" y="2940"/>
                      </a:cubicBezTo>
                      <a:lnTo>
                        <a:pt x="13171" y="2914"/>
                      </a:lnTo>
                      <a:lnTo>
                        <a:pt x="13171" y="2914"/>
                      </a:lnTo>
                      <a:cubicBezTo>
                        <a:pt x="13197" y="3017"/>
                        <a:pt x="13248" y="3068"/>
                        <a:pt x="13299" y="3145"/>
                      </a:cubicBezTo>
                      <a:cubicBezTo>
                        <a:pt x="13438" y="3300"/>
                        <a:pt x="13634" y="3386"/>
                        <a:pt x="13834" y="3386"/>
                      </a:cubicBezTo>
                      <a:cubicBezTo>
                        <a:pt x="13931" y="3386"/>
                        <a:pt x="14028" y="3366"/>
                        <a:pt x="14120" y="3324"/>
                      </a:cubicBezTo>
                      <a:cubicBezTo>
                        <a:pt x="14582" y="3119"/>
                        <a:pt x="14582" y="2452"/>
                        <a:pt x="14120" y="2222"/>
                      </a:cubicBezTo>
                      <a:cubicBezTo>
                        <a:pt x="14046" y="2185"/>
                        <a:pt x="13964" y="2168"/>
                        <a:pt x="13880" y="2168"/>
                      </a:cubicBezTo>
                      <a:close/>
                      <a:moveTo>
                        <a:pt x="11052" y="2873"/>
                      </a:moveTo>
                      <a:cubicBezTo>
                        <a:pt x="10986" y="2873"/>
                        <a:pt x="10922" y="2893"/>
                        <a:pt x="10863" y="2940"/>
                      </a:cubicBezTo>
                      <a:cubicBezTo>
                        <a:pt x="10812" y="2965"/>
                        <a:pt x="10786" y="3017"/>
                        <a:pt x="10761" y="3068"/>
                      </a:cubicBezTo>
                      <a:cubicBezTo>
                        <a:pt x="10658" y="3222"/>
                        <a:pt x="10710" y="3427"/>
                        <a:pt x="10838" y="3581"/>
                      </a:cubicBezTo>
                      <a:cubicBezTo>
                        <a:pt x="10910" y="3645"/>
                        <a:pt x="10998" y="3674"/>
                        <a:pt x="11085" y="3674"/>
                      </a:cubicBezTo>
                      <a:cubicBezTo>
                        <a:pt x="11275" y="3674"/>
                        <a:pt x="11461" y="3535"/>
                        <a:pt x="11479" y="3324"/>
                      </a:cubicBezTo>
                      <a:cubicBezTo>
                        <a:pt x="11499" y="3106"/>
                        <a:pt x="11273" y="2873"/>
                        <a:pt x="11052" y="2873"/>
                      </a:cubicBezTo>
                      <a:close/>
                      <a:moveTo>
                        <a:pt x="16379" y="3486"/>
                      </a:moveTo>
                      <a:cubicBezTo>
                        <a:pt x="16118" y="3486"/>
                        <a:pt x="15832" y="3726"/>
                        <a:pt x="15915" y="4017"/>
                      </a:cubicBezTo>
                      <a:cubicBezTo>
                        <a:pt x="15915" y="4068"/>
                        <a:pt x="15941" y="4119"/>
                        <a:pt x="15992" y="4170"/>
                      </a:cubicBezTo>
                      <a:cubicBezTo>
                        <a:pt x="16098" y="4277"/>
                        <a:pt x="16241" y="4334"/>
                        <a:pt x="16378" y="4334"/>
                      </a:cubicBezTo>
                      <a:cubicBezTo>
                        <a:pt x="16440" y="4334"/>
                        <a:pt x="16500" y="4323"/>
                        <a:pt x="16556" y="4299"/>
                      </a:cubicBezTo>
                      <a:cubicBezTo>
                        <a:pt x="16889" y="4145"/>
                        <a:pt x="16889" y="3683"/>
                        <a:pt x="16556" y="3529"/>
                      </a:cubicBezTo>
                      <a:cubicBezTo>
                        <a:pt x="16502" y="3500"/>
                        <a:pt x="16441" y="3486"/>
                        <a:pt x="16379" y="3486"/>
                      </a:cubicBezTo>
                      <a:close/>
                      <a:moveTo>
                        <a:pt x="4904" y="3922"/>
                      </a:moveTo>
                      <a:cubicBezTo>
                        <a:pt x="4663" y="3922"/>
                        <a:pt x="4396" y="4153"/>
                        <a:pt x="4478" y="4401"/>
                      </a:cubicBezTo>
                      <a:cubicBezTo>
                        <a:pt x="4478" y="4453"/>
                        <a:pt x="4504" y="4504"/>
                        <a:pt x="4555" y="4529"/>
                      </a:cubicBezTo>
                      <a:cubicBezTo>
                        <a:pt x="4644" y="4636"/>
                        <a:pt x="4769" y="4693"/>
                        <a:pt x="4897" y="4693"/>
                      </a:cubicBezTo>
                      <a:cubicBezTo>
                        <a:pt x="4955" y="4693"/>
                        <a:pt x="5013" y="4681"/>
                        <a:pt x="5068" y="4658"/>
                      </a:cubicBezTo>
                      <a:cubicBezTo>
                        <a:pt x="5376" y="4529"/>
                        <a:pt x="5376" y="4094"/>
                        <a:pt x="5068" y="3965"/>
                      </a:cubicBezTo>
                      <a:cubicBezTo>
                        <a:pt x="5018" y="3935"/>
                        <a:pt x="4962" y="3922"/>
                        <a:pt x="4904" y="3922"/>
                      </a:cubicBezTo>
                      <a:close/>
                      <a:moveTo>
                        <a:pt x="9543" y="4424"/>
                      </a:moveTo>
                      <a:cubicBezTo>
                        <a:pt x="9154" y="4424"/>
                        <a:pt x="8716" y="4772"/>
                        <a:pt x="8863" y="5171"/>
                      </a:cubicBezTo>
                      <a:lnTo>
                        <a:pt x="8838" y="5171"/>
                      </a:lnTo>
                      <a:cubicBezTo>
                        <a:pt x="8863" y="5247"/>
                        <a:pt x="8915" y="5324"/>
                        <a:pt x="8966" y="5376"/>
                      </a:cubicBezTo>
                      <a:cubicBezTo>
                        <a:pt x="9111" y="5539"/>
                        <a:pt x="9321" y="5625"/>
                        <a:pt x="9531" y="5625"/>
                      </a:cubicBezTo>
                      <a:cubicBezTo>
                        <a:pt x="9617" y="5625"/>
                        <a:pt x="9704" y="5611"/>
                        <a:pt x="9786" y="5581"/>
                      </a:cubicBezTo>
                      <a:cubicBezTo>
                        <a:pt x="10248" y="5350"/>
                        <a:pt x="10248" y="4709"/>
                        <a:pt x="9786" y="4478"/>
                      </a:cubicBezTo>
                      <a:cubicBezTo>
                        <a:pt x="9712" y="4441"/>
                        <a:pt x="9629" y="4424"/>
                        <a:pt x="9543" y="4424"/>
                      </a:cubicBezTo>
                      <a:close/>
                      <a:moveTo>
                        <a:pt x="803" y="4566"/>
                      </a:moveTo>
                      <a:cubicBezTo>
                        <a:pt x="420" y="4566"/>
                        <a:pt x="1" y="4912"/>
                        <a:pt x="145" y="5324"/>
                      </a:cubicBezTo>
                      <a:lnTo>
                        <a:pt x="119" y="5324"/>
                      </a:lnTo>
                      <a:cubicBezTo>
                        <a:pt x="145" y="5401"/>
                        <a:pt x="196" y="5478"/>
                        <a:pt x="247" y="5530"/>
                      </a:cubicBezTo>
                      <a:cubicBezTo>
                        <a:pt x="393" y="5693"/>
                        <a:pt x="602" y="5779"/>
                        <a:pt x="812" y="5779"/>
                      </a:cubicBezTo>
                      <a:cubicBezTo>
                        <a:pt x="899" y="5779"/>
                        <a:pt x="986" y="5765"/>
                        <a:pt x="1068" y="5735"/>
                      </a:cubicBezTo>
                      <a:cubicBezTo>
                        <a:pt x="1530" y="5504"/>
                        <a:pt x="1530" y="4837"/>
                        <a:pt x="1068" y="4632"/>
                      </a:cubicBezTo>
                      <a:cubicBezTo>
                        <a:pt x="988" y="4587"/>
                        <a:pt x="896" y="4566"/>
                        <a:pt x="803" y="4566"/>
                      </a:cubicBezTo>
                      <a:close/>
                      <a:moveTo>
                        <a:pt x="15597" y="5507"/>
                      </a:moveTo>
                      <a:cubicBezTo>
                        <a:pt x="15474" y="5507"/>
                        <a:pt x="15336" y="5617"/>
                        <a:pt x="15376" y="5760"/>
                      </a:cubicBezTo>
                      <a:cubicBezTo>
                        <a:pt x="15376" y="5786"/>
                        <a:pt x="15402" y="5812"/>
                        <a:pt x="15428" y="5837"/>
                      </a:cubicBezTo>
                      <a:cubicBezTo>
                        <a:pt x="15461" y="5887"/>
                        <a:pt x="15515" y="5915"/>
                        <a:pt x="15577" y="5915"/>
                      </a:cubicBezTo>
                      <a:cubicBezTo>
                        <a:pt x="15612" y="5915"/>
                        <a:pt x="15648" y="5907"/>
                        <a:pt x="15684" y="5889"/>
                      </a:cubicBezTo>
                      <a:cubicBezTo>
                        <a:pt x="15838" y="5812"/>
                        <a:pt x="15838" y="5606"/>
                        <a:pt x="15684" y="5530"/>
                      </a:cubicBezTo>
                      <a:cubicBezTo>
                        <a:pt x="15658" y="5514"/>
                        <a:pt x="15628" y="5507"/>
                        <a:pt x="15597" y="5507"/>
                      </a:cubicBezTo>
                      <a:close/>
                      <a:moveTo>
                        <a:pt x="6804" y="5935"/>
                      </a:moveTo>
                      <a:cubicBezTo>
                        <a:pt x="6729" y="5935"/>
                        <a:pt x="6636" y="6001"/>
                        <a:pt x="6658" y="6068"/>
                      </a:cubicBezTo>
                      <a:cubicBezTo>
                        <a:pt x="6658" y="6094"/>
                        <a:pt x="6684" y="6094"/>
                        <a:pt x="6684" y="6119"/>
                      </a:cubicBezTo>
                      <a:cubicBezTo>
                        <a:pt x="6702" y="6137"/>
                        <a:pt x="6746" y="6156"/>
                        <a:pt x="6788" y="6156"/>
                      </a:cubicBezTo>
                      <a:cubicBezTo>
                        <a:pt x="6805" y="6156"/>
                        <a:pt x="6823" y="6152"/>
                        <a:pt x="6838" y="6145"/>
                      </a:cubicBezTo>
                      <a:cubicBezTo>
                        <a:pt x="6914" y="6119"/>
                        <a:pt x="6914" y="5991"/>
                        <a:pt x="6838" y="5940"/>
                      </a:cubicBezTo>
                      <a:cubicBezTo>
                        <a:pt x="6827" y="5936"/>
                        <a:pt x="6816" y="5935"/>
                        <a:pt x="6804" y="5935"/>
                      </a:cubicBezTo>
                      <a:close/>
                      <a:moveTo>
                        <a:pt x="17748" y="6091"/>
                      </a:moveTo>
                      <a:cubicBezTo>
                        <a:pt x="17360" y="6091"/>
                        <a:pt x="16922" y="6438"/>
                        <a:pt x="17069" y="6837"/>
                      </a:cubicBezTo>
                      <a:lnTo>
                        <a:pt x="17043" y="6837"/>
                      </a:lnTo>
                      <a:cubicBezTo>
                        <a:pt x="17069" y="6914"/>
                        <a:pt x="17120" y="6991"/>
                        <a:pt x="17171" y="7068"/>
                      </a:cubicBezTo>
                      <a:cubicBezTo>
                        <a:pt x="17310" y="7224"/>
                        <a:pt x="17506" y="7309"/>
                        <a:pt x="17706" y="7309"/>
                      </a:cubicBezTo>
                      <a:cubicBezTo>
                        <a:pt x="17803" y="7309"/>
                        <a:pt x="17900" y="7289"/>
                        <a:pt x="17992" y="7248"/>
                      </a:cubicBezTo>
                      <a:cubicBezTo>
                        <a:pt x="18454" y="7042"/>
                        <a:pt x="18454" y="6376"/>
                        <a:pt x="17992" y="6145"/>
                      </a:cubicBezTo>
                      <a:cubicBezTo>
                        <a:pt x="17918" y="6108"/>
                        <a:pt x="17834" y="6091"/>
                        <a:pt x="17748" y="6091"/>
                      </a:cubicBezTo>
                      <a:close/>
                      <a:moveTo>
                        <a:pt x="8075" y="7152"/>
                      </a:moveTo>
                      <a:cubicBezTo>
                        <a:pt x="8008" y="7152"/>
                        <a:pt x="7944" y="7173"/>
                        <a:pt x="7889" y="7222"/>
                      </a:cubicBezTo>
                      <a:lnTo>
                        <a:pt x="7863" y="7222"/>
                      </a:lnTo>
                      <a:cubicBezTo>
                        <a:pt x="7838" y="7248"/>
                        <a:pt x="7812" y="7273"/>
                        <a:pt x="7786" y="7324"/>
                      </a:cubicBezTo>
                      <a:cubicBezTo>
                        <a:pt x="7684" y="7504"/>
                        <a:pt x="7709" y="7709"/>
                        <a:pt x="7838" y="7837"/>
                      </a:cubicBezTo>
                      <a:cubicBezTo>
                        <a:pt x="7923" y="7914"/>
                        <a:pt x="8023" y="7948"/>
                        <a:pt x="8118" y="7948"/>
                      </a:cubicBezTo>
                      <a:cubicBezTo>
                        <a:pt x="8308" y="7948"/>
                        <a:pt x="8479" y="7812"/>
                        <a:pt x="8479" y="7607"/>
                      </a:cubicBezTo>
                      <a:cubicBezTo>
                        <a:pt x="8518" y="7372"/>
                        <a:pt x="8288" y="7152"/>
                        <a:pt x="8075" y="7152"/>
                      </a:cubicBezTo>
                      <a:close/>
                      <a:moveTo>
                        <a:pt x="4203" y="6925"/>
                      </a:moveTo>
                      <a:cubicBezTo>
                        <a:pt x="3813" y="6925"/>
                        <a:pt x="3406" y="7271"/>
                        <a:pt x="3530" y="7683"/>
                      </a:cubicBezTo>
                      <a:cubicBezTo>
                        <a:pt x="3555" y="7760"/>
                        <a:pt x="3607" y="7837"/>
                        <a:pt x="3658" y="7889"/>
                      </a:cubicBezTo>
                      <a:cubicBezTo>
                        <a:pt x="3803" y="8052"/>
                        <a:pt x="4013" y="8138"/>
                        <a:pt x="4223" y="8138"/>
                      </a:cubicBezTo>
                      <a:cubicBezTo>
                        <a:pt x="4309" y="8138"/>
                        <a:pt x="4396" y="8124"/>
                        <a:pt x="4478" y="8094"/>
                      </a:cubicBezTo>
                      <a:cubicBezTo>
                        <a:pt x="4940" y="7863"/>
                        <a:pt x="4940" y="7196"/>
                        <a:pt x="4478" y="6991"/>
                      </a:cubicBezTo>
                      <a:cubicBezTo>
                        <a:pt x="4393" y="6946"/>
                        <a:pt x="4299" y="6925"/>
                        <a:pt x="4203" y="69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818" name="Google Shape;818;p17"/>
              <p:cNvSpPr/>
              <p:nvPr/>
            </p:nvSpPr>
            <p:spPr>
              <a:xfrm rot="1413719">
                <a:off x="-379186" y="861403"/>
                <a:ext cx="1464476" cy="1377667"/>
              </a:xfrm>
              <a:custGeom>
                <a:avLst/>
                <a:gdLst/>
                <a:ahLst/>
                <a:cxnLst/>
                <a:rect l="l" t="t" r="r" b="b"/>
                <a:pathLst>
                  <a:path w="49727" h="46783" extrusionOk="0">
                    <a:moveTo>
                      <a:pt x="49209" y="0"/>
                    </a:moveTo>
                    <a:cubicBezTo>
                      <a:pt x="49160" y="0"/>
                      <a:pt x="49108" y="11"/>
                      <a:pt x="49055" y="36"/>
                    </a:cubicBezTo>
                    <a:cubicBezTo>
                      <a:pt x="34592" y="8729"/>
                      <a:pt x="14361" y="23807"/>
                      <a:pt x="180" y="46218"/>
                    </a:cubicBezTo>
                    <a:cubicBezTo>
                      <a:pt x="1" y="46449"/>
                      <a:pt x="206" y="46782"/>
                      <a:pt x="488" y="46782"/>
                    </a:cubicBezTo>
                    <a:cubicBezTo>
                      <a:pt x="616" y="46782"/>
                      <a:pt x="744" y="46705"/>
                      <a:pt x="796" y="46603"/>
                    </a:cubicBezTo>
                    <a:cubicBezTo>
                      <a:pt x="14899" y="24320"/>
                      <a:pt x="35028" y="9319"/>
                      <a:pt x="49439" y="677"/>
                    </a:cubicBezTo>
                    <a:cubicBezTo>
                      <a:pt x="49727" y="434"/>
                      <a:pt x="49519" y="0"/>
                      <a:pt x="492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819" name="Google Shape;819;p17"/>
          <p:cNvGrpSpPr/>
          <p:nvPr/>
        </p:nvGrpSpPr>
        <p:grpSpPr>
          <a:xfrm rot="796149" flipH="1">
            <a:off x="9962595" y="-637002"/>
            <a:ext cx="2566496" cy="2701471"/>
            <a:chOff x="1526600" y="450800"/>
            <a:chExt cx="4540675" cy="4779475"/>
          </a:xfrm>
        </p:grpSpPr>
        <p:sp>
          <p:nvSpPr>
            <p:cNvPr id="820" name="Google Shape;820;p17"/>
            <p:cNvSpPr/>
            <p:nvPr/>
          </p:nvSpPr>
          <p:spPr>
            <a:xfrm>
              <a:off x="1610100" y="473575"/>
              <a:ext cx="4457175" cy="4689450"/>
            </a:xfrm>
            <a:custGeom>
              <a:avLst/>
              <a:gdLst/>
              <a:ahLst/>
              <a:cxnLst/>
              <a:rect l="l" t="t" r="r" b="b"/>
              <a:pathLst>
                <a:path w="178287" h="187578" extrusionOk="0">
                  <a:moveTo>
                    <a:pt x="95602" y="1"/>
                  </a:moveTo>
                  <a:cubicBezTo>
                    <a:pt x="95141" y="1"/>
                    <a:pt x="94676" y="129"/>
                    <a:pt x="94258" y="394"/>
                  </a:cubicBezTo>
                  <a:lnTo>
                    <a:pt x="0" y="63859"/>
                  </a:lnTo>
                  <a:lnTo>
                    <a:pt x="79645" y="185257"/>
                  </a:lnTo>
                  <a:cubicBezTo>
                    <a:pt x="80631" y="186769"/>
                    <a:pt x="82280" y="187578"/>
                    <a:pt x="83965" y="187578"/>
                  </a:cubicBezTo>
                  <a:cubicBezTo>
                    <a:pt x="84955" y="187578"/>
                    <a:pt x="85959" y="187298"/>
                    <a:pt x="86847" y="186719"/>
                  </a:cubicBezTo>
                  <a:lnTo>
                    <a:pt x="176826" y="126176"/>
                  </a:lnTo>
                  <a:cubicBezTo>
                    <a:pt x="177974" y="125393"/>
                    <a:pt x="178287" y="123880"/>
                    <a:pt x="177504" y="122732"/>
                  </a:cubicBezTo>
                  <a:lnTo>
                    <a:pt x="97703" y="1125"/>
                  </a:lnTo>
                  <a:cubicBezTo>
                    <a:pt x="97205" y="394"/>
                    <a:pt x="96410" y="1"/>
                    <a:pt x="956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21" name="Google Shape;821;p17"/>
            <p:cNvSpPr/>
            <p:nvPr/>
          </p:nvSpPr>
          <p:spPr>
            <a:xfrm>
              <a:off x="1616625" y="450800"/>
              <a:ext cx="4391950" cy="4645025"/>
            </a:xfrm>
            <a:custGeom>
              <a:avLst/>
              <a:gdLst/>
              <a:ahLst/>
              <a:cxnLst/>
              <a:rect l="l" t="t" r="r" b="b"/>
              <a:pathLst>
                <a:path w="175678" h="185801" extrusionOk="0">
                  <a:moveTo>
                    <a:pt x="93162" y="0"/>
                  </a:moveTo>
                  <a:lnTo>
                    <a:pt x="0" y="61587"/>
                  </a:lnTo>
                  <a:lnTo>
                    <a:pt x="80323" y="184028"/>
                  </a:lnTo>
                  <a:cubicBezTo>
                    <a:pt x="81085" y="185187"/>
                    <a:pt x="82329" y="185800"/>
                    <a:pt x="83604" y="185800"/>
                  </a:cubicBezTo>
                  <a:cubicBezTo>
                    <a:pt x="84339" y="185800"/>
                    <a:pt x="85083" y="185597"/>
                    <a:pt x="85751" y="185177"/>
                  </a:cubicBezTo>
                  <a:lnTo>
                    <a:pt x="175677" y="125782"/>
                  </a:lnTo>
                  <a:lnTo>
                    <a:pt x="9316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22" name="Google Shape;822;p17"/>
            <p:cNvSpPr/>
            <p:nvPr/>
          </p:nvSpPr>
          <p:spPr>
            <a:xfrm>
              <a:off x="3931325" y="462525"/>
              <a:ext cx="2064200" cy="3145900"/>
            </a:xfrm>
            <a:custGeom>
              <a:avLst/>
              <a:gdLst/>
              <a:ahLst/>
              <a:cxnLst/>
              <a:rect l="l" t="t" r="r" b="b"/>
              <a:pathLst>
                <a:path w="82568" h="125836" fill="none" extrusionOk="0">
                  <a:moveTo>
                    <a:pt x="0" y="1"/>
                  </a:moveTo>
                  <a:lnTo>
                    <a:pt x="82567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23" name="Google Shape;823;p17"/>
            <p:cNvSpPr/>
            <p:nvPr/>
          </p:nvSpPr>
          <p:spPr>
            <a:xfrm>
              <a:off x="3898700" y="482100"/>
              <a:ext cx="2065500" cy="3145900"/>
            </a:xfrm>
            <a:custGeom>
              <a:avLst/>
              <a:gdLst/>
              <a:ahLst/>
              <a:cxnLst/>
              <a:rect l="l" t="t" r="r" b="b"/>
              <a:pathLst>
                <a:path w="82620" h="125836" fill="none" extrusionOk="0">
                  <a:moveTo>
                    <a:pt x="1" y="1"/>
                  </a:moveTo>
                  <a:lnTo>
                    <a:pt x="82620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24" name="Google Shape;824;p17"/>
            <p:cNvSpPr/>
            <p:nvPr/>
          </p:nvSpPr>
          <p:spPr>
            <a:xfrm>
              <a:off x="3742125" y="4138150"/>
              <a:ext cx="842925" cy="1092125"/>
            </a:xfrm>
            <a:custGeom>
              <a:avLst/>
              <a:gdLst/>
              <a:ahLst/>
              <a:cxnLst/>
              <a:rect l="l" t="t" r="r" b="b"/>
              <a:pathLst>
                <a:path w="33717" h="43685" extrusionOk="0">
                  <a:moveTo>
                    <a:pt x="9604" y="0"/>
                  </a:moveTo>
                  <a:lnTo>
                    <a:pt x="1" y="6159"/>
                  </a:lnTo>
                  <a:lnTo>
                    <a:pt x="24113" y="43685"/>
                  </a:lnTo>
                  <a:lnTo>
                    <a:pt x="25679" y="35595"/>
                  </a:lnTo>
                  <a:lnTo>
                    <a:pt x="33716" y="37526"/>
                  </a:lnTo>
                  <a:lnTo>
                    <a:pt x="960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25" name="Google Shape;825;p17"/>
            <p:cNvSpPr/>
            <p:nvPr/>
          </p:nvSpPr>
          <p:spPr>
            <a:xfrm>
              <a:off x="1526600" y="464775"/>
              <a:ext cx="4343675" cy="4627200"/>
            </a:xfrm>
            <a:custGeom>
              <a:avLst/>
              <a:gdLst/>
              <a:ahLst/>
              <a:cxnLst/>
              <a:rect l="l" t="t" r="r" b="b"/>
              <a:pathLst>
                <a:path w="173747" h="185088" extrusionOk="0">
                  <a:moveTo>
                    <a:pt x="91115" y="1"/>
                  </a:moveTo>
                  <a:cubicBezTo>
                    <a:pt x="90634" y="1"/>
                    <a:pt x="90147" y="140"/>
                    <a:pt x="89718" y="433"/>
                  </a:cubicBezTo>
                  <a:lnTo>
                    <a:pt x="0" y="59357"/>
                  </a:lnTo>
                  <a:lnTo>
                    <a:pt x="82515" y="185087"/>
                  </a:lnTo>
                  <a:lnTo>
                    <a:pt x="172285" y="126163"/>
                  </a:lnTo>
                  <a:cubicBezTo>
                    <a:pt x="173433" y="125380"/>
                    <a:pt x="173746" y="123866"/>
                    <a:pt x="172963" y="122718"/>
                  </a:cubicBezTo>
                  <a:lnTo>
                    <a:pt x="93162" y="1111"/>
                  </a:lnTo>
                  <a:cubicBezTo>
                    <a:pt x="92705" y="392"/>
                    <a:pt x="91920" y="1"/>
                    <a:pt x="911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26" name="Google Shape;826;p17"/>
            <p:cNvSpPr/>
            <p:nvPr/>
          </p:nvSpPr>
          <p:spPr>
            <a:xfrm>
              <a:off x="1636200" y="1843000"/>
              <a:ext cx="2130750" cy="3199400"/>
            </a:xfrm>
            <a:custGeom>
              <a:avLst/>
              <a:gdLst/>
              <a:ahLst/>
              <a:cxnLst/>
              <a:rect l="l" t="t" r="r" b="b"/>
              <a:pathLst>
                <a:path w="85230" h="127976" extrusionOk="0">
                  <a:moveTo>
                    <a:pt x="2506" y="1"/>
                  </a:moveTo>
                  <a:lnTo>
                    <a:pt x="0" y="1619"/>
                  </a:lnTo>
                  <a:lnTo>
                    <a:pt x="82724" y="127975"/>
                  </a:lnTo>
                  <a:lnTo>
                    <a:pt x="85229" y="126357"/>
                  </a:lnTo>
                  <a:lnTo>
                    <a:pt x="25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27" name="Google Shape;827;p17"/>
            <p:cNvSpPr/>
            <p:nvPr/>
          </p:nvSpPr>
          <p:spPr>
            <a:xfrm>
              <a:off x="2647400" y="1567700"/>
              <a:ext cx="2116400" cy="2399550"/>
            </a:xfrm>
            <a:custGeom>
              <a:avLst/>
              <a:gdLst/>
              <a:ahLst/>
              <a:cxnLst/>
              <a:rect l="l" t="t" r="r" b="b"/>
              <a:pathLst>
                <a:path w="84656" h="95982" fill="none" extrusionOk="0">
                  <a:moveTo>
                    <a:pt x="82777" y="71347"/>
                  </a:moveTo>
                  <a:cubicBezTo>
                    <a:pt x="82777" y="69937"/>
                    <a:pt x="83507" y="68633"/>
                    <a:pt x="84656" y="67850"/>
                  </a:cubicBezTo>
                  <a:lnTo>
                    <a:pt x="40919" y="1201"/>
                  </a:lnTo>
                  <a:cubicBezTo>
                    <a:pt x="38988" y="2453"/>
                    <a:pt x="36431" y="1932"/>
                    <a:pt x="35178" y="0"/>
                  </a:cubicBezTo>
                  <a:lnTo>
                    <a:pt x="1149" y="22286"/>
                  </a:lnTo>
                  <a:cubicBezTo>
                    <a:pt x="2454" y="24217"/>
                    <a:pt x="1932" y="26827"/>
                    <a:pt x="1" y="28080"/>
                  </a:cubicBezTo>
                  <a:lnTo>
                    <a:pt x="43737" y="94729"/>
                  </a:lnTo>
                  <a:cubicBezTo>
                    <a:pt x="45668" y="93476"/>
                    <a:pt x="48226" y="94050"/>
                    <a:pt x="49478" y="95981"/>
                  </a:cubicBezTo>
                  <a:lnTo>
                    <a:pt x="83455" y="73643"/>
                  </a:lnTo>
                  <a:cubicBezTo>
                    <a:pt x="82985" y="72965"/>
                    <a:pt x="82777" y="72182"/>
                    <a:pt x="82777" y="71347"/>
                  </a:cubicBezTo>
                  <a:close/>
                </a:path>
              </a:pathLst>
            </a:custGeom>
            <a:solidFill>
              <a:schemeClr val="lt1"/>
            </a:solidFill>
            <a:ln w="14350" cap="flat" cmpd="sng">
              <a:solidFill>
                <a:schemeClr val="lt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828" name="Google Shape;828;p17"/>
          <p:cNvGrpSpPr/>
          <p:nvPr/>
        </p:nvGrpSpPr>
        <p:grpSpPr>
          <a:xfrm rot="1799838">
            <a:off x="-313983" y="-420989"/>
            <a:ext cx="2283968" cy="3483031"/>
            <a:chOff x="7518282" y="2373612"/>
            <a:chExt cx="1544209" cy="2355088"/>
          </a:xfrm>
        </p:grpSpPr>
        <p:sp>
          <p:nvSpPr>
            <p:cNvPr id="829" name="Google Shape;829;p17"/>
            <p:cNvSpPr/>
            <p:nvPr/>
          </p:nvSpPr>
          <p:spPr>
            <a:xfrm rot="718822">
              <a:off x="7689615" y="3249120"/>
              <a:ext cx="1111866" cy="1379201"/>
            </a:xfrm>
            <a:custGeom>
              <a:avLst/>
              <a:gdLst/>
              <a:ahLst/>
              <a:cxnLst/>
              <a:rect l="l" t="t" r="r" b="b"/>
              <a:pathLst>
                <a:path w="48158" h="59737" extrusionOk="0">
                  <a:moveTo>
                    <a:pt x="39340" y="1"/>
                  </a:moveTo>
                  <a:cubicBezTo>
                    <a:pt x="38303" y="1"/>
                    <a:pt x="37263" y="153"/>
                    <a:pt x="36285" y="451"/>
                  </a:cubicBezTo>
                  <a:cubicBezTo>
                    <a:pt x="32695" y="1579"/>
                    <a:pt x="29823" y="4272"/>
                    <a:pt x="27259" y="7016"/>
                  </a:cubicBezTo>
                  <a:cubicBezTo>
                    <a:pt x="20361" y="14401"/>
                    <a:pt x="14874" y="22940"/>
                    <a:pt x="10489" y="32043"/>
                  </a:cubicBezTo>
                  <a:cubicBezTo>
                    <a:pt x="8976" y="35197"/>
                    <a:pt x="7591" y="37427"/>
                    <a:pt x="5873" y="40505"/>
                  </a:cubicBezTo>
                  <a:cubicBezTo>
                    <a:pt x="2185" y="47138"/>
                    <a:pt x="1874" y="57072"/>
                    <a:pt x="8" y="59727"/>
                  </a:cubicBezTo>
                  <a:lnTo>
                    <a:pt x="8" y="59727"/>
                  </a:lnTo>
                  <a:cubicBezTo>
                    <a:pt x="9880" y="45729"/>
                    <a:pt x="25415" y="30630"/>
                    <a:pt x="38721" y="19888"/>
                  </a:cubicBezTo>
                  <a:cubicBezTo>
                    <a:pt x="41311" y="17811"/>
                    <a:pt x="44029" y="15708"/>
                    <a:pt x="45773" y="12888"/>
                  </a:cubicBezTo>
                  <a:cubicBezTo>
                    <a:pt x="47542" y="10041"/>
                    <a:pt x="48157" y="6246"/>
                    <a:pt x="46388" y="3426"/>
                  </a:cubicBezTo>
                  <a:cubicBezTo>
                    <a:pt x="44910" y="1106"/>
                    <a:pt x="42136" y="1"/>
                    <a:pt x="39340" y="1"/>
                  </a:cubicBezTo>
                  <a:close/>
                  <a:moveTo>
                    <a:pt x="8" y="59727"/>
                  </a:moveTo>
                  <a:lnTo>
                    <a:pt x="8" y="59727"/>
                  </a:lnTo>
                  <a:cubicBezTo>
                    <a:pt x="5" y="59730"/>
                    <a:pt x="3" y="59733"/>
                    <a:pt x="1" y="59736"/>
                  </a:cubicBezTo>
                  <a:lnTo>
                    <a:pt x="1" y="59736"/>
                  </a:lnTo>
                  <a:cubicBezTo>
                    <a:pt x="3" y="59733"/>
                    <a:pt x="5" y="59730"/>
                    <a:pt x="8" y="597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30" name="Google Shape;830;p17"/>
            <p:cNvSpPr/>
            <p:nvPr/>
          </p:nvSpPr>
          <p:spPr>
            <a:xfrm rot="718822">
              <a:off x="7649292" y="3211149"/>
              <a:ext cx="1111843" cy="1378947"/>
            </a:xfrm>
            <a:custGeom>
              <a:avLst/>
              <a:gdLst/>
              <a:ahLst/>
              <a:cxnLst/>
              <a:rect l="l" t="t" r="r" b="b"/>
              <a:pathLst>
                <a:path w="48157" h="59726" extrusionOk="0">
                  <a:moveTo>
                    <a:pt x="39365" y="0"/>
                  </a:moveTo>
                  <a:cubicBezTo>
                    <a:pt x="38317" y="0"/>
                    <a:pt x="37267" y="157"/>
                    <a:pt x="36285" y="466"/>
                  </a:cubicBezTo>
                  <a:cubicBezTo>
                    <a:pt x="32695" y="1569"/>
                    <a:pt x="29823" y="4261"/>
                    <a:pt x="27258" y="7005"/>
                  </a:cubicBezTo>
                  <a:cubicBezTo>
                    <a:pt x="20361" y="14390"/>
                    <a:pt x="14873" y="22929"/>
                    <a:pt x="10488" y="32032"/>
                  </a:cubicBezTo>
                  <a:cubicBezTo>
                    <a:pt x="8975" y="35186"/>
                    <a:pt x="7591" y="37417"/>
                    <a:pt x="5873" y="40494"/>
                  </a:cubicBezTo>
                  <a:cubicBezTo>
                    <a:pt x="2180" y="47161"/>
                    <a:pt x="1872" y="57085"/>
                    <a:pt x="1" y="59726"/>
                  </a:cubicBezTo>
                  <a:lnTo>
                    <a:pt x="1" y="59726"/>
                  </a:lnTo>
                  <a:cubicBezTo>
                    <a:pt x="9873" y="45751"/>
                    <a:pt x="25412" y="30622"/>
                    <a:pt x="38721" y="19878"/>
                  </a:cubicBezTo>
                  <a:cubicBezTo>
                    <a:pt x="41310" y="17801"/>
                    <a:pt x="44029" y="15698"/>
                    <a:pt x="45772" y="12877"/>
                  </a:cubicBezTo>
                  <a:cubicBezTo>
                    <a:pt x="47542" y="10031"/>
                    <a:pt x="48157" y="6236"/>
                    <a:pt x="46362" y="3415"/>
                  </a:cubicBezTo>
                  <a:cubicBezTo>
                    <a:pt x="44909" y="1106"/>
                    <a:pt x="42145" y="0"/>
                    <a:pt x="393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31" name="Google Shape;831;p17"/>
            <p:cNvSpPr/>
            <p:nvPr/>
          </p:nvSpPr>
          <p:spPr>
            <a:xfrm rot="718822">
              <a:off x="8428587" y="3328473"/>
              <a:ext cx="409048" cy="200495"/>
            </a:xfrm>
            <a:custGeom>
              <a:avLst/>
              <a:gdLst/>
              <a:ahLst/>
              <a:cxnLst/>
              <a:rect l="l" t="t" r="r" b="b"/>
              <a:pathLst>
                <a:path w="17717" h="8684" extrusionOk="0">
                  <a:moveTo>
                    <a:pt x="13244" y="85"/>
                  </a:moveTo>
                  <a:cubicBezTo>
                    <a:pt x="13109" y="85"/>
                    <a:pt x="12983" y="218"/>
                    <a:pt x="13050" y="351"/>
                  </a:cubicBezTo>
                  <a:cubicBezTo>
                    <a:pt x="13050" y="377"/>
                    <a:pt x="13075" y="403"/>
                    <a:pt x="13101" y="428"/>
                  </a:cubicBezTo>
                  <a:cubicBezTo>
                    <a:pt x="13139" y="454"/>
                    <a:pt x="13184" y="467"/>
                    <a:pt x="13229" y="467"/>
                  </a:cubicBezTo>
                  <a:cubicBezTo>
                    <a:pt x="13274" y="467"/>
                    <a:pt x="13319" y="454"/>
                    <a:pt x="13357" y="428"/>
                  </a:cubicBezTo>
                  <a:cubicBezTo>
                    <a:pt x="13511" y="351"/>
                    <a:pt x="13460" y="146"/>
                    <a:pt x="13306" y="95"/>
                  </a:cubicBezTo>
                  <a:cubicBezTo>
                    <a:pt x="13285" y="88"/>
                    <a:pt x="13264" y="85"/>
                    <a:pt x="13244" y="85"/>
                  </a:cubicBezTo>
                  <a:close/>
                  <a:moveTo>
                    <a:pt x="9983" y="0"/>
                  </a:moveTo>
                  <a:cubicBezTo>
                    <a:pt x="9903" y="0"/>
                    <a:pt x="9827" y="28"/>
                    <a:pt x="9767" y="95"/>
                  </a:cubicBezTo>
                  <a:cubicBezTo>
                    <a:pt x="9742" y="121"/>
                    <a:pt x="9716" y="172"/>
                    <a:pt x="9690" y="223"/>
                  </a:cubicBezTo>
                  <a:cubicBezTo>
                    <a:pt x="9639" y="403"/>
                    <a:pt x="9690" y="582"/>
                    <a:pt x="9844" y="685"/>
                  </a:cubicBezTo>
                  <a:cubicBezTo>
                    <a:pt x="9910" y="731"/>
                    <a:pt x="9982" y="752"/>
                    <a:pt x="10050" y="752"/>
                  </a:cubicBezTo>
                  <a:cubicBezTo>
                    <a:pt x="10249" y="752"/>
                    <a:pt x="10428" y="580"/>
                    <a:pt x="10408" y="351"/>
                  </a:cubicBezTo>
                  <a:cubicBezTo>
                    <a:pt x="10390" y="169"/>
                    <a:pt x="10178" y="0"/>
                    <a:pt x="9983" y="0"/>
                  </a:cubicBezTo>
                  <a:close/>
                  <a:moveTo>
                    <a:pt x="7556" y="654"/>
                  </a:moveTo>
                  <a:cubicBezTo>
                    <a:pt x="7486" y="654"/>
                    <a:pt x="7412" y="721"/>
                    <a:pt x="7434" y="787"/>
                  </a:cubicBezTo>
                  <a:lnTo>
                    <a:pt x="7434" y="813"/>
                  </a:lnTo>
                  <a:cubicBezTo>
                    <a:pt x="7460" y="839"/>
                    <a:pt x="7460" y="839"/>
                    <a:pt x="7460" y="839"/>
                  </a:cubicBezTo>
                  <a:cubicBezTo>
                    <a:pt x="7485" y="864"/>
                    <a:pt x="7517" y="877"/>
                    <a:pt x="7546" y="877"/>
                  </a:cubicBezTo>
                  <a:cubicBezTo>
                    <a:pt x="7575" y="877"/>
                    <a:pt x="7601" y="864"/>
                    <a:pt x="7613" y="839"/>
                  </a:cubicBezTo>
                  <a:cubicBezTo>
                    <a:pt x="7690" y="787"/>
                    <a:pt x="7690" y="685"/>
                    <a:pt x="7588" y="659"/>
                  </a:cubicBezTo>
                  <a:cubicBezTo>
                    <a:pt x="7578" y="656"/>
                    <a:pt x="7567" y="654"/>
                    <a:pt x="7556" y="654"/>
                  </a:cubicBezTo>
                  <a:close/>
                  <a:moveTo>
                    <a:pt x="12799" y="1638"/>
                  </a:moveTo>
                  <a:cubicBezTo>
                    <a:pt x="12396" y="1638"/>
                    <a:pt x="11973" y="2067"/>
                    <a:pt x="12178" y="2454"/>
                  </a:cubicBezTo>
                  <a:lnTo>
                    <a:pt x="12152" y="2454"/>
                  </a:lnTo>
                  <a:cubicBezTo>
                    <a:pt x="12203" y="2531"/>
                    <a:pt x="12255" y="2582"/>
                    <a:pt x="12306" y="2634"/>
                  </a:cubicBezTo>
                  <a:cubicBezTo>
                    <a:pt x="12435" y="2734"/>
                    <a:pt x="12595" y="2786"/>
                    <a:pt x="12756" y="2786"/>
                  </a:cubicBezTo>
                  <a:cubicBezTo>
                    <a:pt x="12885" y="2786"/>
                    <a:pt x="13013" y="2753"/>
                    <a:pt x="13127" y="2685"/>
                  </a:cubicBezTo>
                  <a:cubicBezTo>
                    <a:pt x="13511" y="2403"/>
                    <a:pt x="13409" y="1787"/>
                    <a:pt x="12947" y="1659"/>
                  </a:cubicBezTo>
                  <a:cubicBezTo>
                    <a:pt x="12899" y="1645"/>
                    <a:pt x="12849" y="1638"/>
                    <a:pt x="12799" y="1638"/>
                  </a:cubicBezTo>
                  <a:close/>
                  <a:moveTo>
                    <a:pt x="6278" y="2155"/>
                  </a:moveTo>
                  <a:cubicBezTo>
                    <a:pt x="6196" y="2155"/>
                    <a:pt x="6115" y="2183"/>
                    <a:pt x="6049" y="2249"/>
                  </a:cubicBezTo>
                  <a:lnTo>
                    <a:pt x="6075" y="2249"/>
                  </a:lnTo>
                  <a:cubicBezTo>
                    <a:pt x="6049" y="2275"/>
                    <a:pt x="6024" y="2326"/>
                    <a:pt x="5998" y="2377"/>
                  </a:cubicBezTo>
                  <a:cubicBezTo>
                    <a:pt x="5947" y="2557"/>
                    <a:pt x="5998" y="2736"/>
                    <a:pt x="6152" y="2839"/>
                  </a:cubicBezTo>
                  <a:cubicBezTo>
                    <a:pt x="6212" y="2886"/>
                    <a:pt x="6279" y="2906"/>
                    <a:pt x="6345" y="2906"/>
                  </a:cubicBezTo>
                  <a:cubicBezTo>
                    <a:pt x="6532" y="2906"/>
                    <a:pt x="6709" y="2740"/>
                    <a:pt x="6690" y="2531"/>
                  </a:cubicBezTo>
                  <a:cubicBezTo>
                    <a:pt x="6690" y="2330"/>
                    <a:pt x="6481" y="2155"/>
                    <a:pt x="6278" y="2155"/>
                  </a:cubicBezTo>
                  <a:close/>
                  <a:moveTo>
                    <a:pt x="15296" y="2488"/>
                  </a:moveTo>
                  <a:cubicBezTo>
                    <a:pt x="15012" y="2488"/>
                    <a:pt x="14712" y="2798"/>
                    <a:pt x="14870" y="3070"/>
                  </a:cubicBezTo>
                  <a:cubicBezTo>
                    <a:pt x="14896" y="3121"/>
                    <a:pt x="14922" y="3146"/>
                    <a:pt x="14947" y="3198"/>
                  </a:cubicBezTo>
                  <a:cubicBezTo>
                    <a:pt x="15046" y="3268"/>
                    <a:pt x="15152" y="3308"/>
                    <a:pt x="15258" y="3308"/>
                  </a:cubicBezTo>
                  <a:cubicBezTo>
                    <a:pt x="15344" y="3308"/>
                    <a:pt x="15430" y="3281"/>
                    <a:pt x="15511" y="3223"/>
                  </a:cubicBezTo>
                  <a:cubicBezTo>
                    <a:pt x="15793" y="3044"/>
                    <a:pt x="15716" y="2608"/>
                    <a:pt x="15409" y="2505"/>
                  </a:cubicBezTo>
                  <a:cubicBezTo>
                    <a:pt x="15372" y="2493"/>
                    <a:pt x="15334" y="2488"/>
                    <a:pt x="15296" y="2488"/>
                  </a:cubicBezTo>
                  <a:close/>
                  <a:moveTo>
                    <a:pt x="3455" y="3035"/>
                  </a:moveTo>
                  <a:cubicBezTo>
                    <a:pt x="3318" y="3035"/>
                    <a:pt x="3186" y="3190"/>
                    <a:pt x="3254" y="3326"/>
                  </a:cubicBezTo>
                  <a:cubicBezTo>
                    <a:pt x="3254" y="3352"/>
                    <a:pt x="3280" y="3352"/>
                    <a:pt x="3306" y="3377"/>
                  </a:cubicBezTo>
                  <a:cubicBezTo>
                    <a:pt x="3348" y="3420"/>
                    <a:pt x="3398" y="3439"/>
                    <a:pt x="3447" y="3439"/>
                  </a:cubicBezTo>
                  <a:cubicBezTo>
                    <a:pt x="3488" y="3439"/>
                    <a:pt x="3527" y="3426"/>
                    <a:pt x="3562" y="3403"/>
                  </a:cubicBezTo>
                  <a:cubicBezTo>
                    <a:pt x="3690" y="3300"/>
                    <a:pt x="3665" y="3095"/>
                    <a:pt x="3511" y="3044"/>
                  </a:cubicBezTo>
                  <a:cubicBezTo>
                    <a:pt x="3492" y="3038"/>
                    <a:pt x="3474" y="3035"/>
                    <a:pt x="3455" y="3035"/>
                  </a:cubicBezTo>
                  <a:close/>
                  <a:moveTo>
                    <a:pt x="10101" y="2744"/>
                  </a:moveTo>
                  <a:cubicBezTo>
                    <a:pt x="10028" y="2744"/>
                    <a:pt x="9956" y="2766"/>
                    <a:pt x="9894" y="2817"/>
                  </a:cubicBezTo>
                  <a:lnTo>
                    <a:pt x="9894" y="2817"/>
                  </a:lnTo>
                  <a:cubicBezTo>
                    <a:pt x="9894" y="2816"/>
                    <a:pt x="9895" y="2815"/>
                    <a:pt x="9896" y="2813"/>
                  </a:cubicBezTo>
                  <a:lnTo>
                    <a:pt x="9896" y="2813"/>
                  </a:lnTo>
                  <a:lnTo>
                    <a:pt x="9870" y="2839"/>
                  </a:lnTo>
                  <a:cubicBezTo>
                    <a:pt x="9878" y="2831"/>
                    <a:pt x="9886" y="2824"/>
                    <a:pt x="9894" y="2817"/>
                  </a:cubicBezTo>
                  <a:lnTo>
                    <a:pt x="9894" y="2817"/>
                  </a:lnTo>
                  <a:cubicBezTo>
                    <a:pt x="9869" y="2867"/>
                    <a:pt x="9844" y="2916"/>
                    <a:pt x="9819" y="2941"/>
                  </a:cubicBezTo>
                  <a:cubicBezTo>
                    <a:pt x="9767" y="3121"/>
                    <a:pt x="9819" y="3300"/>
                    <a:pt x="9973" y="3429"/>
                  </a:cubicBezTo>
                  <a:cubicBezTo>
                    <a:pt x="10030" y="3467"/>
                    <a:pt x="10094" y="3485"/>
                    <a:pt x="10158" y="3485"/>
                  </a:cubicBezTo>
                  <a:cubicBezTo>
                    <a:pt x="10348" y="3485"/>
                    <a:pt x="10530" y="3326"/>
                    <a:pt x="10511" y="3095"/>
                  </a:cubicBezTo>
                  <a:cubicBezTo>
                    <a:pt x="10511" y="2913"/>
                    <a:pt x="10304" y="2744"/>
                    <a:pt x="10101" y="2744"/>
                  </a:cubicBezTo>
                  <a:close/>
                  <a:moveTo>
                    <a:pt x="14770" y="4548"/>
                  </a:moveTo>
                  <a:cubicBezTo>
                    <a:pt x="14646" y="4548"/>
                    <a:pt x="14495" y="4700"/>
                    <a:pt x="14563" y="4813"/>
                  </a:cubicBezTo>
                  <a:cubicBezTo>
                    <a:pt x="14588" y="4839"/>
                    <a:pt x="14588" y="4865"/>
                    <a:pt x="14614" y="4890"/>
                  </a:cubicBezTo>
                  <a:cubicBezTo>
                    <a:pt x="14661" y="4922"/>
                    <a:pt x="14719" y="4944"/>
                    <a:pt x="14780" y="4944"/>
                  </a:cubicBezTo>
                  <a:cubicBezTo>
                    <a:pt x="14818" y="4944"/>
                    <a:pt x="14857" y="4935"/>
                    <a:pt x="14896" y="4916"/>
                  </a:cubicBezTo>
                  <a:cubicBezTo>
                    <a:pt x="15024" y="4813"/>
                    <a:pt x="14998" y="4608"/>
                    <a:pt x="14819" y="4557"/>
                  </a:cubicBezTo>
                  <a:cubicBezTo>
                    <a:pt x="14804" y="4551"/>
                    <a:pt x="14787" y="4548"/>
                    <a:pt x="14770" y="4548"/>
                  </a:cubicBezTo>
                  <a:close/>
                  <a:moveTo>
                    <a:pt x="4573" y="4622"/>
                  </a:moveTo>
                  <a:cubicBezTo>
                    <a:pt x="4312" y="4622"/>
                    <a:pt x="4040" y="4894"/>
                    <a:pt x="4177" y="5147"/>
                  </a:cubicBezTo>
                  <a:cubicBezTo>
                    <a:pt x="4203" y="5172"/>
                    <a:pt x="4229" y="5224"/>
                    <a:pt x="4254" y="5249"/>
                  </a:cubicBezTo>
                  <a:cubicBezTo>
                    <a:pt x="4344" y="5324"/>
                    <a:pt x="4451" y="5364"/>
                    <a:pt x="4555" y="5364"/>
                  </a:cubicBezTo>
                  <a:cubicBezTo>
                    <a:pt x="4630" y="5364"/>
                    <a:pt x="4703" y="5343"/>
                    <a:pt x="4767" y="5300"/>
                  </a:cubicBezTo>
                  <a:cubicBezTo>
                    <a:pt x="5024" y="5121"/>
                    <a:pt x="4972" y="4711"/>
                    <a:pt x="4665" y="4634"/>
                  </a:cubicBezTo>
                  <a:cubicBezTo>
                    <a:pt x="4635" y="4626"/>
                    <a:pt x="4604" y="4622"/>
                    <a:pt x="4573" y="4622"/>
                  </a:cubicBezTo>
                  <a:close/>
                  <a:moveTo>
                    <a:pt x="8987" y="4400"/>
                  </a:moveTo>
                  <a:cubicBezTo>
                    <a:pt x="8604" y="4400"/>
                    <a:pt x="8182" y="4821"/>
                    <a:pt x="8383" y="5224"/>
                  </a:cubicBezTo>
                  <a:cubicBezTo>
                    <a:pt x="8408" y="5275"/>
                    <a:pt x="8460" y="5352"/>
                    <a:pt x="8537" y="5403"/>
                  </a:cubicBezTo>
                  <a:cubicBezTo>
                    <a:pt x="8665" y="5503"/>
                    <a:pt x="8818" y="5555"/>
                    <a:pt x="8972" y="5555"/>
                  </a:cubicBezTo>
                  <a:cubicBezTo>
                    <a:pt x="9094" y="5555"/>
                    <a:pt x="9218" y="5522"/>
                    <a:pt x="9331" y="5454"/>
                  </a:cubicBezTo>
                  <a:cubicBezTo>
                    <a:pt x="9716" y="5172"/>
                    <a:pt x="9614" y="4557"/>
                    <a:pt x="9152" y="4429"/>
                  </a:cubicBezTo>
                  <a:cubicBezTo>
                    <a:pt x="9099" y="4409"/>
                    <a:pt x="9044" y="4400"/>
                    <a:pt x="8987" y="4400"/>
                  </a:cubicBezTo>
                  <a:close/>
                  <a:moveTo>
                    <a:pt x="16985" y="4741"/>
                  </a:moveTo>
                  <a:cubicBezTo>
                    <a:pt x="16596" y="4741"/>
                    <a:pt x="16152" y="5169"/>
                    <a:pt x="16358" y="5557"/>
                  </a:cubicBezTo>
                  <a:cubicBezTo>
                    <a:pt x="16409" y="5634"/>
                    <a:pt x="16460" y="5685"/>
                    <a:pt x="16511" y="5736"/>
                  </a:cubicBezTo>
                  <a:cubicBezTo>
                    <a:pt x="16640" y="5836"/>
                    <a:pt x="16793" y="5889"/>
                    <a:pt x="16947" y="5889"/>
                  </a:cubicBezTo>
                  <a:cubicBezTo>
                    <a:pt x="17069" y="5889"/>
                    <a:pt x="17193" y="5856"/>
                    <a:pt x="17306" y="5788"/>
                  </a:cubicBezTo>
                  <a:cubicBezTo>
                    <a:pt x="17717" y="5506"/>
                    <a:pt x="17614" y="4890"/>
                    <a:pt x="17127" y="4762"/>
                  </a:cubicBezTo>
                  <a:cubicBezTo>
                    <a:pt x="17081" y="4748"/>
                    <a:pt x="17034" y="4741"/>
                    <a:pt x="16985" y="4741"/>
                  </a:cubicBezTo>
                  <a:close/>
                  <a:moveTo>
                    <a:pt x="6587" y="6245"/>
                  </a:moveTo>
                  <a:cubicBezTo>
                    <a:pt x="6511" y="6245"/>
                    <a:pt x="6414" y="6334"/>
                    <a:pt x="6460" y="6403"/>
                  </a:cubicBezTo>
                  <a:cubicBezTo>
                    <a:pt x="6460" y="6429"/>
                    <a:pt x="6485" y="6429"/>
                    <a:pt x="6485" y="6454"/>
                  </a:cubicBezTo>
                  <a:cubicBezTo>
                    <a:pt x="6511" y="6467"/>
                    <a:pt x="6536" y="6474"/>
                    <a:pt x="6562" y="6474"/>
                  </a:cubicBezTo>
                  <a:cubicBezTo>
                    <a:pt x="6588" y="6474"/>
                    <a:pt x="6613" y="6467"/>
                    <a:pt x="6639" y="6454"/>
                  </a:cubicBezTo>
                  <a:cubicBezTo>
                    <a:pt x="6716" y="6403"/>
                    <a:pt x="6690" y="6275"/>
                    <a:pt x="6613" y="6249"/>
                  </a:cubicBezTo>
                  <a:cubicBezTo>
                    <a:pt x="6605" y="6246"/>
                    <a:pt x="6596" y="6245"/>
                    <a:pt x="6587" y="6245"/>
                  </a:cubicBezTo>
                  <a:close/>
                  <a:moveTo>
                    <a:pt x="813" y="5837"/>
                  </a:moveTo>
                  <a:cubicBezTo>
                    <a:pt x="428" y="5837"/>
                    <a:pt x="1" y="6278"/>
                    <a:pt x="203" y="6659"/>
                  </a:cubicBezTo>
                  <a:cubicBezTo>
                    <a:pt x="228" y="6711"/>
                    <a:pt x="280" y="6788"/>
                    <a:pt x="357" y="6839"/>
                  </a:cubicBezTo>
                  <a:cubicBezTo>
                    <a:pt x="485" y="6939"/>
                    <a:pt x="638" y="6991"/>
                    <a:pt x="792" y="6991"/>
                  </a:cubicBezTo>
                  <a:cubicBezTo>
                    <a:pt x="915" y="6991"/>
                    <a:pt x="1038" y="6958"/>
                    <a:pt x="1152" y="6890"/>
                  </a:cubicBezTo>
                  <a:cubicBezTo>
                    <a:pt x="1536" y="6608"/>
                    <a:pt x="1434" y="5993"/>
                    <a:pt x="972" y="5865"/>
                  </a:cubicBezTo>
                  <a:cubicBezTo>
                    <a:pt x="921" y="5845"/>
                    <a:pt x="868" y="5837"/>
                    <a:pt x="813" y="5837"/>
                  </a:cubicBezTo>
                  <a:close/>
                  <a:moveTo>
                    <a:pt x="8010" y="7201"/>
                  </a:moveTo>
                  <a:cubicBezTo>
                    <a:pt x="7933" y="7201"/>
                    <a:pt x="7856" y="7225"/>
                    <a:pt x="7791" y="7279"/>
                  </a:cubicBezTo>
                  <a:lnTo>
                    <a:pt x="7791" y="7279"/>
                  </a:lnTo>
                  <a:cubicBezTo>
                    <a:pt x="7792" y="7278"/>
                    <a:pt x="7792" y="7276"/>
                    <a:pt x="7793" y="7275"/>
                  </a:cubicBezTo>
                  <a:lnTo>
                    <a:pt x="7793" y="7275"/>
                  </a:lnTo>
                  <a:lnTo>
                    <a:pt x="7767" y="7301"/>
                  </a:lnTo>
                  <a:cubicBezTo>
                    <a:pt x="7775" y="7293"/>
                    <a:pt x="7783" y="7286"/>
                    <a:pt x="7791" y="7279"/>
                  </a:cubicBezTo>
                  <a:lnTo>
                    <a:pt x="7791" y="7279"/>
                  </a:lnTo>
                  <a:cubicBezTo>
                    <a:pt x="7766" y="7328"/>
                    <a:pt x="7741" y="7353"/>
                    <a:pt x="7716" y="7403"/>
                  </a:cubicBezTo>
                  <a:cubicBezTo>
                    <a:pt x="7665" y="7583"/>
                    <a:pt x="7716" y="7762"/>
                    <a:pt x="7870" y="7890"/>
                  </a:cubicBezTo>
                  <a:cubicBezTo>
                    <a:pt x="7928" y="7929"/>
                    <a:pt x="7992" y="7946"/>
                    <a:pt x="8055" y="7946"/>
                  </a:cubicBezTo>
                  <a:cubicBezTo>
                    <a:pt x="8245" y="7946"/>
                    <a:pt x="8428" y="7788"/>
                    <a:pt x="8408" y="7557"/>
                  </a:cubicBezTo>
                  <a:cubicBezTo>
                    <a:pt x="8408" y="7360"/>
                    <a:pt x="8209" y="7201"/>
                    <a:pt x="8010" y="7201"/>
                  </a:cubicBezTo>
                  <a:close/>
                  <a:moveTo>
                    <a:pt x="4446" y="7536"/>
                  </a:moveTo>
                  <a:cubicBezTo>
                    <a:pt x="4057" y="7536"/>
                    <a:pt x="3613" y="7964"/>
                    <a:pt x="3818" y="8352"/>
                  </a:cubicBezTo>
                  <a:cubicBezTo>
                    <a:pt x="3844" y="8429"/>
                    <a:pt x="3895" y="8480"/>
                    <a:pt x="3972" y="8531"/>
                  </a:cubicBezTo>
                  <a:cubicBezTo>
                    <a:pt x="4087" y="8631"/>
                    <a:pt x="4241" y="8684"/>
                    <a:pt x="4399" y="8684"/>
                  </a:cubicBezTo>
                  <a:cubicBezTo>
                    <a:pt x="4525" y="8684"/>
                    <a:pt x="4654" y="8651"/>
                    <a:pt x="4767" y="8583"/>
                  </a:cubicBezTo>
                  <a:cubicBezTo>
                    <a:pt x="5152" y="8301"/>
                    <a:pt x="5049" y="7685"/>
                    <a:pt x="4588" y="7557"/>
                  </a:cubicBezTo>
                  <a:cubicBezTo>
                    <a:pt x="4542" y="7543"/>
                    <a:pt x="4495" y="7536"/>
                    <a:pt x="4446" y="75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32" name="Google Shape;832;p17"/>
            <p:cNvSpPr/>
            <p:nvPr/>
          </p:nvSpPr>
          <p:spPr>
            <a:xfrm rot="718822">
              <a:off x="7632882" y="3365539"/>
              <a:ext cx="918528" cy="1181592"/>
            </a:xfrm>
            <a:custGeom>
              <a:avLst/>
              <a:gdLst/>
              <a:ahLst/>
              <a:cxnLst/>
              <a:rect l="l" t="t" r="r" b="b"/>
              <a:pathLst>
                <a:path w="39784" h="51178" extrusionOk="0">
                  <a:moveTo>
                    <a:pt x="39268" y="0"/>
                  </a:moveTo>
                  <a:cubicBezTo>
                    <a:pt x="39198" y="0"/>
                    <a:pt x="39125" y="22"/>
                    <a:pt x="39054" y="72"/>
                  </a:cubicBezTo>
                  <a:cubicBezTo>
                    <a:pt x="26772" y="10380"/>
                    <a:pt x="10053" y="27535"/>
                    <a:pt x="104" y="50665"/>
                  </a:cubicBezTo>
                  <a:cubicBezTo>
                    <a:pt x="1" y="50895"/>
                    <a:pt x="180" y="51152"/>
                    <a:pt x="437" y="51177"/>
                  </a:cubicBezTo>
                  <a:cubicBezTo>
                    <a:pt x="565" y="51177"/>
                    <a:pt x="668" y="51075"/>
                    <a:pt x="719" y="50972"/>
                  </a:cubicBezTo>
                  <a:cubicBezTo>
                    <a:pt x="10668" y="27945"/>
                    <a:pt x="27310" y="10868"/>
                    <a:pt x="39516" y="611"/>
                  </a:cubicBezTo>
                  <a:cubicBezTo>
                    <a:pt x="39784" y="363"/>
                    <a:pt x="39555" y="0"/>
                    <a:pt x="39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33" name="Google Shape;833;p17"/>
            <p:cNvSpPr/>
            <p:nvPr/>
          </p:nvSpPr>
          <p:spPr>
            <a:xfrm rot="718822">
              <a:off x="8009603" y="2528280"/>
              <a:ext cx="906430" cy="1506230"/>
            </a:xfrm>
            <a:custGeom>
              <a:avLst/>
              <a:gdLst/>
              <a:ahLst/>
              <a:cxnLst/>
              <a:rect l="l" t="t" r="r" b="b"/>
              <a:pathLst>
                <a:path w="39260" h="65239" extrusionOk="0">
                  <a:moveTo>
                    <a:pt x="31193" y="1"/>
                  </a:moveTo>
                  <a:cubicBezTo>
                    <a:pt x="29629" y="1"/>
                    <a:pt x="28036" y="370"/>
                    <a:pt x="26643" y="1056"/>
                  </a:cubicBezTo>
                  <a:cubicBezTo>
                    <a:pt x="23259" y="2722"/>
                    <a:pt x="20848" y="5825"/>
                    <a:pt x="18746" y="8953"/>
                  </a:cubicBezTo>
                  <a:lnTo>
                    <a:pt x="18746" y="8928"/>
                  </a:lnTo>
                  <a:cubicBezTo>
                    <a:pt x="13079" y="17313"/>
                    <a:pt x="9001" y="26595"/>
                    <a:pt x="6078" y="36263"/>
                  </a:cubicBezTo>
                  <a:cubicBezTo>
                    <a:pt x="5078" y="39622"/>
                    <a:pt x="4027" y="42058"/>
                    <a:pt x="2822" y="45340"/>
                  </a:cubicBezTo>
                  <a:cubicBezTo>
                    <a:pt x="214" y="52473"/>
                    <a:pt x="1430" y="62307"/>
                    <a:pt x="14" y="65213"/>
                  </a:cubicBezTo>
                  <a:lnTo>
                    <a:pt x="14" y="65213"/>
                  </a:lnTo>
                  <a:cubicBezTo>
                    <a:pt x="7580" y="49885"/>
                    <a:pt x="20598" y="32563"/>
                    <a:pt x="32080" y="19877"/>
                  </a:cubicBezTo>
                  <a:cubicBezTo>
                    <a:pt x="34310" y="17415"/>
                    <a:pt x="36644" y="14928"/>
                    <a:pt x="37952" y="11851"/>
                  </a:cubicBezTo>
                  <a:cubicBezTo>
                    <a:pt x="39234" y="8800"/>
                    <a:pt x="39259" y="4928"/>
                    <a:pt x="37054" y="2415"/>
                  </a:cubicBezTo>
                  <a:cubicBezTo>
                    <a:pt x="35606" y="755"/>
                    <a:pt x="33429" y="1"/>
                    <a:pt x="31193" y="1"/>
                  </a:cubicBezTo>
                  <a:close/>
                  <a:moveTo>
                    <a:pt x="14" y="65213"/>
                  </a:moveTo>
                  <a:lnTo>
                    <a:pt x="14" y="65213"/>
                  </a:lnTo>
                  <a:cubicBezTo>
                    <a:pt x="10" y="65221"/>
                    <a:pt x="5" y="65230"/>
                    <a:pt x="1" y="65239"/>
                  </a:cubicBezTo>
                  <a:cubicBezTo>
                    <a:pt x="5" y="65230"/>
                    <a:pt x="10" y="65221"/>
                    <a:pt x="14" y="652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34" name="Google Shape;834;p17"/>
            <p:cNvSpPr/>
            <p:nvPr/>
          </p:nvSpPr>
          <p:spPr>
            <a:xfrm rot="718822">
              <a:off x="8025575" y="2445523"/>
              <a:ext cx="854321" cy="1538669"/>
            </a:xfrm>
            <a:custGeom>
              <a:avLst/>
              <a:gdLst/>
              <a:ahLst/>
              <a:cxnLst/>
              <a:rect l="l" t="t" r="r" b="b"/>
              <a:pathLst>
                <a:path w="37003" h="66644" extrusionOk="0">
                  <a:moveTo>
                    <a:pt x="29021" y="0"/>
                  </a:moveTo>
                  <a:cubicBezTo>
                    <a:pt x="27307" y="0"/>
                    <a:pt x="25551" y="457"/>
                    <a:pt x="24053" y="1281"/>
                  </a:cubicBezTo>
                  <a:cubicBezTo>
                    <a:pt x="20745" y="3128"/>
                    <a:pt x="18489" y="6333"/>
                    <a:pt x="16514" y="9538"/>
                  </a:cubicBezTo>
                  <a:lnTo>
                    <a:pt x="16514" y="9513"/>
                  </a:lnTo>
                  <a:cubicBezTo>
                    <a:pt x="11232" y="18154"/>
                    <a:pt x="7591" y="27616"/>
                    <a:pt x="5129" y="37411"/>
                  </a:cubicBezTo>
                  <a:cubicBezTo>
                    <a:pt x="4257" y="40796"/>
                    <a:pt x="3360" y="43284"/>
                    <a:pt x="2308" y="46617"/>
                  </a:cubicBezTo>
                  <a:cubicBezTo>
                    <a:pt x="1" y="53874"/>
                    <a:pt x="1693" y="63669"/>
                    <a:pt x="411" y="66644"/>
                  </a:cubicBezTo>
                  <a:lnTo>
                    <a:pt x="411" y="66644"/>
                  </a:lnTo>
                  <a:cubicBezTo>
                    <a:pt x="7257" y="50951"/>
                    <a:pt x="19437" y="33052"/>
                    <a:pt x="30335" y="19846"/>
                  </a:cubicBezTo>
                  <a:cubicBezTo>
                    <a:pt x="32464" y="17257"/>
                    <a:pt x="34695" y="14692"/>
                    <a:pt x="35849" y="11564"/>
                  </a:cubicBezTo>
                  <a:cubicBezTo>
                    <a:pt x="37002" y="8436"/>
                    <a:pt x="36823" y="4564"/>
                    <a:pt x="34515" y="2153"/>
                  </a:cubicBezTo>
                  <a:cubicBezTo>
                    <a:pt x="33098" y="666"/>
                    <a:pt x="31091" y="0"/>
                    <a:pt x="290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35" name="Google Shape;835;p17"/>
            <p:cNvSpPr/>
            <p:nvPr/>
          </p:nvSpPr>
          <p:spPr>
            <a:xfrm rot="718822">
              <a:off x="8557141" y="2511476"/>
              <a:ext cx="353037" cy="279917"/>
            </a:xfrm>
            <a:custGeom>
              <a:avLst/>
              <a:gdLst/>
              <a:ahLst/>
              <a:cxnLst/>
              <a:rect l="l" t="t" r="r" b="b"/>
              <a:pathLst>
                <a:path w="15291" h="12124" extrusionOk="0">
                  <a:moveTo>
                    <a:pt x="8935" y="0"/>
                  </a:moveTo>
                  <a:cubicBezTo>
                    <a:pt x="8915" y="0"/>
                    <a:pt x="8895" y="3"/>
                    <a:pt x="8873" y="9"/>
                  </a:cubicBezTo>
                  <a:cubicBezTo>
                    <a:pt x="8745" y="35"/>
                    <a:pt x="8642" y="265"/>
                    <a:pt x="8770" y="368"/>
                  </a:cubicBezTo>
                  <a:cubicBezTo>
                    <a:pt x="8796" y="368"/>
                    <a:pt x="8822" y="368"/>
                    <a:pt x="8847" y="394"/>
                  </a:cubicBezTo>
                  <a:cubicBezTo>
                    <a:pt x="8950" y="394"/>
                    <a:pt x="9053" y="368"/>
                    <a:pt x="9104" y="265"/>
                  </a:cubicBezTo>
                  <a:cubicBezTo>
                    <a:pt x="9172" y="153"/>
                    <a:pt x="9080" y="0"/>
                    <a:pt x="8935" y="0"/>
                  </a:cubicBezTo>
                  <a:close/>
                  <a:moveTo>
                    <a:pt x="11916" y="1183"/>
                  </a:moveTo>
                  <a:cubicBezTo>
                    <a:pt x="11893" y="1183"/>
                    <a:pt x="11871" y="1185"/>
                    <a:pt x="11848" y="1189"/>
                  </a:cubicBezTo>
                  <a:cubicBezTo>
                    <a:pt x="11565" y="1240"/>
                    <a:pt x="11360" y="1753"/>
                    <a:pt x="11642" y="1932"/>
                  </a:cubicBezTo>
                  <a:cubicBezTo>
                    <a:pt x="11694" y="1958"/>
                    <a:pt x="11745" y="1983"/>
                    <a:pt x="11796" y="2009"/>
                  </a:cubicBezTo>
                  <a:cubicBezTo>
                    <a:pt x="11822" y="2012"/>
                    <a:pt x="11848" y="2014"/>
                    <a:pt x="11873" y="2014"/>
                  </a:cubicBezTo>
                  <a:cubicBezTo>
                    <a:pt x="12051" y="2014"/>
                    <a:pt x="12219" y="1935"/>
                    <a:pt x="12309" y="1778"/>
                  </a:cubicBezTo>
                  <a:cubicBezTo>
                    <a:pt x="12452" y="1492"/>
                    <a:pt x="12218" y="1183"/>
                    <a:pt x="11916" y="1183"/>
                  </a:cubicBezTo>
                  <a:close/>
                  <a:moveTo>
                    <a:pt x="6093" y="1486"/>
                  </a:moveTo>
                  <a:cubicBezTo>
                    <a:pt x="5938" y="1486"/>
                    <a:pt x="5786" y="1562"/>
                    <a:pt x="5745" y="1727"/>
                  </a:cubicBezTo>
                  <a:cubicBezTo>
                    <a:pt x="5745" y="1778"/>
                    <a:pt x="5745" y="1804"/>
                    <a:pt x="5745" y="1855"/>
                  </a:cubicBezTo>
                  <a:cubicBezTo>
                    <a:pt x="5770" y="2035"/>
                    <a:pt x="5924" y="2189"/>
                    <a:pt x="6104" y="2214"/>
                  </a:cubicBezTo>
                  <a:cubicBezTo>
                    <a:pt x="6114" y="2215"/>
                    <a:pt x="6124" y="2216"/>
                    <a:pt x="6134" y="2216"/>
                  </a:cubicBezTo>
                  <a:cubicBezTo>
                    <a:pt x="6400" y="2216"/>
                    <a:pt x="6585" y="1897"/>
                    <a:pt x="6437" y="1650"/>
                  </a:cubicBezTo>
                  <a:cubicBezTo>
                    <a:pt x="6366" y="1543"/>
                    <a:pt x="6228" y="1486"/>
                    <a:pt x="6093" y="1486"/>
                  </a:cubicBezTo>
                  <a:close/>
                  <a:moveTo>
                    <a:pt x="9380" y="1591"/>
                  </a:moveTo>
                  <a:cubicBezTo>
                    <a:pt x="9348" y="1591"/>
                    <a:pt x="9316" y="1593"/>
                    <a:pt x="9283" y="1599"/>
                  </a:cubicBezTo>
                  <a:cubicBezTo>
                    <a:pt x="8847" y="1676"/>
                    <a:pt x="8565" y="2394"/>
                    <a:pt x="8976" y="2676"/>
                  </a:cubicBezTo>
                  <a:cubicBezTo>
                    <a:pt x="9027" y="2701"/>
                    <a:pt x="9104" y="2753"/>
                    <a:pt x="9181" y="2753"/>
                  </a:cubicBezTo>
                  <a:cubicBezTo>
                    <a:pt x="9222" y="2760"/>
                    <a:pt x="9265" y="2764"/>
                    <a:pt x="9307" y="2764"/>
                  </a:cubicBezTo>
                  <a:cubicBezTo>
                    <a:pt x="9550" y="2764"/>
                    <a:pt x="9793" y="2642"/>
                    <a:pt x="9924" y="2445"/>
                  </a:cubicBezTo>
                  <a:cubicBezTo>
                    <a:pt x="10115" y="2040"/>
                    <a:pt x="9796" y="1591"/>
                    <a:pt x="9380" y="1591"/>
                  </a:cubicBezTo>
                  <a:close/>
                  <a:moveTo>
                    <a:pt x="4129" y="3189"/>
                  </a:moveTo>
                  <a:cubicBezTo>
                    <a:pt x="4052" y="3214"/>
                    <a:pt x="4001" y="3343"/>
                    <a:pt x="4078" y="3394"/>
                  </a:cubicBezTo>
                  <a:lnTo>
                    <a:pt x="4078" y="3419"/>
                  </a:lnTo>
                  <a:lnTo>
                    <a:pt x="4104" y="3419"/>
                  </a:lnTo>
                  <a:cubicBezTo>
                    <a:pt x="4155" y="3419"/>
                    <a:pt x="4232" y="3394"/>
                    <a:pt x="4257" y="3343"/>
                  </a:cubicBezTo>
                  <a:cubicBezTo>
                    <a:pt x="4283" y="3266"/>
                    <a:pt x="4206" y="3189"/>
                    <a:pt x="4129" y="3189"/>
                  </a:cubicBezTo>
                  <a:close/>
                  <a:moveTo>
                    <a:pt x="14587" y="2354"/>
                  </a:moveTo>
                  <a:cubicBezTo>
                    <a:pt x="14547" y="2354"/>
                    <a:pt x="14505" y="2359"/>
                    <a:pt x="14463" y="2368"/>
                  </a:cubicBezTo>
                  <a:cubicBezTo>
                    <a:pt x="14027" y="2445"/>
                    <a:pt x="13745" y="3137"/>
                    <a:pt x="14155" y="3419"/>
                  </a:cubicBezTo>
                  <a:lnTo>
                    <a:pt x="14130" y="3419"/>
                  </a:lnTo>
                  <a:cubicBezTo>
                    <a:pt x="14207" y="3471"/>
                    <a:pt x="14284" y="3496"/>
                    <a:pt x="14360" y="3496"/>
                  </a:cubicBezTo>
                  <a:cubicBezTo>
                    <a:pt x="14415" y="3511"/>
                    <a:pt x="14471" y="3519"/>
                    <a:pt x="14527" y="3519"/>
                  </a:cubicBezTo>
                  <a:cubicBezTo>
                    <a:pt x="14756" y="3519"/>
                    <a:pt x="14980" y="3395"/>
                    <a:pt x="15104" y="3189"/>
                  </a:cubicBezTo>
                  <a:cubicBezTo>
                    <a:pt x="15290" y="2793"/>
                    <a:pt x="14990" y="2354"/>
                    <a:pt x="14587" y="2354"/>
                  </a:cubicBezTo>
                  <a:close/>
                  <a:moveTo>
                    <a:pt x="12388" y="3205"/>
                  </a:moveTo>
                  <a:cubicBezTo>
                    <a:pt x="12371" y="3205"/>
                    <a:pt x="12353" y="3208"/>
                    <a:pt x="12335" y="3214"/>
                  </a:cubicBezTo>
                  <a:cubicBezTo>
                    <a:pt x="12181" y="3240"/>
                    <a:pt x="12078" y="3471"/>
                    <a:pt x="12232" y="3573"/>
                  </a:cubicBezTo>
                  <a:cubicBezTo>
                    <a:pt x="12258" y="3573"/>
                    <a:pt x="12283" y="3599"/>
                    <a:pt x="12309" y="3599"/>
                  </a:cubicBezTo>
                  <a:cubicBezTo>
                    <a:pt x="12323" y="3604"/>
                    <a:pt x="12337" y="3606"/>
                    <a:pt x="12352" y="3606"/>
                  </a:cubicBezTo>
                  <a:cubicBezTo>
                    <a:pt x="12421" y="3606"/>
                    <a:pt x="12498" y="3560"/>
                    <a:pt x="12540" y="3496"/>
                  </a:cubicBezTo>
                  <a:cubicBezTo>
                    <a:pt x="12608" y="3361"/>
                    <a:pt x="12516" y="3205"/>
                    <a:pt x="12388" y="3205"/>
                  </a:cubicBezTo>
                  <a:close/>
                  <a:moveTo>
                    <a:pt x="7478" y="3842"/>
                  </a:moveTo>
                  <a:cubicBezTo>
                    <a:pt x="7323" y="3842"/>
                    <a:pt x="7170" y="3912"/>
                    <a:pt x="7129" y="4061"/>
                  </a:cubicBezTo>
                  <a:lnTo>
                    <a:pt x="7155" y="4061"/>
                  </a:lnTo>
                  <a:cubicBezTo>
                    <a:pt x="7155" y="4112"/>
                    <a:pt x="7155" y="4163"/>
                    <a:pt x="7155" y="4214"/>
                  </a:cubicBezTo>
                  <a:cubicBezTo>
                    <a:pt x="7181" y="4394"/>
                    <a:pt x="7334" y="4522"/>
                    <a:pt x="7514" y="4573"/>
                  </a:cubicBezTo>
                  <a:cubicBezTo>
                    <a:pt x="7796" y="4573"/>
                    <a:pt x="7976" y="4240"/>
                    <a:pt x="7822" y="4009"/>
                  </a:cubicBezTo>
                  <a:cubicBezTo>
                    <a:pt x="7761" y="3900"/>
                    <a:pt x="7619" y="3842"/>
                    <a:pt x="7478" y="3842"/>
                  </a:cubicBezTo>
                  <a:close/>
                  <a:moveTo>
                    <a:pt x="3853" y="5099"/>
                  </a:moveTo>
                  <a:cubicBezTo>
                    <a:pt x="3701" y="5099"/>
                    <a:pt x="3554" y="5169"/>
                    <a:pt x="3514" y="5317"/>
                  </a:cubicBezTo>
                  <a:cubicBezTo>
                    <a:pt x="3514" y="5368"/>
                    <a:pt x="3514" y="5420"/>
                    <a:pt x="3514" y="5471"/>
                  </a:cubicBezTo>
                  <a:cubicBezTo>
                    <a:pt x="3539" y="5650"/>
                    <a:pt x="3693" y="5804"/>
                    <a:pt x="3873" y="5830"/>
                  </a:cubicBezTo>
                  <a:cubicBezTo>
                    <a:pt x="4155" y="5830"/>
                    <a:pt x="4360" y="5522"/>
                    <a:pt x="4206" y="5266"/>
                  </a:cubicBezTo>
                  <a:cubicBezTo>
                    <a:pt x="4133" y="5156"/>
                    <a:pt x="3991" y="5099"/>
                    <a:pt x="3853" y="5099"/>
                  </a:cubicBezTo>
                  <a:close/>
                  <a:moveTo>
                    <a:pt x="7382" y="5816"/>
                  </a:moveTo>
                  <a:cubicBezTo>
                    <a:pt x="7341" y="5816"/>
                    <a:pt x="7300" y="5820"/>
                    <a:pt x="7258" y="5830"/>
                  </a:cubicBezTo>
                  <a:cubicBezTo>
                    <a:pt x="6822" y="5907"/>
                    <a:pt x="6540" y="6625"/>
                    <a:pt x="6924" y="6907"/>
                  </a:cubicBezTo>
                  <a:lnTo>
                    <a:pt x="6950" y="6907"/>
                  </a:lnTo>
                  <a:cubicBezTo>
                    <a:pt x="7001" y="6932"/>
                    <a:pt x="7078" y="6958"/>
                    <a:pt x="7155" y="6984"/>
                  </a:cubicBezTo>
                  <a:cubicBezTo>
                    <a:pt x="7196" y="6991"/>
                    <a:pt x="7238" y="6995"/>
                    <a:pt x="7280" y="6995"/>
                  </a:cubicBezTo>
                  <a:cubicBezTo>
                    <a:pt x="7524" y="6995"/>
                    <a:pt x="7767" y="6869"/>
                    <a:pt x="7899" y="6650"/>
                  </a:cubicBezTo>
                  <a:cubicBezTo>
                    <a:pt x="8085" y="6254"/>
                    <a:pt x="7785" y="5816"/>
                    <a:pt x="7382" y="5816"/>
                  </a:cubicBezTo>
                  <a:close/>
                  <a:moveTo>
                    <a:pt x="1704" y="7231"/>
                  </a:moveTo>
                  <a:cubicBezTo>
                    <a:pt x="1684" y="7231"/>
                    <a:pt x="1663" y="7234"/>
                    <a:pt x="1642" y="7240"/>
                  </a:cubicBezTo>
                  <a:cubicBezTo>
                    <a:pt x="1514" y="7266"/>
                    <a:pt x="1411" y="7497"/>
                    <a:pt x="1539" y="7599"/>
                  </a:cubicBezTo>
                  <a:cubicBezTo>
                    <a:pt x="1565" y="7599"/>
                    <a:pt x="1591" y="7625"/>
                    <a:pt x="1616" y="7625"/>
                  </a:cubicBezTo>
                  <a:cubicBezTo>
                    <a:pt x="1634" y="7629"/>
                    <a:pt x="1653" y="7631"/>
                    <a:pt x="1670" y="7631"/>
                  </a:cubicBezTo>
                  <a:cubicBezTo>
                    <a:pt x="1754" y="7631"/>
                    <a:pt x="1830" y="7586"/>
                    <a:pt x="1873" y="7522"/>
                  </a:cubicBezTo>
                  <a:cubicBezTo>
                    <a:pt x="1940" y="7387"/>
                    <a:pt x="1849" y="7231"/>
                    <a:pt x="1704" y="7231"/>
                  </a:cubicBezTo>
                  <a:close/>
                  <a:moveTo>
                    <a:pt x="5899" y="8599"/>
                  </a:moveTo>
                  <a:cubicBezTo>
                    <a:pt x="5822" y="8599"/>
                    <a:pt x="5770" y="8753"/>
                    <a:pt x="5847" y="8804"/>
                  </a:cubicBezTo>
                  <a:cubicBezTo>
                    <a:pt x="5847" y="8804"/>
                    <a:pt x="5873" y="8804"/>
                    <a:pt x="5873" y="8830"/>
                  </a:cubicBezTo>
                  <a:cubicBezTo>
                    <a:pt x="5924" y="8830"/>
                    <a:pt x="6001" y="8804"/>
                    <a:pt x="6027" y="8753"/>
                  </a:cubicBezTo>
                  <a:cubicBezTo>
                    <a:pt x="6052" y="8676"/>
                    <a:pt x="5975" y="8599"/>
                    <a:pt x="5899" y="8599"/>
                  </a:cubicBezTo>
                  <a:close/>
                  <a:moveTo>
                    <a:pt x="3453" y="8132"/>
                  </a:moveTo>
                  <a:cubicBezTo>
                    <a:pt x="3431" y="8132"/>
                    <a:pt x="3408" y="8134"/>
                    <a:pt x="3386" y="8138"/>
                  </a:cubicBezTo>
                  <a:cubicBezTo>
                    <a:pt x="3103" y="8189"/>
                    <a:pt x="2924" y="8651"/>
                    <a:pt x="3206" y="8830"/>
                  </a:cubicBezTo>
                  <a:cubicBezTo>
                    <a:pt x="3232" y="8856"/>
                    <a:pt x="3283" y="8856"/>
                    <a:pt x="3334" y="8881"/>
                  </a:cubicBezTo>
                  <a:cubicBezTo>
                    <a:pt x="3357" y="8885"/>
                    <a:pt x="3380" y="8886"/>
                    <a:pt x="3403" y="8886"/>
                  </a:cubicBezTo>
                  <a:cubicBezTo>
                    <a:pt x="3558" y="8886"/>
                    <a:pt x="3706" y="8810"/>
                    <a:pt x="3796" y="8676"/>
                  </a:cubicBezTo>
                  <a:cubicBezTo>
                    <a:pt x="3915" y="8415"/>
                    <a:pt x="3726" y="8132"/>
                    <a:pt x="3453" y="8132"/>
                  </a:cubicBezTo>
                  <a:close/>
                  <a:moveTo>
                    <a:pt x="7730" y="8742"/>
                  </a:moveTo>
                  <a:cubicBezTo>
                    <a:pt x="7579" y="8742"/>
                    <a:pt x="7427" y="8819"/>
                    <a:pt x="7386" y="8984"/>
                  </a:cubicBezTo>
                  <a:cubicBezTo>
                    <a:pt x="7386" y="9010"/>
                    <a:pt x="7386" y="9061"/>
                    <a:pt x="7386" y="9112"/>
                  </a:cubicBezTo>
                  <a:cubicBezTo>
                    <a:pt x="7437" y="9292"/>
                    <a:pt x="7565" y="9445"/>
                    <a:pt x="7745" y="9471"/>
                  </a:cubicBezTo>
                  <a:cubicBezTo>
                    <a:pt x="8027" y="9471"/>
                    <a:pt x="8232" y="9163"/>
                    <a:pt x="8052" y="8907"/>
                  </a:cubicBezTo>
                  <a:cubicBezTo>
                    <a:pt x="7993" y="8800"/>
                    <a:pt x="7862" y="8742"/>
                    <a:pt x="7730" y="8742"/>
                  </a:cubicBezTo>
                  <a:close/>
                  <a:moveTo>
                    <a:pt x="4824" y="10739"/>
                  </a:moveTo>
                  <a:cubicBezTo>
                    <a:pt x="4782" y="10739"/>
                    <a:pt x="4738" y="10744"/>
                    <a:pt x="4693" y="10753"/>
                  </a:cubicBezTo>
                  <a:cubicBezTo>
                    <a:pt x="4257" y="10830"/>
                    <a:pt x="4001" y="11522"/>
                    <a:pt x="4411" y="11805"/>
                  </a:cubicBezTo>
                  <a:lnTo>
                    <a:pt x="4386" y="11805"/>
                  </a:lnTo>
                  <a:cubicBezTo>
                    <a:pt x="4463" y="11856"/>
                    <a:pt x="4539" y="11881"/>
                    <a:pt x="4616" y="11907"/>
                  </a:cubicBezTo>
                  <a:cubicBezTo>
                    <a:pt x="4658" y="11915"/>
                    <a:pt x="4699" y="11918"/>
                    <a:pt x="4739" y="11918"/>
                  </a:cubicBezTo>
                  <a:cubicBezTo>
                    <a:pt x="4978" y="11918"/>
                    <a:pt x="5203" y="11793"/>
                    <a:pt x="5334" y="11574"/>
                  </a:cubicBezTo>
                  <a:cubicBezTo>
                    <a:pt x="5544" y="11178"/>
                    <a:pt x="5246" y="10739"/>
                    <a:pt x="4824" y="10739"/>
                  </a:cubicBezTo>
                  <a:close/>
                  <a:moveTo>
                    <a:pt x="816" y="10950"/>
                  </a:moveTo>
                  <a:cubicBezTo>
                    <a:pt x="784" y="10950"/>
                    <a:pt x="751" y="10953"/>
                    <a:pt x="719" y="10958"/>
                  </a:cubicBezTo>
                  <a:cubicBezTo>
                    <a:pt x="283" y="11035"/>
                    <a:pt x="1" y="11753"/>
                    <a:pt x="411" y="12035"/>
                  </a:cubicBezTo>
                  <a:cubicBezTo>
                    <a:pt x="462" y="12061"/>
                    <a:pt x="539" y="12087"/>
                    <a:pt x="616" y="12112"/>
                  </a:cubicBezTo>
                  <a:cubicBezTo>
                    <a:pt x="658" y="12120"/>
                    <a:pt x="700" y="12123"/>
                    <a:pt x="742" y="12123"/>
                  </a:cubicBezTo>
                  <a:cubicBezTo>
                    <a:pt x="986" y="12123"/>
                    <a:pt x="1229" y="12001"/>
                    <a:pt x="1360" y="11805"/>
                  </a:cubicBezTo>
                  <a:cubicBezTo>
                    <a:pt x="1550" y="11400"/>
                    <a:pt x="1232" y="10950"/>
                    <a:pt x="816" y="1095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36" name="Google Shape;836;p17"/>
            <p:cNvSpPr/>
            <p:nvPr/>
          </p:nvSpPr>
          <p:spPr>
            <a:xfrm rot="718822">
              <a:off x="8018037" y="2549860"/>
              <a:ext cx="697670" cy="1395916"/>
            </a:xfrm>
            <a:custGeom>
              <a:avLst/>
              <a:gdLst/>
              <a:ahLst/>
              <a:cxnLst/>
              <a:rect l="l" t="t" r="r" b="b"/>
              <a:pathLst>
                <a:path w="30218" h="60461" extrusionOk="0">
                  <a:moveTo>
                    <a:pt x="29718" y="1"/>
                  </a:moveTo>
                  <a:cubicBezTo>
                    <a:pt x="29628" y="1"/>
                    <a:pt x="29537" y="37"/>
                    <a:pt x="29464" y="124"/>
                  </a:cubicBezTo>
                  <a:cubicBezTo>
                    <a:pt x="15053" y="18330"/>
                    <a:pt x="4052" y="40716"/>
                    <a:pt x="52" y="60025"/>
                  </a:cubicBezTo>
                  <a:cubicBezTo>
                    <a:pt x="1" y="60230"/>
                    <a:pt x="129" y="60409"/>
                    <a:pt x="334" y="60461"/>
                  </a:cubicBezTo>
                  <a:lnTo>
                    <a:pt x="411" y="60461"/>
                  </a:lnTo>
                  <a:cubicBezTo>
                    <a:pt x="565" y="60461"/>
                    <a:pt x="719" y="60333"/>
                    <a:pt x="744" y="60179"/>
                  </a:cubicBezTo>
                  <a:cubicBezTo>
                    <a:pt x="4745" y="40947"/>
                    <a:pt x="15668" y="18689"/>
                    <a:pt x="30028" y="560"/>
                  </a:cubicBezTo>
                  <a:cubicBezTo>
                    <a:pt x="30218" y="294"/>
                    <a:pt x="29972" y="1"/>
                    <a:pt x="297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837" name="Google Shape;837;p17"/>
          <p:cNvSpPr txBox="1">
            <a:spLocks noGrp="1"/>
          </p:cNvSpPr>
          <p:nvPr>
            <p:ph type="ctrTitle"/>
          </p:nvPr>
        </p:nvSpPr>
        <p:spPr>
          <a:xfrm>
            <a:off x="2598800" y="2116300"/>
            <a:ext cx="6994400" cy="16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10666" b="1">
                <a:solidFill>
                  <a:schemeClr val="accent3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7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7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7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7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7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7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7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7333"/>
            </a:lvl9pPr>
          </a:lstStyle>
          <a:p>
            <a:endParaRPr/>
          </a:p>
        </p:txBody>
      </p:sp>
      <p:sp>
        <p:nvSpPr>
          <p:cNvPr id="838" name="Google Shape;838;p17"/>
          <p:cNvSpPr txBox="1">
            <a:spLocks noGrp="1"/>
          </p:cNvSpPr>
          <p:nvPr>
            <p:ph type="subTitle" idx="1"/>
          </p:nvPr>
        </p:nvSpPr>
        <p:spPr>
          <a:xfrm>
            <a:off x="3248800" y="3643700"/>
            <a:ext cx="5694400" cy="10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25363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9" name="Google Shape;999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75466" y="-36433"/>
            <a:ext cx="12342935" cy="7005332"/>
          </a:xfrm>
          <a:prstGeom prst="rect">
            <a:avLst/>
          </a:prstGeom>
          <a:noFill/>
          <a:ln>
            <a:noFill/>
          </a:ln>
        </p:spPr>
      </p:pic>
      <p:sp>
        <p:nvSpPr>
          <p:cNvPr id="1000" name="Google Shape;1000;p21"/>
          <p:cNvSpPr txBox="1">
            <a:spLocks noGrp="1"/>
          </p:cNvSpPr>
          <p:nvPr>
            <p:ph type="body" idx="1"/>
          </p:nvPr>
        </p:nvSpPr>
        <p:spPr>
          <a:xfrm>
            <a:off x="6407040" y="2549500"/>
            <a:ext cx="4099600" cy="2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●"/>
              <a:defRPr/>
            </a:lvl1pPr>
            <a:lvl2pPr marL="1219170" lvl="1" indent="-423323" algn="ctr" rtl="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○"/>
              <a:defRPr/>
            </a:lvl2pPr>
            <a:lvl3pPr marL="1828754" lvl="2" indent="-423323" algn="ctr" rtl="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■"/>
              <a:defRPr/>
            </a:lvl3pPr>
            <a:lvl4pPr marL="2438339" lvl="3" indent="-423323" algn="ctr" rtl="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●"/>
              <a:defRPr/>
            </a:lvl4pPr>
            <a:lvl5pPr marL="3047924" lvl="4" indent="-423323" algn="ctr" rtl="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○"/>
              <a:defRPr/>
            </a:lvl5pPr>
            <a:lvl6pPr marL="3657509" lvl="5" indent="-423323" algn="ctr" rtl="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■"/>
              <a:defRPr/>
            </a:lvl6pPr>
            <a:lvl7pPr marL="4267093" lvl="6" indent="-423323" algn="ctr" rtl="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●"/>
              <a:defRPr/>
            </a:lvl7pPr>
            <a:lvl8pPr marL="4876678" lvl="7" indent="-423323" algn="ctr" rtl="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○"/>
              <a:defRPr/>
            </a:lvl8pPr>
            <a:lvl9pPr marL="5486263" lvl="8" indent="-423323" algn="ctr" rtl="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01" name="Google Shape;1001;p21"/>
          <p:cNvSpPr txBox="1">
            <a:spLocks noGrp="1"/>
          </p:cNvSpPr>
          <p:nvPr>
            <p:ph type="body" idx="2"/>
          </p:nvPr>
        </p:nvSpPr>
        <p:spPr>
          <a:xfrm>
            <a:off x="1685600" y="2549500"/>
            <a:ext cx="4099600" cy="2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23323" algn="ctr" rtl="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○"/>
              <a:defRPr/>
            </a:lvl2pPr>
            <a:lvl3pPr marL="1828754" lvl="2" indent="-423323" algn="ctr" rtl="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■"/>
              <a:defRPr/>
            </a:lvl3pPr>
            <a:lvl4pPr marL="2438339" lvl="3" indent="-423323" algn="ctr" rtl="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●"/>
              <a:defRPr/>
            </a:lvl4pPr>
            <a:lvl5pPr marL="3047924" lvl="4" indent="-423323" algn="ctr" rtl="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○"/>
              <a:defRPr/>
            </a:lvl5pPr>
            <a:lvl6pPr marL="3657509" lvl="5" indent="-423323" algn="ctr" rtl="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■"/>
              <a:defRPr/>
            </a:lvl6pPr>
            <a:lvl7pPr marL="4267093" lvl="6" indent="-423323" algn="ctr" rtl="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●"/>
              <a:defRPr/>
            </a:lvl7pPr>
            <a:lvl8pPr marL="4876678" lvl="7" indent="-423323" algn="ctr" rtl="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○"/>
              <a:defRPr/>
            </a:lvl8pPr>
            <a:lvl9pPr marL="5486263" lvl="8" indent="-423323" algn="ctr" rtl="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1002" name="Google Shape;1002;p21"/>
          <p:cNvGrpSpPr/>
          <p:nvPr/>
        </p:nvGrpSpPr>
        <p:grpSpPr>
          <a:xfrm flipH="1">
            <a:off x="-603425" y="-816255"/>
            <a:ext cx="2436224" cy="2564348"/>
            <a:chOff x="1526600" y="450800"/>
            <a:chExt cx="4540675" cy="4779475"/>
          </a:xfrm>
        </p:grpSpPr>
        <p:sp>
          <p:nvSpPr>
            <p:cNvPr id="1003" name="Google Shape;1003;p21"/>
            <p:cNvSpPr/>
            <p:nvPr/>
          </p:nvSpPr>
          <p:spPr>
            <a:xfrm>
              <a:off x="1610100" y="473575"/>
              <a:ext cx="4457175" cy="4689450"/>
            </a:xfrm>
            <a:custGeom>
              <a:avLst/>
              <a:gdLst/>
              <a:ahLst/>
              <a:cxnLst/>
              <a:rect l="l" t="t" r="r" b="b"/>
              <a:pathLst>
                <a:path w="178287" h="187578" extrusionOk="0">
                  <a:moveTo>
                    <a:pt x="95602" y="1"/>
                  </a:moveTo>
                  <a:cubicBezTo>
                    <a:pt x="95141" y="1"/>
                    <a:pt x="94676" y="129"/>
                    <a:pt x="94258" y="394"/>
                  </a:cubicBezTo>
                  <a:lnTo>
                    <a:pt x="0" y="63859"/>
                  </a:lnTo>
                  <a:lnTo>
                    <a:pt x="79645" y="185257"/>
                  </a:lnTo>
                  <a:cubicBezTo>
                    <a:pt x="80631" y="186769"/>
                    <a:pt x="82280" y="187578"/>
                    <a:pt x="83965" y="187578"/>
                  </a:cubicBezTo>
                  <a:cubicBezTo>
                    <a:pt x="84955" y="187578"/>
                    <a:pt x="85959" y="187298"/>
                    <a:pt x="86847" y="186719"/>
                  </a:cubicBezTo>
                  <a:lnTo>
                    <a:pt x="176826" y="126176"/>
                  </a:lnTo>
                  <a:cubicBezTo>
                    <a:pt x="177974" y="125393"/>
                    <a:pt x="178287" y="123880"/>
                    <a:pt x="177504" y="122732"/>
                  </a:cubicBezTo>
                  <a:lnTo>
                    <a:pt x="97703" y="1125"/>
                  </a:lnTo>
                  <a:cubicBezTo>
                    <a:pt x="97205" y="394"/>
                    <a:pt x="96410" y="1"/>
                    <a:pt x="956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04" name="Google Shape;1004;p21"/>
            <p:cNvSpPr/>
            <p:nvPr/>
          </p:nvSpPr>
          <p:spPr>
            <a:xfrm>
              <a:off x="1616625" y="450800"/>
              <a:ext cx="4391950" cy="4645025"/>
            </a:xfrm>
            <a:custGeom>
              <a:avLst/>
              <a:gdLst/>
              <a:ahLst/>
              <a:cxnLst/>
              <a:rect l="l" t="t" r="r" b="b"/>
              <a:pathLst>
                <a:path w="175678" h="185801" extrusionOk="0">
                  <a:moveTo>
                    <a:pt x="93162" y="0"/>
                  </a:moveTo>
                  <a:lnTo>
                    <a:pt x="0" y="61587"/>
                  </a:lnTo>
                  <a:lnTo>
                    <a:pt x="80323" y="184028"/>
                  </a:lnTo>
                  <a:cubicBezTo>
                    <a:pt x="81085" y="185187"/>
                    <a:pt x="82329" y="185800"/>
                    <a:pt x="83604" y="185800"/>
                  </a:cubicBezTo>
                  <a:cubicBezTo>
                    <a:pt x="84339" y="185800"/>
                    <a:pt x="85083" y="185597"/>
                    <a:pt x="85751" y="185177"/>
                  </a:cubicBezTo>
                  <a:lnTo>
                    <a:pt x="175677" y="125782"/>
                  </a:lnTo>
                  <a:lnTo>
                    <a:pt x="9316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05" name="Google Shape;1005;p21"/>
            <p:cNvSpPr/>
            <p:nvPr/>
          </p:nvSpPr>
          <p:spPr>
            <a:xfrm>
              <a:off x="3931325" y="462525"/>
              <a:ext cx="2064200" cy="3145900"/>
            </a:xfrm>
            <a:custGeom>
              <a:avLst/>
              <a:gdLst/>
              <a:ahLst/>
              <a:cxnLst/>
              <a:rect l="l" t="t" r="r" b="b"/>
              <a:pathLst>
                <a:path w="82568" h="125836" fill="none" extrusionOk="0">
                  <a:moveTo>
                    <a:pt x="0" y="1"/>
                  </a:moveTo>
                  <a:lnTo>
                    <a:pt x="82567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06" name="Google Shape;1006;p21"/>
            <p:cNvSpPr/>
            <p:nvPr/>
          </p:nvSpPr>
          <p:spPr>
            <a:xfrm>
              <a:off x="3898700" y="482100"/>
              <a:ext cx="2065500" cy="3145900"/>
            </a:xfrm>
            <a:custGeom>
              <a:avLst/>
              <a:gdLst/>
              <a:ahLst/>
              <a:cxnLst/>
              <a:rect l="l" t="t" r="r" b="b"/>
              <a:pathLst>
                <a:path w="82620" h="125836" fill="none" extrusionOk="0">
                  <a:moveTo>
                    <a:pt x="1" y="1"/>
                  </a:moveTo>
                  <a:lnTo>
                    <a:pt x="82620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07" name="Google Shape;1007;p21"/>
            <p:cNvSpPr/>
            <p:nvPr/>
          </p:nvSpPr>
          <p:spPr>
            <a:xfrm>
              <a:off x="3742125" y="4138150"/>
              <a:ext cx="842925" cy="1092125"/>
            </a:xfrm>
            <a:custGeom>
              <a:avLst/>
              <a:gdLst/>
              <a:ahLst/>
              <a:cxnLst/>
              <a:rect l="l" t="t" r="r" b="b"/>
              <a:pathLst>
                <a:path w="33717" h="43685" extrusionOk="0">
                  <a:moveTo>
                    <a:pt x="9604" y="0"/>
                  </a:moveTo>
                  <a:lnTo>
                    <a:pt x="1" y="6159"/>
                  </a:lnTo>
                  <a:lnTo>
                    <a:pt x="24113" y="43685"/>
                  </a:lnTo>
                  <a:lnTo>
                    <a:pt x="25679" y="35595"/>
                  </a:lnTo>
                  <a:lnTo>
                    <a:pt x="33716" y="37526"/>
                  </a:lnTo>
                  <a:lnTo>
                    <a:pt x="96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08" name="Google Shape;1008;p21"/>
            <p:cNvSpPr/>
            <p:nvPr/>
          </p:nvSpPr>
          <p:spPr>
            <a:xfrm>
              <a:off x="1526600" y="464775"/>
              <a:ext cx="4343675" cy="4627200"/>
            </a:xfrm>
            <a:custGeom>
              <a:avLst/>
              <a:gdLst/>
              <a:ahLst/>
              <a:cxnLst/>
              <a:rect l="l" t="t" r="r" b="b"/>
              <a:pathLst>
                <a:path w="173747" h="185088" extrusionOk="0">
                  <a:moveTo>
                    <a:pt x="91115" y="1"/>
                  </a:moveTo>
                  <a:cubicBezTo>
                    <a:pt x="90634" y="1"/>
                    <a:pt x="90147" y="140"/>
                    <a:pt x="89718" y="433"/>
                  </a:cubicBezTo>
                  <a:lnTo>
                    <a:pt x="0" y="59357"/>
                  </a:lnTo>
                  <a:lnTo>
                    <a:pt x="82515" y="185087"/>
                  </a:lnTo>
                  <a:lnTo>
                    <a:pt x="172285" y="126163"/>
                  </a:lnTo>
                  <a:cubicBezTo>
                    <a:pt x="173433" y="125380"/>
                    <a:pt x="173746" y="123866"/>
                    <a:pt x="172963" y="122718"/>
                  </a:cubicBezTo>
                  <a:lnTo>
                    <a:pt x="93162" y="1111"/>
                  </a:lnTo>
                  <a:cubicBezTo>
                    <a:pt x="92705" y="392"/>
                    <a:pt x="91920" y="1"/>
                    <a:pt x="911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09" name="Google Shape;1009;p21"/>
            <p:cNvSpPr/>
            <p:nvPr/>
          </p:nvSpPr>
          <p:spPr>
            <a:xfrm>
              <a:off x="1636200" y="1843000"/>
              <a:ext cx="2130750" cy="3199400"/>
            </a:xfrm>
            <a:custGeom>
              <a:avLst/>
              <a:gdLst/>
              <a:ahLst/>
              <a:cxnLst/>
              <a:rect l="l" t="t" r="r" b="b"/>
              <a:pathLst>
                <a:path w="85230" h="127976" extrusionOk="0">
                  <a:moveTo>
                    <a:pt x="2506" y="1"/>
                  </a:moveTo>
                  <a:lnTo>
                    <a:pt x="0" y="1619"/>
                  </a:lnTo>
                  <a:lnTo>
                    <a:pt x="82724" y="127975"/>
                  </a:lnTo>
                  <a:lnTo>
                    <a:pt x="85229" y="126357"/>
                  </a:lnTo>
                  <a:lnTo>
                    <a:pt x="25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10" name="Google Shape;1010;p21"/>
            <p:cNvSpPr/>
            <p:nvPr/>
          </p:nvSpPr>
          <p:spPr>
            <a:xfrm>
              <a:off x="2647400" y="1567700"/>
              <a:ext cx="2116400" cy="2399550"/>
            </a:xfrm>
            <a:custGeom>
              <a:avLst/>
              <a:gdLst/>
              <a:ahLst/>
              <a:cxnLst/>
              <a:rect l="l" t="t" r="r" b="b"/>
              <a:pathLst>
                <a:path w="84656" h="95982" fill="none" extrusionOk="0">
                  <a:moveTo>
                    <a:pt x="82777" y="71347"/>
                  </a:moveTo>
                  <a:cubicBezTo>
                    <a:pt x="82777" y="69937"/>
                    <a:pt x="83507" y="68633"/>
                    <a:pt x="84656" y="67850"/>
                  </a:cubicBezTo>
                  <a:lnTo>
                    <a:pt x="40919" y="1201"/>
                  </a:lnTo>
                  <a:cubicBezTo>
                    <a:pt x="38988" y="2453"/>
                    <a:pt x="36431" y="1932"/>
                    <a:pt x="35178" y="0"/>
                  </a:cubicBezTo>
                  <a:lnTo>
                    <a:pt x="1149" y="22286"/>
                  </a:lnTo>
                  <a:cubicBezTo>
                    <a:pt x="2454" y="24217"/>
                    <a:pt x="1932" y="26827"/>
                    <a:pt x="1" y="28080"/>
                  </a:cubicBezTo>
                  <a:lnTo>
                    <a:pt x="43737" y="94729"/>
                  </a:lnTo>
                  <a:cubicBezTo>
                    <a:pt x="45668" y="93476"/>
                    <a:pt x="48226" y="94050"/>
                    <a:pt x="49478" y="95981"/>
                  </a:cubicBezTo>
                  <a:lnTo>
                    <a:pt x="83455" y="73643"/>
                  </a:lnTo>
                  <a:cubicBezTo>
                    <a:pt x="82985" y="72965"/>
                    <a:pt x="82777" y="72182"/>
                    <a:pt x="82777" y="71347"/>
                  </a:cubicBezTo>
                  <a:close/>
                </a:path>
              </a:pathLst>
            </a:custGeom>
            <a:solidFill>
              <a:schemeClr val="lt1"/>
            </a:solidFill>
            <a:ln w="14350" cap="flat" cmpd="sng">
              <a:solidFill>
                <a:schemeClr val="lt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11" name="Google Shape;1011;p21"/>
          <p:cNvGrpSpPr/>
          <p:nvPr/>
        </p:nvGrpSpPr>
        <p:grpSpPr>
          <a:xfrm rot="215000" flipH="1">
            <a:off x="9724532" y="5900520"/>
            <a:ext cx="3042587" cy="2387405"/>
            <a:chOff x="-2415600" y="2986400"/>
            <a:chExt cx="1943075" cy="1524659"/>
          </a:xfrm>
        </p:grpSpPr>
        <p:sp>
          <p:nvSpPr>
            <p:cNvPr id="1012" name="Google Shape;1012;p21"/>
            <p:cNvSpPr/>
            <p:nvPr/>
          </p:nvSpPr>
          <p:spPr>
            <a:xfrm>
              <a:off x="-2415600" y="2986400"/>
              <a:ext cx="1117375" cy="1251275"/>
            </a:xfrm>
            <a:custGeom>
              <a:avLst/>
              <a:gdLst/>
              <a:ahLst/>
              <a:cxnLst/>
              <a:rect l="l" t="t" r="r" b="b"/>
              <a:pathLst>
                <a:path w="44695" h="50051" extrusionOk="0">
                  <a:moveTo>
                    <a:pt x="11387" y="1"/>
                  </a:moveTo>
                  <a:cubicBezTo>
                    <a:pt x="10743" y="1"/>
                    <a:pt x="10152" y="449"/>
                    <a:pt x="10001" y="1099"/>
                  </a:cubicBezTo>
                  <a:lnTo>
                    <a:pt x="180" y="41127"/>
                  </a:lnTo>
                  <a:cubicBezTo>
                    <a:pt x="0" y="41896"/>
                    <a:pt x="462" y="42665"/>
                    <a:pt x="1257" y="42871"/>
                  </a:cubicBezTo>
                  <a:lnTo>
                    <a:pt x="33617" y="50051"/>
                  </a:lnTo>
                  <a:lnTo>
                    <a:pt x="44695" y="8433"/>
                  </a:lnTo>
                  <a:lnTo>
                    <a:pt x="11744" y="48"/>
                  </a:lnTo>
                  <a:cubicBezTo>
                    <a:pt x="11625" y="16"/>
                    <a:pt x="11505" y="1"/>
                    <a:pt x="113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13" name="Google Shape;1013;p21"/>
            <p:cNvSpPr/>
            <p:nvPr/>
          </p:nvSpPr>
          <p:spPr>
            <a:xfrm>
              <a:off x="-1586075" y="3188225"/>
              <a:ext cx="1113550" cy="1279575"/>
            </a:xfrm>
            <a:custGeom>
              <a:avLst/>
              <a:gdLst/>
              <a:ahLst/>
              <a:cxnLst/>
              <a:rect l="l" t="t" r="r" b="b"/>
              <a:pathLst>
                <a:path w="44542" h="51183" extrusionOk="0">
                  <a:moveTo>
                    <a:pt x="10411" y="1"/>
                  </a:moveTo>
                  <a:lnTo>
                    <a:pt x="0" y="41772"/>
                  </a:lnTo>
                  <a:lnTo>
                    <a:pt x="31797" y="51132"/>
                  </a:lnTo>
                  <a:cubicBezTo>
                    <a:pt x="31925" y="51166"/>
                    <a:pt x="32054" y="51182"/>
                    <a:pt x="32181" y="51182"/>
                  </a:cubicBezTo>
                  <a:cubicBezTo>
                    <a:pt x="32815" y="51182"/>
                    <a:pt x="33395" y="50773"/>
                    <a:pt x="33566" y="50132"/>
                  </a:cubicBezTo>
                  <a:lnTo>
                    <a:pt x="44336" y="10360"/>
                  </a:lnTo>
                  <a:cubicBezTo>
                    <a:pt x="44541" y="9591"/>
                    <a:pt x="44080" y="8796"/>
                    <a:pt x="43310" y="8591"/>
                  </a:cubicBezTo>
                  <a:lnTo>
                    <a:pt x="1041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14" name="Google Shape;1014;p21"/>
            <p:cNvSpPr/>
            <p:nvPr/>
          </p:nvSpPr>
          <p:spPr>
            <a:xfrm>
              <a:off x="-2402775" y="2994000"/>
              <a:ext cx="1133400" cy="1217400"/>
            </a:xfrm>
            <a:custGeom>
              <a:avLst/>
              <a:gdLst/>
              <a:ahLst/>
              <a:cxnLst/>
              <a:rect l="l" t="t" r="r" b="b"/>
              <a:pathLst>
                <a:path w="45336" h="48696" extrusionOk="0">
                  <a:moveTo>
                    <a:pt x="12283" y="0"/>
                  </a:moveTo>
                  <a:lnTo>
                    <a:pt x="0" y="41900"/>
                  </a:lnTo>
                  <a:lnTo>
                    <a:pt x="19104" y="42131"/>
                  </a:lnTo>
                  <a:cubicBezTo>
                    <a:pt x="23976" y="42823"/>
                    <a:pt x="28540" y="44874"/>
                    <a:pt x="32309" y="48054"/>
                  </a:cubicBezTo>
                  <a:lnTo>
                    <a:pt x="33053" y="48695"/>
                  </a:lnTo>
                  <a:lnTo>
                    <a:pt x="45336" y="6770"/>
                  </a:lnTo>
                  <a:lnTo>
                    <a:pt x="44567" y="6129"/>
                  </a:lnTo>
                  <a:cubicBezTo>
                    <a:pt x="40797" y="2975"/>
                    <a:pt x="36233" y="923"/>
                    <a:pt x="31361" y="231"/>
                  </a:cubicBezTo>
                  <a:lnTo>
                    <a:pt x="122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15" name="Google Shape;1015;p21"/>
            <p:cNvSpPr/>
            <p:nvPr/>
          </p:nvSpPr>
          <p:spPr>
            <a:xfrm>
              <a:off x="-2351263" y="3014809"/>
              <a:ext cx="1085975" cy="1231500"/>
            </a:xfrm>
            <a:custGeom>
              <a:avLst/>
              <a:gdLst/>
              <a:ahLst/>
              <a:cxnLst/>
              <a:rect l="l" t="t" r="r" b="b"/>
              <a:pathLst>
                <a:path w="43439" h="49260" extrusionOk="0">
                  <a:moveTo>
                    <a:pt x="12258" y="0"/>
                  </a:moveTo>
                  <a:lnTo>
                    <a:pt x="1" y="41925"/>
                  </a:lnTo>
                  <a:lnTo>
                    <a:pt x="17207" y="42695"/>
                  </a:lnTo>
                  <a:cubicBezTo>
                    <a:pt x="22079" y="43387"/>
                    <a:pt x="26643" y="45438"/>
                    <a:pt x="30412" y="48618"/>
                  </a:cubicBezTo>
                  <a:lnTo>
                    <a:pt x="31156" y="49259"/>
                  </a:lnTo>
                  <a:lnTo>
                    <a:pt x="43439" y="7334"/>
                  </a:lnTo>
                  <a:lnTo>
                    <a:pt x="42670" y="6693"/>
                  </a:lnTo>
                  <a:cubicBezTo>
                    <a:pt x="38900" y="3539"/>
                    <a:pt x="34336" y="1487"/>
                    <a:pt x="29464" y="769"/>
                  </a:cubicBezTo>
                  <a:lnTo>
                    <a:pt x="12258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16" name="Google Shape;1016;p21"/>
            <p:cNvSpPr/>
            <p:nvPr/>
          </p:nvSpPr>
          <p:spPr>
            <a:xfrm>
              <a:off x="-1573663" y="3188659"/>
              <a:ext cx="1070600" cy="1322400"/>
            </a:xfrm>
            <a:custGeom>
              <a:avLst/>
              <a:gdLst/>
              <a:ahLst/>
              <a:cxnLst/>
              <a:rect l="l" t="t" r="r" b="b"/>
              <a:pathLst>
                <a:path w="42824" h="52896" extrusionOk="0">
                  <a:moveTo>
                    <a:pt x="17135" y="1"/>
                  </a:moveTo>
                  <a:cubicBezTo>
                    <a:pt x="15803" y="1"/>
                    <a:pt x="14490" y="86"/>
                    <a:pt x="13232" y="252"/>
                  </a:cubicBezTo>
                  <a:lnTo>
                    <a:pt x="12258" y="380"/>
                  </a:lnTo>
                  <a:lnTo>
                    <a:pt x="1" y="42280"/>
                  </a:lnTo>
                  <a:lnTo>
                    <a:pt x="975" y="42151"/>
                  </a:lnTo>
                  <a:cubicBezTo>
                    <a:pt x="2113" y="42002"/>
                    <a:pt x="3255" y="41927"/>
                    <a:pt x="4394" y="41927"/>
                  </a:cubicBezTo>
                  <a:cubicBezTo>
                    <a:pt x="8133" y="41927"/>
                    <a:pt x="11844" y="42727"/>
                    <a:pt x="15284" y="44280"/>
                  </a:cubicBezTo>
                  <a:lnTo>
                    <a:pt x="30208" y="52895"/>
                  </a:lnTo>
                  <a:lnTo>
                    <a:pt x="42824" y="9124"/>
                  </a:lnTo>
                  <a:lnTo>
                    <a:pt x="28284" y="2226"/>
                  </a:lnTo>
                  <a:cubicBezTo>
                    <a:pt x="24955" y="704"/>
                    <a:pt x="20963" y="1"/>
                    <a:pt x="1713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017" name="Google Shape;1017;p21"/>
            <p:cNvGrpSpPr/>
            <p:nvPr/>
          </p:nvGrpSpPr>
          <p:grpSpPr>
            <a:xfrm>
              <a:off x="-2218800" y="3088875"/>
              <a:ext cx="1598825" cy="1190475"/>
              <a:chOff x="-2218800" y="3088875"/>
              <a:chExt cx="1598825" cy="1190475"/>
            </a:xfrm>
          </p:grpSpPr>
          <p:sp>
            <p:nvSpPr>
              <p:cNvPr id="1018" name="Google Shape;1018;p21"/>
              <p:cNvSpPr/>
              <p:nvPr/>
            </p:nvSpPr>
            <p:spPr>
              <a:xfrm>
                <a:off x="-2218800" y="3088875"/>
                <a:ext cx="841100" cy="985325"/>
              </a:xfrm>
              <a:custGeom>
                <a:avLst/>
                <a:gdLst/>
                <a:ahLst/>
                <a:cxnLst/>
                <a:rect l="l" t="t" r="r" b="b"/>
                <a:pathLst>
                  <a:path w="33644" h="39413" extrusionOk="0">
                    <a:moveTo>
                      <a:pt x="9539" y="0"/>
                    </a:moveTo>
                    <a:lnTo>
                      <a:pt x="9462" y="667"/>
                    </a:lnTo>
                    <a:lnTo>
                      <a:pt x="22412" y="2385"/>
                    </a:lnTo>
                    <a:cubicBezTo>
                      <a:pt x="26027" y="3077"/>
                      <a:pt x="29489" y="4436"/>
                      <a:pt x="32643" y="6360"/>
                    </a:cubicBezTo>
                    <a:lnTo>
                      <a:pt x="33284" y="6744"/>
                    </a:lnTo>
                    <a:lnTo>
                      <a:pt x="33643" y="6154"/>
                    </a:lnTo>
                    <a:lnTo>
                      <a:pt x="33002" y="5770"/>
                    </a:lnTo>
                    <a:cubicBezTo>
                      <a:pt x="29797" y="3795"/>
                      <a:pt x="26233" y="2411"/>
                      <a:pt x="22540" y="1693"/>
                    </a:cubicBezTo>
                    <a:lnTo>
                      <a:pt x="9539" y="0"/>
                    </a:lnTo>
                    <a:close/>
                    <a:moveTo>
                      <a:pt x="8668" y="2385"/>
                    </a:moveTo>
                    <a:lnTo>
                      <a:pt x="8591" y="3052"/>
                    </a:lnTo>
                    <a:lnTo>
                      <a:pt x="21540" y="4770"/>
                    </a:lnTo>
                    <a:cubicBezTo>
                      <a:pt x="25156" y="5462"/>
                      <a:pt x="28617" y="6821"/>
                      <a:pt x="31771" y="8744"/>
                    </a:cubicBezTo>
                    <a:lnTo>
                      <a:pt x="32387" y="9129"/>
                    </a:lnTo>
                    <a:lnTo>
                      <a:pt x="32771" y="8565"/>
                    </a:lnTo>
                    <a:lnTo>
                      <a:pt x="32130" y="8180"/>
                    </a:lnTo>
                    <a:cubicBezTo>
                      <a:pt x="28899" y="6206"/>
                      <a:pt x="25361" y="4821"/>
                      <a:pt x="21668" y="4103"/>
                    </a:cubicBezTo>
                    <a:lnTo>
                      <a:pt x="8668" y="2385"/>
                    </a:lnTo>
                    <a:close/>
                    <a:moveTo>
                      <a:pt x="7796" y="4795"/>
                    </a:moveTo>
                    <a:lnTo>
                      <a:pt x="7719" y="5488"/>
                    </a:lnTo>
                    <a:lnTo>
                      <a:pt x="20668" y="7180"/>
                    </a:lnTo>
                    <a:cubicBezTo>
                      <a:pt x="24284" y="7898"/>
                      <a:pt x="27746" y="9232"/>
                      <a:pt x="30900" y="11180"/>
                    </a:cubicBezTo>
                    <a:lnTo>
                      <a:pt x="31515" y="11565"/>
                    </a:lnTo>
                    <a:lnTo>
                      <a:pt x="31874" y="10975"/>
                    </a:lnTo>
                    <a:lnTo>
                      <a:pt x="31259" y="10591"/>
                    </a:lnTo>
                    <a:cubicBezTo>
                      <a:pt x="28028" y="8616"/>
                      <a:pt x="24489" y="7231"/>
                      <a:pt x="20796" y="6513"/>
                    </a:cubicBezTo>
                    <a:lnTo>
                      <a:pt x="7796" y="4795"/>
                    </a:lnTo>
                    <a:close/>
                    <a:moveTo>
                      <a:pt x="6873" y="9206"/>
                    </a:moveTo>
                    <a:lnTo>
                      <a:pt x="6770" y="9873"/>
                    </a:lnTo>
                    <a:lnTo>
                      <a:pt x="19745" y="11591"/>
                    </a:lnTo>
                    <a:cubicBezTo>
                      <a:pt x="23361" y="12283"/>
                      <a:pt x="26822" y="13642"/>
                      <a:pt x="29976" y="15565"/>
                    </a:cubicBezTo>
                    <a:lnTo>
                      <a:pt x="30592" y="15950"/>
                    </a:lnTo>
                    <a:lnTo>
                      <a:pt x="30951" y="15386"/>
                    </a:lnTo>
                    <a:lnTo>
                      <a:pt x="30335" y="15001"/>
                    </a:lnTo>
                    <a:cubicBezTo>
                      <a:pt x="27104" y="13027"/>
                      <a:pt x="23566" y="11642"/>
                      <a:pt x="19848" y="10924"/>
                    </a:cubicBezTo>
                    <a:lnTo>
                      <a:pt x="6873" y="9206"/>
                    </a:lnTo>
                    <a:close/>
                    <a:moveTo>
                      <a:pt x="5975" y="11616"/>
                    </a:moveTo>
                    <a:lnTo>
                      <a:pt x="5898" y="12283"/>
                    </a:lnTo>
                    <a:lnTo>
                      <a:pt x="18848" y="14001"/>
                    </a:lnTo>
                    <a:cubicBezTo>
                      <a:pt x="22463" y="14693"/>
                      <a:pt x="25925" y="16052"/>
                      <a:pt x="29079" y="17976"/>
                    </a:cubicBezTo>
                    <a:lnTo>
                      <a:pt x="29694" y="18360"/>
                    </a:lnTo>
                    <a:lnTo>
                      <a:pt x="30079" y="17796"/>
                    </a:lnTo>
                    <a:lnTo>
                      <a:pt x="29438" y="17411"/>
                    </a:lnTo>
                    <a:cubicBezTo>
                      <a:pt x="26207" y="15437"/>
                      <a:pt x="22668" y="14052"/>
                      <a:pt x="18976" y="13334"/>
                    </a:cubicBezTo>
                    <a:lnTo>
                      <a:pt x="5975" y="11616"/>
                    </a:lnTo>
                    <a:close/>
                    <a:moveTo>
                      <a:pt x="5078" y="14027"/>
                    </a:moveTo>
                    <a:lnTo>
                      <a:pt x="5001" y="14693"/>
                    </a:lnTo>
                    <a:lnTo>
                      <a:pt x="17950" y="16411"/>
                    </a:lnTo>
                    <a:cubicBezTo>
                      <a:pt x="21566" y="17104"/>
                      <a:pt x="25027" y="18463"/>
                      <a:pt x="28181" y="20386"/>
                    </a:cubicBezTo>
                    <a:lnTo>
                      <a:pt x="28797" y="20796"/>
                    </a:lnTo>
                    <a:lnTo>
                      <a:pt x="29181" y="20206"/>
                    </a:lnTo>
                    <a:lnTo>
                      <a:pt x="28566" y="19822"/>
                    </a:lnTo>
                    <a:cubicBezTo>
                      <a:pt x="25335" y="17847"/>
                      <a:pt x="21796" y="16463"/>
                      <a:pt x="18104" y="15745"/>
                    </a:cubicBezTo>
                    <a:lnTo>
                      <a:pt x="5078" y="14027"/>
                    </a:lnTo>
                    <a:close/>
                    <a:moveTo>
                      <a:pt x="4078" y="19053"/>
                    </a:moveTo>
                    <a:lnTo>
                      <a:pt x="4001" y="19719"/>
                    </a:lnTo>
                    <a:lnTo>
                      <a:pt x="16950" y="21437"/>
                    </a:lnTo>
                    <a:cubicBezTo>
                      <a:pt x="20591" y="22130"/>
                      <a:pt x="24053" y="23489"/>
                      <a:pt x="27207" y="25412"/>
                    </a:cubicBezTo>
                    <a:lnTo>
                      <a:pt x="27822" y="25797"/>
                    </a:lnTo>
                    <a:lnTo>
                      <a:pt x="28181" y="25232"/>
                    </a:lnTo>
                    <a:lnTo>
                      <a:pt x="27566" y="24822"/>
                    </a:lnTo>
                    <a:cubicBezTo>
                      <a:pt x="24335" y="22848"/>
                      <a:pt x="20796" y="21463"/>
                      <a:pt x="17104" y="20745"/>
                    </a:cubicBezTo>
                    <a:lnTo>
                      <a:pt x="4078" y="19053"/>
                    </a:lnTo>
                    <a:close/>
                    <a:moveTo>
                      <a:pt x="3231" y="21463"/>
                    </a:moveTo>
                    <a:lnTo>
                      <a:pt x="3129" y="22130"/>
                    </a:lnTo>
                    <a:lnTo>
                      <a:pt x="16078" y="23848"/>
                    </a:lnTo>
                    <a:cubicBezTo>
                      <a:pt x="19899" y="24617"/>
                      <a:pt x="24438" y="26668"/>
                      <a:pt x="26310" y="27848"/>
                    </a:cubicBezTo>
                    <a:lnTo>
                      <a:pt x="26925" y="28233"/>
                    </a:lnTo>
                    <a:lnTo>
                      <a:pt x="27310" y="27643"/>
                    </a:lnTo>
                    <a:lnTo>
                      <a:pt x="26669" y="27258"/>
                    </a:lnTo>
                    <a:cubicBezTo>
                      <a:pt x="24745" y="26053"/>
                      <a:pt x="20104" y="23925"/>
                      <a:pt x="16206" y="23155"/>
                    </a:cubicBezTo>
                    <a:lnTo>
                      <a:pt x="3231" y="21463"/>
                    </a:lnTo>
                    <a:close/>
                    <a:moveTo>
                      <a:pt x="2334" y="23848"/>
                    </a:moveTo>
                    <a:lnTo>
                      <a:pt x="2231" y="24514"/>
                    </a:lnTo>
                    <a:lnTo>
                      <a:pt x="15206" y="26232"/>
                    </a:lnTo>
                    <a:cubicBezTo>
                      <a:pt x="18925" y="26976"/>
                      <a:pt x="24540" y="29669"/>
                      <a:pt x="25438" y="30233"/>
                    </a:cubicBezTo>
                    <a:lnTo>
                      <a:pt x="26053" y="30617"/>
                    </a:lnTo>
                    <a:lnTo>
                      <a:pt x="26412" y="30053"/>
                    </a:lnTo>
                    <a:lnTo>
                      <a:pt x="25797" y="29669"/>
                    </a:lnTo>
                    <a:cubicBezTo>
                      <a:pt x="24848" y="29079"/>
                      <a:pt x="19207" y="26335"/>
                      <a:pt x="15335" y="25566"/>
                    </a:cubicBezTo>
                    <a:lnTo>
                      <a:pt x="2334" y="23848"/>
                    </a:lnTo>
                    <a:close/>
                    <a:moveTo>
                      <a:pt x="1283" y="27592"/>
                    </a:moveTo>
                    <a:lnTo>
                      <a:pt x="1180" y="28284"/>
                    </a:lnTo>
                    <a:lnTo>
                      <a:pt x="14155" y="29976"/>
                    </a:lnTo>
                    <a:cubicBezTo>
                      <a:pt x="17771" y="30694"/>
                      <a:pt x="21232" y="32053"/>
                      <a:pt x="24361" y="33976"/>
                    </a:cubicBezTo>
                    <a:lnTo>
                      <a:pt x="25002" y="34361"/>
                    </a:lnTo>
                    <a:lnTo>
                      <a:pt x="25361" y="33797"/>
                    </a:lnTo>
                    <a:lnTo>
                      <a:pt x="24745" y="33387"/>
                    </a:lnTo>
                    <a:cubicBezTo>
                      <a:pt x="21514" y="31412"/>
                      <a:pt x="17976" y="30028"/>
                      <a:pt x="14258" y="29310"/>
                    </a:cubicBezTo>
                    <a:lnTo>
                      <a:pt x="1283" y="27592"/>
                    </a:lnTo>
                    <a:close/>
                    <a:moveTo>
                      <a:pt x="693" y="30156"/>
                    </a:moveTo>
                    <a:lnTo>
                      <a:pt x="590" y="30822"/>
                    </a:lnTo>
                    <a:lnTo>
                      <a:pt x="13565" y="32541"/>
                    </a:lnTo>
                    <a:cubicBezTo>
                      <a:pt x="17181" y="33233"/>
                      <a:pt x="20643" y="34592"/>
                      <a:pt x="23797" y="36515"/>
                    </a:cubicBezTo>
                    <a:lnTo>
                      <a:pt x="24412" y="36900"/>
                    </a:lnTo>
                    <a:lnTo>
                      <a:pt x="24771" y="36310"/>
                    </a:lnTo>
                    <a:lnTo>
                      <a:pt x="24130" y="35925"/>
                    </a:lnTo>
                    <a:cubicBezTo>
                      <a:pt x="20925" y="33951"/>
                      <a:pt x="17386" y="32566"/>
                      <a:pt x="13668" y="31874"/>
                    </a:cubicBezTo>
                    <a:lnTo>
                      <a:pt x="693" y="30156"/>
                    </a:lnTo>
                    <a:close/>
                    <a:moveTo>
                      <a:pt x="103" y="32643"/>
                    </a:moveTo>
                    <a:lnTo>
                      <a:pt x="0" y="33335"/>
                    </a:lnTo>
                    <a:lnTo>
                      <a:pt x="12975" y="35053"/>
                    </a:lnTo>
                    <a:cubicBezTo>
                      <a:pt x="16591" y="35746"/>
                      <a:pt x="20053" y="37105"/>
                      <a:pt x="23207" y="39028"/>
                    </a:cubicBezTo>
                    <a:lnTo>
                      <a:pt x="23848" y="39413"/>
                    </a:lnTo>
                    <a:lnTo>
                      <a:pt x="24181" y="38823"/>
                    </a:lnTo>
                    <a:lnTo>
                      <a:pt x="23540" y="38438"/>
                    </a:lnTo>
                    <a:cubicBezTo>
                      <a:pt x="20335" y="36464"/>
                      <a:pt x="16796" y="35079"/>
                      <a:pt x="13104" y="34361"/>
                    </a:cubicBezTo>
                    <a:lnTo>
                      <a:pt x="103" y="3264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19" name="Google Shape;1019;p21"/>
              <p:cNvSpPr/>
              <p:nvPr/>
            </p:nvSpPr>
            <p:spPr>
              <a:xfrm>
                <a:off x="-1461075" y="3283625"/>
                <a:ext cx="841100" cy="995725"/>
              </a:xfrm>
              <a:custGeom>
                <a:avLst/>
                <a:gdLst/>
                <a:ahLst/>
                <a:cxnLst/>
                <a:rect l="l" t="t" r="r" b="b"/>
                <a:pathLst>
                  <a:path w="33644" h="39829" extrusionOk="0">
                    <a:moveTo>
                      <a:pt x="11739" y="1"/>
                    </a:moveTo>
                    <a:cubicBezTo>
                      <a:pt x="10432" y="1"/>
                      <a:pt x="9481" y="31"/>
                      <a:pt x="9386" y="31"/>
                    </a:cubicBezTo>
                    <a:lnTo>
                      <a:pt x="9386" y="698"/>
                    </a:lnTo>
                    <a:cubicBezTo>
                      <a:pt x="9406" y="698"/>
                      <a:pt x="10284" y="673"/>
                      <a:pt x="11526" y="673"/>
                    </a:cubicBezTo>
                    <a:cubicBezTo>
                      <a:pt x="13388" y="673"/>
                      <a:pt x="16068" y="729"/>
                      <a:pt x="17899" y="1006"/>
                    </a:cubicBezTo>
                    <a:cubicBezTo>
                      <a:pt x="22643" y="1775"/>
                      <a:pt x="29618" y="4878"/>
                      <a:pt x="32618" y="6750"/>
                    </a:cubicBezTo>
                    <a:lnTo>
                      <a:pt x="33259" y="7134"/>
                    </a:lnTo>
                    <a:lnTo>
                      <a:pt x="33644" y="6570"/>
                    </a:lnTo>
                    <a:lnTo>
                      <a:pt x="33028" y="6185"/>
                    </a:lnTo>
                    <a:cubicBezTo>
                      <a:pt x="29977" y="4288"/>
                      <a:pt x="22874" y="1108"/>
                      <a:pt x="18053" y="365"/>
                    </a:cubicBezTo>
                    <a:cubicBezTo>
                      <a:pt x="16198" y="63"/>
                      <a:pt x="13606" y="1"/>
                      <a:pt x="11739" y="1"/>
                    </a:cubicBezTo>
                    <a:close/>
                    <a:moveTo>
                      <a:pt x="8770" y="2801"/>
                    </a:moveTo>
                    <a:lnTo>
                      <a:pt x="8770" y="3493"/>
                    </a:lnTo>
                    <a:cubicBezTo>
                      <a:pt x="8847" y="3493"/>
                      <a:pt x="16130" y="3519"/>
                      <a:pt x="19258" y="4288"/>
                    </a:cubicBezTo>
                    <a:cubicBezTo>
                      <a:pt x="22976" y="5211"/>
                      <a:pt x="28489" y="7134"/>
                      <a:pt x="31746" y="9160"/>
                    </a:cubicBezTo>
                    <a:lnTo>
                      <a:pt x="32387" y="9545"/>
                    </a:lnTo>
                    <a:lnTo>
                      <a:pt x="32746" y="8980"/>
                    </a:lnTo>
                    <a:lnTo>
                      <a:pt x="32105" y="8570"/>
                    </a:lnTo>
                    <a:cubicBezTo>
                      <a:pt x="28797" y="6519"/>
                      <a:pt x="23207" y="4570"/>
                      <a:pt x="19412" y="3621"/>
                    </a:cubicBezTo>
                    <a:cubicBezTo>
                      <a:pt x="16207" y="2852"/>
                      <a:pt x="9078" y="2801"/>
                      <a:pt x="8770" y="2801"/>
                    </a:cubicBezTo>
                    <a:close/>
                    <a:moveTo>
                      <a:pt x="8129" y="5570"/>
                    </a:moveTo>
                    <a:lnTo>
                      <a:pt x="8129" y="6262"/>
                    </a:lnTo>
                    <a:cubicBezTo>
                      <a:pt x="8232" y="6262"/>
                      <a:pt x="17412" y="6467"/>
                      <a:pt x="20592" y="7570"/>
                    </a:cubicBezTo>
                    <a:cubicBezTo>
                      <a:pt x="21463" y="7878"/>
                      <a:pt x="22361" y="8160"/>
                      <a:pt x="23233" y="8442"/>
                    </a:cubicBezTo>
                    <a:cubicBezTo>
                      <a:pt x="25976" y="9314"/>
                      <a:pt x="28592" y="10160"/>
                      <a:pt x="30874" y="11570"/>
                    </a:cubicBezTo>
                    <a:lnTo>
                      <a:pt x="31490" y="11955"/>
                    </a:lnTo>
                    <a:lnTo>
                      <a:pt x="31849" y="11391"/>
                    </a:lnTo>
                    <a:lnTo>
                      <a:pt x="31208" y="11006"/>
                    </a:lnTo>
                    <a:cubicBezTo>
                      <a:pt x="28874" y="9519"/>
                      <a:pt x="26079" y="8647"/>
                      <a:pt x="23412" y="7801"/>
                    </a:cubicBezTo>
                    <a:cubicBezTo>
                      <a:pt x="22540" y="7519"/>
                      <a:pt x="21669" y="7237"/>
                      <a:pt x="20797" y="6929"/>
                    </a:cubicBezTo>
                    <a:cubicBezTo>
                      <a:pt x="17540" y="5801"/>
                      <a:pt x="8514" y="5570"/>
                      <a:pt x="8129" y="5570"/>
                    </a:cubicBezTo>
                    <a:close/>
                    <a:moveTo>
                      <a:pt x="6822" y="9596"/>
                    </a:moveTo>
                    <a:lnTo>
                      <a:pt x="6745" y="10263"/>
                    </a:lnTo>
                    <a:lnTo>
                      <a:pt x="19694" y="11981"/>
                    </a:lnTo>
                    <a:cubicBezTo>
                      <a:pt x="23310" y="12699"/>
                      <a:pt x="26771" y="14032"/>
                      <a:pt x="29925" y="15981"/>
                    </a:cubicBezTo>
                    <a:lnTo>
                      <a:pt x="30566" y="16365"/>
                    </a:lnTo>
                    <a:lnTo>
                      <a:pt x="30925" y="15776"/>
                    </a:lnTo>
                    <a:lnTo>
                      <a:pt x="30284" y="15391"/>
                    </a:lnTo>
                    <a:cubicBezTo>
                      <a:pt x="27079" y="13417"/>
                      <a:pt x="23515" y="12032"/>
                      <a:pt x="19822" y="11314"/>
                    </a:cubicBezTo>
                    <a:lnTo>
                      <a:pt x="6822" y="9596"/>
                    </a:lnTo>
                    <a:close/>
                    <a:moveTo>
                      <a:pt x="5950" y="12006"/>
                    </a:moveTo>
                    <a:lnTo>
                      <a:pt x="5847" y="12673"/>
                    </a:lnTo>
                    <a:lnTo>
                      <a:pt x="18822" y="14391"/>
                    </a:lnTo>
                    <a:cubicBezTo>
                      <a:pt x="22438" y="15109"/>
                      <a:pt x="25900" y="16442"/>
                      <a:pt x="29054" y="18391"/>
                    </a:cubicBezTo>
                    <a:lnTo>
                      <a:pt x="29669" y="18776"/>
                    </a:lnTo>
                    <a:lnTo>
                      <a:pt x="30054" y="18186"/>
                    </a:lnTo>
                    <a:lnTo>
                      <a:pt x="29413" y="17801"/>
                    </a:lnTo>
                    <a:cubicBezTo>
                      <a:pt x="26182" y="15827"/>
                      <a:pt x="22643" y="14442"/>
                      <a:pt x="18925" y="13724"/>
                    </a:cubicBezTo>
                    <a:lnTo>
                      <a:pt x="5950" y="12006"/>
                    </a:lnTo>
                    <a:close/>
                    <a:moveTo>
                      <a:pt x="5052" y="14417"/>
                    </a:moveTo>
                    <a:lnTo>
                      <a:pt x="4975" y="15109"/>
                    </a:lnTo>
                    <a:lnTo>
                      <a:pt x="17925" y="16801"/>
                    </a:lnTo>
                    <a:cubicBezTo>
                      <a:pt x="21540" y="17519"/>
                      <a:pt x="25028" y="18853"/>
                      <a:pt x="28156" y="20802"/>
                    </a:cubicBezTo>
                    <a:lnTo>
                      <a:pt x="28797" y="21186"/>
                    </a:lnTo>
                    <a:lnTo>
                      <a:pt x="29156" y="20596"/>
                    </a:lnTo>
                    <a:lnTo>
                      <a:pt x="28515" y="20212"/>
                    </a:lnTo>
                    <a:cubicBezTo>
                      <a:pt x="25310" y="18237"/>
                      <a:pt x="21745" y="16853"/>
                      <a:pt x="18053" y="16135"/>
                    </a:cubicBezTo>
                    <a:lnTo>
                      <a:pt x="5052" y="14417"/>
                    </a:lnTo>
                    <a:close/>
                    <a:moveTo>
                      <a:pt x="4078" y="19443"/>
                    </a:moveTo>
                    <a:lnTo>
                      <a:pt x="4001" y="20109"/>
                    </a:lnTo>
                    <a:lnTo>
                      <a:pt x="16950" y="21827"/>
                    </a:lnTo>
                    <a:cubicBezTo>
                      <a:pt x="20566" y="22545"/>
                      <a:pt x="24028" y="23879"/>
                      <a:pt x="27182" y="25827"/>
                    </a:cubicBezTo>
                    <a:lnTo>
                      <a:pt x="27823" y="26212"/>
                    </a:lnTo>
                    <a:lnTo>
                      <a:pt x="28156" y="25622"/>
                    </a:lnTo>
                    <a:lnTo>
                      <a:pt x="27541" y="25238"/>
                    </a:lnTo>
                    <a:cubicBezTo>
                      <a:pt x="24310" y="23263"/>
                      <a:pt x="20771" y="21879"/>
                      <a:pt x="17079" y="21161"/>
                    </a:cubicBezTo>
                    <a:lnTo>
                      <a:pt x="4078" y="19443"/>
                    </a:lnTo>
                    <a:close/>
                    <a:moveTo>
                      <a:pt x="3180" y="21853"/>
                    </a:moveTo>
                    <a:lnTo>
                      <a:pt x="3103" y="22520"/>
                    </a:lnTo>
                    <a:lnTo>
                      <a:pt x="16053" y="24238"/>
                    </a:lnTo>
                    <a:cubicBezTo>
                      <a:pt x="19874" y="24981"/>
                      <a:pt x="24438" y="27058"/>
                      <a:pt x="26284" y="28212"/>
                    </a:cubicBezTo>
                    <a:lnTo>
                      <a:pt x="26925" y="28623"/>
                    </a:lnTo>
                    <a:lnTo>
                      <a:pt x="27284" y="28033"/>
                    </a:lnTo>
                    <a:lnTo>
                      <a:pt x="26643" y="27648"/>
                    </a:lnTo>
                    <a:cubicBezTo>
                      <a:pt x="24720" y="26443"/>
                      <a:pt x="20079" y="24340"/>
                      <a:pt x="16181" y="23571"/>
                    </a:cubicBezTo>
                    <a:lnTo>
                      <a:pt x="3180" y="21853"/>
                    </a:lnTo>
                    <a:close/>
                    <a:moveTo>
                      <a:pt x="2309" y="24263"/>
                    </a:moveTo>
                    <a:lnTo>
                      <a:pt x="2232" y="24930"/>
                    </a:lnTo>
                    <a:lnTo>
                      <a:pt x="15181" y="26648"/>
                    </a:lnTo>
                    <a:cubicBezTo>
                      <a:pt x="18925" y="27392"/>
                      <a:pt x="24515" y="30084"/>
                      <a:pt x="25412" y="30623"/>
                    </a:cubicBezTo>
                    <a:lnTo>
                      <a:pt x="26053" y="31007"/>
                    </a:lnTo>
                    <a:lnTo>
                      <a:pt x="26387" y="30443"/>
                    </a:lnTo>
                    <a:lnTo>
                      <a:pt x="25771" y="30058"/>
                    </a:lnTo>
                    <a:cubicBezTo>
                      <a:pt x="24823" y="29469"/>
                      <a:pt x="19181" y="26751"/>
                      <a:pt x="15309" y="25981"/>
                    </a:cubicBezTo>
                    <a:lnTo>
                      <a:pt x="2309" y="24263"/>
                    </a:lnTo>
                    <a:close/>
                    <a:moveTo>
                      <a:pt x="1257" y="28007"/>
                    </a:moveTo>
                    <a:lnTo>
                      <a:pt x="1180" y="28674"/>
                    </a:lnTo>
                    <a:lnTo>
                      <a:pt x="14130" y="30392"/>
                    </a:lnTo>
                    <a:cubicBezTo>
                      <a:pt x="17745" y="31110"/>
                      <a:pt x="21207" y="32443"/>
                      <a:pt x="24361" y="34392"/>
                    </a:cubicBezTo>
                    <a:lnTo>
                      <a:pt x="24976" y="34777"/>
                    </a:lnTo>
                    <a:lnTo>
                      <a:pt x="25335" y="34187"/>
                    </a:lnTo>
                    <a:lnTo>
                      <a:pt x="24720" y="33802"/>
                    </a:lnTo>
                    <a:cubicBezTo>
                      <a:pt x="21489" y="31828"/>
                      <a:pt x="17950" y="30443"/>
                      <a:pt x="14258" y="29725"/>
                    </a:cubicBezTo>
                    <a:lnTo>
                      <a:pt x="1257" y="28007"/>
                    </a:lnTo>
                    <a:close/>
                    <a:moveTo>
                      <a:pt x="667" y="30520"/>
                    </a:moveTo>
                    <a:lnTo>
                      <a:pt x="591" y="31212"/>
                    </a:lnTo>
                    <a:lnTo>
                      <a:pt x="13566" y="32905"/>
                    </a:lnTo>
                    <a:cubicBezTo>
                      <a:pt x="17155" y="33623"/>
                      <a:pt x="20617" y="34982"/>
                      <a:pt x="23771" y="36905"/>
                    </a:cubicBezTo>
                    <a:lnTo>
                      <a:pt x="24412" y="37290"/>
                    </a:lnTo>
                    <a:lnTo>
                      <a:pt x="24746" y="36726"/>
                    </a:lnTo>
                    <a:lnTo>
                      <a:pt x="24130" y="36315"/>
                    </a:lnTo>
                    <a:cubicBezTo>
                      <a:pt x="20899" y="34341"/>
                      <a:pt x="17361" y="32956"/>
                      <a:pt x="13668" y="32238"/>
                    </a:cubicBezTo>
                    <a:lnTo>
                      <a:pt x="667" y="30520"/>
                    </a:lnTo>
                    <a:close/>
                    <a:moveTo>
                      <a:pt x="103" y="33059"/>
                    </a:moveTo>
                    <a:lnTo>
                      <a:pt x="1" y="33725"/>
                    </a:lnTo>
                    <a:lnTo>
                      <a:pt x="12950" y="35443"/>
                    </a:lnTo>
                    <a:cubicBezTo>
                      <a:pt x="16566" y="36136"/>
                      <a:pt x="20027" y="37495"/>
                      <a:pt x="23181" y="39418"/>
                    </a:cubicBezTo>
                    <a:lnTo>
                      <a:pt x="23797" y="39828"/>
                    </a:lnTo>
                    <a:lnTo>
                      <a:pt x="24156" y="39238"/>
                    </a:lnTo>
                    <a:lnTo>
                      <a:pt x="23515" y="38854"/>
                    </a:lnTo>
                    <a:cubicBezTo>
                      <a:pt x="20310" y="36879"/>
                      <a:pt x="16745" y="35495"/>
                      <a:pt x="13053" y="34777"/>
                    </a:cubicBezTo>
                    <a:lnTo>
                      <a:pt x="103" y="3305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020" name="Google Shape;1020;p21"/>
          <p:cNvGrpSpPr/>
          <p:nvPr/>
        </p:nvGrpSpPr>
        <p:grpSpPr>
          <a:xfrm rot="337778">
            <a:off x="10623227" y="-781960"/>
            <a:ext cx="2414701" cy="2495752"/>
            <a:chOff x="334100" y="971800"/>
            <a:chExt cx="1810984" cy="1871771"/>
          </a:xfrm>
        </p:grpSpPr>
        <p:sp>
          <p:nvSpPr>
            <p:cNvPr id="1021" name="Google Shape;1021;p21"/>
            <p:cNvSpPr/>
            <p:nvPr/>
          </p:nvSpPr>
          <p:spPr>
            <a:xfrm>
              <a:off x="341909" y="971800"/>
              <a:ext cx="1803175" cy="1871771"/>
            </a:xfrm>
            <a:custGeom>
              <a:avLst/>
              <a:gdLst/>
              <a:ahLst/>
              <a:cxnLst/>
              <a:rect l="l" t="t" r="r" b="b"/>
              <a:pathLst>
                <a:path w="88903" h="92285" extrusionOk="0">
                  <a:moveTo>
                    <a:pt x="44583" y="1"/>
                  </a:moveTo>
                  <a:cubicBezTo>
                    <a:pt x="44328" y="1"/>
                    <a:pt x="44071" y="83"/>
                    <a:pt x="43849" y="252"/>
                  </a:cubicBezTo>
                  <a:lnTo>
                    <a:pt x="0" y="33408"/>
                  </a:lnTo>
                  <a:lnTo>
                    <a:pt x="43131" y="91437"/>
                  </a:lnTo>
                  <a:cubicBezTo>
                    <a:pt x="43514" y="91989"/>
                    <a:pt x="44136" y="92284"/>
                    <a:pt x="44766" y="92284"/>
                  </a:cubicBezTo>
                  <a:cubicBezTo>
                    <a:pt x="45190" y="92284"/>
                    <a:pt x="45617" y="92151"/>
                    <a:pt x="45977" y="91873"/>
                  </a:cubicBezTo>
                  <a:lnTo>
                    <a:pt x="88261" y="59204"/>
                  </a:lnTo>
                  <a:cubicBezTo>
                    <a:pt x="88800" y="58794"/>
                    <a:pt x="88903" y="58050"/>
                    <a:pt x="88492" y="57512"/>
                  </a:cubicBezTo>
                  <a:lnTo>
                    <a:pt x="45541" y="483"/>
                  </a:lnTo>
                  <a:cubicBezTo>
                    <a:pt x="45300" y="167"/>
                    <a:pt x="44944" y="1"/>
                    <a:pt x="445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2" name="Google Shape;1022;p21"/>
            <p:cNvSpPr/>
            <p:nvPr/>
          </p:nvSpPr>
          <p:spPr>
            <a:xfrm>
              <a:off x="336189" y="976911"/>
              <a:ext cx="1795894" cy="1820273"/>
            </a:xfrm>
            <a:custGeom>
              <a:avLst/>
              <a:gdLst/>
              <a:ahLst/>
              <a:cxnLst/>
              <a:rect l="l" t="t" r="r" b="b"/>
              <a:pathLst>
                <a:path w="88544" h="89746" extrusionOk="0">
                  <a:moveTo>
                    <a:pt x="44131" y="0"/>
                  </a:moveTo>
                  <a:lnTo>
                    <a:pt x="0" y="33258"/>
                  </a:lnTo>
                  <a:lnTo>
                    <a:pt x="46208" y="89415"/>
                  </a:lnTo>
                  <a:cubicBezTo>
                    <a:pt x="46378" y="89632"/>
                    <a:pt x="46632" y="89746"/>
                    <a:pt x="46886" y="89746"/>
                  </a:cubicBezTo>
                  <a:cubicBezTo>
                    <a:pt x="47053" y="89746"/>
                    <a:pt x="47219" y="89697"/>
                    <a:pt x="47362" y="89595"/>
                  </a:cubicBezTo>
                  <a:lnTo>
                    <a:pt x="88543" y="58952"/>
                  </a:lnTo>
                  <a:lnTo>
                    <a:pt x="4413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023" name="Google Shape;1023;p21"/>
            <p:cNvGrpSpPr/>
            <p:nvPr/>
          </p:nvGrpSpPr>
          <p:grpSpPr>
            <a:xfrm>
              <a:off x="1214129" y="978980"/>
              <a:ext cx="913828" cy="1211839"/>
              <a:chOff x="1214129" y="978980"/>
              <a:chExt cx="913828" cy="1211839"/>
            </a:xfrm>
          </p:grpSpPr>
          <p:sp>
            <p:nvSpPr>
              <p:cNvPr id="1024" name="Google Shape;1024;p21"/>
              <p:cNvSpPr/>
              <p:nvPr/>
            </p:nvSpPr>
            <p:spPr>
              <a:xfrm>
                <a:off x="1222973" y="978980"/>
                <a:ext cx="904985" cy="1199365"/>
              </a:xfrm>
              <a:custGeom>
                <a:avLst/>
                <a:gdLst/>
                <a:ahLst/>
                <a:cxnLst/>
                <a:rect l="l" t="t" r="r" b="b"/>
                <a:pathLst>
                  <a:path w="44619" h="59133" extrusionOk="0">
                    <a:moveTo>
                      <a:pt x="206" y="1"/>
                    </a:moveTo>
                    <a:lnTo>
                      <a:pt x="1" y="129"/>
                    </a:lnTo>
                    <a:lnTo>
                      <a:pt x="44439" y="59132"/>
                    </a:lnTo>
                    <a:lnTo>
                      <a:pt x="44618" y="58978"/>
                    </a:lnTo>
                    <a:lnTo>
                      <a:pt x="20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25" name="Google Shape;1025;p21"/>
              <p:cNvSpPr/>
              <p:nvPr/>
            </p:nvSpPr>
            <p:spPr>
              <a:xfrm>
                <a:off x="1214129" y="991475"/>
                <a:ext cx="904985" cy="1199345"/>
              </a:xfrm>
              <a:custGeom>
                <a:avLst/>
                <a:gdLst/>
                <a:ahLst/>
                <a:cxnLst/>
                <a:rect l="l" t="t" r="r" b="b"/>
                <a:pathLst>
                  <a:path w="44619" h="59132" extrusionOk="0">
                    <a:moveTo>
                      <a:pt x="206" y="0"/>
                    </a:moveTo>
                    <a:lnTo>
                      <a:pt x="1" y="154"/>
                    </a:lnTo>
                    <a:lnTo>
                      <a:pt x="44439" y="59132"/>
                    </a:lnTo>
                    <a:lnTo>
                      <a:pt x="44618" y="59003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026" name="Google Shape;1026;p21"/>
            <p:cNvSpPr/>
            <p:nvPr/>
          </p:nvSpPr>
          <p:spPr>
            <a:xfrm>
              <a:off x="334100" y="1004578"/>
              <a:ext cx="1741293" cy="1810882"/>
            </a:xfrm>
            <a:custGeom>
              <a:avLst/>
              <a:gdLst/>
              <a:ahLst/>
              <a:cxnLst/>
              <a:rect l="l" t="t" r="r" b="b"/>
              <a:pathLst>
                <a:path w="85852" h="89283" extrusionOk="0">
                  <a:moveTo>
                    <a:pt x="42828" y="0"/>
                  </a:moveTo>
                  <a:cubicBezTo>
                    <a:pt x="42573" y="0"/>
                    <a:pt x="42317" y="82"/>
                    <a:pt x="42106" y="252"/>
                  </a:cubicBezTo>
                  <a:lnTo>
                    <a:pt x="1" y="31946"/>
                  </a:lnTo>
                  <a:lnTo>
                    <a:pt x="43131" y="89282"/>
                  </a:lnTo>
                  <a:lnTo>
                    <a:pt x="85210" y="57588"/>
                  </a:lnTo>
                  <a:cubicBezTo>
                    <a:pt x="85749" y="57178"/>
                    <a:pt x="85851" y="56409"/>
                    <a:pt x="85441" y="55870"/>
                  </a:cubicBezTo>
                  <a:lnTo>
                    <a:pt x="43798" y="482"/>
                  </a:lnTo>
                  <a:cubicBezTo>
                    <a:pt x="43557" y="166"/>
                    <a:pt x="43192" y="0"/>
                    <a:pt x="428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7" name="Google Shape;1027;p21"/>
            <p:cNvSpPr/>
            <p:nvPr/>
          </p:nvSpPr>
          <p:spPr>
            <a:xfrm>
              <a:off x="373105" y="1605205"/>
              <a:ext cx="899265" cy="1180097"/>
            </a:xfrm>
            <a:custGeom>
              <a:avLst/>
              <a:gdLst/>
              <a:ahLst/>
              <a:cxnLst/>
              <a:rect l="l" t="t" r="r" b="b"/>
              <a:pathLst>
                <a:path w="44337" h="58183" extrusionOk="0">
                  <a:moveTo>
                    <a:pt x="1155" y="0"/>
                  </a:moveTo>
                  <a:lnTo>
                    <a:pt x="1" y="872"/>
                  </a:lnTo>
                  <a:lnTo>
                    <a:pt x="43157" y="58183"/>
                  </a:lnTo>
                  <a:lnTo>
                    <a:pt x="44337" y="57311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8" name="Google Shape;1028;p21"/>
            <p:cNvSpPr/>
            <p:nvPr/>
          </p:nvSpPr>
          <p:spPr>
            <a:xfrm>
              <a:off x="762685" y="1424197"/>
              <a:ext cx="916931" cy="993396"/>
            </a:xfrm>
            <a:custGeom>
              <a:avLst/>
              <a:gdLst/>
              <a:ahLst/>
              <a:cxnLst/>
              <a:rect l="l" t="t" r="r" b="b"/>
              <a:pathLst>
                <a:path w="45208" h="48978" extrusionOk="0">
                  <a:moveTo>
                    <a:pt x="19206" y="1"/>
                  </a:moveTo>
                  <a:lnTo>
                    <a:pt x="0" y="14463"/>
                  </a:lnTo>
                  <a:lnTo>
                    <a:pt x="26001" y="48978"/>
                  </a:lnTo>
                  <a:lnTo>
                    <a:pt x="45208" y="34515"/>
                  </a:lnTo>
                  <a:lnTo>
                    <a:pt x="192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029" name="Google Shape;1029;p21"/>
          <p:cNvSpPr txBox="1">
            <a:spLocks noGrp="1"/>
          </p:cNvSpPr>
          <p:nvPr>
            <p:ph type="title"/>
          </p:nvPr>
        </p:nvSpPr>
        <p:spPr>
          <a:xfrm>
            <a:off x="3006800" y="778467"/>
            <a:ext cx="6178400" cy="540800"/>
          </a:xfrm>
          <a:prstGeom prst="rect">
            <a:avLst/>
          </a:prstGeom>
          <a:effectLst>
            <a:outerShdw dist="28575" dir="192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24653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BE4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46167" y="713733"/>
            <a:ext cx="10299600" cy="763600"/>
          </a:xfrm>
          <a:prstGeom prst="rect">
            <a:avLst/>
          </a:prstGeom>
          <a:noFill/>
          <a:ln>
            <a:noFill/>
          </a:ln>
          <a:effectLst>
            <a:outerShdw blurRad="57150" dist="28575" dir="180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Font typeface="Josefin Sans"/>
              <a:buNone/>
              <a:defRPr sz="2500" b="1">
                <a:solidFill>
                  <a:schemeClr val="lt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46167" y="1685700"/>
            <a:ext cx="10299600" cy="44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3655560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BE4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46167" y="713733"/>
            <a:ext cx="10299600" cy="763600"/>
          </a:xfrm>
          <a:prstGeom prst="rect">
            <a:avLst/>
          </a:prstGeom>
          <a:noFill/>
          <a:ln>
            <a:noFill/>
          </a:ln>
          <a:effectLst>
            <a:outerShdw blurRad="57150" dist="28575" dir="180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Font typeface="Josefin Sans"/>
              <a:buNone/>
              <a:defRPr sz="2500" b="1">
                <a:solidFill>
                  <a:schemeClr val="lt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46167" y="1685700"/>
            <a:ext cx="10299600" cy="44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3828792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4" r:id="rId9"/>
    <p:sldLayoutId id="2147483685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BE4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46167" y="713733"/>
            <a:ext cx="10299600" cy="763600"/>
          </a:xfrm>
          <a:prstGeom prst="rect">
            <a:avLst/>
          </a:prstGeom>
          <a:noFill/>
          <a:ln>
            <a:noFill/>
          </a:ln>
          <a:effectLst>
            <a:outerShdw blurRad="57150" dist="28575" dir="180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Font typeface="Josefin Sans"/>
              <a:buNone/>
              <a:defRPr sz="2500" b="1">
                <a:solidFill>
                  <a:schemeClr val="lt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46167" y="1685700"/>
            <a:ext cx="10299600" cy="44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4290135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emf"/><Relationship Id="rId5" Type="http://schemas.openxmlformats.org/officeDocument/2006/relationships/customXml" Target="../ink/ink1.xml"/><Relationship Id="rId4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6" name="Google Shape;1876;p39"/>
          <p:cNvGrpSpPr/>
          <p:nvPr/>
        </p:nvGrpSpPr>
        <p:grpSpPr>
          <a:xfrm rot="3600720">
            <a:off x="9424494" y="3891826"/>
            <a:ext cx="2725393" cy="2868725"/>
            <a:chOff x="1526600" y="450800"/>
            <a:chExt cx="4540675" cy="4779475"/>
          </a:xfrm>
        </p:grpSpPr>
        <p:sp>
          <p:nvSpPr>
            <p:cNvPr id="1877" name="Google Shape;1877;p39"/>
            <p:cNvSpPr/>
            <p:nvPr/>
          </p:nvSpPr>
          <p:spPr>
            <a:xfrm>
              <a:off x="1610100" y="473575"/>
              <a:ext cx="4457175" cy="4689450"/>
            </a:xfrm>
            <a:custGeom>
              <a:avLst/>
              <a:gdLst/>
              <a:ahLst/>
              <a:cxnLst/>
              <a:rect l="l" t="t" r="r" b="b"/>
              <a:pathLst>
                <a:path w="178287" h="187578" extrusionOk="0">
                  <a:moveTo>
                    <a:pt x="95602" y="1"/>
                  </a:moveTo>
                  <a:cubicBezTo>
                    <a:pt x="95141" y="1"/>
                    <a:pt x="94676" y="129"/>
                    <a:pt x="94258" y="394"/>
                  </a:cubicBezTo>
                  <a:lnTo>
                    <a:pt x="0" y="63859"/>
                  </a:lnTo>
                  <a:lnTo>
                    <a:pt x="79645" y="185257"/>
                  </a:lnTo>
                  <a:cubicBezTo>
                    <a:pt x="80631" y="186769"/>
                    <a:pt x="82280" y="187578"/>
                    <a:pt x="83965" y="187578"/>
                  </a:cubicBezTo>
                  <a:cubicBezTo>
                    <a:pt x="84955" y="187578"/>
                    <a:pt x="85959" y="187298"/>
                    <a:pt x="86847" y="186719"/>
                  </a:cubicBezTo>
                  <a:lnTo>
                    <a:pt x="176826" y="126176"/>
                  </a:lnTo>
                  <a:cubicBezTo>
                    <a:pt x="177974" y="125393"/>
                    <a:pt x="178287" y="123880"/>
                    <a:pt x="177504" y="122732"/>
                  </a:cubicBezTo>
                  <a:lnTo>
                    <a:pt x="97703" y="1125"/>
                  </a:lnTo>
                  <a:cubicBezTo>
                    <a:pt x="97205" y="394"/>
                    <a:pt x="96410" y="1"/>
                    <a:pt x="956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78" name="Google Shape;1878;p39"/>
            <p:cNvSpPr/>
            <p:nvPr/>
          </p:nvSpPr>
          <p:spPr>
            <a:xfrm>
              <a:off x="1616625" y="450800"/>
              <a:ext cx="4391950" cy="4645025"/>
            </a:xfrm>
            <a:custGeom>
              <a:avLst/>
              <a:gdLst/>
              <a:ahLst/>
              <a:cxnLst/>
              <a:rect l="l" t="t" r="r" b="b"/>
              <a:pathLst>
                <a:path w="175678" h="185801" extrusionOk="0">
                  <a:moveTo>
                    <a:pt x="93162" y="0"/>
                  </a:moveTo>
                  <a:lnTo>
                    <a:pt x="0" y="61587"/>
                  </a:lnTo>
                  <a:lnTo>
                    <a:pt x="80323" y="184028"/>
                  </a:lnTo>
                  <a:cubicBezTo>
                    <a:pt x="81085" y="185187"/>
                    <a:pt x="82329" y="185800"/>
                    <a:pt x="83604" y="185800"/>
                  </a:cubicBezTo>
                  <a:cubicBezTo>
                    <a:pt x="84339" y="185800"/>
                    <a:pt x="85083" y="185597"/>
                    <a:pt x="85751" y="185177"/>
                  </a:cubicBezTo>
                  <a:lnTo>
                    <a:pt x="175677" y="125782"/>
                  </a:lnTo>
                  <a:lnTo>
                    <a:pt x="9316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79" name="Google Shape;1879;p39"/>
            <p:cNvSpPr/>
            <p:nvPr/>
          </p:nvSpPr>
          <p:spPr>
            <a:xfrm>
              <a:off x="3931325" y="462525"/>
              <a:ext cx="2064200" cy="3145900"/>
            </a:xfrm>
            <a:custGeom>
              <a:avLst/>
              <a:gdLst/>
              <a:ahLst/>
              <a:cxnLst/>
              <a:rect l="l" t="t" r="r" b="b"/>
              <a:pathLst>
                <a:path w="82568" h="125836" fill="none" extrusionOk="0">
                  <a:moveTo>
                    <a:pt x="0" y="1"/>
                  </a:moveTo>
                  <a:lnTo>
                    <a:pt x="82567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80" name="Google Shape;1880;p39"/>
            <p:cNvSpPr/>
            <p:nvPr/>
          </p:nvSpPr>
          <p:spPr>
            <a:xfrm>
              <a:off x="3898700" y="482100"/>
              <a:ext cx="2065500" cy="3145900"/>
            </a:xfrm>
            <a:custGeom>
              <a:avLst/>
              <a:gdLst/>
              <a:ahLst/>
              <a:cxnLst/>
              <a:rect l="l" t="t" r="r" b="b"/>
              <a:pathLst>
                <a:path w="82620" h="125836" fill="none" extrusionOk="0">
                  <a:moveTo>
                    <a:pt x="1" y="1"/>
                  </a:moveTo>
                  <a:lnTo>
                    <a:pt x="82620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81" name="Google Shape;1881;p39"/>
            <p:cNvSpPr/>
            <p:nvPr/>
          </p:nvSpPr>
          <p:spPr>
            <a:xfrm>
              <a:off x="3742125" y="4138150"/>
              <a:ext cx="842925" cy="1092125"/>
            </a:xfrm>
            <a:custGeom>
              <a:avLst/>
              <a:gdLst/>
              <a:ahLst/>
              <a:cxnLst/>
              <a:rect l="l" t="t" r="r" b="b"/>
              <a:pathLst>
                <a:path w="33717" h="43685" extrusionOk="0">
                  <a:moveTo>
                    <a:pt x="9604" y="0"/>
                  </a:moveTo>
                  <a:lnTo>
                    <a:pt x="1" y="6159"/>
                  </a:lnTo>
                  <a:lnTo>
                    <a:pt x="24113" y="43685"/>
                  </a:lnTo>
                  <a:lnTo>
                    <a:pt x="25679" y="35595"/>
                  </a:lnTo>
                  <a:lnTo>
                    <a:pt x="33716" y="37526"/>
                  </a:lnTo>
                  <a:lnTo>
                    <a:pt x="960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82" name="Google Shape;1882;p39"/>
            <p:cNvSpPr/>
            <p:nvPr/>
          </p:nvSpPr>
          <p:spPr>
            <a:xfrm>
              <a:off x="1526600" y="464775"/>
              <a:ext cx="4343675" cy="4627200"/>
            </a:xfrm>
            <a:custGeom>
              <a:avLst/>
              <a:gdLst/>
              <a:ahLst/>
              <a:cxnLst/>
              <a:rect l="l" t="t" r="r" b="b"/>
              <a:pathLst>
                <a:path w="173747" h="185088" extrusionOk="0">
                  <a:moveTo>
                    <a:pt x="91115" y="1"/>
                  </a:moveTo>
                  <a:cubicBezTo>
                    <a:pt x="90634" y="1"/>
                    <a:pt x="90147" y="140"/>
                    <a:pt x="89718" y="433"/>
                  </a:cubicBezTo>
                  <a:lnTo>
                    <a:pt x="0" y="59357"/>
                  </a:lnTo>
                  <a:lnTo>
                    <a:pt x="82515" y="185087"/>
                  </a:lnTo>
                  <a:lnTo>
                    <a:pt x="172285" y="126163"/>
                  </a:lnTo>
                  <a:cubicBezTo>
                    <a:pt x="173433" y="125380"/>
                    <a:pt x="173746" y="123866"/>
                    <a:pt x="172963" y="122718"/>
                  </a:cubicBezTo>
                  <a:lnTo>
                    <a:pt x="93162" y="1111"/>
                  </a:lnTo>
                  <a:cubicBezTo>
                    <a:pt x="92705" y="392"/>
                    <a:pt x="91920" y="1"/>
                    <a:pt x="911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83" name="Google Shape;1883;p39"/>
            <p:cNvSpPr/>
            <p:nvPr/>
          </p:nvSpPr>
          <p:spPr>
            <a:xfrm>
              <a:off x="1636200" y="1843000"/>
              <a:ext cx="2130750" cy="3199400"/>
            </a:xfrm>
            <a:custGeom>
              <a:avLst/>
              <a:gdLst/>
              <a:ahLst/>
              <a:cxnLst/>
              <a:rect l="l" t="t" r="r" b="b"/>
              <a:pathLst>
                <a:path w="85230" h="127976" extrusionOk="0">
                  <a:moveTo>
                    <a:pt x="2506" y="1"/>
                  </a:moveTo>
                  <a:lnTo>
                    <a:pt x="0" y="1619"/>
                  </a:lnTo>
                  <a:lnTo>
                    <a:pt x="82724" y="127975"/>
                  </a:lnTo>
                  <a:lnTo>
                    <a:pt x="85229" y="126357"/>
                  </a:lnTo>
                  <a:lnTo>
                    <a:pt x="25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84" name="Google Shape;1884;p39"/>
            <p:cNvSpPr/>
            <p:nvPr/>
          </p:nvSpPr>
          <p:spPr>
            <a:xfrm>
              <a:off x="2647400" y="1567700"/>
              <a:ext cx="2116400" cy="2399550"/>
            </a:xfrm>
            <a:custGeom>
              <a:avLst/>
              <a:gdLst/>
              <a:ahLst/>
              <a:cxnLst/>
              <a:rect l="l" t="t" r="r" b="b"/>
              <a:pathLst>
                <a:path w="84656" h="95982" fill="none" extrusionOk="0">
                  <a:moveTo>
                    <a:pt x="82777" y="71347"/>
                  </a:moveTo>
                  <a:cubicBezTo>
                    <a:pt x="82777" y="69937"/>
                    <a:pt x="83507" y="68633"/>
                    <a:pt x="84656" y="67850"/>
                  </a:cubicBezTo>
                  <a:lnTo>
                    <a:pt x="40919" y="1201"/>
                  </a:lnTo>
                  <a:cubicBezTo>
                    <a:pt x="38988" y="2453"/>
                    <a:pt x="36431" y="1932"/>
                    <a:pt x="35178" y="0"/>
                  </a:cubicBezTo>
                  <a:lnTo>
                    <a:pt x="1149" y="22286"/>
                  </a:lnTo>
                  <a:cubicBezTo>
                    <a:pt x="2454" y="24217"/>
                    <a:pt x="1932" y="26827"/>
                    <a:pt x="1" y="28080"/>
                  </a:cubicBezTo>
                  <a:lnTo>
                    <a:pt x="43737" y="94729"/>
                  </a:lnTo>
                  <a:cubicBezTo>
                    <a:pt x="45668" y="93476"/>
                    <a:pt x="48226" y="94050"/>
                    <a:pt x="49478" y="95981"/>
                  </a:cubicBezTo>
                  <a:lnTo>
                    <a:pt x="83455" y="73643"/>
                  </a:lnTo>
                  <a:cubicBezTo>
                    <a:pt x="82985" y="72965"/>
                    <a:pt x="82777" y="72182"/>
                    <a:pt x="82777" y="71347"/>
                  </a:cubicBezTo>
                  <a:close/>
                </a:path>
              </a:pathLst>
            </a:custGeom>
            <a:solidFill>
              <a:schemeClr val="lt1"/>
            </a:solidFill>
            <a:ln w="14350" cap="flat" cmpd="sng">
              <a:solidFill>
                <a:schemeClr val="lt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885" name="Google Shape;1885;p39"/>
          <p:cNvSpPr/>
          <p:nvPr/>
        </p:nvSpPr>
        <p:spPr>
          <a:xfrm>
            <a:off x="1225951" y="2085185"/>
            <a:ext cx="9943200" cy="3247600"/>
          </a:xfrm>
          <a:prstGeom prst="roundRect">
            <a:avLst>
              <a:gd name="adj" fmla="val 12827"/>
            </a:avLst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86" name="Google Shape;1886;p39"/>
          <p:cNvSpPr/>
          <p:nvPr/>
        </p:nvSpPr>
        <p:spPr>
          <a:xfrm>
            <a:off x="1124401" y="1983652"/>
            <a:ext cx="9943200" cy="3247600"/>
          </a:xfrm>
          <a:prstGeom prst="roundRect">
            <a:avLst>
              <a:gd name="adj" fmla="val 12827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887" name="Google Shape;1887;p39"/>
          <p:cNvGrpSpPr/>
          <p:nvPr/>
        </p:nvGrpSpPr>
        <p:grpSpPr>
          <a:xfrm rot="258069" flipH="1">
            <a:off x="9934970" y="1319365"/>
            <a:ext cx="2621529" cy="3333659"/>
            <a:chOff x="2173834" y="-584300"/>
            <a:chExt cx="1966115" cy="2500203"/>
          </a:xfrm>
        </p:grpSpPr>
        <p:grpSp>
          <p:nvGrpSpPr>
            <p:cNvPr id="1888" name="Google Shape;1888;p39"/>
            <p:cNvGrpSpPr/>
            <p:nvPr/>
          </p:nvGrpSpPr>
          <p:grpSpPr>
            <a:xfrm rot="1413719">
              <a:off x="2539340" y="-541428"/>
              <a:ext cx="616248" cy="1925931"/>
              <a:chOff x="-1858600" y="2385325"/>
              <a:chExt cx="523125" cy="1635025"/>
            </a:xfrm>
          </p:grpSpPr>
          <p:sp>
            <p:nvSpPr>
              <p:cNvPr id="1889" name="Google Shape;1889;p39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90" name="Google Shape;1890;p39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91" name="Google Shape;1891;p39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92" name="Google Shape;1892;p39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893" name="Google Shape;1893;p39"/>
            <p:cNvGrpSpPr/>
            <p:nvPr/>
          </p:nvGrpSpPr>
          <p:grpSpPr>
            <a:xfrm rot="1413719">
              <a:off x="2548595" y="-367104"/>
              <a:ext cx="1216593" cy="2128592"/>
              <a:chOff x="-1779100" y="2408800"/>
              <a:chExt cx="1032750" cy="1807075"/>
            </a:xfrm>
          </p:grpSpPr>
          <p:sp>
            <p:nvSpPr>
              <p:cNvPr id="1894" name="Google Shape;1894;p39"/>
              <p:cNvSpPr/>
              <p:nvPr/>
            </p:nvSpPr>
            <p:spPr>
              <a:xfrm>
                <a:off x="-1779100" y="2498825"/>
                <a:ext cx="1032750" cy="1717050"/>
              </a:xfrm>
              <a:custGeom>
                <a:avLst/>
                <a:gdLst/>
                <a:ahLst/>
                <a:cxnLst/>
                <a:rect l="l" t="t" r="r" b="b"/>
                <a:pathLst>
                  <a:path w="41310" h="68682" extrusionOk="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95" name="Google Shape;1895;p39"/>
              <p:cNvSpPr/>
              <p:nvPr/>
            </p:nvSpPr>
            <p:spPr>
              <a:xfrm>
                <a:off x="-1776550" y="2408800"/>
                <a:ext cx="973150" cy="1753225"/>
              </a:xfrm>
              <a:custGeom>
                <a:avLst/>
                <a:gdLst/>
                <a:ahLst/>
                <a:cxnLst/>
                <a:rect l="l" t="t" r="r" b="b"/>
                <a:pathLst>
                  <a:path w="38926" h="70129" extrusionOk="0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96" name="Google Shape;1896;p39"/>
              <p:cNvSpPr/>
              <p:nvPr/>
            </p:nvSpPr>
            <p:spPr>
              <a:xfrm>
                <a:off x="-1311125" y="2430900"/>
                <a:ext cx="402150" cy="319125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2765" extrusionOk="0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97" name="Google Shape;1897;p39"/>
              <p:cNvSpPr/>
              <p:nvPr/>
            </p:nvSpPr>
            <p:spPr>
              <a:xfrm>
                <a:off x="-1775275" y="2546100"/>
                <a:ext cx="795475" cy="1591550"/>
              </a:xfrm>
              <a:custGeom>
                <a:avLst/>
                <a:gdLst/>
                <a:ahLst/>
                <a:cxnLst/>
                <a:rect l="l" t="t" r="r" b="b"/>
                <a:pathLst>
                  <a:path w="31819" h="63662" extrusionOk="0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1898" name="Google Shape;1898;p39"/>
          <p:cNvSpPr/>
          <p:nvPr/>
        </p:nvSpPr>
        <p:spPr>
          <a:xfrm>
            <a:off x="8614233" y="718733"/>
            <a:ext cx="2631600" cy="6388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99" name="Google Shape;1899;p39"/>
          <p:cNvSpPr txBox="1">
            <a:spLocks noGrp="1"/>
          </p:cNvSpPr>
          <p:nvPr>
            <p:ph type="ctrTitle"/>
          </p:nvPr>
        </p:nvSpPr>
        <p:spPr>
          <a:xfrm>
            <a:off x="1718000" y="2472444"/>
            <a:ext cx="9561182" cy="1910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SzPts val="990"/>
            </a:pPr>
            <a:r>
              <a:rPr lang="en" sz="4400" dirty="0" smtClean="0">
                <a:solidFill>
                  <a:schemeClr val="accent3"/>
                </a:solidFill>
              </a:rPr>
              <a:t>UNIT 10:HEALTH AND HYGIENE</a:t>
            </a:r>
            <a:endParaRPr sz="4400" dirty="0"/>
          </a:p>
        </p:txBody>
      </p:sp>
      <p:sp>
        <p:nvSpPr>
          <p:cNvPr id="1900" name="Google Shape;1900;p39"/>
          <p:cNvSpPr txBox="1">
            <a:spLocks noGrp="1"/>
          </p:cNvSpPr>
          <p:nvPr>
            <p:ph type="subTitle" idx="2"/>
          </p:nvPr>
        </p:nvSpPr>
        <p:spPr>
          <a:xfrm>
            <a:off x="8806633" y="756733"/>
            <a:ext cx="2246800" cy="562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/>
            <a:r>
              <a:rPr lang="en" dirty="0" smtClean="0"/>
              <a:t> GRADE 7</a:t>
            </a:r>
            <a:endParaRPr dirty="0"/>
          </a:p>
        </p:txBody>
      </p:sp>
      <p:cxnSp>
        <p:nvCxnSpPr>
          <p:cNvPr id="1901" name="Google Shape;1901;p39"/>
          <p:cNvCxnSpPr/>
          <p:nvPr/>
        </p:nvCxnSpPr>
        <p:spPr>
          <a:xfrm>
            <a:off x="7012933" y="4618644"/>
            <a:ext cx="6348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02" name="Google Shape;1902;p39"/>
          <p:cNvCxnSpPr/>
          <p:nvPr/>
        </p:nvCxnSpPr>
        <p:spPr>
          <a:xfrm rot="10800000">
            <a:off x="4555467" y="4632388"/>
            <a:ext cx="6348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03" name="Google Shape;1903;p39"/>
          <p:cNvSpPr txBox="1">
            <a:spLocks noGrp="1"/>
          </p:cNvSpPr>
          <p:nvPr>
            <p:ph type="subTitle" idx="1"/>
          </p:nvPr>
        </p:nvSpPr>
        <p:spPr>
          <a:xfrm>
            <a:off x="3593228" y="4117737"/>
            <a:ext cx="4970968" cy="471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/>
            <a:r>
              <a:rPr lang="en-US" sz="2800" b="1" dirty="0" smtClean="0"/>
              <a:t>A. PERSONAL HYGIENE</a:t>
            </a:r>
            <a:endParaRPr sz="2800" b="1" dirty="0"/>
          </a:p>
        </p:txBody>
      </p:sp>
      <p:grpSp>
        <p:nvGrpSpPr>
          <p:cNvPr id="1904" name="Google Shape;1904;p39"/>
          <p:cNvGrpSpPr/>
          <p:nvPr/>
        </p:nvGrpSpPr>
        <p:grpSpPr>
          <a:xfrm rot="-400622" flipH="1">
            <a:off x="558301" y="4696324"/>
            <a:ext cx="3304396" cy="2592837"/>
            <a:chOff x="-2415600" y="2986400"/>
            <a:chExt cx="1943075" cy="1524659"/>
          </a:xfrm>
        </p:grpSpPr>
        <p:sp>
          <p:nvSpPr>
            <p:cNvPr id="1905" name="Google Shape;1905;p39"/>
            <p:cNvSpPr/>
            <p:nvPr/>
          </p:nvSpPr>
          <p:spPr>
            <a:xfrm>
              <a:off x="-2415600" y="2986400"/>
              <a:ext cx="1117375" cy="1251275"/>
            </a:xfrm>
            <a:custGeom>
              <a:avLst/>
              <a:gdLst/>
              <a:ahLst/>
              <a:cxnLst/>
              <a:rect l="l" t="t" r="r" b="b"/>
              <a:pathLst>
                <a:path w="44695" h="50051" extrusionOk="0">
                  <a:moveTo>
                    <a:pt x="11387" y="1"/>
                  </a:moveTo>
                  <a:cubicBezTo>
                    <a:pt x="10743" y="1"/>
                    <a:pt x="10152" y="449"/>
                    <a:pt x="10001" y="1099"/>
                  </a:cubicBezTo>
                  <a:lnTo>
                    <a:pt x="180" y="41127"/>
                  </a:lnTo>
                  <a:cubicBezTo>
                    <a:pt x="0" y="41896"/>
                    <a:pt x="462" y="42665"/>
                    <a:pt x="1257" y="42871"/>
                  </a:cubicBezTo>
                  <a:lnTo>
                    <a:pt x="33617" y="50051"/>
                  </a:lnTo>
                  <a:lnTo>
                    <a:pt x="44695" y="8433"/>
                  </a:lnTo>
                  <a:lnTo>
                    <a:pt x="11744" y="48"/>
                  </a:lnTo>
                  <a:cubicBezTo>
                    <a:pt x="11625" y="16"/>
                    <a:pt x="11505" y="1"/>
                    <a:pt x="113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06" name="Google Shape;1906;p39"/>
            <p:cNvSpPr/>
            <p:nvPr/>
          </p:nvSpPr>
          <p:spPr>
            <a:xfrm>
              <a:off x="-1586075" y="3188225"/>
              <a:ext cx="1113550" cy="1279575"/>
            </a:xfrm>
            <a:custGeom>
              <a:avLst/>
              <a:gdLst/>
              <a:ahLst/>
              <a:cxnLst/>
              <a:rect l="l" t="t" r="r" b="b"/>
              <a:pathLst>
                <a:path w="44542" h="51183" extrusionOk="0">
                  <a:moveTo>
                    <a:pt x="10411" y="1"/>
                  </a:moveTo>
                  <a:lnTo>
                    <a:pt x="0" y="41772"/>
                  </a:lnTo>
                  <a:lnTo>
                    <a:pt x="31797" y="51132"/>
                  </a:lnTo>
                  <a:cubicBezTo>
                    <a:pt x="31925" y="51166"/>
                    <a:pt x="32054" y="51182"/>
                    <a:pt x="32181" y="51182"/>
                  </a:cubicBezTo>
                  <a:cubicBezTo>
                    <a:pt x="32815" y="51182"/>
                    <a:pt x="33395" y="50773"/>
                    <a:pt x="33566" y="50132"/>
                  </a:cubicBezTo>
                  <a:lnTo>
                    <a:pt x="44336" y="10360"/>
                  </a:lnTo>
                  <a:cubicBezTo>
                    <a:pt x="44541" y="9591"/>
                    <a:pt x="44080" y="8796"/>
                    <a:pt x="43310" y="8591"/>
                  </a:cubicBezTo>
                  <a:lnTo>
                    <a:pt x="1041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07" name="Google Shape;1907;p39"/>
            <p:cNvSpPr/>
            <p:nvPr/>
          </p:nvSpPr>
          <p:spPr>
            <a:xfrm>
              <a:off x="-2402775" y="2994000"/>
              <a:ext cx="1133400" cy="1217400"/>
            </a:xfrm>
            <a:custGeom>
              <a:avLst/>
              <a:gdLst/>
              <a:ahLst/>
              <a:cxnLst/>
              <a:rect l="l" t="t" r="r" b="b"/>
              <a:pathLst>
                <a:path w="45336" h="48696" extrusionOk="0">
                  <a:moveTo>
                    <a:pt x="12283" y="0"/>
                  </a:moveTo>
                  <a:lnTo>
                    <a:pt x="0" y="41900"/>
                  </a:lnTo>
                  <a:lnTo>
                    <a:pt x="19104" y="42131"/>
                  </a:lnTo>
                  <a:cubicBezTo>
                    <a:pt x="23976" y="42823"/>
                    <a:pt x="28540" y="44874"/>
                    <a:pt x="32309" y="48054"/>
                  </a:cubicBezTo>
                  <a:lnTo>
                    <a:pt x="33053" y="48695"/>
                  </a:lnTo>
                  <a:lnTo>
                    <a:pt x="45336" y="6770"/>
                  </a:lnTo>
                  <a:lnTo>
                    <a:pt x="44567" y="6129"/>
                  </a:lnTo>
                  <a:cubicBezTo>
                    <a:pt x="40797" y="2975"/>
                    <a:pt x="36233" y="923"/>
                    <a:pt x="31361" y="231"/>
                  </a:cubicBezTo>
                  <a:lnTo>
                    <a:pt x="122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08" name="Google Shape;1908;p39"/>
            <p:cNvSpPr/>
            <p:nvPr/>
          </p:nvSpPr>
          <p:spPr>
            <a:xfrm>
              <a:off x="-2351263" y="3014809"/>
              <a:ext cx="1085975" cy="1231500"/>
            </a:xfrm>
            <a:custGeom>
              <a:avLst/>
              <a:gdLst/>
              <a:ahLst/>
              <a:cxnLst/>
              <a:rect l="l" t="t" r="r" b="b"/>
              <a:pathLst>
                <a:path w="43439" h="49260" extrusionOk="0">
                  <a:moveTo>
                    <a:pt x="12258" y="0"/>
                  </a:moveTo>
                  <a:lnTo>
                    <a:pt x="1" y="41925"/>
                  </a:lnTo>
                  <a:lnTo>
                    <a:pt x="17207" y="42695"/>
                  </a:lnTo>
                  <a:cubicBezTo>
                    <a:pt x="22079" y="43387"/>
                    <a:pt x="26643" y="45438"/>
                    <a:pt x="30412" y="48618"/>
                  </a:cubicBezTo>
                  <a:lnTo>
                    <a:pt x="31156" y="49259"/>
                  </a:lnTo>
                  <a:lnTo>
                    <a:pt x="43439" y="7334"/>
                  </a:lnTo>
                  <a:lnTo>
                    <a:pt x="42670" y="6693"/>
                  </a:lnTo>
                  <a:cubicBezTo>
                    <a:pt x="38900" y="3539"/>
                    <a:pt x="34336" y="1487"/>
                    <a:pt x="29464" y="769"/>
                  </a:cubicBezTo>
                  <a:lnTo>
                    <a:pt x="12258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09" name="Google Shape;1909;p39"/>
            <p:cNvSpPr/>
            <p:nvPr/>
          </p:nvSpPr>
          <p:spPr>
            <a:xfrm>
              <a:off x="-1573663" y="3188659"/>
              <a:ext cx="1070600" cy="1322400"/>
            </a:xfrm>
            <a:custGeom>
              <a:avLst/>
              <a:gdLst/>
              <a:ahLst/>
              <a:cxnLst/>
              <a:rect l="l" t="t" r="r" b="b"/>
              <a:pathLst>
                <a:path w="42824" h="52896" extrusionOk="0">
                  <a:moveTo>
                    <a:pt x="17135" y="1"/>
                  </a:moveTo>
                  <a:cubicBezTo>
                    <a:pt x="15803" y="1"/>
                    <a:pt x="14490" y="86"/>
                    <a:pt x="13232" y="252"/>
                  </a:cubicBezTo>
                  <a:lnTo>
                    <a:pt x="12258" y="380"/>
                  </a:lnTo>
                  <a:lnTo>
                    <a:pt x="1" y="42280"/>
                  </a:lnTo>
                  <a:lnTo>
                    <a:pt x="975" y="42151"/>
                  </a:lnTo>
                  <a:cubicBezTo>
                    <a:pt x="2113" y="42002"/>
                    <a:pt x="3255" y="41927"/>
                    <a:pt x="4394" y="41927"/>
                  </a:cubicBezTo>
                  <a:cubicBezTo>
                    <a:pt x="8133" y="41927"/>
                    <a:pt x="11844" y="42727"/>
                    <a:pt x="15284" y="44280"/>
                  </a:cubicBezTo>
                  <a:lnTo>
                    <a:pt x="30208" y="52895"/>
                  </a:lnTo>
                  <a:lnTo>
                    <a:pt x="42824" y="9124"/>
                  </a:lnTo>
                  <a:lnTo>
                    <a:pt x="28284" y="2226"/>
                  </a:lnTo>
                  <a:cubicBezTo>
                    <a:pt x="24955" y="704"/>
                    <a:pt x="20963" y="1"/>
                    <a:pt x="1713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910" name="Google Shape;1910;p39"/>
            <p:cNvGrpSpPr/>
            <p:nvPr/>
          </p:nvGrpSpPr>
          <p:grpSpPr>
            <a:xfrm>
              <a:off x="-2218800" y="3088875"/>
              <a:ext cx="1598825" cy="1190475"/>
              <a:chOff x="-2218800" y="3088875"/>
              <a:chExt cx="1598825" cy="1190475"/>
            </a:xfrm>
          </p:grpSpPr>
          <p:sp>
            <p:nvSpPr>
              <p:cNvPr id="1911" name="Google Shape;1911;p39"/>
              <p:cNvSpPr/>
              <p:nvPr/>
            </p:nvSpPr>
            <p:spPr>
              <a:xfrm>
                <a:off x="-2218800" y="3088875"/>
                <a:ext cx="841100" cy="985325"/>
              </a:xfrm>
              <a:custGeom>
                <a:avLst/>
                <a:gdLst/>
                <a:ahLst/>
                <a:cxnLst/>
                <a:rect l="l" t="t" r="r" b="b"/>
                <a:pathLst>
                  <a:path w="33644" h="39413" extrusionOk="0">
                    <a:moveTo>
                      <a:pt x="9539" y="0"/>
                    </a:moveTo>
                    <a:lnTo>
                      <a:pt x="9462" y="667"/>
                    </a:lnTo>
                    <a:lnTo>
                      <a:pt x="22412" y="2385"/>
                    </a:lnTo>
                    <a:cubicBezTo>
                      <a:pt x="26027" y="3077"/>
                      <a:pt x="29489" y="4436"/>
                      <a:pt x="32643" y="6360"/>
                    </a:cubicBezTo>
                    <a:lnTo>
                      <a:pt x="33284" y="6744"/>
                    </a:lnTo>
                    <a:lnTo>
                      <a:pt x="33643" y="6154"/>
                    </a:lnTo>
                    <a:lnTo>
                      <a:pt x="33002" y="5770"/>
                    </a:lnTo>
                    <a:cubicBezTo>
                      <a:pt x="29797" y="3795"/>
                      <a:pt x="26233" y="2411"/>
                      <a:pt x="22540" y="1693"/>
                    </a:cubicBezTo>
                    <a:lnTo>
                      <a:pt x="9539" y="0"/>
                    </a:lnTo>
                    <a:close/>
                    <a:moveTo>
                      <a:pt x="8668" y="2385"/>
                    </a:moveTo>
                    <a:lnTo>
                      <a:pt x="8591" y="3052"/>
                    </a:lnTo>
                    <a:lnTo>
                      <a:pt x="21540" y="4770"/>
                    </a:lnTo>
                    <a:cubicBezTo>
                      <a:pt x="25156" y="5462"/>
                      <a:pt x="28617" y="6821"/>
                      <a:pt x="31771" y="8744"/>
                    </a:cubicBezTo>
                    <a:lnTo>
                      <a:pt x="32387" y="9129"/>
                    </a:lnTo>
                    <a:lnTo>
                      <a:pt x="32771" y="8565"/>
                    </a:lnTo>
                    <a:lnTo>
                      <a:pt x="32130" y="8180"/>
                    </a:lnTo>
                    <a:cubicBezTo>
                      <a:pt x="28899" y="6206"/>
                      <a:pt x="25361" y="4821"/>
                      <a:pt x="21668" y="4103"/>
                    </a:cubicBezTo>
                    <a:lnTo>
                      <a:pt x="8668" y="2385"/>
                    </a:lnTo>
                    <a:close/>
                    <a:moveTo>
                      <a:pt x="7796" y="4795"/>
                    </a:moveTo>
                    <a:lnTo>
                      <a:pt x="7719" y="5488"/>
                    </a:lnTo>
                    <a:lnTo>
                      <a:pt x="20668" y="7180"/>
                    </a:lnTo>
                    <a:cubicBezTo>
                      <a:pt x="24284" y="7898"/>
                      <a:pt x="27746" y="9232"/>
                      <a:pt x="30900" y="11180"/>
                    </a:cubicBezTo>
                    <a:lnTo>
                      <a:pt x="31515" y="11565"/>
                    </a:lnTo>
                    <a:lnTo>
                      <a:pt x="31874" y="10975"/>
                    </a:lnTo>
                    <a:lnTo>
                      <a:pt x="31259" y="10591"/>
                    </a:lnTo>
                    <a:cubicBezTo>
                      <a:pt x="28028" y="8616"/>
                      <a:pt x="24489" y="7231"/>
                      <a:pt x="20796" y="6513"/>
                    </a:cubicBezTo>
                    <a:lnTo>
                      <a:pt x="7796" y="4795"/>
                    </a:lnTo>
                    <a:close/>
                    <a:moveTo>
                      <a:pt x="6873" y="9206"/>
                    </a:moveTo>
                    <a:lnTo>
                      <a:pt x="6770" y="9873"/>
                    </a:lnTo>
                    <a:lnTo>
                      <a:pt x="19745" y="11591"/>
                    </a:lnTo>
                    <a:cubicBezTo>
                      <a:pt x="23361" y="12283"/>
                      <a:pt x="26822" y="13642"/>
                      <a:pt x="29976" y="15565"/>
                    </a:cubicBezTo>
                    <a:lnTo>
                      <a:pt x="30592" y="15950"/>
                    </a:lnTo>
                    <a:lnTo>
                      <a:pt x="30951" y="15386"/>
                    </a:lnTo>
                    <a:lnTo>
                      <a:pt x="30335" y="15001"/>
                    </a:lnTo>
                    <a:cubicBezTo>
                      <a:pt x="27104" y="13027"/>
                      <a:pt x="23566" y="11642"/>
                      <a:pt x="19848" y="10924"/>
                    </a:cubicBezTo>
                    <a:lnTo>
                      <a:pt x="6873" y="9206"/>
                    </a:lnTo>
                    <a:close/>
                    <a:moveTo>
                      <a:pt x="5975" y="11616"/>
                    </a:moveTo>
                    <a:lnTo>
                      <a:pt x="5898" y="12283"/>
                    </a:lnTo>
                    <a:lnTo>
                      <a:pt x="18848" y="14001"/>
                    </a:lnTo>
                    <a:cubicBezTo>
                      <a:pt x="22463" y="14693"/>
                      <a:pt x="25925" y="16052"/>
                      <a:pt x="29079" y="17976"/>
                    </a:cubicBezTo>
                    <a:lnTo>
                      <a:pt x="29694" y="18360"/>
                    </a:lnTo>
                    <a:lnTo>
                      <a:pt x="30079" y="17796"/>
                    </a:lnTo>
                    <a:lnTo>
                      <a:pt x="29438" y="17411"/>
                    </a:lnTo>
                    <a:cubicBezTo>
                      <a:pt x="26207" y="15437"/>
                      <a:pt x="22668" y="14052"/>
                      <a:pt x="18976" y="13334"/>
                    </a:cubicBezTo>
                    <a:lnTo>
                      <a:pt x="5975" y="11616"/>
                    </a:lnTo>
                    <a:close/>
                    <a:moveTo>
                      <a:pt x="5078" y="14027"/>
                    </a:moveTo>
                    <a:lnTo>
                      <a:pt x="5001" y="14693"/>
                    </a:lnTo>
                    <a:lnTo>
                      <a:pt x="17950" y="16411"/>
                    </a:lnTo>
                    <a:cubicBezTo>
                      <a:pt x="21566" y="17104"/>
                      <a:pt x="25027" y="18463"/>
                      <a:pt x="28181" y="20386"/>
                    </a:cubicBezTo>
                    <a:lnTo>
                      <a:pt x="28797" y="20796"/>
                    </a:lnTo>
                    <a:lnTo>
                      <a:pt x="29181" y="20206"/>
                    </a:lnTo>
                    <a:lnTo>
                      <a:pt x="28566" y="19822"/>
                    </a:lnTo>
                    <a:cubicBezTo>
                      <a:pt x="25335" y="17847"/>
                      <a:pt x="21796" y="16463"/>
                      <a:pt x="18104" y="15745"/>
                    </a:cubicBezTo>
                    <a:lnTo>
                      <a:pt x="5078" y="14027"/>
                    </a:lnTo>
                    <a:close/>
                    <a:moveTo>
                      <a:pt x="4078" y="19053"/>
                    </a:moveTo>
                    <a:lnTo>
                      <a:pt x="4001" y="19719"/>
                    </a:lnTo>
                    <a:lnTo>
                      <a:pt x="16950" y="21437"/>
                    </a:lnTo>
                    <a:cubicBezTo>
                      <a:pt x="20591" y="22130"/>
                      <a:pt x="24053" y="23489"/>
                      <a:pt x="27207" y="25412"/>
                    </a:cubicBezTo>
                    <a:lnTo>
                      <a:pt x="27822" y="25797"/>
                    </a:lnTo>
                    <a:lnTo>
                      <a:pt x="28181" y="25232"/>
                    </a:lnTo>
                    <a:lnTo>
                      <a:pt x="27566" y="24822"/>
                    </a:lnTo>
                    <a:cubicBezTo>
                      <a:pt x="24335" y="22848"/>
                      <a:pt x="20796" y="21463"/>
                      <a:pt x="17104" y="20745"/>
                    </a:cubicBezTo>
                    <a:lnTo>
                      <a:pt x="4078" y="19053"/>
                    </a:lnTo>
                    <a:close/>
                    <a:moveTo>
                      <a:pt x="3231" y="21463"/>
                    </a:moveTo>
                    <a:lnTo>
                      <a:pt x="3129" y="22130"/>
                    </a:lnTo>
                    <a:lnTo>
                      <a:pt x="16078" y="23848"/>
                    </a:lnTo>
                    <a:cubicBezTo>
                      <a:pt x="19899" y="24617"/>
                      <a:pt x="24438" y="26668"/>
                      <a:pt x="26310" y="27848"/>
                    </a:cubicBezTo>
                    <a:lnTo>
                      <a:pt x="26925" y="28233"/>
                    </a:lnTo>
                    <a:lnTo>
                      <a:pt x="27310" y="27643"/>
                    </a:lnTo>
                    <a:lnTo>
                      <a:pt x="26669" y="27258"/>
                    </a:lnTo>
                    <a:cubicBezTo>
                      <a:pt x="24745" y="26053"/>
                      <a:pt x="20104" y="23925"/>
                      <a:pt x="16206" y="23155"/>
                    </a:cubicBezTo>
                    <a:lnTo>
                      <a:pt x="3231" y="21463"/>
                    </a:lnTo>
                    <a:close/>
                    <a:moveTo>
                      <a:pt x="2334" y="23848"/>
                    </a:moveTo>
                    <a:lnTo>
                      <a:pt x="2231" y="24514"/>
                    </a:lnTo>
                    <a:lnTo>
                      <a:pt x="15206" y="26232"/>
                    </a:lnTo>
                    <a:cubicBezTo>
                      <a:pt x="18925" y="26976"/>
                      <a:pt x="24540" y="29669"/>
                      <a:pt x="25438" y="30233"/>
                    </a:cubicBezTo>
                    <a:lnTo>
                      <a:pt x="26053" y="30617"/>
                    </a:lnTo>
                    <a:lnTo>
                      <a:pt x="26412" y="30053"/>
                    </a:lnTo>
                    <a:lnTo>
                      <a:pt x="25797" y="29669"/>
                    </a:lnTo>
                    <a:cubicBezTo>
                      <a:pt x="24848" y="29079"/>
                      <a:pt x="19207" y="26335"/>
                      <a:pt x="15335" y="25566"/>
                    </a:cubicBezTo>
                    <a:lnTo>
                      <a:pt x="2334" y="23848"/>
                    </a:lnTo>
                    <a:close/>
                    <a:moveTo>
                      <a:pt x="1283" y="27592"/>
                    </a:moveTo>
                    <a:lnTo>
                      <a:pt x="1180" y="28284"/>
                    </a:lnTo>
                    <a:lnTo>
                      <a:pt x="14155" y="29976"/>
                    </a:lnTo>
                    <a:cubicBezTo>
                      <a:pt x="17771" y="30694"/>
                      <a:pt x="21232" y="32053"/>
                      <a:pt x="24361" y="33976"/>
                    </a:cubicBezTo>
                    <a:lnTo>
                      <a:pt x="25002" y="34361"/>
                    </a:lnTo>
                    <a:lnTo>
                      <a:pt x="25361" y="33797"/>
                    </a:lnTo>
                    <a:lnTo>
                      <a:pt x="24745" y="33387"/>
                    </a:lnTo>
                    <a:cubicBezTo>
                      <a:pt x="21514" y="31412"/>
                      <a:pt x="17976" y="30028"/>
                      <a:pt x="14258" y="29310"/>
                    </a:cubicBezTo>
                    <a:lnTo>
                      <a:pt x="1283" y="27592"/>
                    </a:lnTo>
                    <a:close/>
                    <a:moveTo>
                      <a:pt x="693" y="30156"/>
                    </a:moveTo>
                    <a:lnTo>
                      <a:pt x="590" y="30822"/>
                    </a:lnTo>
                    <a:lnTo>
                      <a:pt x="13565" y="32541"/>
                    </a:lnTo>
                    <a:cubicBezTo>
                      <a:pt x="17181" y="33233"/>
                      <a:pt x="20643" y="34592"/>
                      <a:pt x="23797" y="36515"/>
                    </a:cubicBezTo>
                    <a:lnTo>
                      <a:pt x="24412" y="36900"/>
                    </a:lnTo>
                    <a:lnTo>
                      <a:pt x="24771" y="36310"/>
                    </a:lnTo>
                    <a:lnTo>
                      <a:pt x="24130" y="35925"/>
                    </a:lnTo>
                    <a:cubicBezTo>
                      <a:pt x="20925" y="33951"/>
                      <a:pt x="17386" y="32566"/>
                      <a:pt x="13668" y="31874"/>
                    </a:cubicBezTo>
                    <a:lnTo>
                      <a:pt x="693" y="30156"/>
                    </a:lnTo>
                    <a:close/>
                    <a:moveTo>
                      <a:pt x="103" y="32643"/>
                    </a:moveTo>
                    <a:lnTo>
                      <a:pt x="0" y="33335"/>
                    </a:lnTo>
                    <a:lnTo>
                      <a:pt x="12975" y="35053"/>
                    </a:lnTo>
                    <a:cubicBezTo>
                      <a:pt x="16591" y="35746"/>
                      <a:pt x="20053" y="37105"/>
                      <a:pt x="23207" y="39028"/>
                    </a:cubicBezTo>
                    <a:lnTo>
                      <a:pt x="23848" y="39413"/>
                    </a:lnTo>
                    <a:lnTo>
                      <a:pt x="24181" y="38823"/>
                    </a:lnTo>
                    <a:lnTo>
                      <a:pt x="23540" y="38438"/>
                    </a:lnTo>
                    <a:cubicBezTo>
                      <a:pt x="20335" y="36464"/>
                      <a:pt x="16796" y="35079"/>
                      <a:pt x="13104" y="34361"/>
                    </a:cubicBezTo>
                    <a:lnTo>
                      <a:pt x="103" y="3264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912" name="Google Shape;1912;p39"/>
              <p:cNvSpPr/>
              <p:nvPr/>
            </p:nvSpPr>
            <p:spPr>
              <a:xfrm>
                <a:off x="-1461075" y="3283625"/>
                <a:ext cx="841100" cy="995725"/>
              </a:xfrm>
              <a:custGeom>
                <a:avLst/>
                <a:gdLst/>
                <a:ahLst/>
                <a:cxnLst/>
                <a:rect l="l" t="t" r="r" b="b"/>
                <a:pathLst>
                  <a:path w="33644" h="39829" extrusionOk="0">
                    <a:moveTo>
                      <a:pt x="11739" y="1"/>
                    </a:moveTo>
                    <a:cubicBezTo>
                      <a:pt x="10432" y="1"/>
                      <a:pt x="9481" y="31"/>
                      <a:pt x="9386" y="31"/>
                    </a:cubicBezTo>
                    <a:lnTo>
                      <a:pt x="9386" y="698"/>
                    </a:lnTo>
                    <a:cubicBezTo>
                      <a:pt x="9406" y="698"/>
                      <a:pt x="10284" y="673"/>
                      <a:pt x="11526" y="673"/>
                    </a:cubicBezTo>
                    <a:cubicBezTo>
                      <a:pt x="13388" y="673"/>
                      <a:pt x="16068" y="729"/>
                      <a:pt x="17899" y="1006"/>
                    </a:cubicBezTo>
                    <a:cubicBezTo>
                      <a:pt x="22643" y="1775"/>
                      <a:pt x="29618" y="4878"/>
                      <a:pt x="32618" y="6750"/>
                    </a:cubicBezTo>
                    <a:lnTo>
                      <a:pt x="33259" y="7134"/>
                    </a:lnTo>
                    <a:lnTo>
                      <a:pt x="33644" y="6570"/>
                    </a:lnTo>
                    <a:lnTo>
                      <a:pt x="33028" y="6185"/>
                    </a:lnTo>
                    <a:cubicBezTo>
                      <a:pt x="29977" y="4288"/>
                      <a:pt x="22874" y="1108"/>
                      <a:pt x="18053" y="365"/>
                    </a:cubicBezTo>
                    <a:cubicBezTo>
                      <a:pt x="16198" y="63"/>
                      <a:pt x="13606" y="1"/>
                      <a:pt x="11739" y="1"/>
                    </a:cubicBezTo>
                    <a:close/>
                    <a:moveTo>
                      <a:pt x="8770" y="2801"/>
                    </a:moveTo>
                    <a:lnTo>
                      <a:pt x="8770" y="3493"/>
                    </a:lnTo>
                    <a:cubicBezTo>
                      <a:pt x="8847" y="3493"/>
                      <a:pt x="16130" y="3519"/>
                      <a:pt x="19258" y="4288"/>
                    </a:cubicBezTo>
                    <a:cubicBezTo>
                      <a:pt x="22976" y="5211"/>
                      <a:pt x="28489" y="7134"/>
                      <a:pt x="31746" y="9160"/>
                    </a:cubicBezTo>
                    <a:lnTo>
                      <a:pt x="32387" y="9545"/>
                    </a:lnTo>
                    <a:lnTo>
                      <a:pt x="32746" y="8980"/>
                    </a:lnTo>
                    <a:lnTo>
                      <a:pt x="32105" y="8570"/>
                    </a:lnTo>
                    <a:cubicBezTo>
                      <a:pt x="28797" y="6519"/>
                      <a:pt x="23207" y="4570"/>
                      <a:pt x="19412" y="3621"/>
                    </a:cubicBezTo>
                    <a:cubicBezTo>
                      <a:pt x="16207" y="2852"/>
                      <a:pt x="9078" y="2801"/>
                      <a:pt x="8770" y="2801"/>
                    </a:cubicBezTo>
                    <a:close/>
                    <a:moveTo>
                      <a:pt x="8129" y="5570"/>
                    </a:moveTo>
                    <a:lnTo>
                      <a:pt x="8129" y="6262"/>
                    </a:lnTo>
                    <a:cubicBezTo>
                      <a:pt x="8232" y="6262"/>
                      <a:pt x="17412" y="6467"/>
                      <a:pt x="20592" y="7570"/>
                    </a:cubicBezTo>
                    <a:cubicBezTo>
                      <a:pt x="21463" y="7878"/>
                      <a:pt x="22361" y="8160"/>
                      <a:pt x="23233" y="8442"/>
                    </a:cubicBezTo>
                    <a:cubicBezTo>
                      <a:pt x="25976" y="9314"/>
                      <a:pt x="28592" y="10160"/>
                      <a:pt x="30874" y="11570"/>
                    </a:cubicBezTo>
                    <a:lnTo>
                      <a:pt x="31490" y="11955"/>
                    </a:lnTo>
                    <a:lnTo>
                      <a:pt x="31849" y="11391"/>
                    </a:lnTo>
                    <a:lnTo>
                      <a:pt x="31208" y="11006"/>
                    </a:lnTo>
                    <a:cubicBezTo>
                      <a:pt x="28874" y="9519"/>
                      <a:pt x="26079" y="8647"/>
                      <a:pt x="23412" y="7801"/>
                    </a:cubicBezTo>
                    <a:cubicBezTo>
                      <a:pt x="22540" y="7519"/>
                      <a:pt x="21669" y="7237"/>
                      <a:pt x="20797" y="6929"/>
                    </a:cubicBezTo>
                    <a:cubicBezTo>
                      <a:pt x="17540" y="5801"/>
                      <a:pt x="8514" y="5570"/>
                      <a:pt x="8129" y="5570"/>
                    </a:cubicBezTo>
                    <a:close/>
                    <a:moveTo>
                      <a:pt x="6822" y="9596"/>
                    </a:moveTo>
                    <a:lnTo>
                      <a:pt x="6745" y="10263"/>
                    </a:lnTo>
                    <a:lnTo>
                      <a:pt x="19694" y="11981"/>
                    </a:lnTo>
                    <a:cubicBezTo>
                      <a:pt x="23310" y="12699"/>
                      <a:pt x="26771" y="14032"/>
                      <a:pt x="29925" y="15981"/>
                    </a:cubicBezTo>
                    <a:lnTo>
                      <a:pt x="30566" y="16365"/>
                    </a:lnTo>
                    <a:lnTo>
                      <a:pt x="30925" y="15776"/>
                    </a:lnTo>
                    <a:lnTo>
                      <a:pt x="30284" y="15391"/>
                    </a:lnTo>
                    <a:cubicBezTo>
                      <a:pt x="27079" y="13417"/>
                      <a:pt x="23515" y="12032"/>
                      <a:pt x="19822" y="11314"/>
                    </a:cubicBezTo>
                    <a:lnTo>
                      <a:pt x="6822" y="9596"/>
                    </a:lnTo>
                    <a:close/>
                    <a:moveTo>
                      <a:pt x="5950" y="12006"/>
                    </a:moveTo>
                    <a:lnTo>
                      <a:pt x="5847" y="12673"/>
                    </a:lnTo>
                    <a:lnTo>
                      <a:pt x="18822" y="14391"/>
                    </a:lnTo>
                    <a:cubicBezTo>
                      <a:pt x="22438" y="15109"/>
                      <a:pt x="25900" y="16442"/>
                      <a:pt x="29054" y="18391"/>
                    </a:cubicBezTo>
                    <a:lnTo>
                      <a:pt x="29669" y="18776"/>
                    </a:lnTo>
                    <a:lnTo>
                      <a:pt x="30054" y="18186"/>
                    </a:lnTo>
                    <a:lnTo>
                      <a:pt x="29413" y="17801"/>
                    </a:lnTo>
                    <a:cubicBezTo>
                      <a:pt x="26182" y="15827"/>
                      <a:pt x="22643" y="14442"/>
                      <a:pt x="18925" y="13724"/>
                    </a:cubicBezTo>
                    <a:lnTo>
                      <a:pt x="5950" y="12006"/>
                    </a:lnTo>
                    <a:close/>
                    <a:moveTo>
                      <a:pt x="5052" y="14417"/>
                    </a:moveTo>
                    <a:lnTo>
                      <a:pt x="4975" y="15109"/>
                    </a:lnTo>
                    <a:lnTo>
                      <a:pt x="17925" y="16801"/>
                    </a:lnTo>
                    <a:cubicBezTo>
                      <a:pt x="21540" y="17519"/>
                      <a:pt x="25028" y="18853"/>
                      <a:pt x="28156" y="20802"/>
                    </a:cubicBezTo>
                    <a:lnTo>
                      <a:pt x="28797" y="21186"/>
                    </a:lnTo>
                    <a:lnTo>
                      <a:pt x="29156" y="20596"/>
                    </a:lnTo>
                    <a:lnTo>
                      <a:pt x="28515" y="20212"/>
                    </a:lnTo>
                    <a:cubicBezTo>
                      <a:pt x="25310" y="18237"/>
                      <a:pt x="21745" y="16853"/>
                      <a:pt x="18053" y="16135"/>
                    </a:cubicBezTo>
                    <a:lnTo>
                      <a:pt x="5052" y="14417"/>
                    </a:lnTo>
                    <a:close/>
                    <a:moveTo>
                      <a:pt x="4078" y="19443"/>
                    </a:moveTo>
                    <a:lnTo>
                      <a:pt x="4001" y="20109"/>
                    </a:lnTo>
                    <a:lnTo>
                      <a:pt x="16950" y="21827"/>
                    </a:lnTo>
                    <a:cubicBezTo>
                      <a:pt x="20566" y="22545"/>
                      <a:pt x="24028" y="23879"/>
                      <a:pt x="27182" y="25827"/>
                    </a:cubicBezTo>
                    <a:lnTo>
                      <a:pt x="27823" y="26212"/>
                    </a:lnTo>
                    <a:lnTo>
                      <a:pt x="28156" y="25622"/>
                    </a:lnTo>
                    <a:lnTo>
                      <a:pt x="27541" y="25238"/>
                    </a:lnTo>
                    <a:cubicBezTo>
                      <a:pt x="24310" y="23263"/>
                      <a:pt x="20771" y="21879"/>
                      <a:pt x="17079" y="21161"/>
                    </a:cubicBezTo>
                    <a:lnTo>
                      <a:pt x="4078" y="19443"/>
                    </a:lnTo>
                    <a:close/>
                    <a:moveTo>
                      <a:pt x="3180" y="21853"/>
                    </a:moveTo>
                    <a:lnTo>
                      <a:pt x="3103" y="22520"/>
                    </a:lnTo>
                    <a:lnTo>
                      <a:pt x="16053" y="24238"/>
                    </a:lnTo>
                    <a:cubicBezTo>
                      <a:pt x="19874" y="24981"/>
                      <a:pt x="24438" y="27058"/>
                      <a:pt x="26284" y="28212"/>
                    </a:cubicBezTo>
                    <a:lnTo>
                      <a:pt x="26925" y="28623"/>
                    </a:lnTo>
                    <a:lnTo>
                      <a:pt x="27284" y="28033"/>
                    </a:lnTo>
                    <a:lnTo>
                      <a:pt x="26643" y="27648"/>
                    </a:lnTo>
                    <a:cubicBezTo>
                      <a:pt x="24720" y="26443"/>
                      <a:pt x="20079" y="24340"/>
                      <a:pt x="16181" y="23571"/>
                    </a:cubicBezTo>
                    <a:lnTo>
                      <a:pt x="3180" y="21853"/>
                    </a:lnTo>
                    <a:close/>
                    <a:moveTo>
                      <a:pt x="2309" y="24263"/>
                    </a:moveTo>
                    <a:lnTo>
                      <a:pt x="2232" y="24930"/>
                    </a:lnTo>
                    <a:lnTo>
                      <a:pt x="15181" y="26648"/>
                    </a:lnTo>
                    <a:cubicBezTo>
                      <a:pt x="18925" y="27392"/>
                      <a:pt x="24515" y="30084"/>
                      <a:pt x="25412" y="30623"/>
                    </a:cubicBezTo>
                    <a:lnTo>
                      <a:pt x="26053" y="31007"/>
                    </a:lnTo>
                    <a:lnTo>
                      <a:pt x="26387" y="30443"/>
                    </a:lnTo>
                    <a:lnTo>
                      <a:pt x="25771" y="30058"/>
                    </a:lnTo>
                    <a:cubicBezTo>
                      <a:pt x="24823" y="29469"/>
                      <a:pt x="19181" y="26751"/>
                      <a:pt x="15309" y="25981"/>
                    </a:cubicBezTo>
                    <a:lnTo>
                      <a:pt x="2309" y="24263"/>
                    </a:lnTo>
                    <a:close/>
                    <a:moveTo>
                      <a:pt x="1257" y="28007"/>
                    </a:moveTo>
                    <a:lnTo>
                      <a:pt x="1180" y="28674"/>
                    </a:lnTo>
                    <a:lnTo>
                      <a:pt x="14130" y="30392"/>
                    </a:lnTo>
                    <a:cubicBezTo>
                      <a:pt x="17745" y="31110"/>
                      <a:pt x="21207" y="32443"/>
                      <a:pt x="24361" y="34392"/>
                    </a:cubicBezTo>
                    <a:lnTo>
                      <a:pt x="24976" y="34777"/>
                    </a:lnTo>
                    <a:lnTo>
                      <a:pt x="25335" y="34187"/>
                    </a:lnTo>
                    <a:lnTo>
                      <a:pt x="24720" y="33802"/>
                    </a:lnTo>
                    <a:cubicBezTo>
                      <a:pt x="21489" y="31828"/>
                      <a:pt x="17950" y="30443"/>
                      <a:pt x="14258" y="29725"/>
                    </a:cubicBezTo>
                    <a:lnTo>
                      <a:pt x="1257" y="28007"/>
                    </a:lnTo>
                    <a:close/>
                    <a:moveTo>
                      <a:pt x="667" y="30520"/>
                    </a:moveTo>
                    <a:lnTo>
                      <a:pt x="591" y="31212"/>
                    </a:lnTo>
                    <a:lnTo>
                      <a:pt x="13566" y="32905"/>
                    </a:lnTo>
                    <a:cubicBezTo>
                      <a:pt x="17155" y="33623"/>
                      <a:pt x="20617" y="34982"/>
                      <a:pt x="23771" y="36905"/>
                    </a:cubicBezTo>
                    <a:lnTo>
                      <a:pt x="24412" y="37290"/>
                    </a:lnTo>
                    <a:lnTo>
                      <a:pt x="24746" y="36726"/>
                    </a:lnTo>
                    <a:lnTo>
                      <a:pt x="24130" y="36315"/>
                    </a:lnTo>
                    <a:cubicBezTo>
                      <a:pt x="20899" y="34341"/>
                      <a:pt x="17361" y="32956"/>
                      <a:pt x="13668" y="32238"/>
                    </a:cubicBezTo>
                    <a:lnTo>
                      <a:pt x="667" y="30520"/>
                    </a:lnTo>
                    <a:close/>
                    <a:moveTo>
                      <a:pt x="103" y="33059"/>
                    </a:moveTo>
                    <a:lnTo>
                      <a:pt x="1" y="33725"/>
                    </a:lnTo>
                    <a:lnTo>
                      <a:pt x="12950" y="35443"/>
                    </a:lnTo>
                    <a:cubicBezTo>
                      <a:pt x="16566" y="36136"/>
                      <a:pt x="20027" y="37495"/>
                      <a:pt x="23181" y="39418"/>
                    </a:cubicBezTo>
                    <a:lnTo>
                      <a:pt x="23797" y="39828"/>
                    </a:lnTo>
                    <a:lnTo>
                      <a:pt x="24156" y="39238"/>
                    </a:lnTo>
                    <a:lnTo>
                      <a:pt x="23515" y="38854"/>
                    </a:lnTo>
                    <a:cubicBezTo>
                      <a:pt x="20310" y="36879"/>
                      <a:pt x="16745" y="35495"/>
                      <a:pt x="13053" y="34777"/>
                    </a:cubicBezTo>
                    <a:lnTo>
                      <a:pt x="103" y="3305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913" name="Google Shape;1913;p39"/>
          <p:cNvGrpSpPr/>
          <p:nvPr/>
        </p:nvGrpSpPr>
        <p:grpSpPr>
          <a:xfrm rot="-448661" flipH="1">
            <a:off x="-704400" y="4109424"/>
            <a:ext cx="2900023" cy="2997363"/>
            <a:chOff x="334100" y="971800"/>
            <a:chExt cx="1810984" cy="1871771"/>
          </a:xfrm>
        </p:grpSpPr>
        <p:sp>
          <p:nvSpPr>
            <p:cNvPr id="1914" name="Google Shape;1914;p39"/>
            <p:cNvSpPr/>
            <p:nvPr/>
          </p:nvSpPr>
          <p:spPr>
            <a:xfrm>
              <a:off x="341909" y="971800"/>
              <a:ext cx="1803175" cy="1871771"/>
            </a:xfrm>
            <a:custGeom>
              <a:avLst/>
              <a:gdLst/>
              <a:ahLst/>
              <a:cxnLst/>
              <a:rect l="l" t="t" r="r" b="b"/>
              <a:pathLst>
                <a:path w="88903" h="92285" extrusionOk="0">
                  <a:moveTo>
                    <a:pt x="44583" y="1"/>
                  </a:moveTo>
                  <a:cubicBezTo>
                    <a:pt x="44328" y="1"/>
                    <a:pt x="44071" y="83"/>
                    <a:pt x="43849" y="252"/>
                  </a:cubicBezTo>
                  <a:lnTo>
                    <a:pt x="0" y="33408"/>
                  </a:lnTo>
                  <a:lnTo>
                    <a:pt x="43131" y="91437"/>
                  </a:lnTo>
                  <a:cubicBezTo>
                    <a:pt x="43514" y="91989"/>
                    <a:pt x="44136" y="92284"/>
                    <a:pt x="44766" y="92284"/>
                  </a:cubicBezTo>
                  <a:cubicBezTo>
                    <a:pt x="45190" y="92284"/>
                    <a:pt x="45617" y="92151"/>
                    <a:pt x="45977" y="91873"/>
                  </a:cubicBezTo>
                  <a:lnTo>
                    <a:pt x="88261" y="59204"/>
                  </a:lnTo>
                  <a:cubicBezTo>
                    <a:pt x="88800" y="58794"/>
                    <a:pt x="88903" y="58050"/>
                    <a:pt x="88492" y="57512"/>
                  </a:cubicBezTo>
                  <a:lnTo>
                    <a:pt x="45541" y="483"/>
                  </a:lnTo>
                  <a:cubicBezTo>
                    <a:pt x="45300" y="167"/>
                    <a:pt x="44944" y="1"/>
                    <a:pt x="445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15" name="Google Shape;1915;p39"/>
            <p:cNvSpPr/>
            <p:nvPr/>
          </p:nvSpPr>
          <p:spPr>
            <a:xfrm>
              <a:off x="336189" y="976911"/>
              <a:ext cx="1795894" cy="1820273"/>
            </a:xfrm>
            <a:custGeom>
              <a:avLst/>
              <a:gdLst/>
              <a:ahLst/>
              <a:cxnLst/>
              <a:rect l="l" t="t" r="r" b="b"/>
              <a:pathLst>
                <a:path w="88544" h="89746" extrusionOk="0">
                  <a:moveTo>
                    <a:pt x="44131" y="0"/>
                  </a:moveTo>
                  <a:lnTo>
                    <a:pt x="0" y="33258"/>
                  </a:lnTo>
                  <a:lnTo>
                    <a:pt x="46208" y="89415"/>
                  </a:lnTo>
                  <a:cubicBezTo>
                    <a:pt x="46378" y="89632"/>
                    <a:pt x="46632" y="89746"/>
                    <a:pt x="46886" y="89746"/>
                  </a:cubicBezTo>
                  <a:cubicBezTo>
                    <a:pt x="47053" y="89746"/>
                    <a:pt x="47219" y="89697"/>
                    <a:pt x="47362" y="89595"/>
                  </a:cubicBezTo>
                  <a:lnTo>
                    <a:pt x="88543" y="58952"/>
                  </a:lnTo>
                  <a:lnTo>
                    <a:pt x="4413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916" name="Google Shape;1916;p39"/>
            <p:cNvGrpSpPr/>
            <p:nvPr/>
          </p:nvGrpSpPr>
          <p:grpSpPr>
            <a:xfrm>
              <a:off x="1214129" y="978980"/>
              <a:ext cx="913828" cy="1211839"/>
              <a:chOff x="1214129" y="978980"/>
              <a:chExt cx="913828" cy="1211839"/>
            </a:xfrm>
          </p:grpSpPr>
          <p:sp>
            <p:nvSpPr>
              <p:cNvPr id="1917" name="Google Shape;1917;p39"/>
              <p:cNvSpPr/>
              <p:nvPr/>
            </p:nvSpPr>
            <p:spPr>
              <a:xfrm>
                <a:off x="1222973" y="978980"/>
                <a:ext cx="904985" cy="1199365"/>
              </a:xfrm>
              <a:custGeom>
                <a:avLst/>
                <a:gdLst/>
                <a:ahLst/>
                <a:cxnLst/>
                <a:rect l="l" t="t" r="r" b="b"/>
                <a:pathLst>
                  <a:path w="44619" h="59133" extrusionOk="0">
                    <a:moveTo>
                      <a:pt x="206" y="1"/>
                    </a:moveTo>
                    <a:lnTo>
                      <a:pt x="1" y="129"/>
                    </a:lnTo>
                    <a:lnTo>
                      <a:pt x="44439" y="59132"/>
                    </a:lnTo>
                    <a:lnTo>
                      <a:pt x="44618" y="58978"/>
                    </a:lnTo>
                    <a:lnTo>
                      <a:pt x="20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918" name="Google Shape;1918;p39"/>
              <p:cNvSpPr/>
              <p:nvPr/>
            </p:nvSpPr>
            <p:spPr>
              <a:xfrm>
                <a:off x="1214129" y="991475"/>
                <a:ext cx="904985" cy="1199345"/>
              </a:xfrm>
              <a:custGeom>
                <a:avLst/>
                <a:gdLst/>
                <a:ahLst/>
                <a:cxnLst/>
                <a:rect l="l" t="t" r="r" b="b"/>
                <a:pathLst>
                  <a:path w="44619" h="59132" extrusionOk="0">
                    <a:moveTo>
                      <a:pt x="206" y="0"/>
                    </a:moveTo>
                    <a:lnTo>
                      <a:pt x="1" y="154"/>
                    </a:lnTo>
                    <a:lnTo>
                      <a:pt x="44439" y="59132"/>
                    </a:lnTo>
                    <a:lnTo>
                      <a:pt x="44618" y="59003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919" name="Google Shape;1919;p39"/>
            <p:cNvSpPr/>
            <p:nvPr/>
          </p:nvSpPr>
          <p:spPr>
            <a:xfrm>
              <a:off x="334100" y="1004578"/>
              <a:ext cx="1741293" cy="1810882"/>
            </a:xfrm>
            <a:custGeom>
              <a:avLst/>
              <a:gdLst/>
              <a:ahLst/>
              <a:cxnLst/>
              <a:rect l="l" t="t" r="r" b="b"/>
              <a:pathLst>
                <a:path w="85852" h="89283" extrusionOk="0">
                  <a:moveTo>
                    <a:pt x="42828" y="0"/>
                  </a:moveTo>
                  <a:cubicBezTo>
                    <a:pt x="42573" y="0"/>
                    <a:pt x="42317" y="82"/>
                    <a:pt x="42106" y="252"/>
                  </a:cubicBezTo>
                  <a:lnTo>
                    <a:pt x="1" y="31946"/>
                  </a:lnTo>
                  <a:lnTo>
                    <a:pt x="43131" y="89282"/>
                  </a:lnTo>
                  <a:lnTo>
                    <a:pt x="85210" y="57588"/>
                  </a:lnTo>
                  <a:cubicBezTo>
                    <a:pt x="85749" y="57178"/>
                    <a:pt x="85851" y="56409"/>
                    <a:pt x="85441" y="55870"/>
                  </a:cubicBezTo>
                  <a:lnTo>
                    <a:pt x="43798" y="482"/>
                  </a:lnTo>
                  <a:cubicBezTo>
                    <a:pt x="43557" y="166"/>
                    <a:pt x="43192" y="0"/>
                    <a:pt x="428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20" name="Google Shape;1920;p39"/>
            <p:cNvSpPr/>
            <p:nvPr/>
          </p:nvSpPr>
          <p:spPr>
            <a:xfrm>
              <a:off x="373105" y="1605205"/>
              <a:ext cx="899265" cy="1180097"/>
            </a:xfrm>
            <a:custGeom>
              <a:avLst/>
              <a:gdLst/>
              <a:ahLst/>
              <a:cxnLst/>
              <a:rect l="l" t="t" r="r" b="b"/>
              <a:pathLst>
                <a:path w="44337" h="58183" extrusionOk="0">
                  <a:moveTo>
                    <a:pt x="1155" y="0"/>
                  </a:moveTo>
                  <a:lnTo>
                    <a:pt x="1" y="872"/>
                  </a:lnTo>
                  <a:lnTo>
                    <a:pt x="43157" y="58183"/>
                  </a:lnTo>
                  <a:lnTo>
                    <a:pt x="44337" y="57311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21" name="Google Shape;1921;p39"/>
            <p:cNvSpPr/>
            <p:nvPr/>
          </p:nvSpPr>
          <p:spPr>
            <a:xfrm>
              <a:off x="762685" y="1424197"/>
              <a:ext cx="916931" cy="993396"/>
            </a:xfrm>
            <a:custGeom>
              <a:avLst/>
              <a:gdLst/>
              <a:ahLst/>
              <a:cxnLst/>
              <a:rect l="l" t="t" r="r" b="b"/>
              <a:pathLst>
                <a:path w="45208" h="48978" extrusionOk="0">
                  <a:moveTo>
                    <a:pt x="19206" y="1"/>
                  </a:moveTo>
                  <a:lnTo>
                    <a:pt x="0" y="14463"/>
                  </a:lnTo>
                  <a:lnTo>
                    <a:pt x="26001" y="48978"/>
                  </a:lnTo>
                  <a:lnTo>
                    <a:pt x="45208" y="34515"/>
                  </a:lnTo>
                  <a:lnTo>
                    <a:pt x="192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1346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7" name="Google Shape;2757;p72"/>
          <p:cNvSpPr/>
          <p:nvPr/>
        </p:nvSpPr>
        <p:spPr>
          <a:xfrm>
            <a:off x="2575800" y="729467"/>
            <a:ext cx="7040400" cy="6388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65" name="Google Shape;2765;p72"/>
          <p:cNvSpPr txBox="1">
            <a:spLocks noGrp="1"/>
          </p:cNvSpPr>
          <p:nvPr>
            <p:ph type="title"/>
          </p:nvPr>
        </p:nvSpPr>
        <p:spPr>
          <a:xfrm>
            <a:off x="2777600" y="778467"/>
            <a:ext cx="6636800" cy="540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US" dirty="0" smtClean="0"/>
              <a:t>VOCABULARY</a:t>
            </a:r>
            <a:endParaRPr dirty="0"/>
          </a:p>
        </p:txBody>
      </p:sp>
      <p:sp>
        <p:nvSpPr>
          <p:cNvPr id="4" name="TextBox 3"/>
          <p:cNvSpPr txBox="1"/>
          <p:nvPr/>
        </p:nvSpPr>
        <p:spPr>
          <a:xfrm>
            <a:off x="3299791" y="1722783"/>
            <a:ext cx="744772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Shower 		(n) 	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vòi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sen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Take a shower 	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tắm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vòi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sen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Get up 		(v) 	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Polish 		(v) 	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Put on 		(v) 	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At recess : 			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Change into 	(v) 	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Pant 		(n) 	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 After that 			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659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6" name="Google Shape;1926;p40"/>
          <p:cNvSpPr/>
          <p:nvPr/>
        </p:nvSpPr>
        <p:spPr>
          <a:xfrm>
            <a:off x="800426" y="713767"/>
            <a:ext cx="7486000" cy="6388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28" name="Google Shape;1928;p40"/>
          <p:cNvSpPr txBox="1">
            <a:spLocks noGrp="1"/>
          </p:cNvSpPr>
          <p:nvPr>
            <p:ph type="title"/>
          </p:nvPr>
        </p:nvSpPr>
        <p:spPr>
          <a:xfrm>
            <a:off x="1145833" y="762767"/>
            <a:ext cx="6989600" cy="540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US" dirty="0" smtClean="0"/>
              <a:t>2. Listen </a:t>
            </a:r>
            <a:endParaRPr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/>
              <p14:cNvContentPartPr/>
              <p14:nvPr/>
            </p14:nvContentPartPr>
            <p14:xfrm>
              <a:off x="6864480" y="3828960"/>
              <a:ext cx="51360" cy="4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855142" y="3816480"/>
                <a:ext cx="70036" cy="25440"/>
              </a:xfrm>
              <a:prstGeom prst="rect">
                <a:avLst/>
              </a:prstGeom>
            </p:spPr>
          </p:pic>
        </mc:Fallback>
      </mc:AlternateContent>
      <p:pic>
        <p:nvPicPr>
          <p:cNvPr id="6" name="Picture 2" descr="Tiếng Anh 7 và ngữ pháp, bài tập tiếng Anh lớp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283" y="2412862"/>
            <a:ext cx="4248150" cy="306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unit-10-a-ex-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271656" y="6102626"/>
            <a:ext cx="609600" cy="6096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558270" y="1844804"/>
            <a:ext cx="67281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Open Sans"/>
              </a:rPr>
              <a:t>Listen and put the pictures in the order you hear. 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22812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86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Language Arts Subject for High School - 9th Grade: Grammar by Slidesgo">
  <a:themeElements>
    <a:clrScheme name="Simple Light">
      <a:dk1>
        <a:srgbClr val="000000"/>
      </a:dk1>
      <a:lt1>
        <a:srgbClr val="FFE8DE"/>
      </a:lt1>
      <a:dk2>
        <a:srgbClr val="F4DED4"/>
      </a:dk2>
      <a:lt2>
        <a:srgbClr val="119B9B"/>
      </a:lt2>
      <a:accent1>
        <a:srgbClr val="F1C232"/>
      </a:accent1>
      <a:accent2>
        <a:srgbClr val="FFEBA5"/>
      </a:accent2>
      <a:accent3>
        <a:srgbClr val="E24747"/>
      </a:accent3>
      <a:accent4>
        <a:srgbClr val="FFFFFF"/>
      </a:accent4>
      <a:accent5>
        <a:srgbClr val="FAFAFA"/>
      </a:accent5>
      <a:accent6>
        <a:srgbClr val="FAFAFA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Language Arts Subject for High School - 9th Grade: Grammar by Slidesgo">
  <a:themeElements>
    <a:clrScheme name="Simple Light">
      <a:dk1>
        <a:srgbClr val="000000"/>
      </a:dk1>
      <a:lt1>
        <a:srgbClr val="FFE8DE"/>
      </a:lt1>
      <a:dk2>
        <a:srgbClr val="F4DED4"/>
      </a:dk2>
      <a:lt2>
        <a:srgbClr val="119B9B"/>
      </a:lt2>
      <a:accent1>
        <a:srgbClr val="F1C232"/>
      </a:accent1>
      <a:accent2>
        <a:srgbClr val="FFEBA5"/>
      </a:accent2>
      <a:accent3>
        <a:srgbClr val="E24747"/>
      </a:accent3>
      <a:accent4>
        <a:srgbClr val="FFFFFF"/>
      </a:accent4>
      <a:accent5>
        <a:srgbClr val="FAFAFA"/>
      </a:accent5>
      <a:accent6>
        <a:srgbClr val="FAFAFA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Language Arts Subject for High School - 9th Grade: Grammar by Slidesgo">
  <a:themeElements>
    <a:clrScheme name="Simple Light">
      <a:dk1>
        <a:srgbClr val="000000"/>
      </a:dk1>
      <a:lt1>
        <a:srgbClr val="FFE8DE"/>
      </a:lt1>
      <a:dk2>
        <a:srgbClr val="F4DED4"/>
      </a:dk2>
      <a:lt2>
        <a:srgbClr val="119B9B"/>
      </a:lt2>
      <a:accent1>
        <a:srgbClr val="F1C232"/>
      </a:accent1>
      <a:accent2>
        <a:srgbClr val="FFEBA5"/>
      </a:accent2>
      <a:accent3>
        <a:srgbClr val="E24747"/>
      </a:accent3>
      <a:accent4>
        <a:srgbClr val="FFFFFF"/>
      </a:accent4>
      <a:accent5>
        <a:srgbClr val="FAFAFA"/>
      </a:accent5>
      <a:accent6>
        <a:srgbClr val="FAFAFA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27</Words>
  <Application>Microsoft Office PowerPoint</Application>
  <PresentationFormat>Widescreen</PresentationFormat>
  <Paragraphs>15</Paragraphs>
  <Slides>3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</vt:i4>
      </vt:variant>
    </vt:vector>
  </HeadingPairs>
  <TitlesOfParts>
    <vt:vector size="13" baseType="lpstr">
      <vt:lpstr>Arial</vt:lpstr>
      <vt:lpstr>Calibri</vt:lpstr>
      <vt:lpstr>Josefin Sans</vt:lpstr>
      <vt:lpstr>Open Sans</vt:lpstr>
      <vt:lpstr>Raleway</vt:lpstr>
      <vt:lpstr>Symbol</vt:lpstr>
      <vt:lpstr>Times New Roman</vt:lpstr>
      <vt:lpstr>Language Arts Subject for High School - 9th Grade: Grammar by Slidesgo</vt:lpstr>
      <vt:lpstr>1_Language Arts Subject for High School - 9th Grade: Grammar by Slidesgo</vt:lpstr>
      <vt:lpstr>2_Language Arts Subject for High School - 9th Grade: Grammar by Slidesgo</vt:lpstr>
      <vt:lpstr>UNIT 10:HEALTH AND HYGIENE</vt:lpstr>
      <vt:lpstr>VOCABULARY</vt:lpstr>
      <vt:lpstr>2. Listen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9</cp:revision>
  <dcterms:created xsi:type="dcterms:W3CDTF">2023-03-19T14:27:34Z</dcterms:created>
  <dcterms:modified xsi:type="dcterms:W3CDTF">2023-03-19T15:22:39Z</dcterms:modified>
</cp:coreProperties>
</file>