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notesMasterIdLst>
    <p:notesMasterId r:id="rId48"/>
  </p:notesMasterIdLst>
  <p:sldIdLst>
    <p:sldId id="434" r:id="rId2"/>
    <p:sldId id="438" r:id="rId3"/>
    <p:sldId id="398" r:id="rId4"/>
    <p:sldId id="404" r:id="rId5"/>
    <p:sldId id="406" r:id="rId6"/>
    <p:sldId id="408" r:id="rId7"/>
    <p:sldId id="379" r:id="rId8"/>
    <p:sldId id="397" r:id="rId9"/>
    <p:sldId id="374" r:id="rId10"/>
    <p:sldId id="444" r:id="rId11"/>
    <p:sldId id="388" r:id="rId12"/>
    <p:sldId id="375" r:id="rId13"/>
    <p:sldId id="460" r:id="rId14"/>
    <p:sldId id="481" r:id="rId15"/>
    <p:sldId id="445" r:id="rId16"/>
    <p:sldId id="446" r:id="rId17"/>
    <p:sldId id="447" r:id="rId18"/>
    <p:sldId id="448" r:id="rId19"/>
    <p:sldId id="466" r:id="rId20"/>
    <p:sldId id="467" r:id="rId21"/>
    <p:sldId id="468" r:id="rId22"/>
    <p:sldId id="469" r:id="rId23"/>
    <p:sldId id="470" r:id="rId24"/>
    <p:sldId id="471" r:id="rId25"/>
    <p:sldId id="472" r:id="rId26"/>
    <p:sldId id="473" r:id="rId27"/>
    <p:sldId id="449" r:id="rId28"/>
    <p:sldId id="450" r:id="rId29"/>
    <p:sldId id="456" r:id="rId30"/>
    <p:sldId id="461" r:id="rId31"/>
    <p:sldId id="458" r:id="rId32"/>
    <p:sldId id="463" r:id="rId33"/>
    <p:sldId id="464" r:id="rId34"/>
    <p:sldId id="459" r:id="rId35"/>
    <p:sldId id="475" r:id="rId36"/>
    <p:sldId id="476" r:id="rId37"/>
    <p:sldId id="474" r:id="rId38"/>
    <p:sldId id="482" r:id="rId39"/>
    <p:sldId id="483" r:id="rId40"/>
    <p:sldId id="484" r:id="rId41"/>
    <p:sldId id="485" r:id="rId42"/>
    <p:sldId id="486" r:id="rId43"/>
    <p:sldId id="488" r:id="rId44"/>
    <p:sldId id="489" r:id="rId45"/>
    <p:sldId id="490" r:id="rId46"/>
    <p:sldId id="492" r:id="rId4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66FF66"/>
    <a:srgbClr val="FF0000"/>
    <a:srgbClr val="9900CC"/>
    <a:srgbClr val="66FF33"/>
    <a:srgbClr val="99FF33"/>
    <a:srgbClr val="99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0" autoAdjust="0"/>
    <p:restoredTop sz="94660"/>
  </p:normalViewPr>
  <p:slideViewPr>
    <p:cSldViewPr>
      <p:cViewPr varScale="1">
        <p:scale>
          <a:sx n="59" d="100"/>
          <a:sy n="59" d="100"/>
        </p:scale>
        <p:origin x="656" y="2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92C72A-928E-46C4-A366-A67270C312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968DC9A3-07BE-41E5-A621-9BFF6F01199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011AE65D-5530-4F69-811E-EF8FBC8F1DF7}" type="datetimeFigureOut">
              <a:rPr lang="en-US"/>
              <a:pPr>
                <a:defRPr/>
              </a:pPr>
              <a:t>2/11/2023</a:t>
            </a:fld>
            <a:endParaRPr lang="en-US"/>
          </a:p>
        </p:txBody>
      </p:sp>
      <p:sp>
        <p:nvSpPr>
          <p:cNvPr id="4" name="Slide Image Placeholder 3">
            <a:extLst>
              <a:ext uri="{FF2B5EF4-FFF2-40B4-BE49-F238E27FC236}">
                <a16:creationId xmlns:a16="http://schemas.microsoft.com/office/drawing/2014/main" id="{AD4FE566-E853-4021-8BA0-497240B1FEA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A227997-ECFC-4889-9D71-57EBDC028E6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55B296C-BBBF-47BA-97FA-EEFC8AD7F8D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4A96532-C4FC-4B70-84D6-5C92989407A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062ED3-00CE-48DC-8133-F4A3492BC7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062ED3-00CE-48DC-8133-F4A3492BC712}" type="slidenum">
              <a:rPr lang="en-US" altLang="en-US" smtClean="0"/>
              <a:pPr>
                <a:defRPr/>
              </a:pPr>
              <a:t>1</a:t>
            </a:fld>
            <a:endParaRPr lang="en-US" altLang="en-US"/>
          </a:p>
        </p:txBody>
      </p:sp>
    </p:spTree>
    <p:extLst>
      <p:ext uri="{BB962C8B-B14F-4D97-AF65-F5344CB8AC3E}">
        <p14:creationId xmlns:p14="http://schemas.microsoft.com/office/powerpoint/2010/main" val="106566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062ED3-00CE-48DC-8133-F4A3492BC712}" type="slidenum">
              <a:rPr lang="en-US" altLang="en-US" smtClean="0"/>
              <a:pPr>
                <a:defRPr/>
              </a:pPr>
              <a:t>13</a:t>
            </a:fld>
            <a:endParaRPr lang="en-US" altLang="en-US"/>
          </a:p>
        </p:txBody>
      </p:sp>
    </p:spTree>
    <p:extLst>
      <p:ext uri="{BB962C8B-B14F-4D97-AF65-F5344CB8AC3E}">
        <p14:creationId xmlns:p14="http://schemas.microsoft.com/office/powerpoint/2010/main" val="2111187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434DE71-237C-478C-9AF4-86DCF06C227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EA1CC64C-2493-4827-9E91-A4ABE46B86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EE206245-AD2E-4C23-8260-F1968F59AD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4350530B-25D5-4FB5-8ED2-EA74A2A2C5F1}" type="slidenum">
              <a:rPr lang="en-US" altLang="en-US" smtClean="0"/>
              <a:pPr/>
              <a:t>16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3A3C017-BC46-4AE7-B437-37860BA7828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DD4021D1-FBEB-4DA9-A1E7-924D6DF5B0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54348186-2BEF-45B3-B636-EC5C012B28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9331C4-AD86-418D-9F6B-957026B304AB}" type="slidenum">
              <a:rPr lang="en-US" altLang="en-US" smtClean="0">
                <a:latin typeface="Arial" panose="020B0604020202020204" pitchFamily="34" charset="0"/>
                <a:cs typeface="Arial" panose="020B0604020202020204" pitchFamily="34" charset="0"/>
              </a:rPr>
              <a:pPr>
                <a:spcBef>
                  <a:spcPct val="0"/>
                </a:spcBef>
              </a:pPr>
              <a:t>39</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a:extLst>
              <a:ext uri="{FF2B5EF4-FFF2-40B4-BE49-F238E27FC236}">
                <a16:creationId xmlns:a16="http://schemas.microsoft.com/office/drawing/2014/main" id="{8EB4B230-9894-4ED7-B803-A77953BC294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a:extLst>
              <a:ext uri="{FF2B5EF4-FFF2-40B4-BE49-F238E27FC236}">
                <a16:creationId xmlns:a16="http://schemas.microsoft.com/office/drawing/2014/main" id="{DD7F5CF9-B915-4B19-AB5F-D2D06AABE4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Arial" panose="020B0604020202020204" pitchFamily="34" charset="0"/>
              <a:cs typeface="Arial" panose="020B0604020202020204" pitchFamily="34" charset="0"/>
            </a:endParaRPr>
          </a:p>
        </p:txBody>
      </p:sp>
      <p:sp>
        <p:nvSpPr>
          <p:cNvPr id="69636" name="灯片编号占位符 3">
            <a:extLst>
              <a:ext uri="{FF2B5EF4-FFF2-40B4-BE49-F238E27FC236}">
                <a16:creationId xmlns:a16="http://schemas.microsoft.com/office/drawing/2014/main" id="{025CAECA-8230-4B88-9200-D50C55024D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fld id="{934A9C16-D744-494D-A631-EDDA3C729DE8}" type="slidenum">
              <a:rPr lang="zh-CN" altLang="en-US" smtClean="0">
                <a:solidFill>
                  <a:srgbClr val="000000"/>
                </a:solidFill>
                <a:latin typeface="等线" panose="02010600030101010101" pitchFamily="2" charset="-122"/>
                <a:cs typeface="Arial" panose="020B0604020202020204" pitchFamily="34" charset="0"/>
              </a:rPr>
              <a:pPr>
                <a:spcBef>
                  <a:spcPct val="50000"/>
                </a:spcBef>
              </a:pPr>
              <a:t>46</a:t>
            </a:fld>
            <a:endParaRPr lang="zh-CN" altLang="en-US">
              <a:solidFill>
                <a:srgbClr val="000000"/>
              </a:solidFill>
              <a:latin typeface="等线" panose="02010600030101010101" pitchFamily="2" charset="-122"/>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20599A7-B67D-4FF6-A76F-5A8378B222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A5AC588-3D7A-4FE7-A198-75111F5869D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06E751B-DF25-4B3D-89CE-1BF55179A720}"/>
              </a:ext>
            </a:extLst>
          </p:cNvPr>
          <p:cNvSpPr>
            <a:spLocks noGrp="1"/>
          </p:cNvSpPr>
          <p:nvPr>
            <p:ph type="sldNum" sz="quarter" idx="12"/>
          </p:nvPr>
        </p:nvSpPr>
        <p:spPr/>
        <p:txBody>
          <a:bodyPr/>
          <a:lstStyle>
            <a:lvl1pPr>
              <a:defRPr/>
            </a:lvl1pPr>
          </a:lstStyle>
          <a:p>
            <a:pPr>
              <a:defRPr/>
            </a:pPr>
            <a:fld id="{815A7C05-3B2A-477C-83FF-392AF4177EB1}" type="slidenum">
              <a:rPr lang="en-US" altLang="en-US"/>
              <a:pPr>
                <a:defRPr/>
              </a:pPr>
              <a:t>‹#›</a:t>
            </a:fld>
            <a:endParaRPr lang="en-US" altLang="en-US"/>
          </a:p>
        </p:txBody>
      </p:sp>
    </p:spTree>
    <p:extLst>
      <p:ext uri="{BB962C8B-B14F-4D97-AF65-F5344CB8AC3E}">
        <p14:creationId xmlns:p14="http://schemas.microsoft.com/office/powerpoint/2010/main" val="4203141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9BC49-5FE4-4F65-B984-6C8AA5EB9C7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0159B79-A8DF-47DE-94F3-3204431050E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DFF792F-1C01-49F8-BDF3-22EFD740218C}"/>
              </a:ext>
            </a:extLst>
          </p:cNvPr>
          <p:cNvSpPr>
            <a:spLocks noGrp="1"/>
          </p:cNvSpPr>
          <p:nvPr>
            <p:ph type="sldNum" sz="quarter" idx="12"/>
          </p:nvPr>
        </p:nvSpPr>
        <p:spPr/>
        <p:txBody>
          <a:bodyPr/>
          <a:lstStyle>
            <a:lvl1pPr>
              <a:defRPr/>
            </a:lvl1pPr>
          </a:lstStyle>
          <a:p>
            <a:pPr>
              <a:defRPr/>
            </a:pPr>
            <a:fld id="{31180F7A-31E6-4F07-A5C1-FA1471CAFFBE}" type="slidenum">
              <a:rPr lang="en-US" altLang="en-US"/>
              <a:pPr>
                <a:defRPr/>
              </a:pPr>
              <a:t>‹#›</a:t>
            </a:fld>
            <a:endParaRPr lang="en-US" altLang="en-US"/>
          </a:p>
        </p:txBody>
      </p:sp>
    </p:spTree>
    <p:extLst>
      <p:ext uri="{BB962C8B-B14F-4D97-AF65-F5344CB8AC3E}">
        <p14:creationId xmlns:p14="http://schemas.microsoft.com/office/powerpoint/2010/main" val="2054597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77782-2EB3-4B2F-9C9A-C71246707D7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7AC524C-D51A-48B1-B303-62622243AA2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327BC37-0D23-453B-9392-E6A37D562C20}"/>
              </a:ext>
            </a:extLst>
          </p:cNvPr>
          <p:cNvSpPr>
            <a:spLocks noGrp="1"/>
          </p:cNvSpPr>
          <p:nvPr>
            <p:ph type="sldNum" sz="quarter" idx="12"/>
          </p:nvPr>
        </p:nvSpPr>
        <p:spPr/>
        <p:txBody>
          <a:bodyPr/>
          <a:lstStyle>
            <a:lvl1pPr>
              <a:defRPr/>
            </a:lvl1pPr>
          </a:lstStyle>
          <a:p>
            <a:pPr>
              <a:defRPr/>
            </a:pPr>
            <a:fld id="{29F00E4B-4FD5-48B7-9181-9534BB56C2DA}" type="slidenum">
              <a:rPr lang="en-US" altLang="en-US"/>
              <a:pPr>
                <a:defRPr/>
              </a:pPr>
              <a:t>‹#›</a:t>
            </a:fld>
            <a:endParaRPr lang="en-US" altLang="en-US"/>
          </a:p>
        </p:txBody>
      </p:sp>
    </p:spTree>
    <p:extLst>
      <p:ext uri="{BB962C8B-B14F-4D97-AF65-F5344CB8AC3E}">
        <p14:creationId xmlns:p14="http://schemas.microsoft.com/office/powerpoint/2010/main" val="2220518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90552" y="103189"/>
            <a:ext cx="10991849" cy="5953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7C6EDAF-F24A-48E9-89EA-3C69A0606927}"/>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6574A645-076F-4D8A-953D-2AF8EB97B281}"/>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45DA6E46-7E4E-42FC-B1EE-625EEC9089F8}"/>
              </a:ext>
            </a:extLst>
          </p:cNvPr>
          <p:cNvSpPr>
            <a:spLocks noGrp="1"/>
          </p:cNvSpPr>
          <p:nvPr>
            <p:ph type="sldNum" sz="quarter" idx="12"/>
          </p:nvPr>
        </p:nvSpPr>
        <p:spPr/>
        <p:txBody>
          <a:bodyPr/>
          <a:lstStyle>
            <a:lvl1pPr>
              <a:defRPr/>
            </a:lvl1pPr>
          </a:lstStyle>
          <a:p>
            <a:pPr>
              <a:defRPr/>
            </a:pPr>
            <a:fld id="{9572982C-C1E6-48ED-B58D-2F4D89B31629}" type="slidenum">
              <a:rPr lang="en-US" altLang="en-US"/>
              <a:pPr>
                <a:defRPr/>
              </a:pPr>
              <a:t>‹#›</a:t>
            </a:fld>
            <a:endParaRPr lang="en-US" altLang="en-US"/>
          </a:p>
        </p:txBody>
      </p:sp>
    </p:spTree>
    <p:extLst>
      <p:ext uri="{BB962C8B-B14F-4D97-AF65-F5344CB8AC3E}">
        <p14:creationId xmlns:p14="http://schemas.microsoft.com/office/powerpoint/2010/main" val="822892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850800" y="1578467"/>
            <a:ext cx="8490400" cy="3498000"/>
          </a:xfrm>
          <a:prstGeom prst="rect">
            <a:avLst/>
          </a:prstGeom>
        </p:spPr>
        <p:txBody>
          <a:bodyPr spcFirstLastPara="1" lIns="91425" tIns="91425" rIns="91425" b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37479994"/>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6960E-6F6E-4660-BB8C-488B9B77574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2BBF247-D3AA-44EA-B157-41F1815777E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DB265BD-F14B-4828-BE18-99284FF10896}"/>
              </a:ext>
            </a:extLst>
          </p:cNvPr>
          <p:cNvSpPr>
            <a:spLocks noGrp="1"/>
          </p:cNvSpPr>
          <p:nvPr>
            <p:ph type="sldNum" sz="quarter" idx="12"/>
          </p:nvPr>
        </p:nvSpPr>
        <p:spPr/>
        <p:txBody>
          <a:bodyPr/>
          <a:lstStyle>
            <a:lvl1pPr>
              <a:defRPr/>
            </a:lvl1pPr>
          </a:lstStyle>
          <a:p>
            <a:pPr>
              <a:defRPr/>
            </a:pPr>
            <a:fld id="{65C7621A-63EC-4685-AB58-4A4D98B01788}" type="slidenum">
              <a:rPr lang="en-US" altLang="en-US"/>
              <a:pPr>
                <a:defRPr/>
              </a:pPr>
              <a:t>‹#›</a:t>
            </a:fld>
            <a:endParaRPr lang="en-US" altLang="en-US"/>
          </a:p>
        </p:txBody>
      </p:sp>
    </p:spTree>
    <p:extLst>
      <p:ext uri="{BB962C8B-B14F-4D97-AF65-F5344CB8AC3E}">
        <p14:creationId xmlns:p14="http://schemas.microsoft.com/office/powerpoint/2010/main" val="4083416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CC50E-2D64-44CE-985B-BDB07DC28E3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C9C04B4-5197-48ED-908F-CF20302FAD8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0F31447-84E8-42A4-9558-F6FAB4F20B31}"/>
              </a:ext>
            </a:extLst>
          </p:cNvPr>
          <p:cNvSpPr>
            <a:spLocks noGrp="1"/>
          </p:cNvSpPr>
          <p:nvPr>
            <p:ph type="sldNum" sz="quarter" idx="12"/>
          </p:nvPr>
        </p:nvSpPr>
        <p:spPr/>
        <p:txBody>
          <a:bodyPr/>
          <a:lstStyle>
            <a:lvl1pPr>
              <a:defRPr/>
            </a:lvl1pPr>
          </a:lstStyle>
          <a:p>
            <a:pPr>
              <a:defRPr/>
            </a:pPr>
            <a:fld id="{C646EB68-22F7-4D46-8F47-65941C2E6AF0}" type="slidenum">
              <a:rPr lang="en-US" altLang="en-US"/>
              <a:pPr>
                <a:defRPr/>
              </a:pPr>
              <a:t>‹#›</a:t>
            </a:fld>
            <a:endParaRPr lang="en-US" altLang="en-US"/>
          </a:p>
        </p:txBody>
      </p:sp>
    </p:spTree>
    <p:extLst>
      <p:ext uri="{BB962C8B-B14F-4D97-AF65-F5344CB8AC3E}">
        <p14:creationId xmlns:p14="http://schemas.microsoft.com/office/powerpoint/2010/main" val="1308189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BEE5647-38DD-46B1-88BE-E8D00774CF7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B01963C-27EA-4655-91C2-3D706AC5516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E57E830-8B4B-4BA7-961B-A6F3246C91B4}"/>
              </a:ext>
            </a:extLst>
          </p:cNvPr>
          <p:cNvSpPr>
            <a:spLocks noGrp="1"/>
          </p:cNvSpPr>
          <p:nvPr>
            <p:ph type="sldNum" sz="quarter" idx="12"/>
          </p:nvPr>
        </p:nvSpPr>
        <p:spPr/>
        <p:txBody>
          <a:bodyPr/>
          <a:lstStyle>
            <a:lvl1pPr>
              <a:defRPr/>
            </a:lvl1pPr>
          </a:lstStyle>
          <a:p>
            <a:pPr>
              <a:defRPr/>
            </a:pPr>
            <a:fld id="{235D917D-C253-4251-9D36-A8A48997B01E}" type="slidenum">
              <a:rPr lang="en-US" altLang="en-US"/>
              <a:pPr>
                <a:defRPr/>
              </a:pPr>
              <a:t>‹#›</a:t>
            </a:fld>
            <a:endParaRPr lang="en-US" altLang="en-US"/>
          </a:p>
        </p:txBody>
      </p:sp>
    </p:spTree>
    <p:extLst>
      <p:ext uri="{BB962C8B-B14F-4D97-AF65-F5344CB8AC3E}">
        <p14:creationId xmlns:p14="http://schemas.microsoft.com/office/powerpoint/2010/main" val="32106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AD089EB-0119-4943-9C3F-80326CC77C95}"/>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353BD177-C833-4947-AA25-DFA462B6FF5C}"/>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40F25BE1-497D-494D-97EB-26050AE8C015}"/>
              </a:ext>
            </a:extLst>
          </p:cNvPr>
          <p:cNvSpPr>
            <a:spLocks noGrp="1"/>
          </p:cNvSpPr>
          <p:nvPr>
            <p:ph type="sldNum" sz="quarter" idx="12"/>
          </p:nvPr>
        </p:nvSpPr>
        <p:spPr/>
        <p:txBody>
          <a:bodyPr/>
          <a:lstStyle>
            <a:lvl1pPr>
              <a:defRPr/>
            </a:lvl1pPr>
          </a:lstStyle>
          <a:p>
            <a:pPr>
              <a:defRPr/>
            </a:pPr>
            <a:fld id="{3534E790-580E-4155-AC2C-DE16841B51B0}" type="slidenum">
              <a:rPr lang="en-US" altLang="en-US"/>
              <a:pPr>
                <a:defRPr/>
              </a:pPr>
              <a:t>‹#›</a:t>
            </a:fld>
            <a:endParaRPr lang="en-US" altLang="en-US"/>
          </a:p>
        </p:txBody>
      </p:sp>
    </p:spTree>
    <p:extLst>
      <p:ext uri="{BB962C8B-B14F-4D97-AF65-F5344CB8AC3E}">
        <p14:creationId xmlns:p14="http://schemas.microsoft.com/office/powerpoint/2010/main" val="149285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3F2DB9B-F3A3-4E4F-A76A-F75B52819916}"/>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435F11DF-0E02-4426-9A75-EF21A3FBE28C}"/>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8C178D02-9CCC-455C-A4CE-D41822C61003}"/>
              </a:ext>
            </a:extLst>
          </p:cNvPr>
          <p:cNvSpPr>
            <a:spLocks noGrp="1"/>
          </p:cNvSpPr>
          <p:nvPr>
            <p:ph type="sldNum" sz="quarter" idx="12"/>
          </p:nvPr>
        </p:nvSpPr>
        <p:spPr/>
        <p:txBody>
          <a:bodyPr/>
          <a:lstStyle>
            <a:lvl1pPr>
              <a:defRPr/>
            </a:lvl1pPr>
          </a:lstStyle>
          <a:p>
            <a:pPr>
              <a:defRPr/>
            </a:pPr>
            <a:fld id="{632AF1AA-BE58-4C5C-8B95-518FD42542E5}" type="slidenum">
              <a:rPr lang="en-US" altLang="en-US"/>
              <a:pPr>
                <a:defRPr/>
              </a:pPr>
              <a:t>‹#›</a:t>
            </a:fld>
            <a:endParaRPr lang="en-US" altLang="en-US"/>
          </a:p>
        </p:txBody>
      </p:sp>
    </p:spTree>
    <p:extLst>
      <p:ext uri="{BB962C8B-B14F-4D97-AF65-F5344CB8AC3E}">
        <p14:creationId xmlns:p14="http://schemas.microsoft.com/office/powerpoint/2010/main" val="3299354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D13601F-E293-4939-841C-174907EAE44A}"/>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648C56EA-2720-4E6D-AFBF-66C0E24D726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3C26102E-5AEF-437F-8D24-85DC0928BF8E}"/>
              </a:ext>
            </a:extLst>
          </p:cNvPr>
          <p:cNvSpPr>
            <a:spLocks noGrp="1"/>
          </p:cNvSpPr>
          <p:nvPr>
            <p:ph type="sldNum" sz="quarter" idx="12"/>
          </p:nvPr>
        </p:nvSpPr>
        <p:spPr/>
        <p:txBody>
          <a:bodyPr/>
          <a:lstStyle>
            <a:lvl1pPr>
              <a:defRPr/>
            </a:lvl1pPr>
          </a:lstStyle>
          <a:p>
            <a:pPr>
              <a:defRPr/>
            </a:pPr>
            <a:fld id="{D87A1407-09CD-479F-AE74-E8E93FA488B9}" type="slidenum">
              <a:rPr lang="en-US" altLang="en-US"/>
              <a:pPr>
                <a:defRPr/>
              </a:pPr>
              <a:t>‹#›</a:t>
            </a:fld>
            <a:endParaRPr lang="en-US" altLang="en-US"/>
          </a:p>
        </p:txBody>
      </p:sp>
    </p:spTree>
    <p:extLst>
      <p:ext uri="{BB962C8B-B14F-4D97-AF65-F5344CB8AC3E}">
        <p14:creationId xmlns:p14="http://schemas.microsoft.com/office/powerpoint/2010/main" val="4133596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9642978-05C7-4E88-AD24-D4B55E015AF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856DE007-09C9-476A-86DC-F29631A4F24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60025C87-DF0A-4C75-B523-A5FDEA77318F}"/>
              </a:ext>
            </a:extLst>
          </p:cNvPr>
          <p:cNvSpPr>
            <a:spLocks noGrp="1"/>
          </p:cNvSpPr>
          <p:nvPr>
            <p:ph type="sldNum" sz="quarter" idx="12"/>
          </p:nvPr>
        </p:nvSpPr>
        <p:spPr/>
        <p:txBody>
          <a:bodyPr/>
          <a:lstStyle>
            <a:lvl1pPr>
              <a:defRPr/>
            </a:lvl1pPr>
          </a:lstStyle>
          <a:p>
            <a:pPr>
              <a:defRPr/>
            </a:pPr>
            <a:fld id="{36ED5F9E-6A01-4283-96FB-05F65F3F584E}" type="slidenum">
              <a:rPr lang="en-US" altLang="en-US"/>
              <a:pPr>
                <a:defRPr/>
              </a:pPr>
              <a:t>‹#›</a:t>
            </a:fld>
            <a:endParaRPr lang="en-US" altLang="en-US"/>
          </a:p>
        </p:txBody>
      </p:sp>
    </p:spTree>
    <p:extLst>
      <p:ext uri="{BB962C8B-B14F-4D97-AF65-F5344CB8AC3E}">
        <p14:creationId xmlns:p14="http://schemas.microsoft.com/office/powerpoint/2010/main" val="3253968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2D5475-F2FB-41AA-B061-BF6F8F3BA865}"/>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2BF1B82-11AE-4A6F-94A1-DF16C2543A3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803F6A7-160A-4377-98F5-F2D8B33498DB}"/>
              </a:ext>
            </a:extLst>
          </p:cNvPr>
          <p:cNvSpPr>
            <a:spLocks noGrp="1"/>
          </p:cNvSpPr>
          <p:nvPr>
            <p:ph type="sldNum" sz="quarter" idx="12"/>
          </p:nvPr>
        </p:nvSpPr>
        <p:spPr/>
        <p:txBody>
          <a:bodyPr/>
          <a:lstStyle>
            <a:lvl1pPr>
              <a:defRPr/>
            </a:lvl1pPr>
          </a:lstStyle>
          <a:p>
            <a:pPr>
              <a:defRPr/>
            </a:pPr>
            <a:fld id="{6A3AF868-B20E-4448-99A0-C5954EA16977}" type="slidenum">
              <a:rPr lang="en-US" altLang="en-US"/>
              <a:pPr>
                <a:defRPr/>
              </a:pPr>
              <a:t>‹#›</a:t>
            </a:fld>
            <a:endParaRPr lang="en-US" altLang="en-US"/>
          </a:p>
        </p:txBody>
      </p:sp>
    </p:spTree>
    <p:extLst>
      <p:ext uri="{BB962C8B-B14F-4D97-AF65-F5344CB8AC3E}">
        <p14:creationId xmlns:p14="http://schemas.microsoft.com/office/powerpoint/2010/main" val="1000534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9EE9D26-C020-416B-911F-5F6A933FDA9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4462CC5-34DE-42F0-907E-56DD85D94EC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7279EAD-0AB5-4872-9A1F-35C16F7362A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D044227E-F0A3-4D0C-B83D-E230165529C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023D5E48-4B88-4809-9A5F-F4A5BCA23E4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E04F22C4-777E-4A62-9375-473DC9F562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 id="2147485344" r:id="rId12"/>
    <p:sldLayoutId id="214748535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58.wmf"/><Relationship Id="rId4" Type="http://schemas.openxmlformats.org/officeDocument/2006/relationships/image" Target="../media/image57.wmf"/></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audio" Target="../media/audio6.wav"/><Relationship Id="rId11" Type="http://schemas.openxmlformats.org/officeDocument/2006/relationships/image" Target="../media/image61.gif"/><Relationship Id="rId5" Type="http://schemas.openxmlformats.org/officeDocument/2006/relationships/audio" Target="../media/audio5.wav"/><Relationship Id="rId10" Type="http://schemas.openxmlformats.org/officeDocument/2006/relationships/audio" Target="../media/audio8.wav"/><Relationship Id="rId4" Type="http://schemas.openxmlformats.org/officeDocument/2006/relationships/audio" Target="../media/audio4.wav"/><Relationship Id="rId9" Type="http://schemas.openxmlformats.org/officeDocument/2006/relationships/image" Target="../media/image60.jpe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6.wav"/><Relationship Id="rId11" Type="http://schemas.openxmlformats.org/officeDocument/2006/relationships/image" Target="../media/image61.gif"/><Relationship Id="rId5" Type="http://schemas.openxmlformats.org/officeDocument/2006/relationships/audio" Target="../media/audio5.wav"/><Relationship Id="rId10" Type="http://schemas.openxmlformats.org/officeDocument/2006/relationships/audio" Target="../media/audio8.wav"/><Relationship Id="rId4" Type="http://schemas.openxmlformats.org/officeDocument/2006/relationships/audio" Target="../media/audio4.wav"/><Relationship Id="rId9" Type="http://schemas.openxmlformats.org/officeDocument/2006/relationships/image" Target="../media/image60.jpe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6.wav"/><Relationship Id="rId11" Type="http://schemas.openxmlformats.org/officeDocument/2006/relationships/image" Target="../media/image61.gif"/><Relationship Id="rId5" Type="http://schemas.openxmlformats.org/officeDocument/2006/relationships/audio" Target="../media/audio5.wav"/><Relationship Id="rId10" Type="http://schemas.openxmlformats.org/officeDocument/2006/relationships/audio" Target="../media/audio8.wav"/><Relationship Id="rId4" Type="http://schemas.openxmlformats.org/officeDocument/2006/relationships/audio" Target="../media/audio4.wav"/><Relationship Id="rId9" Type="http://schemas.openxmlformats.org/officeDocument/2006/relationships/image" Target="../media/image60.jpe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6.wav"/><Relationship Id="rId11" Type="http://schemas.openxmlformats.org/officeDocument/2006/relationships/image" Target="../media/image61.gif"/><Relationship Id="rId5" Type="http://schemas.openxmlformats.org/officeDocument/2006/relationships/audio" Target="../media/audio5.wav"/><Relationship Id="rId10" Type="http://schemas.openxmlformats.org/officeDocument/2006/relationships/audio" Target="../media/audio8.wav"/><Relationship Id="rId4" Type="http://schemas.openxmlformats.org/officeDocument/2006/relationships/audio" Target="../media/audio4.wav"/><Relationship Id="rId9" Type="http://schemas.openxmlformats.org/officeDocument/2006/relationships/image" Target="../media/image60.jpeg"/></Relationships>
</file>

<file path=ppt/slides/_rels/slide46.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notesSlide" Target="../notesSlides/notesSlide5.xml"/><Relationship Id="rId7"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10B36C-EB19-415B-B27C-33C88FC0779F}"/>
              </a:ext>
            </a:extLst>
          </p:cNvPr>
          <p:cNvSpPr txBox="1"/>
          <p:nvPr/>
        </p:nvSpPr>
        <p:spPr>
          <a:xfrm>
            <a:off x="1295484" y="395407"/>
            <a:ext cx="8000915" cy="584775"/>
          </a:xfrm>
          <a:prstGeom prst="rect">
            <a:avLst/>
          </a:prstGeom>
          <a:noFill/>
        </p:spPr>
        <p:txBody>
          <a:bodyPr wrap="square">
            <a:spAutoFit/>
          </a:bodyPr>
          <a:lstStyle/>
          <a:p>
            <a:pPr algn="ctr"/>
            <a:r>
              <a:rPr lang="en-US" altLang="en-US" sz="3200" b="1" dirty="0">
                <a:solidFill>
                  <a:srgbClr val="0070C0"/>
                </a:solidFill>
                <a:effectLst>
                  <a:outerShdw blurRad="38100" dist="38100" dir="2700000" algn="tl">
                    <a:srgbClr val="000000">
                      <a:alpha val="43137"/>
                    </a:srgbClr>
                  </a:outerShdw>
                </a:effectLst>
                <a:latin typeface="Times New Roman" panose="02020603050405020304" pitchFamily="18" charset="0"/>
              </a:rPr>
              <a:t>TUẦN 23, 24, 26, 27 - </a:t>
            </a:r>
            <a:r>
              <a:rPr lang="en-US" altLang="en-US" sz="3200" b="1" u="sng" dirty="0">
                <a:solidFill>
                  <a:srgbClr val="0070C0"/>
                </a:solidFill>
                <a:effectLst>
                  <a:outerShdw blurRad="38100" dist="38100" dir="2700000" algn="tl">
                    <a:srgbClr val="000000">
                      <a:alpha val="43137"/>
                    </a:srgbClr>
                  </a:outerShdw>
                </a:effectLst>
                <a:latin typeface="Times New Roman" panose="02020603050405020304" pitchFamily="18" charset="0"/>
              </a:rPr>
              <a:t>CHỦ ĐỀ</a:t>
            </a:r>
            <a:r>
              <a:rPr lang="en-US" altLang="en-US" sz="3200" b="1" dirty="0">
                <a:solidFill>
                  <a:srgbClr val="0070C0"/>
                </a:solidFill>
                <a:effectLst>
                  <a:outerShdw blurRad="38100" dist="38100" dir="2700000" algn="tl">
                    <a:srgbClr val="000000">
                      <a:alpha val="43137"/>
                    </a:srgbClr>
                  </a:outerShdw>
                </a:effectLst>
              </a:rPr>
              <a:t>: </a:t>
            </a:r>
            <a:r>
              <a:rPr lang="en-US" altLang="en-US" sz="3200" b="1" dirty="0" err="1">
                <a:solidFill>
                  <a:srgbClr val="0070C0"/>
                </a:solidFill>
                <a:effectLst>
                  <a:outerShdw blurRad="38100" dist="38100" dir="2700000" algn="tl">
                    <a:srgbClr val="000000">
                      <a:alpha val="43137"/>
                    </a:srgbClr>
                  </a:outerShdw>
                </a:effectLst>
              </a:rPr>
              <a:t>Bài</a:t>
            </a:r>
            <a:r>
              <a:rPr lang="en-US" altLang="en-US" sz="3200" b="1" dirty="0">
                <a:solidFill>
                  <a:srgbClr val="0070C0"/>
                </a:solidFill>
                <a:effectLst>
                  <a:outerShdw blurRad="38100" dist="38100" dir="2700000" algn="tl">
                    <a:srgbClr val="000000">
                      <a:alpha val="43137"/>
                    </a:srgbClr>
                  </a:outerShdw>
                </a:effectLst>
              </a:rPr>
              <a:t> 16+17 </a:t>
            </a:r>
            <a:endParaRPr lang="en-US" sz="3200" dirty="0">
              <a:solidFill>
                <a:srgbClr val="0070C0"/>
              </a:solidFill>
              <a:effectLst>
                <a:outerShdw blurRad="38100" dist="38100" dir="2700000" algn="tl">
                  <a:srgbClr val="000000">
                    <a:alpha val="43137"/>
                  </a:srgbClr>
                </a:outerShdw>
              </a:effectLst>
            </a:endParaRPr>
          </a:p>
        </p:txBody>
      </p:sp>
      <p:grpSp>
        <p:nvGrpSpPr>
          <p:cNvPr id="10" name="Group 9">
            <a:extLst>
              <a:ext uri="{FF2B5EF4-FFF2-40B4-BE49-F238E27FC236}">
                <a16:creationId xmlns:a16="http://schemas.microsoft.com/office/drawing/2014/main" id="{90D3A115-606D-40BC-8BD0-C87E1A5DF2B5}"/>
              </a:ext>
            </a:extLst>
          </p:cNvPr>
          <p:cNvGrpSpPr/>
          <p:nvPr/>
        </p:nvGrpSpPr>
        <p:grpSpPr>
          <a:xfrm rot="21172354">
            <a:off x="1345237" y="3094101"/>
            <a:ext cx="5882030" cy="3626181"/>
            <a:chOff x="914400" y="2708494"/>
            <a:chExt cx="6591300" cy="4149506"/>
          </a:xfrm>
        </p:grpSpPr>
        <p:pic>
          <p:nvPicPr>
            <p:cNvPr id="17412" name="Picture 1">
              <a:extLst>
                <a:ext uri="{FF2B5EF4-FFF2-40B4-BE49-F238E27FC236}">
                  <a16:creationId xmlns:a16="http://schemas.microsoft.com/office/drawing/2014/main" id="{A1D02E68-BE78-48FA-BAE3-BB2A090694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14800"/>
              <a:ext cx="3729060" cy="2237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DD7CDD0-CDD2-4B39-99DD-7CA11D4F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100" y="2708494"/>
              <a:ext cx="3276600" cy="19407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70350D84-1AC4-4ADC-96E2-5378213B2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0431" y="4649249"/>
              <a:ext cx="3048000" cy="2208751"/>
            </a:xfrm>
            <a:prstGeom prst="ellipse">
              <a:avLst/>
            </a:prstGeom>
            <a:ln>
              <a:noFill/>
            </a:ln>
            <a:effectLst>
              <a:softEdge rad="112500"/>
            </a:effectLst>
          </p:spPr>
        </p:pic>
      </p:grpSp>
      <p:sp>
        <p:nvSpPr>
          <p:cNvPr id="17411" name="Rectangle 2">
            <a:extLst>
              <a:ext uri="{FF2B5EF4-FFF2-40B4-BE49-F238E27FC236}">
                <a16:creationId xmlns:a16="http://schemas.microsoft.com/office/drawing/2014/main" id="{84F732BA-A8EE-46BB-B3EC-8706CD30543D}"/>
              </a:ext>
            </a:extLst>
          </p:cNvPr>
          <p:cNvSpPr>
            <a:spLocks noChangeArrowheads="1"/>
          </p:cNvSpPr>
          <p:nvPr/>
        </p:nvSpPr>
        <p:spPr bwMode="auto">
          <a:xfrm>
            <a:off x="152400" y="1208781"/>
            <a:ext cx="11963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b="1" dirty="0">
                <a:solidFill>
                  <a:srgbClr val="C00000"/>
                </a:solidFill>
                <a:latin typeface="Tahoma" panose="020B0604030504040204" pitchFamily="34" charset="0"/>
                <a:ea typeface="Tahoma" panose="020B0604030504040204" pitchFamily="34" charset="0"/>
                <a:cs typeface="Tahoma" panose="020B0604030504040204" pitchFamily="34" charset="0"/>
              </a:rPr>
              <a:t>QUYỀN SỞ HỮU TÀI SẢN VÀ NGHĨA VỤ TÔN TRỌNG, BẢO VỆ TÀI SẢN NHÀ NƯỚC VÀ LỢI ÍCH CÔNG CỘNG</a:t>
            </a:r>
            <a:endParaRPr lang="en-US" altLang="en-US" b="1"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8DDBD84-233B-49AA-B21B-036F3E55F8B9}"/>
              </a:ext>
            </a:extLst>
          </p:cNvPr>
          <p:cNvSpPr txBox="1">
            <a:spLocks noChangeArrowheads="1"/>
          </p:cNvSpPr>
          <p:nvPr/>
        </p:nvSpPr>
        <p:spPr bwMode="auto">
          <a:xfrm>
            <a:off x="1524000" y="0"/>
            <a:ext cx="9144000" cy="1676400"/>
          </a:xfrm>
          <a:prstGeom prst="rect">
            <a:avLst/>
          </a:prstGeom>
          <a:solidFill>
            <a:srgbClr val="3399FF"/>
          </a:solidFill>
          <a:ln w="76200" cmpd="tri">
            <a:solidFill>
              <a:srgbClr val="99FFCC"/>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NỘI DUNG BÀI HỌC:</a:t>
            </a:r>
          </a:p>
          <a:p>
            <a:pPr marL="742950" indent="-742950" eaLnBrk="1" hangingPunct="1">
              <a:buFontTx/>
              <a:buAutoNum type="arabicPeriod"/>
              <a:defRPr/>
            </a:pPr>
            <a:r>
              <a:rPr lang="en-US" altLang="en-US"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Khái</a:t>
            </a:r>
            <a:r>
              <a:rPr lang="en-US" altLang="en-US"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niệm</a:t>
            </a:r>
            <a:r>
              <a:rPr lang="en-US" altLang="en-US"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eaLnBrk="1" hangingPunct="1">
              <a:defRPr/>
            </a:pPr>
            <a:r>
              <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alt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Quyền</a:t>
            </a:r>
            <a:r>
              <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sở</a:t>
            </a:r>
            <a:r>
              <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hữu</a:t>
            </a:r>
            <a:r>
              <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dân</a:t>
            </a:r>
            <a:endPar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marL="742950" indent="-742950" eaLnBrk="1" hangingPunct="1">
              <a:buFontTx/>
              <a:buAutoNum type="arabicPeriod"/>
              <a:defRPr/>
            </a:pPr>
            <a:endParaRPr lang="en-US"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651" name="Rectangle 1">
            <a:extLst>
              <a:ext uri="{FF2B5EF4-FFF2-40B4-BE49-F238E27FC236}">
                <a16:creationId xmlns:a16="http://schemas.microsoft.com/office/drawing/2014/main" id="{20FFAFA0-ACB4-4CB9-AE08-6A057EE26342}"/>
              </a:ext>
            </a:extLst>
          </p:cNvPr>
          <p:cNvSpPr>
            <a:spLocks noChangeArrowheads="1"/>
          </p:cNvSpPr>
          <p:nvPr/>
        </p:nvSpPr>
        <p:spPr bwMode="auto">
          <a:xfrm>
            <a:off x="1524000" y="2205038"/>
            <a:ext cx="90678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a:spcBef>
                <a:spcPct val="50000"/>
              </a:spcBef>
              <a:buClrTx/>
              <a:buSzTx/>
              <a:buFontTx/>
              <a:buNone/>
            </a:pPr>
            <a:r>
              <a:rPr lang="en-US" altLang="en-US" dirty="0" err="1">
                <a:solidFill>
                  <a:srgbClr val="0000FF"/>
                </a:solidFill>
                <a:latin typeface="Times New Roman" panose="02020603050405020304" pitchFamily="18" charset="0"/>
              </a:rPr>
              <a:t>Quyền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sở</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hữu</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tài</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sản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của</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công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dân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là</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quyền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của</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công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dân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đối</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với</a:t>
            </a:r>
            <a:r>
              <a:rPr lang="en-US" altLang="en-US" dirty="0">
                <a:solidFill>
                  <a:srgbClr val="0000FF"/>
                </a:solidFill>
                <a:latin typeface="Times New Roman" panose="02020603050405020304" pitchFamily="18" charset="0"/>
              </a:rPr>
              <a:t>…………………………………, bao </a:t>
            </a:r>
            <a:r>
              <a:rPr lang="en-US" altLang="en-US" dirty="0" err="1">
                <a:solidFill>
                  <a:srgbClr val="0000FF"/>
                </a:solidFill>
                <a:latin typeface="Times New Roman" panose="02020603050405020304" pitchFamily="18" charset="0"/>
              </a:rPr>
              <a:t>gồm</a:t>
            </a:r>
            <a:r>
              <a:rPr lang="en-US" altLang="en-US" dirty="0">
                <a:solidFill>
                  <a:srgbClr val="0000FF"/>
                </a:solidFill>
                <a:latin typeface="Times New Roman" panose="02020603050405020304" pitchFamily="18" charset="0"/>
              </a:rPr>
              <a:t>:</a:t>
            </a:r>
          </a:p>
          <a:p>
            <a:pPr algn="just">
              <a:spcBef>
                <a:spcPct val="50000"/>
              </a:spcBef>
              <a:buClrTx/>
              <a:buSzTx/>
              <a:buFontTx/>
              <a:buNone/>
            </a:pP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Quyền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chiếm</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hữu</a:t>
            </a:r>
            <a:endParaRPr lang="en-US" altLang="en-US" dirty="0">
              <a:solidFill>
                <a:srgbClr val="0000FF"/>
              </a:solidFill>
              <a:latin typeface="Times New Roman" panose="02020603050405020304" pitchFamily="18" charset="0"/>
            </a:endParaRPr>
          </a:p>
          <a:p>
            <a:pPr algn="just">
              <a:spcBef>
                <a:spcPct val="50000"/>
              </a:spcBef>
              <a:buClrTx/>
              <a:buSzTx/>
              <a:buFontTx/>
              <a:buChar char="-"/>
            </a:pP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Quyền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sử</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dụng</a:t>
            </a:r>
            <a:endParaRPr lang="en-US" altLang="en-US" dirty="0">
              <a:solidFill>
                <a:srgbClr val="0000FF"/>
              </a:solidFill>
              <a:latin typeface="Times New Roman" panose="02020603050405020304" pitchFamily="18" charset="0"/>
            </a:endParaRPr>
          </a:p>
          <a:p>
            <a:pPr algn="just">
              <a:spcBef>
                <a:spcPct val="50000"/>
              </a:spcBef>
              <a:buClrTx/>
              <a:buSzTx/>
              <a:buFontTx/>
              <a:buChar char="-"/>
            </a:pP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Quyền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định</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đoạt</a:t>
            </a:r>
            <a:r>
              <a:rPr lang="en-US" altLang="en-US" dirty="0">
                <a:solidFill>
                  <a:srgbClr val="0000FF"/>
                </a:solidFill>
                <a:latin typeface="Times New Roman" panose="02020603050405020304" pitchFamily="18" charset="0"/>
              </a:rPr>
              <a:t> </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quan</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trọng</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nhất</a:t>
            </a:r>
            <a:r>
              <a:rPr lang="en-US" altLang="en-US" i="1" dirty="0">
                <a:solidFill>
                  <a:srgbClr val="FF0000"/>
                </a:solidFill>
                <a:latin typeface="Times New Roman" panose="02020603050405020304" pitchFamily="18" charset="0"/>
              </a:rPr>
              <a:t>)</a:t>
            </a:r>
          </a:p>
        </p:txBody>
      </p:sp>
      <p:sp>
        <p:nvSpPr>
          <p:cNvPr id="5" name="Cloud Callout 4">
            <a:extLst>
              <a:ext uri="{FF2B5EF4-FFF2-40B4-BE49-F238E27FC236}">
                <a16:creationId xmlns:a16="http://schemas.microsoft.com/office/drawing/2014/main" id="{03F48CFB-6D1D-48E2-92E5-CE51EFAD401A}"/>
              </a:ext>
            </a:extLst>
          </p:cNvPr>
          <p:cNvSpPr/>
          <p:nvPr/>
        </p:nvSpPr>
        <p:spPr>
          <a:xfrm>
            <a:off x="4953000" y="2229644"/>
            <a:ext cx="5638800" cy="2776538"/>
          </a:xfrm>
          <a:prstGeom prst="cloud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latin typeface="Times New Roman" pitchFamily="18" charset="0"/>
                <a:cs typeface="Times New Roman" pitchFamily="18" charset="0"/>
              </a:rPr>
              <a:t>Quyền sở hữu tài sản của công dân là gì?</a:t>
            </a:r>
            <a:endParaRPr lang="en-US" sz="4000" b="1" dirty="0">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A4A7B964-E4CB-45EB-AB95-30F6FB7C85FD}"/>
              </a:ext>
            </a:extLst>
          </p:cNvPr>
          <p:cNvSpPr>
            <a:spLocks noChangeArrowheads="1"/>
          </p:cNvSpPr>
          <p:nvPr/>
        </p:nvSpPr>
        <p:spPr bwMode="auto">
          <a:xfrm>
            <a:off x="3373439" y="2655888"/>
            <a:ext cx="5445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b="1">
                <a:solidFill>
                  <a:srgbClr val="FF0000"/>
                </a:solidFill>
                <a:latin typeface="Times New Roman" panose="02020603050405020304" pitchFamily="18" charset="0"/>
              </a:rPr>
              <a:t>tài sản thuộc sở hữu của mình</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65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AA7210-1D4F-4BD4-B864-1FD24B8F592A}"/>
              </a:ext>
            </a:extLst>
          </p:cNvPr>
          <p:cNvSpPr/>
          <p:nvPr/>
        </p:nvSpPr>
        <p:spPr>
          <a:xfrm>
            <a:off x="3714852" y="304801"/>
            <a:ext cx="4743349" cy="646331"/>
          </a:xfrm>
          <a:prstGeom prst="rect">
            <a:avLst/>
          </a:prstGeom>
          <a:solidFill>
            <a:srgbClr val="9900CC"/>
          </a:solidFill>
        </p:spPr>
        <p:txBody>
          <a:bodyPr>
            <a:spAutoFit/>
          </a:bodyPr>
          <a:lstStyle/>
          <a:p>
            <a:pPr algn="ctr">
              <a:defRPr/>
            </a:pPr>
            <a:r>
              <a:rPr lang="en-US" sz="3600" b="1">
                <a:ln w="10541" cmpd="sng">
                  <a:solidFill>
                    <a:schemeClr val="accent1">
                      <a:shade val="88000"/>
                      <a:satMod val="110000"/>
                    </a:schemeClr>
                  </a:solidFill>
                  <a:prstDash val="solid"/>
                </a:ln>
                <a:solidFill>
                  <a:schemeClr val="bg1"/>
                </a:solidFill>
              </a:rPr>
              <a:t>Nghe thấu đáp nhanh</a:t>
            </a:r>
          </a:p>
        </p:txBody>
      </p:sp>
      <p:sp>
        <p:nvSpPr>
          <p:cNvPr id="53251" name="TextBox 3">
            <a:extLst>
              <a:ext uri="{FF2B5EF4-FFF2-40B4-BE49-F238E27FC236}">
                <a16:creationId xmlns:a16="http://schemas.microsoft.com/office/drawing/2014/main" id="{E70A776A-DF3C-436B-BD05-057C0A67762D}"/>
              </a:ext>
            </a:extLst>
          </p:cNvPr>
          <p:cNvSpPr txBox="1">
            <a:spLocks noChangeArrowheads="1"/>
          </p:cNvSpPr>
          <p:nvPr/>
        </p:nvSpPr>
        <p:spPr bwMode="auto">
          <a:xfrm>
            <a:off x="1830388" y="1322388"/>
            <a:ext cx="8610600" cy="4094162"/>
          </a:xfrm>
          <a:prstGeom prst="rect">
            <a:avLst/>
          </a:prstGeom>
          <a:solidFill>
            <a:schemeClr val="tx2">
              <a:lumMod val="20000"/>
              <a:lumOff val="80000"/>
            </a:schemeClr>
          </a:solidFill>
          <a:ln>
            <a:noFill/>
          </a:ln>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defRPr/>
            </a:pPr>
            <a:r>
              <a:rPr lang="en-US" altLang="en-US" sz="3200">
                <a:solidFill>
                  <a:srgbClr val="002060"/>
                </a:solidFill>
              </a:rPr>
              <a:t>Trong các loại tài sản dưới đây, công dân có quyền sở hữu những tài sản nào?</a:t>
            </a:r>
          </a:p>
          <a:p>
            <a:pPr>
              <a:defRPr/>
            </a:pPr>
            <a:r>
              <a:rPr lang="en-US" altLang="en-US" sz="2800"/>
              <a:t>a. Nhà ở, của cải để dành.</a:t>
            </a:r>
          </a:p>
          <a:p>
            <a:pPr>
              <a:defRPr/>
            </a:pPr>
            <a:r>
              <a:rPr lang="en-US" altLang="en-US" sz="2800"/>
              <a:t>b. Vốn đầu tư vào các cơ sở, xí nghiệp sản xuất, công ty.</a:t>
            </a:r>
          </a:p>
          <a:p>
            <a:pPr>
              <a:defRPr/>
            </a:pPr>
            <a:r>
              <a:rPr lang="en-US" altLang="en-US" sz="2800"/>
              <a:t>c. Đất đai, rừng, núi, sông, hồ, biển đảo.</a:t>
            </a:r>
          </a:p>
          <a:p>
            <a:pPr>
              <a:defRPr/>
            </a:pPr>
            <a:r>
              <a:rPr lang="en-US" altLang="en-US" sz="2800"/>
              <a:t>e. Cổ vật, tài nguyên trong lòng đất.</a:t>
            </a:r>
          </a:p>
          <a:p>
            <a:pPr>
              <a:defRPr/>
            </a:pPr>
            <a:r>
              <a:rPr lang="en-US" altLang="en-US" sz="2800"/>
              <a:t>f. Các vật dụng sinh hoạt trong gia đình như: tivi, tủ lạnh, bàn ghế…</a:t>
            </a:r>
          </a:p>
          <a:p>
            <a:pPr>
              <a:defRPr/>
            </a:pPr>
            <a:endParaRPr lang="en-US" altLang="en-US" sz="2800"/>
          </a:p>
        </p:txBody>
      </p:sp>
      <p:sp>
        <p:nvSpPr>
          <p:cNvPr id="5" name="Flowchart: Connector 4">
            <a:extLst>
              <a:ext uri="{FF2B5EF4-FFF2-40B4-BE49-F238E27FC236}">
                <a16:creationId xmlns:a16="http://schemas.microsoft.com/office/drawing/2014/main" id="{8F489C5F-6241-4719-8E88-DD6CD7264CFC}"/>
              </a:ext>
            </a:extLst>
          </p:cNvPr>
          <p:cNvSpPr/>
          <p:nvPr/>
        </p:nvSpPr>
        <p:spPr>
          <a:xfrm>
            <a:off x="1828800" y="2362200"/>
            <a:ext cx="381000" cy="381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Connector 8">
            <a:extLst>
              <a:ext uri="{FF2B5EF4-FFF2-40B4-BE49-F238E27FC236}">
                <a16:creationId xmlns:a16="http://schemas.microsoft.com/office/drawing/2014/main" id="{8031D6B8-4882-4B98-8B9F-34E3FF4718F0}"/>
              </a:ext>
            </a:extLst>
          </p:cNvPr>
          <p:cNvSpPr/>
          <p:nvPr/>
        </p:nvSpPr>
        <p:spPr>
          <a:xfrm>
            <a:off x="1808163" y="4132263"/>
            <a:ext cx="381000" cy="381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lowchart: Connector 10">
            <a:extLst>
              <a:ext uri="{FF2B5EF4-FFF2-40B4-BE49-F238E27FC236}">
                <a16:creationId xmlns:a16="http://schemas.microsoft.com/office/drawing/2014/main" id="{F24C0C25-BEC3-494A-8263-B311536933E6}"/>
              </a:ext>
            </a:extLst>
          </p:cNvPr>
          <p:cNvSpPr/>
          <p:nvPr/>
        </p:nvSpPr>
        <p:spPr>
          <a:xfrm>
            <a:off x="1828800" y="2847975"/>
            <a:ext cx="381000" cy="381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7" descr="hien-phap-nam-2013.jpg">
            <a:extLst>
              <a:ext uri="{FF2B5EF4-FFF2-40B4-BE49-F238E27FC236}">
                <a16:creationId xmlns:a16="http://schemas.microsoft.com/office/drawing/2014/main" id="{B38FEFBF-877A-4B87-A926-9DB899D12C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066800"/>
            <a:ext cx="4038600" cy="5562600"/>
          </a:xfrm>
        </p:spPr>
      </p:pic>
      <p:sp>
        <p:nvSpPr>
          <p:cNvPr id="273413" name="Rectangle 5">
            <a:extLst>
              <a:ext uri="{FF2B5EF4-FFF2-40B4-BE49-F238E27FC236}">
                <a16:creationId xmlns:a16="http://schemas.microsoft.com/office/drawing/2014/main" id="{7817FC49-38E5-48AF-8765-936DB3CEB7C7}"/>
              </a:ext>
            </a:extLst>
          </p:cNvPr>
          <p:cNvSpPr>
            <a:spLocks noChangeArrowheads="1"/>
          </p:cNvSpPr>
          <p:nvPr/>
        </p:nvSpPr>
        <p:spPr bwMode="auto">
          <a:xfrm>
            <a:off x="6019800" y="914400"/>
            <a:ext cx="4419600" cy="5715000"/>
          </a:xfrm>
          <a:prstGeom prst="rect">
            <a:avLst/>
          </a:prstGeom>
          <a:noFill/>
          <a:ln>
            <a:noFill/>
          </a:ln>
        </p:spPr>
        <p:txBody>
          <a:bodyPr anchor="b"/>
          <a:lstStyle>
            <a:lvl1pPr algn="ctr">
              <a:lnSpc>
                <a:spcPct val="90000"/>
              </a:lnSpc>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1pPr>
            <a:lvl2pPr algn="ctr">
              <a:lnSpc>
                <a:spcPct val="90000"/>
              </a:lnSpc>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2pPr>
            <a:lvl3pPr algn="ctr">
              <a:lnSpc>
                <a:spcPct val="90000"/>
              </a:lnSpc>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3pPr>
            <a:lvl4pPr algn="ctr">
              <a:lnSpc>
                <a:spcPct val="90000"/>
              </a:lnSpc>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4pPr>
            <a:lvl5pPr algn="ctr">
              <a:lnSpc>
                <a:spcPct val="90000"/>
              </a:lnSpc>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5pPr>
            <a:lvl6pPr marL="4572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6pPr>
            <a:lvl7pPr marL="9144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7pPr>
            <a:lvl8pPr marL="13716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8pPr>
            <a:lvl9pPr marL="18288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cs typeface="Arial" panose="020B0604020202020204" pitchFamily="34" charset="0"/>
              </a:defRPr>
            </a:lvl9pPr>
          </a:lstStyle>
          <a:p>
            <a:pPr algn="l" eaLnBrk="1" hangingPunct="1">
              <a:defRPr/>
            </a:pPr>
            <a:br>
              <a:rPr lang="en-US" altLang="en-US" b="1" dirty="0">
                <a:solidFill>
                  <a:srgbClr val="FF0000"/>
                </a:solidFill>
                <a:effectLst/>
                <a:latin typeface="Times New Roman" panose="02020603050405020304" pitchFamily="18" charset="0"/>
                <a:cs typeface="Times New Roman" panose="02020603050405020304" pitchFamily="18" charset="0"/>
              </a:rPr>
            </a:br>
            <a:endParaRPr lang="en-US" altLang="en-US" b="1" dirty="0">
              <a:solidFill>
                <a:srgbClr val="FF0000"/>
              </a:solidFill>
              <a:effectLst/>
              <a:latin typeface="Times New Roman" panose="02020603050405020304" pitchFamily="18" charset="0"/>
              <a:cs typeface="Times New Roman" panose="02020603050405020304" pitchFamily="18" charset="0"/>
            </a:endParaRPr>
          </a:p>
          <a:p>
            <a:pPr algn="l" eaLnBrk="1" hangingPunct="1">
              <a:defRPr/>
            </a:pPr>
            <a:endParaRPr lang="en-US" altLang="en-US" sz="4000" b="1" dirty="0">
              <a:solidFill>
                <a:srgbClr val="FF0000"/>
              </a:solidFill>
              <a:effectLst/>
              <a:latin typeface="Times New Roman" panose="02020603050405020304" pitchFamily="18" charset="0"/>
              <a:cs typeface="Times New Roman" panose="02020603050405020304" pitchFamily="18" charset="0"/>
            </a:endParaRPr>
          </a:p>
          <a:p>
            <a:pPr algn="l" eaLnBrk="1" hangingPunct="1">
              <a:defRPr/>
            </a:pPr>
            <a:endParaRPr lang="en-US" altLang="en-US" sz="4000" b="1" dirty="0">
              <a:solidFill>
                <a:srgbClr val="FF0000"/>
              </a:solidFill>
              <a:effectLst/>
              <a:latin typeface="Times New Roman" panose="02020603050405020304" pitchFamily="18" charset="0"/>
              <a:cs typeface="Times New Roman" panose="02020603050405020304" pitchFamily="18" charset="0"/>
            </a:endParaRPr>
          </a:p>
          <a:p>
            <a:pPr algn="l" eaLnBrk="1" hangingPunct="1">
              <a:defRPr/>
            </a:pPr>
            <a:endParaRPr lang="en-US" altLang="en-US" sz="4000" b="1" dirty="0">
              <a:solidFill>
                <a:srgbClr val="FF0000"/>
              </a:solidFill>
              <a:effectLst/>
              <a:latin typeface="Times New Roman" panose="02020603050405020304" pitchFamily="18" charset="0"/>
              <a:cs typeface="Times New Roman" panose="02020603050405020304" pitchFamily="18" charset="0"/>
            </a:endParaRPr>
          </a:p>
          <a:p>
            <a:pPr algn="l" eaLnBrk="1" hangingPunct="1">
              <a:defRPr/>
            </a:pPr>
            <a:endParaRPr lang="en-US" altLang="en-US" sz="4000" b="1" dirty="0">
              <a:solidFill>
                <a:srgbClr val="FF0000"/>
              </a:solidFill>
              <a:effectLst/>
              <a:latin typeface="Times New Roman" panose="02020603050405020304" pitchFamily="18" charset="0"/>
              <a:cs typeface="Times New Roman" panose="02020603050405020304" pitchFamily="18" charset="0"/>
            </a:endParaRPr>
          </a:p>
          <a:p>
            <a:pPr algn="l" eaLnBrk="1" hangingPunct="1">
              <a:defRPr/>
            </a:pPr>
            <a:r>
              <a:rPr lang="en-US" altLang="en-US" sz="3600" b="1" dirty="0" err="1">
                <a:solidFill>
                  <a:srgbClr val="FF0000"/>
                </a:solidFill>
                <a:effectLst/>
                <a:latin typeface="Times New Roman" panose="02020603050405020304" pitchFamily="18" charset="0"/>
                <a:cs typeface="Times New Roman" panose="02020603050405020304" pitchFamily="18" charset="0"/>
              </a:rPr>
              <a:t>Điều</a:t>
            </a:r>
            <a:r>
              <a:rPr lang="en-US" altLang="en-US" sz="3600" b="1" dirty="0">
                <a:solidFill>
                  <a:srgbClr val="FF0000"/>
                </a:solidFill>
                <a:effectLst/>
                <a:latin typeface="Times New Roman" panose="02020603050405020304" pitchFamily="18" charset="0"/>
                <a:cs typeface="Times New Roman" panose="02020603050405020304" pitchFamily="18" charset="0"/>
              </a:rPr>
              <a:t> 32:</a:t>
            </a:r>
            <a:r>
              <a:rPr lang="en-US" altLang="en-US" sz="3600" b="1" dirty="0">
                <a:solidFill>
                  <a:srgbClr val="0000FF"/>
                </a:solidFill>
                <a:effectLst/>
                <a:latin typeface="Times New Roman" panose="02020603050405020304" pitchFamily="18" charset="0"/>
                <a:cs typeface="Times New Roman" panose="02020603050405020304" pitchFamily="18" charset="0"/>
              </a:rPr>
              <a:t> </a:t>
            </a:r>
            <a:r>
              <a:rPr lang="en-US" altLang="en-US" sz="3600" dirty="0">
                <a:solidFill>
                  <a:srgbClr val="003300"/>
                </a:solidFill>
                <a:effectLst/>
                <a:latin typeface="Times New Roman" panose="02020603050405020304" pitchFamily="18" charset="0"/>
                <a:cs typeface="Times New Roman" panose="02020603050405020304" pitchFamily="18" charset="0"/>
              </a:rPr>
              <a:t>“</a:t>
            </a:r>
            <a:r>
              <a:rPr lang="en-US" altLang="en-US" sz="3600" dirty="0" err="1">
                <a:solidFill>
                  <a:srgbClr val="003300"/>
                </a:solidFill>
                <a:effectLst/>
                <a:latin typeface="Times New Roman" panose="02020603050405020304" pitchFamily="18" charset="0"/>
                <a:cs typeface="Times New Roman" panose="02020603050405020304" pitchFamily="18" charset="0"/>
              </a:rPr>
              <a:t>Công</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dân</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có</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quyền</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sở</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hữu</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về</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thu</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nhập</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hợp</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pháp</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của</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cải</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để</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dành</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nhà</a:t>
            </a:r>
            <a:r>
              <a:rPr lang="en-US" altLang="en-US" sz="3600" dirty="0">
                <a:solidFill>
                  <a:srgbClr val="003300"/>
                </a:solidFill>
                <a:effectLst/>
                <a:latin typeface="Times New Roman" panose="02020603050405020304" pitchFamily="18" charset="0"/>
                <a:cs typeface="Times New Roman" panose="02020603050405020304" pitchFamily="18" charset="0"/>
              </a:rPr>
              <a:t> ở, </a:t>
            </a:r>
            <a:r>
              <a:rPr lang="en-US" altLang="en-US" sz="3600" dirty="0" err="1">
                <a:solidFill>
                  <a:srgbClr val="003300"/>
                </a:solidFill>
                <a:effectLst/>
                <a:latin typeface="Times New Roman" panose="02020603050405020304" pitchFamily="18" charset="0"/>
                <a:cs typeface="Times New Roman" panose="02020603050405020304" pitchFamily="18" charset="0"/>
              </a:rPr>
              <a:t>tư</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liệu</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sinh</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hoạt</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tư</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liệu</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sản</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xuất</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vốn</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và</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tài</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sản</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khác</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trong</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doanh</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nghiệp</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hoặc</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trong</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các</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tổ</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chức</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kinh</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tế</a:t>
            </a:r>
            <a:r>
              <a:rPr lang="en-US" altLang="en-US" sz="3600" dirty="0">
                <a:solidFill>
                  <a:srgbClr val="003300"/>
                </a:solidFill>
                <a:effectLst/>
                <a:latin typeface="Times New Roman" panose="02020603050405020304" pitchFamily="18" charset="0"/>
                <a:cs typeface="Times New Roman" panose="02020603050405020304" pitchFamily="18" charset="0"/>
              </a:rPr>
              <a:t> </a:t>
            </a:r>
            <a:r>
              <a:rPr lang="en-US" altLang="en-US" sz="3600" dirty="0" err="1">
                <a:solidFill>
                  <a:srgbClr val="003300"/>
                </a:solidFill>
                <a:effectLst/>
                <a:latin typeface="Times New Roman" panose="02020603050405020304" pitchFamily="18" charset="0"/>
                <a:cs typeface="Times New Roman" panose="02020603050405020304" pitchFamily="18" charset="0"/>
              </a:rPr>
              <a:t>khác</a:t>
            </a:r>
            <a:r>
              <a:rPr lang="en-US" altLang="en-US" sz="3600" dirty="0">
                <a:solidFill>
                  <a:srgbClr val="003300"/>
                </a:solidFill>
              </a:rPr>
              <a:t> </a:t>
            </a:r>
            <a:r>
              <a:rPr lang="en-US" altLang="en-US" sz="3600" dirty="0">
                <a:solidFill>
                  <a:srgbClr val="003300"/>
                </a:solidFill>
                <a:effectLst/>
                <a:latin typeface="Times New Roman" panose="02020603050405020304" pitchFamily="18" charset="0"/>
                <a:cs typeface="Times New Roman" panose="02020603050405020304" pitchFamily="18" charset="0"/>
              </a:rPr>
              <a:t>".</a:t>
            </a:r>
            <a:br>
              <a:rPr lang="en-US" altLang="en-US" sz="4000" dirty="0">
                <a:solidFill>
                  <a:srgbClr val="003300"/>
                </a:solidFill>
                <a:effectLst/>
                <a:latin typeface="Times New Roman" panose="02020603050405020304" pitchFamily="18" charset="0"/>
                <a:cs typeface="Times New Roman" panose="02020603050405020304" pitchFamily="18" charset="0"/>
              </a:rPr>
            </a:br>
            <a:endParaRPr lang="en-US" altLang="en-US" sz="4000" dirty="0">
              <a:solidFill>
                <a:srgbClr val="003300"/>
              </a:solidFill>
              <a:effectLst/>
              <a:latin typeface="Times New Roman" panose="02020603050405020304" pitchFamily="18" charset="0"/>
              <a:cs typeface="Times New Roman" panose="02020603050405020304" pitchFamily="18" charset="0"/>
            </a:endParaRPr>
          </a:p>
        </p:txBody>
      </p:sp>
      <p:sp>
        <p:nvSpPr>
          <p:cNvPr id="29700" name="TextBox 8">
            <a:extLst>
              <a:ext uri="{FF2B5EF4-FFF2-40B4-BE49-F238E27FC236}">
                <a16:creationId xmlns:a16="http://schemas.microsoft.com/office/drawing/2014/main" id="{772CE39D-59A8-4C2C-9EA2-69579E8AB06B}"/>
              </a:ext>
            </a:extLst>
          </p:cNvPr>
          <p:cNvSpPr txBox="1">
            <a:spLocks noChangeArrowheads="1"/>
          </p:cNvSpPr>
          <p:nvPr/>
        </p:nvSpPr>
        <p:spPr bwMode="auto">
          <a:xfrm>
            <a:off x="3352800" y="457201"/>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a:spcBef>
                <a:spcPct val="0"/>
              </a:spcBef>
              <a:buClrTx/>
              <a:buSzTx/>
              <a:buFontTx/>
              <a:buNone/>
            </a:pPr>
            <a:r>
              <a:rPr lang="en-US" altLang="en-US" sz="2800" b="1">
                <a:solidFill>
                  <a:schemeClr val="tx1"/>
                </a:solidFill>
                <a:latin typeface="Times New Roman" panose="02020603050405020304" pitchFamily="18" charset="0"/>
              </a:rPr>
              <a:t>HIẾN PHÁP NĂM 2013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2C6F134-1849-49EB-845C-1BC70EC98CE0}"/>
              </a:ext>
            </a:extLst>
          </p:cNvPr>
          <p:cNvGrpSpPr>
            <a:grpSpLocks/>
          </p:cNvGrpSpPr>
          <p:nvPr/>
        </p:nvGrpSpPr>
        <p:grpSpPr bwMode="auto">
          <a:xfrm>
            <a:off x="1636714" y="3048000"/>
            <a:ext cx="5413375" cy="3810000"/>
            <a:chOff x="112351" y="3048000"/>
            <a:chExt cx="5414524" cy="3810000"/>
          </a:xfrm>
        </p:grpSpPr>
        <p:grpSp>
          <p:nvGrpSpPr>
            <p:cNvPr id="30731" name="Group 3">
              <a:extLst>
                <a:ext uri="{FF2B5EF4-FFF2-40B4-BE49-F238E27FC236}">
                  <a16:creationId xmlns:a16="http://schemas.microsoft.com/office/drawing/2014/main" id="{1C20B5B5-02D9-4B7E-908F-711DB115CA0C}"/>
                </a:ext>
              </a:extLst>
            </p:cNvPr>
            <p:cNvGrpSpPr>
              <a:grpSpLocks/>
            </p:cNvGrpSpPr>
            <p:nvPr/>
          </p:nvGrpSpPr>
          <p:grpSpPr bwMode="auto">
            <a:xfrm>
              <a:off x="112351" y="3048000"/>
              <a:ext cx="5414524" cy="3810000"/>
              <a:chOff x="112351" y="3048000"/>
              <a:chExt cx="5414524" cy="3810000"/>
            </a:xfrm>
          </p:grpSpPr>
          <p:pic>
            <p:nvPicPr>
              <p:cNvPr id="30733" name="Picture 3" descr="C:\Users\PV\Desktop\Dispatcher.jpg">
                <a:extLst>
                  <a:ext uri="{FF2B5EF4-FFF2-40B4-BE49-F238E27FC236}">
                    <a16:creationId xmlns:a16="http://schemas.microsoft.com/office/drawing/2014/main" id="{BA6B5FB5-B215-474F-96B6-9BFF9A44E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743" y="3657600"/>
                <a:ext cx="255813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4" descr="C:\Users\PV\Desktop\lr_sof_8503378p_newportcove_cardinal_Cindy-Crawford-Home-Newport-Cove-Cardinal-Sofa.jpeg">
                <a:extLst>
                  <a:ext uri="{FF2B5EF4-FFF2-40B4-BE49-F238E27FC236}">
                    <a16:creationId xmlns:a16="http://schemas.microsoft.com/office/drawing/2014/main" id="{9FDD72C1-7586-4826-829D-CD7E5E189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15" y="3048000"/>
                <a:ext cx="285292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5" descr="C:\Users\PV\Desktop\tải xuống.jpg">
                <a:extLst>
                  <a:ext uri="{FF2B5EF4-FFF2-40B4-BE49-F238E27FC236}">
                    <a16:creationId xmlns:a16="http://schemas.microsoft.com/office/drawing/2014/main" id="{CC5A0BA4-2DE9-4176-8571-DFF9E9B9F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51" y="4848225"/>
                <a:ext cx="285639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3BEB48AA-73B6-4E21-8FFE-EA7D42A54780}"/>
                </a:ext>
              </a:extLst>
            </p:cNvPr>
            <p:cNvSpPr/>
            <p:nvPr/>
          </p:nvSpPr>
          <p:spPr>
            <a:xfrm>
              <a:off x="2968869" y="3200400"/>
              <a:ext cx="2558006" cy="4572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endParaRPr lang="en-US" sz="2400" dirty="0">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id="{419813F9-20F0-4FE1-AD05-689FA1B22F7E}"/>
              </a:ext>
            </a:extLst>
          </p:cNvPr>
          <p:cNvGrpSpPr>
            <a:grpSpLocks/>
          </p:cNvGrpSpPr>
          <p:nvPr/>
        </p:nvGrpSpPr>
        <p:grpSpPr bwMode="auto">
          <a:xfrm>
            <a:off x="1639889" y="130176"/>
            <a:ext cx="3862387" cy="2917825"/>
            <a:chOff x="115815" y="130213"/>
            <a:chExt cx="3862387" cy="2917787"/>
          </a:xfrm>
        </p:grpSpPr>
        <p:pic>
          <p:nvPicPr>
            <p:cNvPr id="30729" name="Picture 2" descr="C:\Users\PV\Desktop\111537baoxaydung_13.jpg">
              <a:extLst>
                <a:ext uri="{FF2B5EF4-FFF2-40B4-BE49-F238E27FC236}">
                  <a16:creationId xmlns:a16="http://schemas.microsoft.com/office/drawing/2014/main" id="{F176C68C-A0AF-4356-99A3-27EDFE4636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15" y="130213"/>
              <a:ext cx="3862387" cy="26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5833FE2-E90B-4C38-A13C-FDA43A7C4BEB}"/>
                </a:ext>
              </a:extLst>
            </p:cNvPr>
            <p:cNvSpPr/>
            <p:nvPr/>
          </p:nvSpPr>
          <p:spPr>
            <a:xfrm>
              <a:off x="788915" y="2590806"/>
              <a:ext cx="1573212" cy="457194"/>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ở</a:t>
              </a:r>
            </a:p>
          </p:txBody>
        </p:sp>
      </p:grpSp>
      <p:grpSp>
        <p:nvGrpSpPr>
          <p:cNvPr id="7" name="Group 6">
            <a:extLst>
              <a:ext uri="{FF2B5EF4-FFF2-40B4-BE49-F238E27FC236}">
                <a16:creationId xmlns:a16="http://schemas.microsoft.com/office/drawing/2014/main" id="{61E1C0D2-5904-40C4-908F-A8663B26AF9D}"/>
              </a:ext>
            </a:extLst>
          </p:cNvPr>
          <p:cNvGrpSpPr>
            <a:grpSpLocks/>
          </p:cNvGrpSpPr>
          <p:nvPr/>
        </p:nvGrpSpPr>
        <p:grpSpPr bwMode="auto">
          <a:xfrm>
            <a:off x="6477000" y="305591"/>
            <a:ext cx="4492625" cy="5027613"/>
            <a:chOff x="5152044" y="171412"/>
            <a:chExt cx="4017355" cy="4676812"/>
          </a:xfrm>
        </p:grpSpPr>
        <p:pic>
          <p:nvPicPr>
            <p:cNvPr id="30726" name="Picture 6" descr="C:\Users\PV\Desktop\maygatdap.jpg">
              <a:extLst>
                <a:ext uri="{FF2B5EF4-FFF2-40B4-BE49-F238E27FC236}">
                  <a16:creationId xmlns:a16="http://schemas.microsoft.com/office/drawing/2014/main" id="{DD4E5D89-B837-4824-A941-D582381322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2044" y="171412"/>
              <a:ext cx="3991956"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8" descr="C:\Users\PV\Desktop\maxresdefault.jpg">
              <a:extLst>
                <a:ext uri="{FF2B5EF4-FFF2-40B4-BE49-F238E27FC236}">
                  <a16:creationId xmlns:a16="http://schemas.microsoft.com/office/drawing/2014/main" id="{875456F6-9B8C-4F7B-9239-B275BFD1AD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2819399"/>
              <a:ext cx="3606799"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82A9877-3966-4B7B-A34C-B4C397D423C4}"/>
                </a:ext>
              </a:extLst>
            </p:cNvPr>
            <p:cNvSpPr/>
            <p:nvPr/>
          </p:nvSpPr>
          <p:spPr>
            <a:xfrm>
              <a:off x="5944159" y="2514987"/>
              <a:ext cx="2894483" cy="45631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endParaRPr lang="en-US" sz="2400" dirty="0">
                <a:latin typeface="Times New Roman" pitchFamily="18" charset="0"/>
                <a:cs typeface="Times New Roman" pitchFamily="18" charset="0"/>
              </a:endParaRPr>
            </a:p>
          </p:txBody>
        </p:sp>
      </p:grpSp>
      <p:sp>
        <p:nvSpPr>
          <p:cNvPr id="30725" name="TextBox 4">
            <a:extLst>
              <a:ext uri="{FF2B5EF4-FFF2-40B4-BE49-F238E27FC236}">
                <a16:creationId xmlns:a16="http://schemas.microsoft.com/office/drawing/2014/main" id="{CDAAD655-182A-4537-9567-BEE593738BD3}"/>
              </a:ext>
            </a:extLst>
          </p:cNvPr>
          <p:cNvSpPr txBox="1">
            <a:spLocks noChangeArrowheads="1"/>
          </p:cNvSpPr>
          <p:nvPr/>
        </p:nvSpPr>
        <p:spPr bwMode="auto">
          <a:xfrm>
            <a:off x="7324725" y="6369051"/>
            <a:ext cx="3200400"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a:spcBef>
                <a:spcPct val="0"/>
              </a:spcBef>
              <a:buClrTx/>
              <a:buSzTx/>
              <a:buFontTx/>
              <a:buNone/>
            </a:pPr>
            <a:r>
              <a:rPr lang="en-US" altLang="en-US" sz="2400" i="1">
                <a:solidFill>
                  <a:schemeClr val="bg1"/>
                </a:solidFill>
                <a:latin typeface="Times New Roman" panose="02020603050405020304" pitchFamily="18" charset="0"/>
              </a:rPr>
              <a:t>Tài sản của công dân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3B9C09-C840-41D6-AA23-601AE3FFE6C3}"/>
              </a:ext>
            </a:extLst>
          </p:cNvPr>
          <p:cNvSpPr txBox="1">
            <a:spLocks noChangeArrowheads="1"/>
          </p:cNvSpPr>
          <p:nvPr/>
        </p:nvSpPr>
        <p:spPr bwMode="auto">
          <a:xfrm>
            <a:off x="1524000" y="0"/>
            <a:ext cx="9144000" cy="2209800"/>
          </a:xfrm>
          <a:prstGeom prst="rect">
            <a:avLst/>
          </a:prstGeom>
          <a:solidFill>
            <a:srgbClr val="3399FF"/>
          </a:solidFill>
          <a:ln w="76200" cmpd="tri">
            <a:solidFill>
              <a:srgbClr val="99FFCC"/>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NỘI DUNG BÀI HỌC:</a:t>
            </a:r>
          </a:p>
          <a:p>
            <a:pPr marL="742950" indent="-742950" eaLnBrk="1" hangingPunct="1">
              <a:buFontTx/>
              <a:buAutoNum type="arabicPeriod"/>
              <a:defRPr/>
            </a:pPr>
            <a:r>
              <a:rPr lang="en-US" alt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Khái</a:t>
            </a:r>
            <a:r>
              <a:rPr lang="en-US" alt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niệm</a:t>
            </a:r>
            <a:r>
              <a:rPr lang="en-US" alt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eaLnBrk="1" hangingPunct="1">
              <a:defRPr/>
            </a:pP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Quyền</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sở</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hữu</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dân</a:t>
            </a:r>
            <a:endPar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Nghĩa</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vụ</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tôn</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trọng</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người</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khác</a:t>
            </a:r>
            <a:endPar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marL="742950" indent="-742950" eaLnBrk="1" hangingPunct="1">
              <a:buFontTx/>
              <a:buAutoNum type="arabicPeriod"/>
              <a:defRPr/>
            </a:pPr>
            <a:endPar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795" name="Rectangle 1">
            <a:extLst>
              <a:ext uri="{FF2B5EF4-FFF2-40B4-BE49-F238E27FC236}">
                <a16:creationId xmlns:a16="http://schemas.microsoft.com/office/drawing/2014/main" id="{91D48F04-3713-4B72-89E8-AE5917A1FB2B}"/>
              </a:ext>
            </a:extLst>
          </p:cNvPr>
          <p:cNvSpPr>
            <a:spLocks noChangeArrowheads="1"/>
          </p:cNvSpPr>
          <p:nvPr/>
        </p:nvSpPr>
        <p:spPr bwMode="auto">
          <a:xfrm>
            <a:off x="1905000" y="23622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a:spcBef>
                <a:spcPct val="50000"/>
              </a:spcBef>
              <a:buClrTx/>
              <a:buSzTx/>
              <a:buFontTx/>
              <a:buNone/>
            </a:pPr>
            <a:r>
              <a:rPr lang="en-US" altLang="en-US">
                <a:solidFill>
                  <a:srgbClr val="0000FF"/>
                </a:solidFill>
                <a:latin typeface="Times New Roman" panose="02020603050405020304" pitchFamily="18" charset="0"/>
              </a:rPr>
              <a:t>Là tôn trọng tài sản thuộc sở hữu của người khác.</a:t>
            </a:r>
            <a:endParaRPr lang="en-US" altLang="en-US" i="1">
              <a:solidFill>
                <a:srgbClr val="FF0000"/>
              </a:solidFill>
              <a:latin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circle(in)">
                                      <p:cBhvr>
                                        <p:cTn id="12" dur="20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7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hinh-nen-powerpoint-kinh-te-tai-chinh-8.jpg">
            <a:extLst>
              <a:ext uri="{FF2B5EF4-FFF2-40B4-BE49-F238E27FC236}">
                <a16:creationId xmlns:a16="http://schemas.microsoft.com/office/drawing/2014/main" id="{0382F94D-54E4-41E2-B3B7-21954E482C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4" descr="C:\Users\luongtrananhminh\Desktop\thinking-man-25116698.jpg">
            <a:extLst>
              <a:ext uri="{FF2B5EF4-FFF2-40B4-BE49-F238E27FC236}">
                <a16:creationId xmlns:a16="http://schemas.microsoft.com/office/drawing/2014/main" id="{26AEF960-AE04-4345-BC8A-4470A9633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10200"/>
            <a:ext cx="14684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9930427-B140-43C6-B30B-1BDF877A367C}"/>
              </a:ext>
            </a:extLst>
          </p:cNvPr>
          <p:cNvSpPr/>
          <p:nvPr/>
        </p:nvSpPr>
        <p:spPr>
          <a:xfrm>
            <a:off x="4038600" y="838200"/>
            <a:ext cx="4038600" cy="990600"/>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latin typeface="Times New Roman" pitchFamily="18" charset="0"/>
                <a:cs typeface="Times New Roman" pitchFamily="18" charset="0"/>
              </a:rPr>
              <a:t>Cho </a:t>
            </a:r>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huống</a:t>
            </a:r>
            <a:endParaRPr lang="en-US" sz="3600" b="1" dirty="0">
              <a:latin typeface="Times New Roman" pitchFamily="18" charset="0"/>
              <a:cs typeface="Times New Roman" pitchFamily="18" charset="0"/>
            </a:endParaRPr>
          </a:p>
        </p:txBody>
      </p:sp>
      <p:sp>
        <p:nvSpPr>
          <p:cNvPr id="6" name="Horizontal Scroll 5">
            <a:extLst>
              <a:ext uri="{FF2B5EF4-FFF2-40B4-BE49-F238E27FC236}">
                <a16:creationId xmlns:a16="http://schemas.microsoft.com/office/drawing/2014/main" id="{0134A965-6369-4224-8727-4FE8497D03FB}"/>
              </a:ext>
            </a:extLst>
          </p:cNvPr>
          <p:cNvSpPr/>
          <p:nvPr/>
        </p:nvSpPr>
        <p:spPr>
          <a:xfrm>
            <a:off x="2081213" y="1828800"/>
            <a:ext cx="8305800" cy="3886200"/>
          </a:xfrm>
          <a:prstGeom prst="horizontalScroll">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2800">
                <a:latin typeface="Times New Roman" panose="02020603050405020304" pitchFamily="18" charset="0"/>
                <a:cs typeface="Times New Roman" panose="02020603050405020304" pitchFamily="18" charset="0"/>
              </a:rPr>
              <a:t>Khi đào móng làm nhà, ông An tìm thấy một chiếc bình cổ. Có người nói đây là cổ vật lịch sử rất có giá trị phải đem nộp cho sở Văn hóa - Thông tin hoặc Viện bảo tàng. Có người lại bảo: Bình cổ do ông An tìm thấy nên nó thuộc về ông An, ông có quyền bán hay cho ai thì tùy”.</a:t>
            </a:r>
            <a:endParaRPr lang="en-US" altLang="en-US" sz="3200">
              <a:latin typeface="Times New Roman" panose="02020603050405020304" pitchFamily="18" charset="0"/>
              <a:cs typeface="Times New Roman" panose="02020603050405020304" pitchFamily="18" charset="0"/>
            </a:endParaRPr>
          </a:p>
        </p:txBody>
      </p:sp>
      <p:sp>
        <p:nvSpPr>
          <p:cNvPr id="34822" name="TextBox 1">
            <a:extLst>
              <a:ext uri="{FF2B5EF4-FFF2-40B4-BE49-F238E27FC236}">
                <a16:creationId xmlns:a16="http://schemas.microsoft.com/office/drawing/2014/main" id="{B7457601-A417-4CD1-8746-51A2935FD2A9}"/>
              </a:ext>
            </a:extLst>
          </p:cNvPr>
          <p:cNvSpPr txBox="1">
            <a:spLocks noChangeArrowheads="1"/>
          </p:cNvSpPr>
          <p:nvPr/>
        </p:nvSpPr>
        <p:spPr bwMode="auto">
          <a:xfrm>
            <a:off x="3429000" y="5715000"/>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sz="2800">
                <a:solidFill>
                  <a:srgbClr val="002060"/>
                </a:solidFill>
                <a:latin typeface="Times New Roman" panose="02020603050405020304" pitchFamily="18" charset="0"/>
              </a:rPr>
              <a:t>Theo em, ông An có quyền bán chiếc bình cổ không? Vì sao?</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EA3E38E4-DCDB-49C6-82C3-2195E6CA46EC}"/>
              </a:ext>
            </a:extLst>
          </p:cNvPr>
          <p:cNvSpPr>
            <a:spLocks noChangeArrowheads="1"/>
          </p:cNvSpPr>
          <p:nvPr/>
        </p:nvSpPr>
        <p:spPr bwMode="auto">
          <a:xfrm>
            <a:off x="1524000" y="381000"/>
            <a:ext cx="8991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a:spcBef>
                <a:spcPct val="0"/>
              </a:spcBef>
              <a:buClrTx/>
              <a:buSzTx/>
              <a:buFontTx/>
              <a:buNone/>
            </a:pPr>
            <a:r>
              <a:rPr lang="en-US" altLang="zh-CN" sz="2800">
                <a:solidFill>
                  <a:schemeClr val="tx1"/>
                </a:solidFill>
                <a:latin typeface="Times New Roman" panose="02020603050405020304" pitchFamily="18" charset="0"/>
                <a:ea typeface="SimSun" panose="02010600030101010101" pitchFamily="2" charset="-122"/>
              </a:rPr>
              <a:t>Không được bán. Bình cổ không thuộc về ông An.</a:t>
            </a:r>
          </a:p>
          <a:p>
            <a:pPr algn="just">
              <a:spcBef>
                <a:spcPct val="0"/>
              </a:spcBef>
              <a:buClrTx/>
              <a:buSzTx/>
              <a:buFontTx/>
              <a:buNone/>
            </a:pPr>
            <a:r>
              <a:rPr lang="en-US" altLang="zh-CN" sz="2800">
                <a:solidFill>
                  <a:schemeClr val="tx1"/>
                </a:solidFill>
                <a:latin typeface="Times New Roman" panose="02020603050405020304" pitchFamily="18" charset="0"/>
                <a:ea typeface="SimSun" panose="02010600030101010101" pitchFamily="2" charset="-122"/>
              </a:rPr>
              <a:t>Bình cổ</a:t>
            </a:r>
            <a:r>
              <a:rPr lang="en-US" altLang="zh-CN" sz="2800">
                <a:solidFill>
                  <a:srgbClr val="FF0000"/>
                </a:solidFill>
                <a:latin typeface="Times New Roman" panose="02020603050405020304" pitchFamily="18" charset="0"/>
                <a:ea typeface="SimSun" panose="02010600030101010101" pitchFamily="2" charset="-122"/>
              </a:rPr>
              <a:t> thuộc về Nhà nước</a:t>
            </a:r>
            <a:r>
              <a:rPr lang="en-US" altLang="zh-CN" sz="2800">
                <a:solidFill>
                  <a:schemeClr val="tx1"/>
                </a:solidFill>
                <a:latin typeface="Times New Roman" panose="02020603050405020304" pitchFamily="18" charset="0"/>
                <a:ea typeface="SimSun" panose="02010600030101010101" pitchFamily="2" charset="-122"/>
              </a:rPr>
              <a:t>. Chủ sở hữu mới có quyền. </a:t>
            </a:r>
          </a:p>
        </p:txBody>
      </p:sp>
      <p:pic>
        <p:nvPicPr>
          <p:cNvPr id="35843" name="Picture 2">
            <a:extLst>
              <a:ext uri="{FF2B5EF4-FFF2-40B4-BE49-F238E27FC236}">
                <a16:creationId xmlns:a16="http://schemas.microsoft.com/office/drawing/2014/main" id="{46108611-9549-4662-A10E-77FD12A878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2438400"/>
            <a:ext cx="2881313"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a:extLst>
              <a:ext uri="{FF2B5EF4-FFF2-40B4-BE49-F238E27FC236}">
                <a16:creationId xmlns:a16="http://schemas.microsoft.com/office/drawing/2014/main" id="{F9CD8F67-1748-4256-8E22-610D37E95B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2438401"/>
            <a:ext cx="53340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4">
            <a:extLst>
              <a:ext uri="{FF2B5EF4-FFF2-40B4-BE49-F238E27FC236}">
                <a16:creationId xmlns:a16="http://schemas.microsoft.com/office/drawing/2014/main" id="{4BA5B572-5B05-472C-8FC0-9E728118E2FE}"/>
              </a:ext>
            </a:extLst>
          </p:cNvPr>
          <p:cNvSpPr txBox="1">
            <a:spLocks noChangeArrowheads="1"/>
          </p:cNvSpPr>
          <p:nvPr/>
        </p:nvSpPr>
        <p:spPr bwMode="auto">
          <a:xfrm>
            <a:off x="3200400" y="6153150"/>
            <a:ext cx="647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sz="2000" i="1">
                <a:solidFill>
                  <a:schemeClr val="tx1"/>
                </a:solidFill>
                <a:latin typeface="Times New Roman" panose="02020603050405020304" pitchFamily="18" charset="0"/>
              </a:rPr>
              <a:t>Những chiếc bình cổ, cổ vật được trưng bày ở Viện bảo tàng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7">
            <a:extLst>
              <a:ext uri="{FF2B5EF4-FFF2-40B4-BE49-F238E27FC236}">
                <a16:creationId xmlns:a16="http://schemas.microsoft.com/office/drawing/2014/main" id="{38256E18-A087-4806-9614-E4CCAF5FA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D8DE4940-206C-4C8D-AEC6-5C029A569524}"/>
              </a:ext>
            </a:extLst>
          </p:cNvPr>
          <p:cNvSpPr txBox="1">
            <a:spLocks noChangeArrowheads="1"/>
          </p:cNvSpPr>
          <p:nvPr/>
        </p:nvSpPr>
        <p:spPr bwMode="auto">
          <a:xfrm>
            <a:off x="2514600" y="2286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a:spcBef>
                <a:spcPct val="50000"/>
              </a:spcBef>
              <a:buClrTx/>
              <a:buSzTx/>
              <a:buFontTx/>
              <a:buNone/>
            </a:pPr>
            <a:r>
              <a:rPr lang="en-US" altLang="en-US" sz="2400" b="1">
                <a:solidFill>
                  <a:srgbClr val="FF0066"/>
                </a:solidFill>
                <a:latin typeface="Times New Roman" panose="02020603050405020304" pitchFamily="18" charset="0"/>
              </a:rPr>
              <a:t>TRÍCH LUẬT DI SẢN VĂN HÓA SỬA ĐỔI</a:t>
            </a:r>
          </a:p>
        </p:txBody>
      </p:sp>
      <p:sp>
        <p:nvSpPr>
          <p:cNvPr id="37892" name="Text Box 4">
            <a:extLst>
              <a:ext uri="{FF2B5EF4-FFF2-40B4-BE49-F238E27FC236}">
                <a16:creationId xmlns:a16="http://schemas.microsoft.com/office/drawing/2014/main" id="{033896AE-512F-48E8-BB34-A222A6F10276}"/>
              </a:ext>
            </a:extLst>
          </p:cNvPr>
          <p:cNvSpPr txBox="1">
            <a:spLocks noChangeArrowheads="1"/>
          </p:cNvSpPr>
          <p:nvPr/>
        </p:nvSpPr>
        <p:spPr bwMode="auto">
          <a:xfrm>
            <a:off x="1905000" y="685801"/>
            <a:ext cx="81534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a:spcBef>
                <a:spcPct val="0"/>
              </a:spcBef>
              <a:buClrTx/>
              <a:buSzTx/>
              <a:buFontTx/>
              <a:buNone/>
            </a:pPr>
            <a:r>
              <a:rPr lang="en-US" altLang="en-US" sz="2000" b="1" dirty="0" err="1">
                <a:solidFill>
                  <a:srgbClr val="CC3399"/>
                </a:solidFill>
                <a:latin typeface="Times New Roman" panose="02020603050405020304" pitchFamily="18" charset="0"/>
              </a:rPr>
              <a:t>Chương</a:t>
            </a:r>
            <a:r>
              <a:rPr lang="en-US" altLang="en-US" sz="2000" b="1" dirty="0">
                <a:solidFill>
                  <a:srgbClr val="CC3399"/>
                </a:solidFill>
                <a:latin typeface="Times New Roman" panose="02020603050405020304" pitchFamily="18" charset="0"/>
              </a:rPr>
              <a:t> 4. QUẢN LÝ DI VẬT, CỔ VẬT, BẢO VẬT QUỐC GIA</a:t>
            </a:r>
          </a:p>
          <a:p>
            <a:pPr algn="just">
              <a:spcBef>
                <a:spcPct val="0"/>
              </a:spcBef>
              <a:buClrTx/>
              <a:buSzTx/>
              <a:buFontTx/>
              <a:buNone/>
            </a:pPr>
            <a:r>
              <a:rPr lang="en-US" altLang="en-US" sz="2000" b="1" dirty="0" err="1">
                <a:solidFill>
                  <a:srgbClr val="CC3399"/>
                </a:solidFill>
                <a:latin typeface="Times New Roman" panose="02020603050405020304" pitchFamily="18" charset="0"/>
              </a:rPr>
              <a:t>Điều</a:t>
            </a:r>
            <a:r>
              <a:rPr lang="en-US" altLang="en-US" sz="2000" b="1" dirty="0">
                <a:solidFill>
                  <a:srgbClr val="CC3399"/>
                </a:solidFill>
                <a:latin typeface="Times New Roman" panose="02020603050405020304" pitchFamily="18" charset="0"/>
              </a:rPr>
              <a:t> 18. </a:t>
            </a:r>
            <a:r>
              <a:rPr lang="en-US" altLang="en-US" sz="2000" b="1" dirty="0" err="1">
                <a:solidFill>
                  <a:srgbClr val="CC3399"/>
                </a:solidFill>
                <a:latin typeface="Times New Roman" panose="02020603050405020304" pitchFamily="18" charset="0"/>
              </a:rPr>
              <a:t>Tiếp</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nhận</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quản</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lý</a:t>
            </a:r>
            <a:r>
              <a:rPr lang="en-US" altLang="en-US" sz="2000" b="1" dirty="0">
                <a:solidFill>
                  <a:srgbClr val="CC3399"/>
                </a:solidFill>
                <a:latin typeface="Times New Roman" panose="02020603050405020304" pitchFamily="18" charset="0"/>
              </a:rPr>
              <a:t> di </a:t>
            </a:r>
            <a:r>
              <a:rPr lang="en-US" altLang="en-US" sz="2000" b="1" dirty="0" err="1">
                <a:solidFill>
                  <a:srgbClr val="CC3399"/>
                </a:solidFill>
                <a:latin typeface="Times New Roman" panose="02020603050405020304" pitchFamily="18" charset="0"/>
              </a:rPr>
              <a:t>vật</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cổ</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vật</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bảo</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vật</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quốc</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gia</a:t>
            </a:r>
            <a:r>
              <a:rPr lang="en-US" altLang="en-US" sz="2000" b="1" dirty="0">
                <a:solidFill>
                  <a:srgbClr val="CC3399"/>
                </a:solidFill>
                <a:latin typeface="Times New Roman" panose="02020603050405020304" pitchFamily="18" charset="0"/>
              </a:rPr>
              <a:t> do </a:t>
            </a:r>
            <a:r>
              <a:rPr lang="en-US" altLang="en-US" sz="2000" b="1" dirty="0" err="1">
                <a:solidFill>
                  <a:srgbClr val="CC3399"/>
                </a:solidFill>
                <a:latin typeface="Times New Roman" panose="02020603050405020304" pitchFamily="18" charset="0"/>
              </a:rPr>
              <a:t>thăm</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dò</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khai</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quật</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hoặc</a:t>
            </a:r>
            <a:r>
              <a:rPr lang="en-US" altLang="en-US" sz="2000" b="1" dirty="0">
                <a:solidFill>
                  <a:srgbClr val="CC3399"/>
                </a:solidFill>
                <a:latin typeface="Times New Roman" panose="02020603050405020304" pitchFamily="18" charset="0"/>
              </a:rPr>
              <a:t> do </a:t>
            </a:r>
            <a:r>
              <a:rPr lang="en-US" altLang="en-US" sz="2000" b="1" dirty="0" err="1">
                <a:solidFill>
                  <a:srgbClr val="CC3399"/>
                </a:solidFill>
                <a:latin typeface="Times New Roman" panose="02020603050405020304" pitchFamily="18" charset="0"/>
              </a:rPr>
              <a:t>tổ</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chức</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cá</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nhân</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phát</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hiện</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giao</a:t>
            </a:r>
            <a:r>
              <a:rPr lang="en-US" altLang="en-US" sz="2000" b="1" dirty="0">
                <a:solidFill>
                  <a:srgbClr val="CC3399"/>
                </a:solidFill>
                <a:latin typeface="Times New Roman" panose="02020603050405020304" pitchFamily="18" charset="0"/>
              </a:rPr>
              <a:t> </a:t>
            </a:r>
            <a:r>
              <a:rPr lang="en-US" altLang="en-US" sz="2000" b="1" dirty="0" err="1">
                <a:solidFill>
                  <a:srgbClr val="CC3399"/>
                </a:solidFill>
                <a:latin typeface="Times New Roman" panose="02020603050405020304" pitchFamily="18" charset="0"/>
              </a:rPr>
              <a:t>nộp</a:t>
            </a:r>
            <a:endParaRPr lang="en-US" altLang="en-US" sz="2000" dirty="0">
              <a:solidFill>
                <a:srgbClr val="CC3399"/>
              </a:solidFill>
              <a:latin typeface="Times New Roman" panose="02020603050405020304" pitchFamily="18" charset="0"/>
            </a:endParaRPr>
          </a:p>
          <a:p>
            <a:pPr algn="just">
              <a:spcBef>
                <a:spcPct val="0"/>
              </a:spcBef>
              <a:buClrTx/>
              <a:buSzTx/>
              <a:buFontTx/>
              <a:buNone/>
            </a:pPr>
            <a:r>
              <a:rPr lang="en-US" altLang="en-US" sz="2000" dirty="0">
                <a:solidFill>
                  <a:srgbClr val="6600FF"/>
                </a:solidFill>
                <a:latin typeface="Times New Roman" panose="02020603050405020304" pitchFamily="18" charset="0"/>
              </a:rPr>
              <a:t>1. </a:t>
            </a:r>
            <a:r>
              <a:rPr lang="en-US" altLang="en-US" sz="2000" dirty="0" err="1">
                <a:solidFill>
                  <a:srgbClr val="6600FF"/>
                </a:solidFill>
                <a:latin typeface="Times New Roman" panose="02020603050405020304" pitchFamily="18" charset="0"/>
              </a:rPr>
              <a:t>Mọi</a:t>
            </a:r>
            <a:r>
              <a:rPr lang="en-US" altLang="en-US" sz="2000" dirty="0">
                <a:solidFill>
                  <a:srgbClr val="6600FF"/>
                </a:solidFill>
                <a:latin typeface="Times New Roman" panose="02020603050405020304" pitchFamily="18" charset="0"/>
              </a:rPr>
              <a:t> di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cổ</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bảo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quốc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gia</a:t>
            </a:r>
            <a:r>
              <a:rPr lang="en-US" altLang="en-US" sz="2000" dirty="0">
                <a:solidFill>
                  <a:srgbClr val="6600FF"/>
                </a:solidFill>
                <a:latin typeface="Times New Roman" panose="02020603050405020304" pitchFamily="18" charset="0"/>
              </a:rPr>
              <a:t> ở </a:t>
            </a:r>
            <a:r>
              <a:rPr lang="en-US" altLang="en-US" sz="2000" dirty="0" err="1">
                <a:solidFill>
                  <a:srgbClr val="6600FF"/>
                </a:solidFill>
                <a:latin typeface="Times New Roman" panose="02020603050405020304" pitchFamily="18" charset="0"/>
              </a:rPr>
              <a:t>trong</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lòng</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đất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thuộc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đất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liền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hải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đảo</a:t>
            </a:r>
            <a:r>
              <a:rPr lang="en-US" altLang="en-US" sz="2000" dirty="0">
                <a:solidFill>
                  <a:srgbClr val="6600FF"/>
                </a:solidFill>
                <a:latin typeface="Times New Roman" panose="02020603050405020304" pitchFamily="18" charset="0"/>
              </a:rPr>
              <a:t>, ở </a:t>
            </a:r>
            <a:r>
              <a:rPr lang="en-US" altLang="en-US" sz="2000" dirty="0" err="1">
                <a:solidFill>
                  <a:srgbClr val="6600FF"/>
                </a:solidFill>
                <a:latin typeface="Times New Roman" panose="02020603050405020304" pitchFamily="18" charset="0"/>
              </a:rPr>
              <a:t>vùng</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nội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thủy</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lãnh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hải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vùng</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đặc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quyền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kinh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tế</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và</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thềm</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lục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địa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theo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quy</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định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tại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Điều</a:t>
            </a:r>
            <a:r>
              <a:rPr lang="en-US" altLang="en-US" sz="2000" dirty="0">
                <a:solidFill>
                  <a:srgbClr val="6600FF"/>
                </a:solidFill>
                <a:latin typeface="Times New Roman" panose="02020603050405020304" pitchFamily="18" charset="0"/>
              </a:rPr>
              <a:t> 6 </a:t>
            </a:r>
            <a:r>
              <a:rPr lang="en-US" altLang="en-US" sz="2000" dirty="0" err="1">
                <a:solidFill>
                  <a:srgbClr val="6600FF"/>
                </a:solidFill>
                <a:latin typeface="Times New Roman" panose="02020603050405020304" pitchFamily="18" charset="0"/>
              </a:rPr>
              <a:t>Luật</a:t>
            </a:r>
            <a:r>
              <a:rPr lang="en-US" altLang="en-US" sz="2000" dirty="0">
                <a:solidFill>
                  <a:srgbClr val="6600FF"/>
                </a:solidFill>
                <a:latin typeface="Times New Roman" panose="02020603050405020304" pitchFamily="18" charset="0"/>
              </a:rPr>
              <a:t> di </a:t>
            </a:r>
            <a:r>
              <a:rPr lang="en-US" altLang="en-US" sz="2000" dirty="0" err="1">
                <a:solidFill>
                  <a:srgbClr val="6600FF"/>
                </a:solidFill>
                <a:latin typeface="Times New Roman" panose="02020603050405020304" pitchFamily="18" charset="0"/>
              </a:rPr>
              <a:t>sản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văn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hóa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khi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phát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hiện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hoặc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tìm</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thấy</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đều</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thuộc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sở</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hữu</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nhà</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nước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theo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quy</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định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của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pháp</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luật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về</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dân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sự</a:t>
            </a:r>
            <a:r>
              <a:rPr lang="en-US" altLang="en-US" sz="2000" dirty="0">
                <a:solidFill>
                  <a:srgbClr val="6600FF"/>
                </a:solidFill>
                <a:latin typeface="Times New Roman" panose="02020603050405020304" pitchFamily="18" charset="0"/>
              </a:rPr>
              <a:t>.</a:t>
            </a:r>
          </a:p>
          <a:p>
            <a:pPr algn="just">
              <a:spcBef>
                <a:spcPct val="0"/>
              </a:spcBef>
              <a:buClrTx/>
              <a:buSzTx/>
              <a:buFontTx/>
              <a:buNone/>
            </a:pPr>
            <a:r>
              <a:rPr lang="en-US" altLang="en-US" sz="2000" dirty="0">
                <a:solidFill>
                  <a:srgbClr val="6600FF"/>
                </a:solidFill>
                <a:latin typeface="Times New Roman" panose="02020603050405020304" pitchFamily="18" charset="0"/>
              </a:rPr>
              <a:t>2. </a:t>
            </a:r>
            <a:r>
              <a:rPr lang="en-US" altLang="en-US" sz="2000" dirty="0" err="1">
                <a:solidFill>
                  <a:srgbClr val="6600FF"/>
                </a:solidFill>
                <a:latin typeface="Times New Roman" panose="02020603050405020304" pitchFamily="18" charset="0"/>
              </a:rPr>
              <a:t>Giám</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đốc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Sở</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Văn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hóa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Thể</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thao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và</a:t>
            </a:r>
            <a:r>
              <a:rPr lang="en-US" altLang="en-US" sz="2000" dirty="0">
                <a:solidFill>
                  <a:srgbClr val="6600FF"/>
                </a:solidFill>
                <a:latin typeface="Times New Roman" panose="02020603050405020304" pitchFamily="18" charset="0"/>
              </a:rPr>
              <a:t> Du </a:t>
            </a:r>
            <a:r>
              <a:rPr lang="en-US" altLang="en-US" sz="2000" dirty="0" err="1">
                <a:solidFill>
                  <a:srgbClr val="6600FF"/>
                </a:solidFill>
                <a:latin typeface="Times New Roman" panose="02020603050405020304" pitchFamily="18" charset="0"/>
              </a:rPr>
              <a:t>lịch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có</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trách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nhiệm</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tổ</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chức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việc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tiếp</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nhận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các</a:t>
            </a:r>
            <a:r>
              <a:rPr lang="en-US" altLang="en-US" sz="2000" dirty="0">
                <a:solidFill>
                  <a:srgbClr val="6600FF"/>
                </a:solidFill>
                <a:latin typeface="Times New Roman" panose="02020603050405020304" pitchFamily="18" charset="0"/>
              </a:rPr>
              <a:t> di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cổ</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bảo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quốc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gia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để</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tạm</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nhập</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vào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kho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bảo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quản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của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bảo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tàng</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cấp</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tỉnh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nơi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phát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hiện</a:t>
            </a:r>
            <a:r>
              <a:rPr lang="en-US" altLang="en-US" sz="2000" dirty="0">
                <a:solidFill>
                  <a:srgbClr val="6600FF"/>
                </a:solidFill>
                <a:latin typeface="Times New Roman" panose="02020603050405020304" pitchFamily="18" charset="0"/>
              </a:rPr>
              <a:t> di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cổ</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bảo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quốc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gia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theo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quy</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định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tại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khoản</a:t>
            </a:r>
            <a:r>
              <a:rPr lang="en-US" altLang="en-US" sz="2000" dirty="0">
                <a:solidFill>
                  <a:srgbClr val="6600FF"/>
                </a:solidFill>
                <a:latin typeface="Times New Roman" panose="02020603050405020304" pitchFamily="18" charset="0"/>
              </a:rPr>
              <a:t> 20 </a:t>
            </a:r>
            <a:r>
              <a:rPr lang="en-US" altLang="en-US" sz="2000" dirty="0" err="1">
                <a:solidFill>
                  <a:srgbClr val="6600FF"/>
                </a:solidFill>
                <a:latin typeface="Times New Roman" panose="02020603050405020304" pitchFamily="18" charset="0"/>
              </a:rPr>
              <a:t>Điều</a:t>
            </a:r>
            <a:r>
              <a:rPr lang="en-US" altLang="en-US" sz="2000" dirty="0">
                <a:solidFill>
                  <a:srgbClr val="6600FF"/>
                </a:solidFill>
                <a:latin typeface="Times New Roman" panose="02020603050405020304" pitchFamily="18" charset="0"/>
              </a:rPr>
              <a:t> 1 </a:t>
            </a:r>
            <a:r>
              <a:rPr lang="en-US" altLang="en-US" sz="2000" dirty="0" err="1">
                <a:solidFill>
                  <a:srgbClr val="6600FF"/>
                </a:solidFill>
                <a:latin typeface="Times New Roman" panose="02020603050405020304" pitchFamily="18" charset="0"/>
              </a:rPr>
              <a:t>Luật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sửa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đổi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bổ</a:t>
            </a:r>
            <a:r>
              <a:rPr lang="en-US" altLang="en-US" sz="2000" dirty="0">
                <a:solidFill>
                  <a:srgbClr val="6600FF"/>
                </a:solidFill>
                <a:latin typeface="Times New Roman" panose="02020603050405020304" pitchFamily="18" charset="0"/>
              </a:rPr>
              <a:t> sung </a:t>
            </a:r>
            <a:r>
              <a:rPr lang="en-US" altLang="en-US" sz="2000" dirty="0" err="1">
                <a:solidFill>
                  <a:srgbClr val="6600FF"/>
                </a:solidFill>
                <a:latin typeface="Times New Roman" panose="02020603050405020304" pitchFamily="18" charset="0"/>
              </a:rPr>
              <a:t>một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số</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điều</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của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Luật</a:t>
            </a:r>
            <a:r>
              <a:rPr lang="en-US" altLang="en-US" sz="2000" dirty="0">
                <a:solidFill>
                  <a:srgbClr val="6600FF"/>
                </a:solidFill>
                <a:latin typeface="Times New Roman" panose="02020603050405020304" pitchFamily="18" charset="0"/>
              </a:rPr>
              <a:t> di </a:t>
            </a:r>
            <a:r>
              <a:rPr lang="en-US" altLang="en-US" sz="2000" dirty="0" err="1">
                <a:solidFill>
                  <a:srgbClr val="6600FF"/>
                </a:solidFill>
                <a:latin typeface="Times New Roman" panose="02020603050405020304" pitchFamily="18" charset="0"/>
              </a:rPr>
              <a:t>sản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văn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hóa</a:t>
            </a:r>
            <a:r>
              <a:rPr lang="en-US" altLang="en-US" sz="2000" dirty="0">
                <a:solidFill>
                  <a:srgbClr val="6600FF"/>
                </a:solidFill>
                <a:latin typeface="Times New Roman" panose="02020603050405020304" pitchFamily="18" charset="0"/>
              </a:rPr>
              <a:t>.</a:t>
            </a:r>
          </a:p>
          <a:p>
            <a:pPr algn="just">
              <a:spcBef>
                <a:spcPct val="0"/>
              </a:spcBef>
              <a:buClrTx/>
              <a:buSzTx/>
              <a:buFontTx/>
              <a:buNone/>
            </a:pPr>
            <a:r>
              <a:rPr lang="en-US" altLang="en-US" sz="2000" dirty="0">
                <a:solidFill>
                  <a:srgbClr val="6600FF"/>
                </a:solidFill>
                <a:latin typeface="Times New Roman" panose="02020603050405020304" pitchFamily="18" charset="0"/>
              </a:rPr>
              <a:t>3. </a:t>
            </a:r>
            <a:r>
              <a:rPr lang="en-US" altLang="en-US" sz="2000" dirty="0" err="1">
                <a:solidFill>
                  <a:srgbClr val="6600FF"/>
                </a:solidFill>
                <a:latin typeface="Times New Roman" panose="02020603050405020304" pitchFamily="18" charset="0"/>
              </a:rPr>
              <a:t>Tổ</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chức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cá</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nhân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giao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nộp</a:t>
            </a:r>
            <a:r>
              <a:rPr lang="en-US" altLang="en-US" sz="2000" dirty="0">
                <a:solidFill>
                  <a:srgbClr val="6600FF"/>
                </a:solidFill>
                <a:latin typeface="Times New Roman" panose="02020603050405020304" pitchFamily="18" charset="0"/>
              </a:rPr>
              <a:t> di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cổ</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bảo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vật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quốc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gia</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được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khen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thưởng</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và</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được</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nhận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một</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khoản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tiền</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thưởng</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theo</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quy</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định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tại</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Điều</a:t>
            </a:r>
            <a:r>
              <a:rPr lang="en-US" altLang="en-US" sz="2000" dirty="0">
                <a:solidFill>
                  <a:srgbClr val="6600FF"/>
                </a:solidFill>
                <a:latin typeface="Times New Roman" panose="02020603050405020304" pitchFamily="18" charset="0"/>
              </a:rPr>
              <a:t> 33 </a:t>
            </a:r>
            <a:r>
              <a:rPr lang="en-US" altLang="en-US" sz="2000" dirty="0" err="1">
                <a:solidFill>
                  <a:srgbClr val="6600FF"/>
                </a:solidFill>
                <a:latin typeface="Times New Roman" panose="02020603050405020304" pitchFamily="18" charset="0"/>
              </a:rPr>
              <a:t>Nghị</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định</a:t>
            </a:r>
            <a:r>
              <a:rPr lang="en-US" altLang="en-US" sz="2000" dirty="0">
                <a:solidFill>
                  <a:srgbClr val="6600FF"/>
                </a:solidFill>
                <a:latin typeface="Times New Roman" panose="02020603050405020304" pitchFamily="18" charset="0"/>
              </a:rPr>
              <a:t> </a:t>
            </a:r>
            <a:r>
              <a:rPr lang="en-US" altLang="en-US" sz="2000" dirty="0" err="1">
                <a:solidFill>
                  <a:srgbClr val="6600FF"/>
                </a:solidFill>
                <a:latin typeface="Times New Roman" panose="02020603050405020304" pitchFamily="18" charset="0"/>
              </a:rPr>
              <a:t>này</a:t>
            </a:r>
            <a:r>
              <a:rPr lang="en-US" altLang="en-US" sz="2000" dirty="0">
                <a:solidFill>
                  <a:srgbClr val="6600FF"/>
                </a:solidFill>
                <a:latin typeface="Times New Roman" panose="02020603050405020304" pitchFamily="18" charset="0"/>
              </a:rPr>
              <a:t>.</a:t>
            </a:r>
          </a:p>
        </p:txBody>
      </p:sp>
      <p:sp>
        <p:nvSpPr>
          <p:cNvPr id="37893" name="Text Box 5">
            <a:extLst>
              <a:ext uri="{FF2B5EF4-FFF2-40B4-BE49-F238E27FC236}">
                <a16:creationId xmlns:a16="http://schemas.microsoft.com/office/drawing/2014/main" id="{845C061C-AD7A-450B-8C62-FB7B3B76A331}"/>
              </a:ext>
            </a:extLst>
          </p:cNvPr>
          <p:cNvSpPr txBox="1">
            <a:spLocks noChangeArrowheads="1"/>
          </p:cNvSpPr>
          <p:nvPr/>
        </p:nvSpPr>
        <p:spPr bwMode="auto">
          <a:xfrm>
            <a:off x="5029200" y="5791201"/>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r">
              <a:spcBef>
                <a:spcPct val="50000"/>
              </a:spcBef>
              <a:buClrTx/>
              <a:buSzTx/>
              <a:buFontTx/>
              <a:buNone/>
            </a:pPr>
            <a:r>
              <a:rPr lang="en-US" altLang="en-US" sz="1800">
                <a:solidFill>
                  <a:srgbClr val="0033CC"/>
                </a:solidFill>
                <a:latin typeface="Times New Roman" panose="02020603050405020304" pitchFamily="18" charset="0"/>
              </a:rPr>
              <a:t>HÀ NỘI,  ngày 21/09/2010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CDE8C9-EEA1-43A6-B6A5-AE4B88EB6EC9}"/>
              </a:ext>
            </a:extLst>
          </p:cNvPr>
          <p:cNvSpPr/>
          <p:nvPr/>
        </p:nvSpPr>
        <p:spPr>
          <a:xfrm>
            <a:off x="3714852" y="304801"/>
            <a:ext cx="4743349" cy="646331"/>
          </a:xfrm>
          <a:prstGeom prst="rect">
            <a:avLst/>
          </a:prstGeom>
          <a:solidFill>
            <a:srgbClr val="9900CC"/>
          </a:solidFill>
        </p:spPr>
        <p:txBody>
          <a:bodyPr>
            <a:spAutoFit/>
          </a:bodyPr>
          <a:lstStyle/>
          <a:p>
            <a:pPr algn="ctr">
              <a:defRPr/>
            </a:pPr>
            <a:r>
              <a:rPr lang="en-US" sz="3600" b="1">
                <a:ln w="10541" cmpd="sng">
                  <a:solidFill>
                    <a:schemeClr val="accent1">
                      <a:shade val="88000"/>
                      <a:satMod val="110000"/>
                    </a:schemeClr>
                  </a:solidFill>
                  <a:prstDash val="solid"/>
                </a:ln>
                <a:solidFill>
                  <a:schemeClr val="bg1"/>
                </a:solidFill>
              </a:rPr>
              <a:t>Nghe thấu đáp nhanh</a:t>
            </a:r>
          </a:p>
        </p:txBody>
      </p:sp>
      <p:sp>
        <p:nvSpPr>
          <p:cNvPr id="38915" name="TextBox 3">
            <a:extLst>
              <a:ext uri="{FF2B5EF4-FFF2-40B4-BE49-F238E27FC236}">
                <a16:creationId xmlns:a16="http://schemas.microsoft.com/office/drawing/2014/main" id="{CBD41A34-D2D9-423D-B26C-93FA354686CF}"/>
              </a:ext>
            </a:extLst>
          </p:cNvPr>
          <p:cNvSpPr txBox="1">
            <a:spLocks noChangeArrowheads="1"/>
          </p:cNvSpPr>
          <p:nvPr/>
        </p:nvSpPr>
        <p:spPr bwMode="auto">
          <a:xfrm>
            <a:off x="1830388" y="1322388"/>
            <a:ext cx="8610600" cy="40941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b="1">
                <a:solidFill>
                  <a:srgbClr val="FFFF00"/>
                </a:solidFill>
                <a:latin typeface="Times New Roman" panose="02020603050405020304" pitchFamily="18" charset="0"/>
              </a:rPr>
              <a:t>Trong các loại tài sản dưới đây, tài sản nào là tài sản nhà nước?</a:t>
            </a:r>
          </a:p>
          <a:p>
            <a:pPr>
              <a:spcBef>
                <a:spcPct val="0"/>
              </a:spcBef>
              <a:buClrTx/>
              <a:buSzTx/>
              <a:buFontTx/>
              <a:buNone/>
            </a:pPr>
            <a:r>
              <a:rPr lang="en-US" altLang="en-US" sz="2800">
                <a:solidFill>
                  <a:schemeClr val="bg1"/>
                </a:solidFill>
                <a:latin typeface="Times New Roman" panose="02020603050405020304" pitchFamily="18" charset="0"/>
              </a:rPr>
              <a:t>a. Nhà ở, của cải để dành.</a:t>
            </a:r>
          </a:p>
          <a:p>
            <a:pPr>
              <a:spcBef>
                <a:spcPct val="0"/>
              </a:spcBef>
              <a:buClrTx/>
              <a:buSzTx/>
              <a:buFontTx/>
              <a:buNone/>
            </a:pPr>
            <a:r>
              <a:rPr lang="en-US" altLang="en-US" sz="2800">
                <a:solidFill>
                  <a:schemeClr val="bg1"/>
                </a:solidFill>
                <a:latin typeface="Times New Roman" panose="02020603050405020304" pitchFamily="18" charset="0"/>
              </a:rPr>
              <a:t>b. Vốn đầu tư vào các cơ sở, xí nghiệp sản xuất, công ty.</a:t>
            </a:r>
          </a:p>
          <a:p>
            <a:pPr>
              <a:spcBef>
                <a:spcPct val="0"/>
              </a:spcBef>
              <a:buClrTx/>
              <a:buSzTx/>
              <a:buFontTx/>
              <a:buNone/>
            </a:pPr>
            <a:r>
              <a:rPr lang="en-US" altLang="en-US" sz="2800">
                <a:solidFill>
                  <a:schemeClr val="bg1"/>
                </a:solidFill>
                <a:latin typeface="Times New Roman" panose="02020603050405020304" pitchFamily="18" charset="0"/>
              </a:rPr>
              <a:t>c. Đất đai, sông, hồ, vùng biển, vùng trời</a:t>
            </a:r>
          </a:p>
          <a:p>
            <a:pPr>
              <a:spcBef>
                <a:spcPct val="0"/>
              </a:spcBef>
              <a:buClrTx/>
              <a:buSzTx/>
              <a:buFontTx/>
              <a:buNone/>
            </a:pPr>
            <a:r>
              <a:rPr lang="en-US" altLang="en-US" sz="2800">
                <a:solidFill>
                  <a:schemeClr val="bg1"/>
                </a:solidFill>
                <a:latin typeface="Times New Roman" panose="02020603050405020304" pitchFamily="18" charset="0"/>
              </a:rPr>
              <a:t>d. Cổ vật, tài nguyên trong lòng đất.</a:t>
            </a:r>
          </a:p>
          <a:p>
            <a:pPr>
              <a:spcBef>
                <a:spcPct val="0"/>
              </a:spcBef>
              <a:buClrTx/>
              <a:buSzTx/>
              <a:buFontTx/>
              <a:buNone/>
            </a:pPr>
            <a:r>
              <a:rPr lang="en-US" altLang="en-US" sz="2800">
                <a:solidFill>
                  <a:schemeClr val="bg1"/>
                </a:solidFill>
                <a:latin typeface="Times New Roman" panose="02020603050405020304" pitchFamily="18" charset="0"/>
              </a:rPr>
              <a:t>f. Các vật dụng sinh hoạt trong gia đình như: tivi, tủ lạnh, bàn ghế…</a:t>
            </a:r>
          </a:p>
          <a:p>
            <a:pPr>
              <a:spcBef>
                <a:spcPct val="0"/>
              </a:spcBef>
              <a:buClrTx/>
              <a:buSzTx/>
              <a:buFontTx/>
              <a:buNone/>
            </a:pPr>
            <a:endParaRPr lang="en-US" altLang="en-US" sz="2800">
              <a:solidFill>
                <a:schemeClr val="bg1"/>
              </a:solidFill>
              <a:latin typeface="Times New Roman" panose="02020603050405020304" pitchFamily="18" charset="0"/>
            </a:endParaRPr>
          </a:p>
        </p:txBody>
      </p:sp>
      <p:sp>
        <p:nvSpPr>
          <p:cNvPr id="5" name="Flowchart: Connector 4">
            <a:extLst>
              <a:ext uri="{FF2B5EF4-FFF2-40B4-BE49-F238E27FC236}">
                <a16:creationId xmlns:a16="http://schemas.microsoft.com/office/drawing/2014/main" id="{3E749315-58B8-4156-9F33-E9DC7E0B3687}"/>
              </a:ext>
            </a:extLst>
          </p:cNvPr>
          <p:cNvSpPr/>
          <p:nvPr/>
        </p:nvSpPr>
        <p:spPr>
          <a:xfrm>
            <a:off x="1828800" y="3276600"/>
            <a:ext cx="381000" cy="381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11" name="Flowchart: Connector 10">
            <a:extLst>
              <a:ext uri="{FF2B5EF4-FFF2-40B4-BE49-F238E27FC236}">
                <a16:creationId xmlns:a16="http://schemas.microsoft.com/office/drawing/2014/main" id="{3BC78CEF-73EC-4726-92A0-B1A3F2715289}"/>
              </a:ext>
            </a:extLst>
          </p:cNvPr>
          <p:cNvSpPr/>
          <p:nvPr/>
        </p:nvSpPr>
        <p:spPr>
          <a:xfrm>
            <a:off x="1828800" y="3657600"/>
            <a:ext cx="381000" cy="381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1" name="Rectangle 175">
            <a:extLst>
              <a:ext uri="{FF2B5EF4-FFF2-40B4-BE49-F238E27FC236}">
                <a16:creationId xmlns:a16="http://schemas.microsoft.com/office/drawing/2014/main" id="{F3BBCD2F-E149-41DF-B2B7-1D80CB6EF7FC}"/>
              </a:ext>
            </a:extLst>
          </p:cNvPr>
          <p:cNvSpPr>
            <a:spLocks noGrp="1" noChangeArrowheads="1"/>
          </p:cNvSpPr>
          <p:nvPr>
            <p:ph type="title"/>
          </p:nvPr>
        </p:nvSpPr>
        <p:spPr>
          <a:xfrm>
            <a:off x="1981200" y="1"/>
            <a:ext cx="8229600" cy="868363"/>
          </a:xfrm>
        </p:spPr>
        <p:txBody>
          <a:bodyPr anchor="t">
            <a:normAutofit fontScale="90000"/>
          </a:bodyPr>
          <a:lstStyle/>
          <a:p>
            <a:pPr eaLnBrk="1" hangingPunct="1">
              <a:defRPr/>
            </a:pPr>
            <a:r>
              <a:rPr lang="en-US" altLang="zh-TW" sz="9600" b="1">
                <a:solidFill>
                  <a:srgbClr val="CC0000"/>
                </a:solidFill>
                <a:latin typeface="Times New Roman" panose="02020603050405020304" pitchFamily="18" charset="0"/>
                <a:ea typeface="PMingLiU"/>
                <a:cs typeface="PMingLiU"/>
              </a:rPr>
              <a:t>ĐẤT ĐAI</a:t>
            </a:r>
            <a:endParaRPr lang="en-US" altLang="en-US" sz="9600"/>
          </a:p>
        </p:txBody>
      </p:sp>
      <p:pic>
        <p:nvPicPr>
          <p:cNvPr id="39939" name="Picture 38">
            <a:extLst>
              <a:ext uri="{FF2B5EF4-FFF2-40B4-BE49-F238E27FC236}">
                <a16:creationId xmlns:a16="http://schemas.microsoft.com/office/drawing/2014/main" id="{64760D62-E4CF-40F7-93F1-2C6FC1CC4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68413"/>
            <a:ext cx="7467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8751"/>
                                        </p:tgtEl>
                                        <p:attrNameLst>
                                          <p:attrName>style.visibility</p:attrName>
                                        </p:attrNameLst>
                                      </p:cBhvr>
                                      <p:to>
                                        <p:strVal val="visible"/>
                                      </p:to>
                                    </p:set>
                                    <p:animEffect transition="in" filter="fade">
                                      <p:cBhvr>
                                        <p:cTn id="7" dur="500"/>
                                        <p:tgtEl>
                                          <p:spTgt spid="1048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C492D1-8415-498F-B863-25139BA0486C}"/>
              </a:ext>
            </a:extLst>
          </p:cNvPr>
          <p:cNvSpPr>
            <a:spLocks noChangeArrowheads="1"/>
          </p:cNvSpPr>
          <p:nvPr/>
        </p:nvSpPr>
        <p:spPr bwMode="auto">
          <a:xfrm>
            <a:off x="762000" y="76200"/>
            <a:ext cx="1097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b="1" dirty="0">
                <a:solidFill>
                  <a:srgbClr val="C00000"/>
                </a:solidFill>
                <a:latin typeface="Tahoma" panose="020B0604030504040204" pitchFamily="34" charset="0"/>
                <a:ea typeface="Tahoma" panose="020B0604030504040204" pitchFamily="34" charset="0"/>
                <a:cs typeface="Tahoma" panose="020B0604030504040204" pitchFamily="34" charset="0"/>
              </a:rPr>
              <a:t>QUYỀN SỞ HỮU TÀI SẢN VÀ NGHĨA VỤ TÔN TRỌNG, BẢO VỆ TÀI SẢN NHÀ NƯỚC </a:t>
            </a:r>
            <a:r>
              <a:rPr lang="en-US" altLang="en-US" b="1" i="1" dirty="0">
                <a:solidFill>
                  <a:srgbClr val="C00000"/>
                </a:solidFill>
                <a:latin typeface="Times New Roman" panose="02020603050405020304" pitchFamily="18" charset="0"/>
                <a:ea typeface="Tahoma" panose="020B0604030504040204" pitchFamily="34" charset="0"/>
              </a:rPr>
              <a:t>(</a:t>
            </a:r>
            <a:r>
              <a:rPr lang="en-US" altLang="en-US" b="1" i="1" dirty="0" err="1">
                <a:solidFill>
                  <a:srgbClr val="C00000"/>
                </a:solidFill>
                <a:latin typeface="Times New Roman" panose="02020603050405020304" pitchFamily="18" charset="0"/>
                <a:ea typeface="Tahoma" panose="020B0604030504040204" pitchFamily="34" charset="0"/>
              </a:rPr>
              <a:t>tiết</a:t>
            </a:r>
            <a:r>
              <a:rPr lang="en-US" altLang="en-US" b="1" i="1" dirty="0">
                <a:solidFill>
                  <a:srgbClr val="C00000"/>
                </a:solidFill>
                <a:latin typeface="Times New Roman" panose="02020603050405020304" pitchFamily="18" charset="0"/>
                <a:ea typeface="Tahoma" panose="020B0604030504040204" pitchFamily="34" charset="0"/>
              </a:rPr>
              <a:t> 1)</a:t>
            </a:r>
          </a:p>
        </p:txBody>
      </p:sp>
      <p:sp>
        <p:nvSpPr>
          <p:cNvPr id="5" name="TextBox 4">
            <a:extLst>
              <a:ext uri="{FF2B5EF4-FFF2-40B4-BE49-F238E27FC236}">
                <a16:creationId xmlns:a16="http://schemas.microsoft.com/office/drawing/2014/main" id="{CA1713F4-9888-4A04-AC96-9F59A291B1C7}"/>
              </a:ext>
            </a:extLst>
          </p:cNvPr>
          <p:cNvSpPr txBox="1"/>
          <p:nvPr/>
        </p:nvSpPr>
        <p:spPr>
          <a:xfrm>
            <a:off x="375557" y="1536404"/>
            <a:ext cx="8267700" cy="584775"/>
          </a:xfrm>
          <a:prstGeom prst="rect">
            <a:avLst/>
          </a:prstGeom>
          <a:noFill/>
        </p:spPr>
        <p:txBody>
          <a:bodyPr wrap="square">
            <a:spAutoFit/>
          </a:bodyPr>
          <a:lstStyle/>
          <a:p>
            <a:pPr marL="457200" indent="-457200" eaLnBrk="1" hangingPunct="1">
              <a:buFontTx/>
              <a:buAutoNum type="romanUcPeriod"/>
              <a:defRPr/>
            </a:pPr>
            <a:r>
              <a:rPr lang="en-US" altLang="en-US" sz="3200" b="1" u="sng" dirty="0">
                <a:solidFill>
                  <a:srgbClr val="FF0000"/>
                </a:solidFill>
                <a:ea typeface="Tahoma" panose="020B0604030504040204" pitchFamily="34" charset="0"/>
              </a:rPr>
              <a:t>ĐẶT VẤN ĐỀ</a:t>
            </a:r>
            <a:endParaRPr lang="en-US" altLang="en-US" sz="32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B301E10C-F04E-436C-9531-A0441090A70D}"/>
              </a:ext>
            </a:extLst>
          </p:cNvPr>
          <p:cNvSpPr txBox="1">
            <a:spLocks/>
          </p:cNvSpPr>
          <p:nvPr/>
        </p:nvSpPr>
        <p:spPr>
          <a:xfrm>
            <a:off x="4343400" y="1491964"/>
            <a:ext cx="4191001" cy="1077218"/>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200" b="1" dirty="0">
                <a:solidFill>
                  <a:srgbClr val="0070C0"/>
                </a:solidFill>
                <a:latin typeface="Times New Roman" panose="02020603050405020304" pitchFamily="18" charset="0"/>
                <a:cs typeface="Times New Roman" panose="02020603050405020304" pitchFamily="18" charset="0"/>
              </a:rPr>
              <a:t>HOẠT ĐỘNG NHÓM (5 </a:t>
            </a:r>
            <a:r>
              <a:rPr lang="en-US" altLang="en-US" sz="3200" b="1" dirty="0" err="1">
                <a:solidFill>
                  <a:srgbClr val="0070C0"/>
                </a:solidFill>
                <a:latin typeface="Times New Roman" panose="02020603050405020304" pitchFamily="18" charset="0"/>
                <a:cs typeface="Times New Roman" panose="02020603050405020304" pitchFamily="18" charset="0"/>
              </a:rPr>
              <a:t>phút</a:t>
            </a:r>
            <a:r>
              <a:rPr lang="en-US" altLang="en-US" sz="3200" b="1" dirty="0">
                <a:solidFill>
                  <a:srgbClr val="0070C0"/>
                </a:solidFill>
                <a:latin typeface="Times New Roman" panose="02020603050405020304" pitchFamily="18" charset="0"/>
                <a:cs typeface="Times New Roman" panose="02020603050405020304" pitchFamily="18" charset="0"/>
              </a:rPr>
              <a:t>)</a:t>
            </a:r>
          </a:p>
        </p:txBody>
      </p:sp>
      <p:graphicFrame>
        <p:nvGraphicFramePr>
          <p:cNvPr id="7" name="Group 3">
            <a:extLst>
              <a:ext uri="{FF2B5EF4-FFF2-40B4-BE49-F238E27FC236}">
                <a16:creationId xmlns:a16="http://schemas.microsoft.com/office/drawing/2014/main" id="{B2C74F0C-A8B5-49AB-B9B7-9A3A34096CB0}"/>
              </a:ext>
            </a:extLst>
          </p:cNvPr>
          <p:cNvGraphicFramePr>
            <a:graphicFrameLocks/>
          </p:cNvGraphicFramePr>
          <p:nvPr>
            <p:extLst>
              <p:ext uri="{D42A27DB-BD31-4B8C-83A1-F6EECF244321}">
                <p14:modId xmlns:p14="http://schemas.microsoft.com/office/powerpoint/2010/main" val="1168852364"/>
              </p:ext>
            </p:extLst>
          </p:nvPr>
        </p:nvGraphicFramePr>
        <p:xfrm>
          <a:off x="342900" y="3088941"/>
          <a:ext cx="11468100" cy="3464259"/>
        </p:xfrm>
        <a:graphic>
          <a:graphicData uri="http://schemas.openxmlformats.org/drawingml/2006/table">
            <a:tbl>
              <a:tblPr>
                <a:tableStyleId>{08FB837D-C827-4EFA-A057-4D05807E0F7C}</a:tableStyleId>
              </a:tblPr>
              <a:tblGrid>
                <a:gridCol w="4632066">
                  <a:extLst>
                    <a:ext uri="{9D8B030D-6E8A-4147-A177-3AD203B41FA5}">
                      <a16:colId xmlns:a16="http://schemas.microsoft.com/office/drawing/2014/main" val="20000"/>
                    </a:ext>
                  </a:extLst>
                </a:gridCol>
                <a:gridCol w="1568926">
                  <a:extLst>
                    <a:ext uri="{9D8B030D-6E8A-4147-A177-3AD203B41FA5}">
                      <a16:colId xmlns:a16="http://schemas.microsoft.com/office/drawing/2014/main" val="20001"/>
                    </a:ext>
                  </a:extLst>
                </a:gridCol>
                <a:gridCol w="5267108">
                  <a:extLst>
                    <a:ext uri="{9D8B030D-6E8A-4147-A177-3AD203B41FA5}">
                      <a16:colId xmlns:a16="http://schemas.microsoft.com/office/drawing/2014/main" val="20002"/>
                    </a:ext>
                  </a:extLst>
                </a:gridCol>
              </a:tblGrid>
              <a:tr h="64017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u="none" strike="noStrike" cap="none" normalizeH="0" baseline="0" dirty="0">
                          <a:ln>
                            <a:noFill/>
                          </a:ln>
                          <a:solidFill>
                            <a:srgbClr val="0000FF"/>
                          </a:solidFill>
                          <a:effectLst/>
                        </a:rPr>
                        <a:t>A</a:t>
                      </a:r>
                      <a:endParaRPr kumimoji="0" lang="en-US" sz="3600" b="1" i="0" u="none" strike="noStrike" cap="none" normalizeH="0" baseline="0" dirty="0">
                        <a:ln>
                          <a:noFill/>
                        </a:ln>
                        <a:solidFill>
                          <a:srgbClr val="0000FF"/>
                        </a:solidFill>
                        <a:effectLst/>
                        <a:latin typeface="Times New Roman" pitchFamily="18" charset="0"/>
                      </a:endParaRPr>
                    </a:p>
                  </a:txBody>
                  <a:tcPr marT="45727" marB="45727"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u="none" strike="noStrike" cap="none" normalizeH="0" baseline="0" dirty="0" err="1">
                          <a:ln>
                            <a:noFill/>
                          </a:ln>
                          <a:solidFill>
                            <a:srgbClr val="0000FF"/>
                          </a:solidFill>
                          <a:effectLst/>
                        </a:rPr>
                        <a:t>Nối</a:t>
                      </a:r>
                      <a:r>
                        <a:rPr kumimoji="0" lang="en-US" sz="3600" b="1" u="none" strike="noStrike" cap="none" normalizeH="0" baseline="0">
                          <a:ln>
                            <a:noFill/>
                          </a:ln>
                          <a:solidFill>
                            <a:srgbClr val="0000FF"/>
                          </a:solidFill>
                          <a:effectLst/>
                        </a:rPr>
                        <a:t> cột</a:t>
                      </a:r>
                      <a:endParaRPr kumimoji="0" lang="en-US" sz="3600" b="1" i="0" u="none" strike="noStrike" cap="none" normalizeH="0" baseline="0">
                        <a:ln>
                          <a:noFill/>
                        </a:ln>
                        <a:solidFill>
                          <a:srgbClr val="0000FF"/>
                        </a:solidFill>
                        <a:effectLst/>
                        <a:latin typeface="Times New Roman" pitchFamily="18" charset="0"/>
                      </a:endParaRPr>
                    </a:p>
                  </a:txBody>
                  <a:tcPr marT="45727" marB="45727"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u="none" strike="noStrike" cap="none" normalizeH="0" baseline="0">
                          <a:ln>
                            <a:noFill/>
                          </a:ln>
                          <a:solidFill>
                            <a:srgbClr val="0000FF"/>
                          </a:solidFill>
                          <a:effectLst/>
                        </a:rPr>
                        <a:t>B</a:t>
                      </a:r>
                      <a:endParaRPr kumimoji="0" lang="en-US" sz="3600" b="1" i="0" u="none" strike="noStrike" cap="none" normalizeH="0" baseline="0">
                        <a:ln>
                          <a:noFill/>
                        </a:ln>
                        <a:solidFill>
                          <a:srgbClr val="0000FF"/>
                        </a:solidFill>
                        <a:effectLst/>
                        <a:latin typeface="Times New Roman" pitchFamily="18" charset="0"/>
                      </a:endParaRPr>
                    </a:p>
                  </a:txBody>
                  <a:tcPr marT="45727" marB="45727" horzOverflow="overflow"/>
                </a:tc>
                <a:extLst>
                  <a:ext uri="{0D108BD9-81ED-4DB2-BD59-A6C34878D82A}">
                    <a16:rowId xmlns:a16="http://schemas.microsoft.com/office/drawing/2014/main" val="10000"/>
                  </a:ext>
                </a:extLst>
              </a:tr>
              <a:tr h="842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dirty="0">
                          <a:ln>
                            <a:noFill/>
                          </a:ln>
                          <a:solidFill>
                            <a:srgbClr val="0070C0"/>
                          </a:solidFill>
                          <a:effectLst/>
                        </a:rPr>
                        <a:t>1. </a:t>
                      </a:r>
                      <a:r>
                        <a:rPr kumimoji="0" lang="en-US" sz="3200" b="0" u="none" strike="noStrike" cap="none" normalizeH="0" baseline="0" dirty="0" err="1">
                          <a:ln>
                            <a:noFill/>
                          </a:ln>
                          <a:solidFill>
                            <a:srgbClr val="0070C0"/>
                          </a:solidFill>
                          <a:effectLst/>
                        </a:rPr>
                        <a:t>Người</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chủ</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chiếc</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xe</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máy</a:t>
                      </a:r>
                      <a:r>
                        <a:rPr kumimoji="0" lang="en-US" sz="3200" b="0" u="none" strike="noStrike" cap="none" normalizeH="0" baseline="0" dirty="0">
                          <a:ln>
                            <a:noFill/>
                          </a:ln>
                          <a:solidFill>
                            <a:srgbClr val="0070C0"/>
                          </a:solidFill>
                          <a:effectLst/>
                        </a:rPr>
                        <a:t>.</a:t>
                      </a:r>
                      <a:endParaRPr kumimoji="0" lang="en-US" sz="3200" b="0" i="0" u="none" strike="noStrike" cap="none" normalizeH="0" baseline="0" dirty="0">
                        <a:ln>
                          <a:noFill/>
                        </a:ln>
                        <a:solidFill>
                          <a:srgbClr val="0070C0"/>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dirty="0">
                          <a:ln>
                            <a:noFill/>
                          </a:ln>
                          <a:solidFill>
                            <a:schemeClr val="accent5">
                              <a:lumMod val="50000"/>
                            </a:schemeClr>
                          </a:solidFill>
                          <a:effectLst/>
                        </a:rPr>
                        <a:t>a. </a:t>
                      </a:r>
                      <a:r>
                        <a:rPr kumimoji="0" lang="en-US" sz="3200" b="0" u="none" strike="noStrike" cap="none" normalizeH="0" baseline="0" dirty="0" err="1">
                          <a:ln>
                            <a:noFill/>
                          </a:ln>
                          <a:solidFill>
                            <a:schemeClr val="accent5">
                              <a:lumMod val="50000"/>
                            </a:schemeClr>
                          </a:solidFill>
                          <a:effectLst/>
                        </a:rPr>
                        <a:t>Giữ</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gìn</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bảo</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quản</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xe</a:t>
                      </a:r>
                      <a:r>
                        <a:rPr kumimoji="0" lang="en-US" sz="3200" b="0" u="none" strike="noStrike" cap="none" normalizeH="0" baseline="0" dirty="0">
                          <a:ln>
                            <a:noFill/>
                          </a:ln>
                          <a:solidFill>
                            <a:schemeClr val="accent5">
                              <a:lumMod val="50000"/>
                            </a:schemeClr>
                          </a:solidFill>
                          <a:effectLst/>
                        </a:rPr>
                        <a:t>.</a:t>
                      </a:r>
                      <a:endParaRPr kumimoji="0" lang="en-US" sz="3200" b="0" i="0" u="none" strike="noStrike" cap="none" normalizeH="0" baseline="0" dirty="0">
                        <a:ln>
                          <a:noFill/>
                        </a:ln>
                        <a:solidFill>
                          <a:schemeClr val="accent5">
                            <a:lumMod val="50000"/>
                          </a:schemeClr>
                        </a:solidFill>
                        <a:effectLst/>
                        <a:latin typeface="Times New Roman" pitchFamily="18" charset="0"/>
                      </a:endParaRPr>
                    </a:p>
                  </a:txBody>
                  <a:tcPr marT="45727" marB="45727" horzOverflow="overflow"/>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a:ln>
                            <a:noFill/>
                          </a:ln>
                          <a:solidFill>
                            <a:srgbClr val="0070C0"/>
                          </a:solidFill>
                          <a:effectLst/>
                        </a:rPr>
                        <a:t>2. Người được giao giữ xe.</a:t>
                      </a:r>
                      <a:endParaRPr kumimoji="0" lang="en-US" sz="3200" b="0" i="0" u="none" strike="noStrike" cap="none" normalizeH="0" baseline="0">
                        <a:ln>
                          <a:noFill/>
                        </a:ln>
                        <a:solidFill>
                          <a:srgbClr val="0070C0"/>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dirty="0">
                          <a:ln>
                            <a:noFill/>
                          </a:ln>
                          <a:solidFill>
                            <a:schemeClr val="accent5">
                              <a:lumMod val="50000"/>
                            </a:schemeClr>
                          </a:solidFill>
                          <a:effectLst/>
                        </a:rPr>
                        <a:t>b. </a:t>
                      </a:r>
                      <a:r>
                        <a:rPr kumimoji="0" lang="en-US" sz="3200" b="0" u="none" strike="noStrike" cap="none" normalizeH="0" baseline="0" dirty="0" err="1">
                          <a:ln>
                            <a:noFill/>
                          </a:ln>
                          <a:solidFill>
                            <a:schemeClr val="accent5">
                              <a:lumMod val="50000"/>
                            </a:schemeClr>
                          </a:solidFill>
                          <a:effectLst/>
                        </a:rPr>
                        <a:t>Sử</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dụng</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xe</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để</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đi</a:t>
                      </a:r>
                      <a:r>
                        <a:rPr kumimoji="0" lang="en-US" sz="3200" b="0" u="none" strike="noStrike" cap="none" normalizeH="0" baseline="0" dirty="0">
                          <a:ln>
                            <a:noFill/>
                          </a:ln>
                          <a:solidFill>
                            <a:schemeClr val="accent5">
                              <a:lumMod val="50000"/>
                            </a:schemeClr>
                          </a:solidFill>
                          <a:effectLst/>
                        </a:rPr>
                        <a:t>.</a:t>
                      </a:r>
                      <a:endParaRPr kumimoji="0" lang="en-US" sz="3200" b="0" i="0" u="none" strike="noStrike" cap="none" normalizeH="0" baseline="0" dirty="0">
                        <a:ln>
                          <a:noFill/>
                        </a:ln>
                        <a:solidFill>
                          <a:schemeClr val="accent5">
                            <a:lumMod val="50000"/>
                          </a:schemeClr>
                        </a:solidFill>
                        <a:effectLst/>
                        <a:latin typeface="Times New Roman" pitchFamily="18" charset="0"/>
                      </a:endParaRPr>
                    </a:p>
                  </a:txBody>
                  <a:tcPr marT="45727" marB="45727" horzOverflow="overflow"/>
                </a:tc>
                <a:extLst>
                  <a:ext uri="{0D108BD9-81ED-4DB2-BD59-A6C34878D82A}">
                    <a16:rowId xmlns:a16="http://schemas.microsoft.com/office/drawing/2014/main" val="10002"/>
                  </a:ext>
                </a:extLst>
              </a:tr>
              <a:tr h="1066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dirty="0">
                          <a:ln>
                            <a:noFill/>
                          </a:ln>
                          <a:solidFill>
                            <a:srgbClr val="0070C0"/>
                          </a:solidFill>
                          <a:effectLst/>
                        </a:rPr>
                        <a:t>3. </a:t>
                      </a:r>
                      <a:r>
                        <a:rPr kumimoji="0" lang="en-US" sz="3200" b="0" u="none" strike="noStrike" cap="none" normalizeH="0" baseline="0" dirty="0" err="1">
                          <a:ln>
                            <a:noFill/>
                          </a:ln>
                          <a:solidFill>
                            <a:srgbClr val="0070C0"/>
                          </a:solidFill>
                          <a:effectLst/>
                        </a:rPr>
                        <a:t>Người</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mượn</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xe</a:t>
                      </a:r>
                      <a:r>
                        <a:rPr kumimoji="0" lang="en-US" sz="3200" b="0" u="none" strike="noStrike" cap="none" normalizeH="0" baseline="0" dirty="0">
                          <a:ln>
                            <a:noFill/>
                          </a:ln>
                          <a:solidFill>
                            <a:srgbClr val="0070C0"/>
                          </a:solidFill>
                          <a:effectLst/>
                        </a:rPr>
                        <a:t>.</a:t>
                      </a:r>
                      <a:endParaRPr kumimoji="0" lang="en-US" sz="3200" b="0" i="0" u="none" strike="noStrike" cap="none" normalizeH="0" baseline="0" dirty="0">
                        <a:ln>
                          <a:noFill/>
                        </a:ln>
                        <a:solidFill>
                          <a:srgbClr val="0070C0"/>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dirty="0">
                          <a:ln>
                            <a:noFill/>
                          </a:ln>
                          <a:solidFill>
                            <a:schemeClr val="accent5">
                              <a:lumMod val="50000"/>
                            </a:schemeClr>
                          </a:solidFill>
                          <a:effectLst/>
                        </a:rPr>
                        <a:t>c. </a:t>
                      </a:r>
                      <a:r>
                        <a:rPr kumimoji="0" lang="en-US" sz="3200" b="0" u="none" strike="noStrike" cap="none" normalizeH="0" baseline="0" dirty="0" err="1">
                          <a:ln>
                            <a:noFill/>
                          </a:ln>
                          <a:solidFill>
                            <a:schemeClr val="accent5">
                              <a:lumMod val="50000"/>
                            </a:schemeClr>
                          </a:solidFill>
                          <a:effectLst/>
                        </a:rPr>
                        <a:t>Bán</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tặng</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cho</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người</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khác</a:t>
                      </a:r>
                      <a:r>
                        <a:rPr kumimoji="0" lang="en-US" sz="3200" b="0" u="none" strike="noStrike" cap="none" normalizeH="0" baseline="0" dirty="0">
                          <a:ln>
                            <a:noFill/>
                          </a:ln>
                          <a:solidFill>
                            <a:schemeClr val="accent5">
                              <a:lumMod val="50000"/>
                            </a:schemeClr>
                          </a:solidFill>
                          <a:effectLst/>
                        </a:rPr>
                        <a:t> </a:t>
                      </a:r>
                      <a:r>
                        <a:rPr kumimoji="0" lang="en-US" sz="3200" b="0" u="none" strike="noStrike" cap="none" normalizeH="0" baseline="0" dirty="0" err="1">
                          <a:ln>
                            <a:noFill/>
                          </a:ln>
                          <a:solidFill>
                            <a:schemeClr val="accent5">
                              <a:lumMod val="50000"/>
                            </a:schemeClr>
                          </a:solidFill>
                          <a:effectLst/>
                        </a:rPr>
                        <a:t>mượn</a:t>
                      </a:r>
                      <a:r>
                        <a:rPr kumimoji="0" lang="en-US" sz="3200" b="0" u="none" strike="noStrike" cap="none" normalizeH="0" baseline="0" dirty="0">
                          <a:ln>
                            <a:noFill/>
                          </a:ln>
                          <a:solidFill>
                            <a:schemeClr val="accent5">
                              <a:lumMod val="50000"/>
                            </a:schemeClr>
                          </a:solidFill>
                          <a:effectLst/>
                        </a:rPr>
                        <a:t>.</a:t>
                      </a:r>
                      <a:endParaRPr kumimoji="0" lang="en-US" sz="3200" b="0" i="0" u="none" strike="noStrike" cap="none" normalizeH="0" baseline="0" dirty="0">
                        <a:ln>
                          <a:noFill/>
                        </a:ln>
                        <a:solidFill>
                          <a:schemeClr val="accent5">
                            <a:lumMod val="50000"/>
                          </a:schemeClr>
                        </a:solidFill>
                        <a:effectLst/>
                        <a:latin typeface="Times New Roman" pitchFamily="18" charset="0"/>
                      </a:endParaRPr>
                    </a:p>
                  </a:txBody>
                  <a:tcPr marT="45727" marB="45727" horzOverflow="overflow"/>
                </a:tc>
                <a:extLst>
                  <a:ext uri="{0D108BD9-81ED-4DB2-BD59-A6C34878D82A}">
                    <a16:rowId xmlns:a16="http://schemas.microsoft.com/office/drawing/2014/main" val="10003"/>
                  </a:ext>
                </a:extLst>
              </a:tr>
            </a:tbl>
          </a:graphicData>
        </a:graphic>
      </p:graphicFrame>
      <p:pic>
        <p:nvPicPr>
          <p:cNvPr id="9" name="Picture 8">
            <a:extLst>
              <a:ext uri="{FF2B5EF4-FFF2-40B4-BE49-F238E27FC236}">
                <a16:creationId xmlns:a16="http://schemas.microsoft.com/office/drawing/2014/main" id="{BD86E65A-2879-4ABA-9AF2-AF466B812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00" y="1281710"/>
            <a:ext cx="1647825" cy="1497726"/>
          </a:xfrm>
          <a:prstGeom prst="rect">
            <a:avLst/>
          </a:prstGeom>
          <a:ln>
            <a:noFill/>
          </a:ln>
          <a:effectLst>
            <a:softEdge rad="112500"/>
          </a:effec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2" name="Picture 40">
            <a:extLst>
              <a:ext uri="{FF2B5EF4-FFF2-40B4-BE49-F238E27FC236}">
                <a16:creationId xmlns:a16="http://schemas.microsoft.com/office/drawing/2014/main" id="{4893075A-65F2-415B-8734-E20F4307E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753" name="WordArt 177">
            <a:extLst>
              <a:ext uri="{FF2B5EF4-FFF2-40B4-BE49-F238E27FC236}">
                <a16:creationId xmlns:a16="http://schemas.microsoft.com/office/drawing/2014/main" id="{46EFC20F-4EB0-4235-B7D0-6AACE8054F69}"/>
              </a:ext>
            </a:extLst>
          </p:cNvPr>
          <p:cNvSpPr>
            <a:spLocks noChangeShapeType="1" noTextEdit="1"/>
          </p:cNvSpPr>
          <p:nvPr/>
        </p:nvSpPr>
        <p:spPr bwMode="auto">
          <a:xfrm>
            <a:off x="6202364" y="360363"/>
            <a:ext cx="3902075" cy="1560512"/>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gradFill rotWithShape="1">
                  <a:gsLst>
                    <a:gs pos="0">
                      <a:srgbClr val="FFFF00"/>
                    </a:gs>
                    <a:gs pos="100000">
                      <a:srgbClr val="FF9933"/>
                    </a:gs>
                    <a:gs pos="100000">
                      <a:srgbClr val="FF9933"/>
                    </a:gs>
                    <a:gs pos="100000">
                      <a:srgbClr val="FF9933"/>
                    </a:gs>
                  </a:gsLst>
                  <a:path path="rect">
                    <a:fillToRect l="50000" t="50000" r="50000" b="50000"/>
                  </a:path>
                </a:gradFill>
                <a:effectLst>
                  <a:outerShdw dist="35919" dir="2700203" algn="ctr" rotWithShape="0">
                    <a:srgbClr val="C0C0C0">
                      <a:alpha val="79999"/>
                    </a:srgbClr>
                  </a:outerShdw>
                </a:effectLst>
              </a:rPr>
              <a:t>Rừng núi</a:t>
            </a:r>
          </a:p>
        </p:txBody>
      </p:sp>
      <p:pic>
        <p:nvPicPr>
          <p:cNvPr id="40964" name="Picture 42">
            <a:extLst>
              <a:ext uri="{FF2B5EF4-FFF2-40B4-BE49-F238E27FC236}">
                <a16:creationId xmlns:a16="http://schemas.microsoft.com/office/drawing/2014/main" id="{4567E4EB-E947-4152-81E3-453922505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097192"/>
                                        </p:tgtEl>
                                        <p:attrNameLst>
                                          <p:attrName>style.visibility</p:attrName>
                                        </p:attrNameLst>
                                      </p:cBhvr>
                                      <p:to>
                                        <p:strVal val="visible"/>
                                      </p:to>
                                    </p:set>
                                    <p:animEffect transition="in" filter="strips(downLeft)">
                                      <p:cBhvr>
                                        <p:cTn id="7" dur="500"/>
                                        <p:tgtEl>
                                          <p:spTgt spid="2097192"/>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1048753"/>
                                        </p:tgtEl>
                                        <p:attrNameLst>
                                          <p:attrName>style.visibility</p:attrName>
                                        </p:attrNameLst>
                                      </p:cBhvr>
                                      <p:to>
                                        <p:strVal val="visible"/>
                                      </p:to>
                                    </p:set>
                                    <p:animEffect transition="in" filter="strips(downLeft)">
                                      <p:cBhvr>
                                        <p:cTn id="11" dur="500"/>
                                        <p:tgtEl>
                                          <p:spTgt spid="1048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6" name="Picture 44">
            <a:extLst>
              <a:ext uri="{FF2B5EF4-FFF2-40B4-BE49-F238E27FC236}">
                <a16:creationId xmlns:a16="http://schemas.microsoft.com/office/drawing/2014/main" id="{5EF29590-1D38-49DE-83BE-8F4127B103B8}"/>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5934075" y="2514600"/>
            <a:ext cx="4648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7198" name="Picture 46">
            <a:extLst>
              <a:ext uri="{FF2B5EF4-FFF2-40B4-BE49-F238E27FC236}">
                <a16:creationId xmlns:a16="http://schemas.microsoft.com/office/drawing/2014/main" id="{D29BA953-5CA1-4E07-A2C9-5672AEC788D5}"/>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604963" y="2543176"/>
            <a:ext cx="42672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755" name="WordArt 179">
            <a:extLst>
              <a:ext uri="{FF2B5EF4-FFF2-40B4-BE49-F238E27FC236}">
                <a16:creationId xmlns:a16="http://schemas.microsoft.com/office/drawing/2014/main" id="{9A9A48DD-7E87-4905-9855-D264DF626A93}"/>
              </a:ext>
            </a:extLst>
          </p:cNvPr>
          <p:cNvSpPr>
            <a:spLocks noChangeShapeType="1" noTextEdit="1"/>
          </p:cNvSpPr>
          <p:nvPr/>
        </p:nvSpPr>
        <p:spPr bwMode="auto">
          <a:xfrm>
            <a:off x="1714500" y="215900"/>
            <a:ext cx="8763000" cy="13081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gradFill rotWithShape="1">
                  <a:gsLst>
                    <a:gs pos="0">
                      <a:srgbClr val="FFFF00"/>
                    </a:gs>
                    <a:gs pos="100000">
                      <a:srgbClr val="FF9933"/>
                    </a:gs>
                    <a:gs pos="100000">
                      <a:srgbClr val="FF9933"/>
                    </a:gs>
                    <a:gs pos="100000">
                      <a:srgbClr val="FF9933"/>
                    </a:gs>
                  </a:gsLst>
                  <a:path path="rect">
                    <a:fillToRect l="50000" t="50000" r="50000" b="50000"/>
                  </a:path>
                </a:gradFill>
                <a:effectLst>
                  <a:outerShdw dist="35919" dir="2700203" algn="ctr" rotWithShape="0">
                    <a:srgbClr val="C0C0C0">
                      <a:alpha val="79999"/>
                    </a:srgbClr>
                  </a:outerShdw>
                </a:effectLst>
              </a:rPr>
              <a:t>Khai thác than - Nguồn tài </a:t>
            </a:r>
          </a:p>
          <a:p>
            <a:pPr algn="ctr"/>
            <a:r>
              <a:rPr lang="en-US" sz="3600" kern="10">
                <a:ln w="9525">
                  <a:solidFill>
                    <a:srgbClr val="FF0000"/>
                  </a:solidFill>
                  <a:round/>
                  <a:headEnd/>
                  <a:tailEnd/>
                </a:ln>
                <a:gradFill rotWithShape="1">
                  <a:gsLst>
                    <a:gs pos="0">
                      <a:srgbClr val="FFFF00"/>
                    </a:gs>
                    <a:gs pos="100000">
                      <a:srgbClr val="FF9933"/>
                    </a:gs>
                    <a:gs pos="100000">
                      <a:srgbClr val="FF9933"/>
                    </a:gs>
                    <a:gs pos="100000">
                      <a:srgbClr val="FF9933"/>
                    </a:gs>
                  </a:gsLst>
                  <a:path path="rect">
                    <a:fillToRect l="50000" t="50000" r="50000" b="50000"/>
                  </a:path>
                </a:gradFill>
                <a:effectLst>
                  <a:outerShdw dist="35919" dir="2700203" algn="ctr" rotWithShape="0">
                    <a:srgbClr val="C0C0C0">
                      <a:alpha val="79999"/>
                    </a:srgbClr>
                  </a:outerShdw>
                </a:effectLst>
              </a:rPr>
              <a:t>nguyên trong lòng đất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097198"/>
                                        </p:tgtEl>
                                        <p:attrNameLst>
                                          <p:attrName>style.visibility</p:attrName>
                                        </p:attrNameLst>
                                      </p:cBhvr>
                                      <p:to>
                                        <p:strVal val="visible"/>
                                      </p:to>
                                    </p:set>
                                    <p:animEffect transition="in" filter="box(in)">
                                      <p:cBhvr>
                                        <p:cTn id="7" dur="1000"/>
                                        <p:tgtEl>
                                          <p:spTgt spid="2097198"/>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2097196"/>
                                        </p:tgtEl>
                                        <p:attrNameLst>
                                          <p:attrName>style.visibility</p:attrName>
                                        </p:attrNameLst>
                                      </p:cBhvr>
                                      <p:to>
                                        <p:strVal val="visible"/>
                                      </p:to>
                                    </p:set>
                                    <p:animEffect transition="in" filter="checkerboard(across)">
                                      <p:cBhvr>
                                        <p:cTn id="11" dur="1000"/>
                                        <p:tgtEl>
                                          <p:spTgt spid="2097196"/>
                                        </p:tgtEl>
                                      </p:cBhvr>
                                    </p:animEffect>
                                  </p:childTnLst>
                                </p:cTn>
                              </p:par>
                            </p:childTnLst>
                          </p:cTn>
                        </p:par>
                        <p:par>
                          <p:cTn id="12" fill="hold" nodeType="afterGroup">
                            <p:stCondLst>
                              <p:cond delay="2000"/>
                            </p:stCondLst>
                            <p:childTnLst>
                              <p:par>
                                <p:cTn id="13" presetID="18" presetClass="entr" presetSubtype="6" fill="hold" nodeType="afterEffect">
                                  <p:stCondLst>
                                    <p:cond delay="0"/>
                                  </p:stCondLst>
                                  <p:childTnLst>
                                    <p:set>
                                      <p:cBhvr>
                                        <p:cTn id="14" dur="1" fill="hold">
                                          <p:stCondLst>
                                            <p:cond delay="0"/>
                                          </p:stCondLst>
                                        </p:cTn>
                                        <p:tgtEl>
                                          <p:spTgt spid="1048755"/>
                                        </p:tgtEl>
                                        <p:attrNameLst>
                                          <p:attrName>style.visibility</p:attrName>
                                        </p:attrNameLst>
                                      </p:cBhvr>
                                      <p:to>
                                        <p:strVal val="visible"/>
                                      </p:to>
                                    </p:set>
                                    <p:animEffect transition="in" filter="strips(downRight)">
                                      <p:cBhvr>
                                        <p:cTn id="15" dur="1000"/>
                                        <p:tgtEl>
                                          <p:spTgt spid="1048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7" name="Rectangle 181">
            <a:extLst>
              <a:ext uri="{FF2B5EF4-FFF2-40B4-BE49-F238E27FC236}">
                <a16:creationId xmlns:a16="http://schemas.microsoft.com/office/drawing/2014/main" id="{A157320A-B508-4D65-A578-DC56CC087A36}"/>
              </a:ext>
            </a:extLst>
          </p:cNvPr>
          <p:cNvSpPr>
            <a:spLocks noGrp="1" noChangeArrowheads="1"/>
          </p:cNvSpPr>
          <p:nvPr>
            <p:ph type="title"/>
          </p:nvPr>
        </p:nvSpPr>
        <p:spPr>
          <a:xfrm>
            <a:off x="1749426" y="215901"/>
            <a:ext cx="8918575" cy="2011363"/>
          </a:xfrm>
        </p:spPr>
        <p:txBody>
          <a:bodyPr anchor="t"/>
          <a:lstStyle/>
          <a:p>
            <a:pPr eaLnBrk="1" hangingPunct="1">
              <a:defRPr/>
            </a:pPr>
            <a:r>
              <a:rPr lang="en-US" altLang="zh-TW" sz="8800" b="1">
                <a:solidFill>
                  <a:srgbClr val="CC0000"/>
                </a:solidFill>
                <a:latin typeface="Castellar"/>
                <a:ea typeface="PMingLiU"/>
                <a:cs typeface="PMingLiU"/>
              </a:rPr>
              <a:t>KHOÁNG SẢN</a:t>
            </a:r>
            <a:endParaRPr lang="en-US" altLang="en-US" sz="8800">
              <a:latin typeface="Castellar"/>
            </a:endParaRPr>
          </a:p>
        </p:txBody>
      </p:sp>
      <p:pic>
        <p:nvPicPr>
          <p:cNvPr id="43011" name="Picture 48">
            <a:extLst>
              <a:ext uri="{FF2B5EF4-FFF2-40B4-BE49-F238E27FC236}">
                <a16:creationId xmlns:a16="http://schemas.microsoft.com/office/drawing/2014/main" id="{96C32972-B988-4DBB-8DD0-51118FE71D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6375" y="3148806"/>
            <a:ext cx="1619250" cy="1428750"/>
          </a:xfrm>
          <a:ln w="76200" cmpd="tri">
            <a:solidFill>
              <a:srgbClr val="FF0000"/>
            </a:solidFill>
            <a:miter lim="800000"/>
            <a:headEnd/>
            <a:tailEnd/>
          </a:ln>
        </p:spPr>
      </p:pic>
      <p:pic>
        <p:nvPicPr>
          <p:cNvPr id="43012" name="Picture 50">
            <a:extLst>
              <a:ext uri="{FF2B5EF4-FFF2-40B4-BE49-F238E27FC236}">
                <a16:creationId xmlns:a16="http://schemas.microsoft.com/office/drawing/2014/main" id="{8DF14677-E226-491D-BAC9-D852F092AC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1982788"/>
            <a:ext cx="3911600" cy="3808412"/>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048757"/>
                                        </p:tgtEl>
                                        <p:attrNameLst>
                                          <p:attrName>style.visibility</p:attrName>
                                        </p:attrNameLst>
                                      </p:cBhvr>
                                      <p:to>
                                        <p:strVal val="visible"/>
                                      </p:to>
                                    </p:set>
                                    <p:animEffect transition="in" filter="fade">
                                      <p:cBhvr>
                                        <p:cTn id="7" dur="800" decel="100000"/>
                                        <p:tgtEl>
                                          <p:spTgt spid="1048757"/>
                                        </p:tgtEl>
                                      </p:cBhvr>
                                    </p:animEffect>
                                    <p:anim calcmode="lin" valueType="num">
                                      <p:cBhvr>
                                        <p:cTn id="8" dur="800" decel="100000" fill="hold"/>
                                        <p:tgtEl>
                                          <p:spTgt spid="1048757"/>
                                        </p:tgtEl>
                                        <p:attrNameLst>
                                          <p:attrName>style.rotation</p:attrName>
                                        </p:attrNameLst>
                                      </p:cBhvr>
                                      <p:tavLst>
                                        <p:tav tm="0">
                                          <p:val>
                                            <p:fltVal val="-90"/>
                                          </p:val>
                                        </p:tav>
                                        <p:tav tm="100000">
                                          <p:val>
                                            <p:fltVal val="0"/>
                                          </p:val>
                                        </p:tav>
                                      </p:tavLst>
                                    </p:anim>
                                    <p:anim calcmode="lin" valueType="num">
                                      <p:cBhvr>
                                        <p:cTn id="9" dur="800" decel="100000" fill="hold"/>
                                        <p:tgtEl>
                                          <p:spTgt spid="1048757"/>
                                        </p:tgtEl>
                                        <p:attrNameLst>
                                          <p:attrName>ppt_x</p:attrName>
                                        </p:attrNameLst>
                                      </p:cBhvr>
                                      <p:tavLst>
                                        <p:tav tm="0">
                                          <p:val>
                                            <p:strVal val="#ppt_x+0.4"/>
                                          </p:val>
                                        </p:tav>
                                        <p:tav tm="100000">
                                          <p:val>
                                            <p:strVal val="#ppt_x-0.05"/>
                                          </p:val>
                                        </p:tav>
                                      </p:tavLst>
                                    </p:anim>
                                    <p:anim calcmode="lin" valueType="num">
                                      <p:cBhvr>
                                        <p:cTn id="10" dur="800" decel="100000" fill="hold"/>
                                        <p:tgtEl>
                                          <p:spTgt spid="104875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4875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4875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4" name="Picture 52">
            <a:extLst>
              <a:ext uri="{FF2B5EF4-FFF2-40B4-BE49-F238E27FC236}">
                <a16:creationId xmlns:a16="http://schemas.microsoft.com/office/drawing/2014/main" id="{6074810E-48E6-42C9-86B6-D3608B17F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759" name="WordArt 183">
            <a:extLst>
              <a:ext uri="{FF2B5EF4-FFF2-40B4-BE49-F238E27FC236}">
                <a16:creationId xmlns:a16="http://schemas.microsoft.com/office/drawing/2014/main" id="{FB56D97B-7E25-41E1-8D0F-7ABA6FF46FB0}"/>
              </a:ext>
            </a:extLst>
          </p:cNvPr>
          <p:cNvSpPr>
            <a:spLocks noChangeShapeType="1" noTextEdit="1"/>
          </p:cNvSpPr>
          <p:nvPr/>
        </p:nvSpPr>
        <p:spPr bwMode="auto">
          <a:xfrm>
            <a:off x="1905000" y="304800"/>
            <a:ext cx="8281988" cy="1550988"/>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gradFill rotWithShape="1">
                  <a:gsLst>
                    <a:gs pos="0">
                      <a:srgbClr val="FFFF00"/>
                    </a:gs>
                    <a:gs pos="100000">
                      <a:srgbClr val="FF9933"/>
                    </a:gs>
                    <a:gs pos="100000">
                      <a:srgbClr val="FF9933"/>
                    </a:gs>
                    <a:gs pos="100000">
                      <a:srgbClr val="FF9933"/>
                    </a:gs>
                  </a:gsLst>
                  <a:path path="rect">
                    <a:fillToRect l="50000" t="50000" r="50000" b="50000"/>
                  </a:path>
                </a:gradFill>
                <a:effectLst>
                  <a:outerShdw dist="35919" dir="2700203" algn="ctr" rotWithShape="0">
                    <a:srgbClr val="C0C0C0">
                      <a:alpha val="79999"/>
                    </a:srgbClr>
                  </a:outerShdw>
                </a:effectLst>
              </a:rPr>
              <a:t>Tàu thuyền khai thác hải sản </a:t>
            </a:r>
          </a:p>
          <a:p>
            <a:pPr algn="ctr"/>
            <a:r>
              <a:rPr lang="en-US" sz="3600" kern="10">
                <a:ln w="9525">
                  <a:solidFill>
                    <a:srgbClr val="FF0000"/>
                  </a:solidFill>
                  <a:round/>
                  <a:headEnd/>
                  <a:tailEnd/>
                </a:ln>
                <a:gradFill rotWithShape="1">
                  <a:gsLst>
                    <a:gs pos="0">
                      <a:srgbClr val="FFFF00"/>
                    </a:gs>
                    <a:gs pos="100000">
                      <a:srgbClr val="FF9933"/>
                    </a:gs>
                    <a:gs pos="100000">
                      <a:srgbClr val="FF9933"/>
                    </a:gs>
                    <a:gs pos="100000">
                      <a:srgbClr val="FF9933"/>
                    </a:gs>
                  </a:gsLst>
                  <a:path path="rect">
                    <a:fillToRect l="50000" t="50000" r="50000" b="50000"/>
                  </a:path>
                </a:gradFill>
                <a:effectLst>
                  <a:outerShdw dist="35919" dir="2700203" algn="ctr" rotWithShape="0">
                    <a:srgbClr val="C0C0C0">
                      <a:alpha val="79999"/>
                    </a:srgbClr>
                  </a:outerShdw>
                </a:effectLst>
              </a:rPr>
              <a:t> Nguồn lợi ở vùng biển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097204"/>
                                        </p:tgtEl>
                                        <p:attrNameLst>
                                          <p:attrName>style.visibility</p:attrName>
                                        </p:attrNameLst>
                                      </p:cBhvr>
                                      <p:to>
                                        <p:strVal val="visible"/>
                                      </p:to>
                                    </p:set>
                                    <p:animEffect transition="in" filter="diamond(in)">
                                      <p:cBhvr>
                                        <p:cTn id="7" dur="1000"/>
                                        <p:tgtEl>
                                          <p:spTgt spid="2097204"/>
                                        </p:tgtEl>
                                      </p:cBhvr>
                                    </p:animEffect>
                                  </p:childTnLst>
                                </p:cTn>
                              </p:par>
                            </p:childTnLst>
                          </p:cTn>
                        </p:par>
                        <p:par>
                          <p:cTn id="8" fill="hold" nodeType="afterGroup">
                            <p:stCondLst>
                              <p:cond delay="1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1048759"/>
                                        </p:tgtEl>
                                        <p:attrNameLst>
                                          <p:attrName>style.visibility</p:attrName>
                                        </p:attrNameLst>
                                      </p:cBhvr>
                                      <p:to>
                                        <p:strVal val="visible"/>
                                      </p:to>
                                    </p:set>
                                    <p:anim calcmode="lin" valueType="num">
                                      <p:cBhvr>
                                        <p:cTn id="11" dur="1000" fill="hold"/>
                                        <p:tgtEl>
                                          <p:spTgt spid="1048759"/>
                                        </p:tgtEl>
                                        <p:attrNameLst>
                                          <p:attrName>ppt_w</p:attrName>
                                        </p:attrNameLst>
                                      </p:cBhvr>
                                      <p:tavLst>
                                        <p:tav tm="100000">
                                          <p:val>
                                            <p:fltVal val="0"/>
                                          </p:val>
                                        </p:tav>
                                        <p:tav>
                                          <p:val>
                                            <p:strVal val="#ppt_w"/>
                                          </p:val>
                                        </p:tav>
                                      </p:tavLst>
                                    </p:anim>
                                    <p:anim calcmode="lin" valueType="num">
                                      <p:cBhvr>
                                        <p:cTn id="12" dur="1000" fill="hold"/>
                                        <p:tgtEl>
                                          <p:spTgt spid="1048759"/>
                                        </p:tgtEl>
                                        <p:attrNameLst>
                                          <p:attrName>ppt_h</p:attrName>
                                        </p:attrNameLst>
                                      </p:cBhvr>
                                      <p:tavLst>
                                        <p:tav tm="100000">
                                          <p:val>
                                            <p:fltVal val="0"/>
                                          </p:val>
                                        </p:tav>
                                        <p:tav>
                                          <p:val>
                                            <p:strVal val="#ppt_h"/>
                                          </p:val>
                                        </p:tav>
                                      </p:tavLst>
                                    </p:anim>
                                    <p:anim calcmode="lin" valueType="num">
                                      <p:cBhvr>
                                        <p:cTn id="13" dur="1000" fill="hold"/>
                                        <p:tgtEl>
                                          <p:spTgt spid="1048759"/>
                                        </p:tgtEl>
                                        <p:attrNameLst>
                                          <p:attrName>style.rotation</p:attrName>
                                        </p:attrNameLst>
                                      </p:cBhvr>
                                      <p:tavLst>
                                        <p:tav tm="100000">
                                          <p:val>
                                            <p:fltVal val="90"/>
                                          </p:val>
                                        </p:tav>
                                        <p:tav>
                                          <p:val>
                                            <p:fltVal val="0"/>
                                          </p:val>
                                        </p:tav>
                                      </p:tavLst>
                                    </p:anim>
                                    <p:animEffect transition="in" filter="fade">
                                      <p:cBhvr>
                                        <p:cTn id="14" dur="1000"/>
                                        <p:tgtEl>
                                          <p:spTgt spid="1048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3" name="Rectangle 187">
            <a:extLst>
              <a:ext uri="{FF2B5EF4-FFF2-40B4-BE49-F238E27FC236}">
                <a16:creationId xmlns:a16="http://schemas.microsoft.com/office/drawing/2014/main" id="{A8341F9C-5C0B-4A89-A6E0-943993C1913A}"/>
              </a:ext>
            </a:extLst>
          </p:cNvPr>
          <p:cNvSpPr>
            <a:spLocks noGrp="1" noChangeArrowheads="1"/>
          </p:cNvSpPr>
          <p:nvPr>
            <p:ph type="title"/>
          </p:nvPr>
        </p:nvSpPr>
        <p:spPr>
          <a:xfrm>
            <a:off x="1981200" y="1"/>
            <a:ext cx="8229600" cy="944563"/>
          </a:xfrm>
        </p:spPr>
        <p:txBody>
          <a:bodyPr anchor="t">
            <a:normAutofit fontScale="90000"/>
          </a:bodyPr>
          <a:lstStyle/>
          <a:p>
            <a:pPr eaLnBrk="1" hangingPunct="1">
              <a:defRPr/>
            </a:pPr>
            <a:r>
              <a:rPr lang="en-US" altLang="zh-TW" sz="9600" b="1">
                <a:solidFill>
                  <a:srgbClr val="CC0000"/>
                </a:solidFill>
                <a:latin typeface="Algerian" pitchFamily="82" charset="0"/>
                <a:ea typeface="PMingLiU"/>
                <a:cs typeface="PMingLiU"/>
              </a:rPr>
              <a:t>DẦU KHÍ</a:t>
            </a:r>
            <a:endParaRPr lang="en-US" altLang="en-US" sz="9600">
              <a:latin typeface="Algerian" pitchFamily="82" charset="0"/>
            </a:endParaRPr>
          </a:p>
        </p:txBody>
      </p:sp>
      <p:pic>
        <p:nvPicPr>
          <p:cNvPr id="45059" name="Picture 56">
            <a:extLst>
              <a:ext uri="{FF2B5EF4-FFF2-40B4-BE49-F238E27FC236}">
                <a16:creationId xmlns:a16="http://schemas.microsoft.com/office/drawing/2014/main" id="{2A4A3BDD-00C5-47AE-BE8E-A9EA51DEAA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1295400"/>
            <a:ext cx="7620000" cy="5181600"/>
          </a:xfrm>
          <a:ln w="76200" cmpd="tri">
            <a:solidFill>
              <a:srgbClr val="FF0000"/>
            </a:solid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48763"/>
                                        </p:tgtEl>
                                        <p:attrNameLst>
                                          <p:attrName>style.visibility</p:attrName>
                                        </p:attrNameLst>
                                      </p:cBhvr>
                                      <p:to>
                                        <p:strVal val="visible"/>
                                      </p:to>
                                    </p:set>
                                    <p:animEffect transition="in" filter="randombar(horizontal)">
                                      <p:cBhvr>
                                        <p:cTn id="7" dur="500"/>
                                        <p:tgtEl>
                                          <p:spTgt spid="1048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0" name="Picture 58">
            <a:extLst>
              <a:ext uri="{FF2B5EF4-FFF2-40B4-BE49-F238E27FC236}">
                <a16:creationId xmlns:a16="http://schemas.microsoft.com/office/drawing/2014/main" id="{36701D48-DEC6-4BA5-96DE-E5F57709F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765" name="WordArt 189">
            <a:extLst>
              <a:ext uri="{FF2B5EF4-FFF2-40B4-BE49-F238E27FC236}">
                <a16:creationId xmlns:a16="http://schemas.microsoft.com/office/drawing/2014/main" id="{ACFCD350-B5F0-4FD9-B268-A5EF29CB3804}"/>
              </a:ext>
            </a:extLst>
          </p:cNvPr>
          <p:cNvSpPr>
            <a:spLocks noChangeShapeType="1" noTextEdit="1"/>
          </p:cNvSpPr>
          <p:nvPr/>
        </p:nvSpPr>
        <p:spPr bwMode="auto">
          <a:xfrm>
            <a:off x="2154239" y="176214"/>
            <a:ext cx="7470775" cy="3252787"/>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gradFill rotWithShape="1">
                  <a:gsLst>
                    <a:gs pos="0">
                      <a:srgbClr val="FFFF00"/>
                    </a:gs>
                    <a:gs pos="100000">
                      <a:srgbClr val="FF9933"/>
                    </a:gs>
                    <a:gs pos="100000">
                      <a:srgbClr val="FF9933"/>
                    </a:gs>
                    <a:gs pos="100000">
                      <a:srgbClr val="FF9933"/>
                    </a:gs>
                  </a:gsLst>
                  <a:path path="rect">
                    <a:fillToRect l="50000" t="50000" r="50000" b="50000"/>
                  </a:path>
                </a:gradFill>
                <a:effectLst>
                  <a:outerShdw dist="35919" dir="2700203" algn="ctr" rotWithShape="0">
                    <a:srgbClr val="C0C0C0">
                      <a:alpha val="79999"/>
                    </a:srgbClr>
                  </a:outerShdw>
                </a:effectLst>
              </a:rPr>
              <a:t>Vùng trời</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097210"/>
                                        </p:tgtEl>
                                        <p:attrNameLst>
                                          <p:attrName>style.visibility</p:attrName>
                                        </p:attrNameLst>
                                      </p:cBhvr>
                                      <p:to>
                                        <p:strVal val="visible"/>
                                      </p:to>
                                    </p:set>
                                    <p:anim calcmode="lin" valueType="num">
                                      <p:cBhvr>
                                        <p:cTn id="7" dur="1000" fill="hold"/>
                                        <p:tgtEl>
                                          <p:spTgt spid="2097210"/>
                                        </p:tgtEl>
                                        <p:attrNameLst>
                                          <p:attrName>ppt_w</p:attrName>
                                        </p:attrNameLst>
                                      </p:cBhvr>
                                      <p:tavLst>
                                        <p:tav tm="100000">
                                          <p:val>
                                            <p:fltVal val="0"/>
                                          </p:val>
                                        </p:tav>
                                        <p:tav>
                                          <p:val>
                                            <p:strVal val="#ppt_w"/>
                                          </p:val>
                                        </p:tav>
                                      </p:tavLst>
                                    </p:anim>
                                    <p:anim calcmode="lin" valueType="num">
                                      <p:cBhvr>
                                        <p:cTn id="8" dur="1000" fill="hold"/>
                                        <p:tgtEl>
                                          <p:spTgt spid="2097210"/>
                                        </p:tgtEl>
                                        <p:attrNameLst>
                                          <p:attrName>ppt_h</p:attrName>
                                        </p:attrNameLst>
                                      </p:cBhvr>
                                      <p:tavLst>
                                        <p:tav tm="100000">
                                          <p:val>
                                            <p:fltVal val="0"/>
                                          </p:val>
                                        </p:tav>
                                        <p:tav>
                                          <p:val>
                                            <p:strVal val="#ppt_h"/>
                                          </p:val>
                                        </p:tav>
                                      </p:tavLst>
                                    </p:anim>
                                    <p:anim calcmode="lin" valueType="num">
                                      <p:cBhvr>
                                        <p:cTn id="9" dur="1000" fill="hold"/>
                                        <p:tgtEl>
                                          <p:spTgt spid="2097210"/>
                                        </p:tgtEl>
                                        <p:attrNameLst>
                                          <p:attrName>style.rotation</p:attrName>
                                        </p:attrNameLst>
                                      </p:cBhvr>
                                      <p:tavLst>
                                        <p:tav tm="100000">
                                          <p:val>
                                            <p:fltVal val="90"/>
                                          </p:val>
                                        </p:tav>
                                        <p:tav>
                                          <p:val>
                                            <p:fltVal val="0"/>
                                          </p:val>
                                        </p:tav>
                                      </p:tavLst>
                                    </p:anim>
                                    <p:animEffect transition="in" filter="fade">
                                      <p:cBhvr>
                                        <p:cTn id="10" dur="1000"/>
                                        <p:tgtEl>
                                          <p:spTgt spid="2097210"/>
                                        </p:tgtEl>
                                      </p:cBhvr>
                                    </p:animEffect>
                                  </p:childTnLst>
                                </p:cTn>
                              </p:par>
                            </p:childTnLst>
                          </p:cTn>
                        </p:par>
                        <p:par>
                          <p:cTn id="11" fill="hold" nodeType="afterGroup">
                            <p:stCondLst>
                              <p:cond delay="1000"/>
                            </p:stCondLst>
                            <p:childTnLst>
                              <p:par>
                                <p:cTn id="12" presetID="18" presetClass="entr" presetSubtype="6" fill="hold" nodeType="afterEffect">
                                  <p:stCondLst>
                                    <p:cond delay="0"/>
                                  </p:stCondLst>
                                  <p:childTnLst>
                                    <p:set>
                                      <p:cBhvr>
                                        <p:cTn id="13" dur="1" fill="hold">
                                          <p:stCondLst>
                                            <p:cond delay="0"/>
                                          </p:stCondLst>
                                        </p:cTn>
                                        <p:tgtEl>
                                          <p:spTgt spid="1048765"/>
                                        </p:tgtEl>
                                        <p:attrNameLst>
                                          <p:attrName>style.visibility</p:attrName>
                                        </p:attrNameLst>
                                      </p:cBhvr>
                                      <p:to>
                                        <p:strVal val="visible"/>
                                      </p:to>
                                    </p:set>
                                    <p:animEffect transition="in" filter="strips(downRight)">
                                      <p:cBhvr>
                                        <p:cTn id="14" dur="1000"/>
                                        <p:tgtEl>
                                          <p:spTgt spid="1048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
            <a:extLst>
              <a:ext uri="{FF2B5EF4-FFF2-40B4-BE49-F238E27FC236}">
                <a16:creationId xmlns:a16="http://schemas.microsoft.com/office/drawing/2014/main" id="{91A9E8D2-F2A4-4DB4-82C4-CD1C15D27444}"/>
              </a:ext>
            </a:extLst>
          </p:cNvPr>
          <p:cNvSpPr>
            <a:spLocks noChangeArrowheads="1"/>
          </p:cNvSpPr>
          <p:nvPr/>
        </p:nvSpPr>
        <p:spPr bwMode="auto">
          <a:xfrm>
            <a:off x="3962400" y="838200"/>
            <a:ext cx="5867400" cy="2133600"/>
          </a:xfrm>
          <a:prstGeom prst="wedgeEllipseCallout">
            <a:avLst>
              <a:gd name="adj1" fmla="val -43750"/>
              <a:gd name="adj2" fmla="val 97171"/>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800">
                <a:solidFill>
                  <a:srgbClr val="FF0000"/>
                </a:solidFill>
                <a:latin typeface="Times New Roman" panose="02020603050405020304" pitchFamily="18" charset="0"/>
                <a:ea typeface="굴림" panose="020B0600000101010101" pitchFamily="34" charset="-127"/>
              </a:rPr>
              <a:t> Tài sản nhà nước thuộc quyền sở hữu của ai?</a:t>
            </a:r>
          </a:p>
          <a:p>
            <a:pPr algn="ctr" eaLnBrk="1" hangingPunct="1">
              <a:spcBef>
                <a:spcPct val="0"/>
              </a:spcBef>
              <a:buClrTx/>
              <a:buSzTx/>
              <a:buFontTx/>
              <a:buNone/>
            </a:pPr>
            <a:endParaRPr lang="en-US" altLang="en-US" sz="2400">
              <a:solidFill>
                <a:srgbClr val="FFFF00"/>
              </a:solidFill>
              <a:latin typeface="Times New Roman" panose="02020603050405020304" pitchFamily="18" charset="0"/>
              <a:ea typeface="굴림" panose="020B0600000101010101" pitchFamily="34" charset="-127"/>
            </a:endParaRPr>
          </a:p>
        </p:txBody>
      </p:sp>
      <p:pic>
        <p:nvPicPr>
          <p:cNvPr id="15365" name="Picture 7" descr="0016">
            <a:extLst>
              <a:ext uri="{FF2B5EF4-FFF2-40B4-BE49-F238E27FC236}">
                <a16:creationId xmlns:a16="http://schemas.microsoft.com/office/drawing/2014/main" id="{B4C28BFC-79B2-43B2-ADCB-9ACA18905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419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8">
            <a:extLst>
              <a:ext uri="{FF2B5EF4-FFF2-40B4-BE49-F238E27FC236}">
                <a16:creationId xmlns:a16="http://schemas.microsoft.com/office/drawing/2014/main" id="{94147CE3-93C4-4EC3-8DD9-F26FE55746DA}"/>
              </a:ext>
            </a:extLst>
          </p:cNvPr>
          <p:cNvSpPr>
            <a:spLocks noChangeArrowheads="1"/>
          </p:cNvSpPr>
          <p:nvPr/>
        </p:nvSpPr>
        <p:spPr bwMode="auto">
          <a:xfrm>
            <a:off x="2514600" y="4352926"/>
            <a:ext cx="5943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50000"/>
              </a:spcBef>
              <a:buClrTx/>
              <a:buSzTx/>
              <a:buFontTx/>
              <a:buNone/>
            </a:pPr>
            <a:r>
              <a:rPr lang="en-US" altLang="en-US" sz="2800" b="1">
                <a:solidFill>
                  <a:srgbClr val="0000FF"/>
                </a:solidFill>
                <a:latin typeface="Times New Roman" panose="02020603050405020304" pitchFamily="18" charset="0"/>
              </a:rPr>
              <a:t>Thuộc quyền sở hữu của toàn dân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box(in)">
                                      <p:cBhvr>
                                        <p:cTn id="12" dur="500"/>
                                        <p:tgtEl>
                                          <p:spTgt spid="153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366"/>
                                        </p:tgtEl>
                                        <p:attrNameLst>
                                          <p:attrName>style.visibility</p:attrName>
                                        </p:attrNameLst>
                                      </p:cBhvr>
                                      <p:to>
                                        <p:strVal val="visible"/>
                                      </p:to>
                                    </p:set>
                                    <p:anim calcmode="lin" valueType="num">
                                      <p:cBhvr additive="base">
                                        <p:cTn id="17" dur="500" fill="hold"/>
                                        <p:tgtEl>
                                          <p:spTgt spid="15366"/>
                                        </p:tgtEl>
                                        <p:attrNameLst>
                                          <p:attrName>ppt_x</p:attrName>
                                        </p:attrNameLst>
                                      </p:cBhvr>
                                      <p:tavLst>
                                        <p:tav tm="0">
                                          <p:val>
                                            <p:strVal val="#ppt_x"/>
                                          </p:val>
                                        </p:tav>
                                        <p:tav tm="100000">
                                          <p:val>
                                            <p:strVal val="#ppt_x"/>
                                          </p:val>
                                        </p:tav>
                                      </p:tavLst>
                                    </p:anim>
                                    <p:anim calcmode="lin" valueType="num">
                                      <p:cBhvr additive="base">
                                        <p:cTn id="18"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autoUpdateAnimBg="0"/>
      <p:bldP spid="1536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094E3D-A734-48AF-A5FC-F0475CC9B2D1}"/>
              </a:ext>
            </a:extLst>
          </p:cNvPr>
          <p:cNvSpPr/>
          <p:nvPr/>
        </p:nvSpPr>
        <p:spPr>
          <a:xfrm>
            <a:off x="152400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Cloud Callout 2">
            <a:extLst>
              <a:ext uri="{FF2B5EF4-FFF2-40B4-BE49-F238E27FC236}">
                <a16:creationId xmlns:a16="http://schemas.microsoft.com/office/drawing/2014/main" id="{83B62149-E2CE-4AB2-81E8-D9F572FE840E}"/>
              </a:ext>
            </a:extLst>
          </p:cNvPr>
          <p:cNvSpPr/>
          <p:nvPr/>
        </p:nvSpPr>
        <p:spPr>
          <a:xfrm>
            <a:off x="4648200" y="533400"/>
            <a:ext cx="5638800" cy="2776538"/>
          </a:xfrm>
          <a:prstGeom prst="cloud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latin typeface="Times New Roman" pitchFamily="18" charset="0"/>
                <a:cs typeface="Times New Roman" pitchFamily="18" charset="0"/>
              </a:rPr>
              <a:t>Tài sản của nhà nước là gì?</a:t>
            </a:r>
            <a:endParaRPr lang="en-US" sz="4000" b="1" dirty="0">
              <a:latin typeface="Times New Roman" pitchFamily="18" charset="0"/>
              <a:cs typeface="Times New Roman" pitchFamily="18" charset="0"/>
            </a:endParaRPr>
          </a:p>
        </p:txBody>
      </p:sp>
      <p:pic>
        <p:nvPicPr>
          <p:cNvPr id="48132" name="图片 15">
            <a:extLst>
              <a:ext uri="{FF2B5EF4-FFF2-40B4-BE49-F238E27FC236}">
                <a16:creationId xmlns:a16="http://schemas.microsoft.com/office/drawing/2014/main" id="{ECD290F2-127C-4BB9-BAB4-7603432FAF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1" y="3748089"/>
            <a:ext cx="3440113"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8E1A0F5-C4D7-4881-8F89-F015D69266A0}"/>
              </a:ext>
            </a:extLst>
          </p:cNvPr>
          <p:cNvSpPr txBox="1">
            <a:spLocks noChangeArrowheads="1"/>
          </p:cNvSpPr>
          <p:nvPr/>
        </p:nvSpPr>
        <p:spPr bwMode="auto">
          <a:xfrm>
            <a:off x="1524000" y="0"/>
            <a:ext cx="9144000" cy="2209800"/>
          </a:xfrm>
          <a:prstGeom prst="rect">
            <a:avLst/>
          </a:prstGeom>
          <a:solidFill>
            <a:srgbClr val="3399FF"/>
          </a:solidFill>
          <a:ln w="76200" cmpd="tri">
            <a:solidFill>
              <a:srgbClr val="99FFCC"/>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NỘI DUNG BÀI HỌC:</a:t>
            </a:r>
          </a:p>
          <a:p>
            <a:pPr marL="742950" indent="-742950" eaLnBrk="1" hangingPunct="1">
              <a:buFontTx/>
              <a:buAutoNum type="arabicPeriod"/>
              <a:defRPr/>
            </a:pPr>
            <a:r>
              <a:rPr lang="en-US" alt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Khái</a:t>
            </a:r>
            <a:r>
              <a:rPr lang="en-US" alt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niệm</a:t>
            </a:r>
            <a:r>
              <a:rPr lang="en-US" alt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Quyền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sở</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hữu</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dân</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Nghĩa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vụ</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tôn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trọng</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người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khác</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nhà</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nước</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marL="742950" indent="-742950" eaLnBrk="1" hangingPunct="1">
              <a:buFontTx/>
              <a:buAutoNum type="arabicPeriod"/>
              <a:defRPr/>
            </a:pP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9155" name="Rectangle 1">
            <a:extLst>
              <a:ext uri="{FF2B5EF4-FFF2-40B4-BE49-F238E27FC236}">
                <a16:creationId xmlns:a16="http://schemas.microsoft.com/office/drawing/2014/main" id="{46561981-8EF0-49A5-ADE2-6587F7C79800}"/>
              </a:ext>
            </a:extLst>
          </p:cNvPr>
          <p:cNvSpPr>
            <a:spLocks noChangeArrowheads="1"/>
          </p:cNvSpPr>
          <p:nvPr/>
        </p:nvSpPr>
        <p:spPr bwMode="auto">
          <a:xfrm>
            <a:off x="1544638" y="2514601"/>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a:spcBef>
                <a:spcPct val="50000"/>
              </a:spcBef>
              <a:buClrTx/>
              <a:buSzTx/>
              <a:buFontTx/>
              <a:buNone/>
            </a:pPr>
            <a:r>
              <a:rPr lang="en-US" altLang="en-US">
                <a:solidFill>
                  <a:srgbClr val="0000FF"/>
                </a:solidFill>
                <a:latin typeface="Times New Roman" panose="02020603050405020304" pitchFamily="18" charset="0"/>
              </a:rPr>
              <a:t>Là tài sản thuộc sở hữu của toàn dân, do nhà nước chịu trách nhiệm quản lí.</a:t>
            </a:r>
          </a:p>
        </p:txBody>
      </p:sp>
      <p:sp>
        <p:nvSpPr>
          <p:cNvPr id="49156" name="Rectangle 1">
            <a:extLst>
              <a:ext uri="{FF2B5EF4-FFF2-40B4-BE49-F238E27FC236}">
                <a16:creationId xmlns:a16="http://schemas.microsoft.com/office/drawing/2014/main" id="{FFFEEF42-E7B9-4DC3-BBD7-E3368A157AE1}"/>
              </a:ext>
            </a:extLst>
          </p:cNvPr>
          <p:cNvSpPr>
            <a:spLocks noChangeArrowheads="1"/>
          </p:cNvSpPr>
          <p:nvPr/>
        </p:nvSpPr>
        <p:spPr bwMode="auto">
          <a:xfrm>
            <a:off x="1544638" y="3733801"/>
            <a:ext cx="899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a:solidFill>
                  <a:srgbClr val="000000"/>
                </a:solidFill>
                <a:latin typeface="Times New Roman" panose="02020603050405020304" pitchFamily="18" charset="0"/>
              </a:rPr>
              <a:t>Ví dụ: đất đai, rừng núi, sông hồ, nguồn tài nguyên,</a:t>
            </a:r>
          </a:p>
          <a:p>
            <a:pPr eaLnBrk="1" hangingPunct="1">
              <a:spcBef>
                <a:spcPct val="0"/>
              </a:spcBef>
              <a:buClrTx/>
              <a:buSzTx/>
              <a:buFontTx/>
              <a:buNone/>
            </a:pPr>
            <a:r>
              <a:rPr lang="en-US" altLang="en-US">
                <a:solidFill>
                  <a:srgbClr val="000000"/>
                </a:solidFill>
                <a:latin typeface="Times New Roman" panose="02020603050405020304" pitchFamily="18" charset="0"/>
              </a:rPr>
              <a:t> biển, thềm lục địa, vùng trời,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circle(in)">
                                      <p:cBhvr>
                                        <p:cTn id="7" dur="20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circle(in)">
                                      <p:cBhvr>
                                        <p:cTn id="12"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D910071-0C97-4C67-BAD0-4449B7D7BE8E}"/>
              </a:ext>
            </a:extLst>
          </p:cNvPr>
          <p:cNvSpPr txBox="1">
            <a:spLocks noChangeArrowheads="1"/>
          </p:cNvSpPr>
          <p:nvPr/>
        </p:nvSpPr>
        <p:spPr bwMode="auto">
          <a:xfrm>
            <a:off x="1524000" y="0"/>
            <a:ext cx="9144000" cy="2743200"/>
          </a:xfrm>
          <a:prstGeom prst="rect">
            <a:avLst/>
          </a:prstGeom>
          <a:solidFill>
            <a:srgbClr val="3399FF"/>
          </a:solidFill>
          <a:ln w="76200" cmpd="tri">
            <a:solidFill>
              <a:srgbClr val="99FFCC"/>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NỘI DUNG BÀI HỌC:</a:t>
            </a:r>
          </a:p>
          <a:p>
            <a:pPr marL="742950" indent="-742950" eaLnBrk="1" hangingPunct="1">
              <a:buFontTx/>
              <a:buAutoNum type="arabicPeriod"/>
              <a:defRPr/>
            </a:pPr>
            <a:r>
              <a:rPr lang="en-US" alt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Khái</a:t>
            </a:r>
            <a:r>
              <a:rPr lang="en-US" alt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niệm</a:t>
            </a:r>
            <a:r>
              <a:rPr lang="en-US" alt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Quyền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sở</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hữu</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dân</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Nghĩa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vụ</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tôn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trọng</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người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khác</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nhà</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nước</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Lợi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ích</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cộng</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marL="742950" indent="-742950" eaLnBrk="1" hangingPunct="1">
              <a:buFontTx/>
              <a:buAutoNum type="arabicPeriod"/>
              <a:defRPr/>
            </a:pP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227" name="Group 3">
            <a:extLst>
              <a:ext uri="{FF2B5EF4-FFF2-40B4-BE49-F238E27FC236}">
                <a16:creationId xmlns:a16="http://schemas.microsoft.com/office/drawing/2014/main" id="{DEBC7649-EF25-4EE2-ACA9-1D40208C87F5}"/>
              </a:ext>
            </a:extLst>
          </p:cNvPr>
          <p:cNvGraphicFramePr>
            <a:graphicFrameLocks noGrp="1"/>
          </p:cNvGraphicFramePr>
          <p:nvPr>
            <p:ph/>
            <p:extLst>
              <p:ext uri="{D42A27DB-BD31-4B8C-83A1-F6EECF244321}">
                <p14:modId xmlns:p14="http://schemas.microsoft.com/office/powerpoint/2010/main" val="733965172"/>
              </p:ext>
            </p:extLst>
          </p:nvPr>
        </p:nvGraphicFramePr>
        <p:xfrm>
          <a:off x="285750" y="1392242"/>
          <a:ext cx="11696700" cy="4856157"/>
        </p:xfrm>
        <a:graphic>
          <a:graphicData uri="http://schemas.openxmlformats.org/drawingml/2006/table">
            <a:tbl>
              <a:tblPr>
                <a:tableStyleId>{08FB837D-C827-4EFA-A057-4D05807E0F7C}</a:tableStyleId>
              </a:tblPr>
              <a:tblGrid>
                <a:gridCol w="4800600">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5010150">
                  <a:extLst>
                    <a:ext uri="{9D8B030D-6E8A-4147-A177-3AD203B41FA5}">
                      <a16:colId xmlns:a16="http://schemas.microsoft.com/office/drawing/2014/main" val="20002"/>
                    </a:ext>
                  </a:extLst>
                </a:gridCol>
              </a:tblGrid>
              <a:tr h="7389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u="none" strike="noStrike" cap="none" normalizeH="0" baseline="0" dirty="0">
                          <a:ln>
                            <a:noFill/>
                          </a:ln>
                          <a:solidFill>
                            <a:srgbClr val="0000FF"/>
                          </a:solidFill>
                          <a:effectLst/>
                        </a:rPr>
                        <a:t>A</a:t>
                      </a:r>
                      <a:endParaRPr kumimoji="0" lang="en-US" sz="3600" b="1" i="0" u="none" strike="noStrike" cap="none" normalizeH="0" baseline="0" dirty="0">
                        <a:ln>
                          <a:noFill/>
                        </a:ln>
                        <a:solidFill>
                          <a:srgbClr val="0000FF"/>
                        </a:solidFill>
                        <a:effectLst/>
                        <a:latin typeface="Times New Roman" pitchFamily="18" charset="0"/>
                      </a:endParaRPr>
                    </a:p>
                  </a:txBody>
                  <a:tcPr marT="45727" marB="45727"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u="none" strike="noStrike" cap="none" normalizeH="0" baseline="0" dirty="0" err="1">
                          <a:ln>
                            <a:noFill/>
                          </a:ln>
                          <a:solidFill>
                            <a:srgbClr val="0000FF"/>
                          </a:solidFill>
                          <a:effectLst/>
                        </a:rPr>
                        <a:t>Nối</a:t>
                      </a:r>
                      <a:r>
                        <a:rPr kumimoji="0" lang="en-US" sz="3600" b="1" u="none" strike="noStrike" cap="none" normalizeH="0" baseline="0">
                          <a:ln>
                            <a:noFill/>
                          </a:ln>
                          <a:solidFill>
                            <a:srgbClr val="0000FF"/>
                          </a:solidFill>
                          <a:effectLst/>
                        </a:rPr>
                        <a:t> cột</a:t>
                      </a:r>
                      <a:endParaRPr kumimoji="0" lang="en-US" sz="3600" b="1" i="0" u="none" strike="noStrike" cap="none" normalizeH="0" baseline="0">
                        <a:ln>
                          <a:noFill/>
                        </a:ln>
                        <a:solidFill>
                          <a:srgbClr val="0000FF"/>
                        </a:solidFill>
                        <a:effectLst/>
                        <a:latin typeface="Times New Roman" pitchFamily="18" charset="0"/>
                      </a:endParaRPr>
                    </a:p>
                  </a:txBody>
                  <a:tcPr marT="45727" marB="45727"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u="none" strike="noStrike" cap="none" normalizeH="0" baseline="0">
                          <a:ln>
                            <a:noFill/>
                          </a:ln>
                          <a:solidFill>
                            <a:srgbClr val="0000FF"/>
                          </a:solidFill>
                          <a:effectLst/>
                        </a:rPr>
                        <a:t>B</a:t>
                      </a:r>
                      <a:endParaRPr kumimoji="0" lang="en-US" sz="3600" b="1" i="0" u="none" strike="noStrike" cap="none" normalizeH="0" baseline="0">
                        <a:ln>
                          <a:noFill/>
                        </a:ln>
                        <a:solidFill>
                          <a:srgbClr val="0000FF"/>
                        </a:solidFill>
                        <a:effectLst/>
                        <a:latin typeface="Times New Roman" pitchFamily="18" charset="0"/>
                      </a:endParaRPr>
                    </a:p>
                  </a:txBody>
                  <a:tcPr marT="45727" marB="45727" horzOverflow="overflow"/>
                </a:tc>
                <a:extLst>
                  <a:ext uri="{0D108BD9-81ED-4DB2-BD59-A6C34878D82A}">
                    <a16:rowId xmlns:a16="http://schemas.microsoft.com/office/drawing/2014/main" val="10000"/>
                  </a:ext>
                </a:extLst>
              </a:tr>
              <a:tr h="13723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dirty="0">
                          <a:ln>
                            <a:noFill/>
                          </a:ln>
                          <a:solidFill>
                            <a:srgbClr val="0070C0"/>
                          </a:solidFill>
                          <a:effectLst/>
                        </a:rPr>
                        <a:t>1. </a:t>
                      </a:r>
                      <a:r>
                        <a:rPr kumimoji="0" lang="en-US" sz="3200" b="0" u="none" strike="noStrike" cap="none" normalizeH="0" baseline="0" dirty="0" err="1">
                          <a:ln>
                            <a:noFill/>
                          </a:ln>
                          <a:solidFill>
                            <a:srgbClr val="0070C0"/>
                          </a:solidFill>
                          <a:effectLst/>
                        </a:rPr>
                        <a:t>Người</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chủ</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chiếc</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xe</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máy</a:t>
                      </a:r>
                      <a:r>
                        <a:rPr kumimoji="0" lang="en-US" sz="3200" b="0" u="none" strike="noStrike" cap="none" normalizeH="0" baseline="0" dirty="0">
                          <a:ln>
                            <a:noFill/>
                          </a:ln>
                          <a:solidFill>
                            <a:srgbClr val="0070C0"/>
                          </a:solidFill>
                          <a:effectLst/>
                        </a:rPr>
                        <a:t>.</a:t>
                      </a:r>
                      <a:endParaRPr kumimoji="0" lang="en-US" sz="3200" b="0" i="0" u="none" strike="noStrike" cap="none" normalizeH="0" baseline="0" dirty="0">
                        <a:ln>
                          <a:noFill/>
                        </a:ln>
                        <a:solidFill>
                          <a:srgbClr val="0070C0"/>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u="none" strike="noStrike" cap="none" normalizeH="0" baseline="0">
                          <a:ln>
                            <a:noFill/>
                          </a:ln>
                          <a:solidFill>
                            <a:schemeClr val="tx1"/>
                          </a:solidFill>
                          <a:effectLst/>
                        </a:rPr>
                        <a:t>a. Giữ gìn, bảo quản xe.</a:t>
                      </a:r>
                      <a:endParaRPr kumimoji="0" lang="en-US" sz="3600" b="0" i="0" u="none" strike="noStrike" cap="none" normalizeH="0" baseline="0">
                        <a:ln>
                          <a:noFill/>
                        </a:ln>
                        <a:solidFill>
                          <a:schemeClr val="tx1"/>
                        </a:solidFill>
                        <a:effectLst/>
                        <a:latin typeface="Times New Roman" pitchFamily="18" charset="0"/>
                      </a:endParaRPr>
                    </a:p>
                  </a:txBody>
                  <a:tcPr marT="45727" marB="45727" horzOverflow="overflow"/>
                </a:tc>
                <a:extLst>
                  <a:ext uri="{0D108BD9-81ED-4DB2-BD59-A6C34878D82A}">
                    <a16:rowId xmlns:a16="http://schemas.microsoft.com/office/drawing/2014/main" val="10001"/>
                  </a:ext>
                </a:extLst>
              </a:tr>
              <a:tr h="13723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dirty="0">
                          <a:ln>
                            <a:noFill/>
                          </a:ln>
                          <a:solidFill>
                            <a:srgbClr val="0070C0"/>
                          </a:solidFill>
                          <a:effectLst/>
                        </a:rPr>
                        <a:t>2. </a:t>
                      </a:r>
                      <a:r>
                        <a:rPr kumimoji="0" lang="en-US" sz="3200" b="0" u="none" strike="noStrike" cap="none" normalizeH="0" baseline="0" dirty="0" err="1">
                          <a:ln>
                            <a:noFill/>
                          </a:ln>
                          <a:solidFill>
                            <a:srgbClr val="0070C0"/>
                          </a:solidFill>
                          <a:effectLst/>
                        </a:rPr>
                        <a:t>Người</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được</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giao</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giữ</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xe</a:t>
                      </a:r>
                      <a:r>
                        <a:rPr kumimoji="0" lang="en-US" sz="3200" b="0" u="none" strike="noStrike" cap="none" normalizeH="0" baseline="0" dirty="0">
                          <a:ln>
                            <a:noFill/>
                          </a:ln>
                          <a:solidFill>
                            <a:srgbClr val="0070C0"/>
                          </a:solidFill>
                          <a:effectLst/>
                        </a:rPr>
                        <a:t>.</a:t>
                      </a:r>
                      <a:endParaRPr kumimoji="0" lang="en-US" sz="3200" b="0" i="0" u="none" strike="noStrike" cap="none" normalizeH="0" baseline="0" dirty="0">
                        <a:ln>
                          <a:noFill/>
                        </a:ln>
                        <a:solidFill>
                          <a:srgbClr val="0070C0"/>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u="none" strike="noStrike" cap="none" normalizeH="0" baseline="0">
                          <a:ln>
                            <a:noFill/>
                          </a:ln>
                          <a:solidFill>
                            <a:schemeClr val="tx1"/>
                          </a:solidFill>
                          <a:effectLst/>
                        </a:rPr>
                        <a:t>b. Sử dụng xe để đi.</a:t>
                      </a:r>
                      <a:endParaRPr kumimoji="0" lang="en-US" sz="3600" b="0" i="0" u="none" strike="noStrike" cap="none" normalizeH="0" baseline="0">
                        <a:ln>
                          <a:noFill/>
                        </a:ln>
                        <a:solidFill>
                          <a:schemeClr val="tx1"/>
                        </a:solidFill>
                        <a:effectLst/>
                        <a:latin typeface="Times New Roman" pitchFamily="18" charset="0"/>
                      </a:endParaRPr>
                    </a:p>
                  </a:txBody>
                  <a:tcPr marT="45727" marB="45727" horzOverflow="overflow"/>
                </a:tc>
                <a:extLst>
                  <a:ext uri="{0D108BD9-81ED-4DB2-BD59-A6C34878D82A}">
                    <a16:rowId xmlns:a16="http://schemas.microsoft.com/office/drawing/2014/main" val="10002"/>
                  </a:ext>
                </a:extLst>
              </a:tr>
              <a:tr h="13723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u="none" strike="noStrike" cap="none" normalizeH="0" baseline="0" dirty="0">
                          <a:ln>
                            <a:noFill/>
                          </a:ln>
                          <a:solidFill>
                            <a:srgbClr val="0070C0"/>
                          </a:solidFill>
                          <a:effectLst/>
                        </a:rPr>
                        <a:t>3. </a:t>
                      </a:r>
                      <a:r>
                        <a:rPr kumimoji="0" lang="en-US" sz="3200" b="0" u="none" strike="noStrike" cap="none" normalizeH="0" baseline="0" dirty="0" err="1">
                          <a:ln>
                            <a:noFill/>
                          </a:ln>
                          <a:solidFill>
                            <a:srgbClr val="0070C0"/>
                          </a:solidFill>
                          <a:effectLst/>
                        </a:rPr>
                        <a:t>Người</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mượn</a:t>
                      </a:r>
                      <a:r>
                        <a:rPr kumimoji="0" lang="en-US" sz="3200" b="0" u="none" strike="noStrike" cap="none" normalizeH="0" baseline="0" dirty="0">
                          <a:ln>
                            <a:noFill/>
                          </a:ln>
                          <a:solidFill>
                            <a:srgbClr val="0070C0"/>
                          </a:solidFill>
                          <a:effectLst/>
                        </a:rPr>
                        <a:t> </a:t>
                      </a:r>
                      <a:r>
                        <a:rPr kumimoji="0" lang="en-US" sz="3200" b="0" u="none" strike="noStrike" cap="none" normalizeH="0" baseline="0" dirty="0" err="1">
                          <a:ln>
                            <a:noFill/>
                          </a:ln>
                          <a:solidFill>
                            <a:srgbClr val="0070C0"/>
                          </a:solidFill>
                          <a:effectLst/>
                        </a:rPr>
                        <a:t>xe</a:t>
                      </a:r>
                      <a:r>
                        <a:rPr kumimoji="0" lang="en-US" sz="3200" b="0" u="none" strike="noStrike" cap="none" normalizeH="0" baseline="0" dirty="0">
                          <a:ln>
                            <a:noFill/>
                          </a:ln>
                          <a:solidFill>
                            <a:srgbClr val="0070C0"/>
                          </a:solidFill>
                          <a:effectLst/>
                        </a:rPr>
                        <a:t>.</a:t>
                      </a:r>
                      <a:endParaRPr kumimoji="0" lang="en-US" sz="3200" b="0" i="0" u="none" strike="noStrike" cap="none" normalizeH="0" baseline="0" dirty="0">
                        <a:ln>
                          <a:noFill/>
                        </a:ln>
                        <a:solidFill>
                          <a:srgbClr val="0070C0"/>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Times New Roman" pitchFamily="18" charset="0"/>
                      </a:endParaRPr>
                    </a:p>
                  </a:txBody>
                  <a:tcPr marT="45727" marB="45727"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u="none" strike="noStrike" cap="none" normalizeH="0" baseline="0" dirty="0">
                          <a:ln>
                            <a:noFill/>
                          </a:ln>
                          <a:solidFill>
                            <a:schemeClr val="tx1"/>
                          </a:solidFill>
                          <a:effectLst/>
                        </a:rPr>
                        <a:t>c. </a:t>
                      </a:r>
                      <a:r>
                        <a:rPr kumimoji="0" lang="en-US" sz="3600" b="0" u="none" strike="noStrike" cap="none" normalizeH="0" baseline="0" dirty="0" err="1">
                          <a:ln>
                            <a:noFill/>
                          </a:ln>
                          <a:solidFill>
                            <a:schemeClr val="tx1"/>
                          </a:solidFill>
                          <a:effectLst/>
                        </a:rPr>
                        <a:t>Bán</a:t>
                      </a:r>
                      <a:r>
                        <a:rPr kumimoji="0" lang="en-US" sz="3600" b="0" u="none" strike="noStrike" cap="none" normalizeH="0" baseline="0" dirty="0">
                          <a:ln>
                            <a:noFill/>
                          </a:ln>
                          <a:solidFill>
                            <a:schemeClr val="tx1"/>
                          </a:solidFill>
                          <a:effectLst/>
                        </a:rPr>
                        <a:t>, </a:t>
                      </a:r>
                      <a:r>
                        <a:rPr kumimoji="0" lang="en-US" sz="3600" b="0" u="none" strike="noStrike" cap="none" normalizeH="0" baseline="0" dirty="0" err="1">
                          <a:ln>
                            <a:noFill/>
                          </a:ln>
                          <a:solidFill>
                            <a:schemeClr val="tx1"/>
                          </a:solidFill>
                          <a:effectLst/>
                        </a:rPr>
                        <a:t>tặng</a:t>
                      </a:r>
                      <a:r>
                        <a:rPr kumimoji="0" lang="en-US" sz="3600" b="0" u="none" strike="noStrike" cap="none" normalizeH="0" baseline="0" dirty="0">
                          <a:ln>
                            <a:noFill/>
                          </a:ln>
                          <a:solidFill>
                            <a:schemeClr val="tx1"/>
                          </a:solidFill>
                          <a:effectLst/>
                        </a:rPr>
                        <a:t>, </a:t>
                      </a:r>
                      <a:r>
                        <a:rPr kumimoji="0" lang="en-US" sz="3600" b="0" u="none" strike="noStrike" cap="none" normalizeH="0" baseline="0" dirty="0" err="1">
                          <a:ln>
                            <a:noFill/>
                          </a:ln>
                          <a:solidFill>
                            <a:schemeClr val="tx1"/>
                          </a:solidFill>
                          <a:effectLst/>
                        </a:rPr>
                        <a:t>cho</a:t>
                      </a:r>
                      <a:r>
                        <a:rPr kumimoji="0" lang="en-US" sz="3600" b="0" u="none" strike="noStrike" cap="none" normalizeH="0" baseline="0" dirty="0">
                          <a:ln>
                            <a:noFill/>
                          </a:ln>
                          <a:solidFill>
                            <a:schemeClr val="tx1"/>
                          </a:solidFill>
                          <a:effectLst/>
                        </a:rPr>
                        <a:t> </a:t>
                      </a:r>
                      <a:r>
                        <a:rPr kumimoji="0" lang="en-US" sz="3600" b="0" u="none" strike="noStrike" cap="none" normalizeH="0" baseline="0" dirty="0" err="1">
                          <a:ln>
                            <a:noFill/>
                          </a:ln>
                          <a:solidFill>
                            <a:schemeClr val="tx1"/>
                          </a:solidFill>
                          <a:effectLst/>
                        </a:rPr>
                        <a:t>người</a:t>
                      </a:r>
                      <a:r>
                        <a:rPr kumimoji="0" lang="en-US" sz="3600" b="0" u="none" strike="noStrike" cap="none" normalizeH="0" baseline="0" dirty="0">
                          <a:ln>
                            <a:noFill/>
                          </a:ln>
                          <a:solidFill>
                            <a:schemeClr val="tx1"/>
                          </a:solidFill>
                          <a:effectLst/>
                        </a:rPr>
                        <a:t> </a:t>
                      </a:r>
                      <a:r>
                        <a:rPr kumimoji="0" lang="en-US" sz="3600" b="0" u="none" strike="noStrike" cap="none" normalizeH="0" baseline="0" dirty="0" err="1">
                          <a:ln>
                            <a:noFill/>
                          </a:ln>
                          <a:solidFill>
                            <a:schemeClr val="tx1"/>
                          </a:solidFill>
                          <a:effectLst/>
                        </a:rPr>
                        <a:t>khác</a:t>
                      </a:r>
                      <a:r>
                        <a:rPr kumimoji="0" lang="en-US" sz="3600" b="0" u="none" strike="noStrike" cap="none" normalizeH="0" baseline="0" dirty="0">
                          <a:ln>
                            <a:noFill/>
                          </a:ln>
                          <a:solidFill>
                            <a:schemeClr val="tx1"/>
                          </a:solidFill>
                          <a:effectLst/>
                        </a:rPr>
                        <a:t> </a:t>
                      </a:r>
                      <a:r>
                        <a:rPr kumimoji="0" lang="en-US" sz="3600" b="0" u="none" strike="noStrike" cap="none" normalizeH="0" baseline="0" dirty="0" err="1">
                          <a:ln>
                            <a:noFill/>
                          </a:ln>
                          <a:solidFill>
                            <a:schemeClr val="tx1"/>
                          </a:solidFill>
                          <a:effectLst/>
                        </a:rPr>
                        <a:t>mượn</a:t>
                      </a:r>
                      <a:r>
                        <a:rPr kumimoji="0" lang="en-US" sz="3600" b="0" u="none" strike="noStrike" cap="none" normalizeH="0" baseline="0" dirty="0">
                          <a:ln>
                            <a:noFill/>
                          </a:ln>
                          <a:solidFill>
                            <a:schemeClr val="tx1"/>
                          </a:solidFill>
                          <a:effectLst/>
                        </a:rPr>
                        <a:t>.</a:t>
                      </a:r>
                      <a:endParaRPr kumimoji="0" lang="en-US" sz="3600" b="0" i="0" u="none" strike="noStrike" cap="none" normalizeH="0" baseline="0" dirty="0">
                        <a:ln>
                          <a:noFill/>
                        </a:ln>
                        <a:solidFill>
                          <a:schemeClr val="tx1"/>
                        </a:solidFill>
                        <a:effectLst/>
                        <a:latin typeface="Times New Roman" pitchFamily="18" charset="0"/>
                      </a:endParaRPr>
                    </a:p>
                  </a:txBody>
                  <a:tcPr marT="45727" marB="45727" horzOverflow="overflow"/>
                </a:tc>
                <a:extLst>
                  <a:ext uri="{0D108BD9-81ED-4DB2-BD59-A6C34878D82A}">
                    <a16:rowId xmlns:a16="http://schemas.microsoft.com/office/drawing/2014/main" val="10003"/>
                  </a:ext>
                </a:extLst>
              </a:tr>
            </a:tbl>
          </a:graphicData>
        </a:graphic>
      </p:graphicFrame>
      <p:sp>
        <p:nvSpPr>
          <p:cNvPr id="180249" name="Line 25">
            <a:extLst>
              <a:ext uri="{FF2B5EF4-FFF2-40B4-BE49-F238E27FC236}">
                <a16:creationId xmlns:a16="http://schemas.microsoft.com/office/drawing/2014/main" id="{B14245F4-B17B-4FEB-9131-99C75CCF1911}"/>
              </a:ext>
            </a:extLst>
          </p:cNvPr>
          <p:cNvSpPr>
            <a:spLocks noChangeShapeType="1"/>
          </p:cNvSpPr>
          <p:nvPr/>
        </p:nvSpPr>
        <p:spPr bwMode="auto">
          <a:xfrm flipV="1">
            <a:off x="5002212" y="2590798"/>
            <a:ext cx="1931988" cy="74613"/>
          </a:xfrm>
          <a:prstGeom prst="line">
            <a:avLst/>
          </a:prstGeom>
          <a:noFill/>
          <a:ln w="38100">
            <a:solidFill>
              <a:srgbClr val="FF00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0250" name="Line 26">
            <a:extLst>
              <a:ext uri="{FF2B5EF4-FFF2-40B4-BE49-F238E27FC236}">
                <a16:creationId xmlns:a16="http://schemas.microsoft.com/office/drawing/2014/main" id="{1B75F8DF-0689-4DC6-AA0F-3529B770AFBF}"/>
              </a:ext>
            </a:extLst>
          </p:cNvPr>
          <p:cNvSpPr>
            <a:spLocks noChangeShapeType="1"/>
          </p:cNvSpPr>
          <p:nvPr/>
        </p:nvSpPr>
        <p:spPr bwMode="auto">
          <a:xfrm>
            <a:off x="5041895" y="2665411"/>
            <a:ext cx="1892306" cy="1475579"/>
          </a:xfrm>
          <a:prstGeom prst="line">
            <a:avLst/>
          </a:prstGeom>
          <a:noFill/>
          <a:ln w="38100">
            <a:solidFill>
              <a:srgbClr val="FF00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0251" name="Line 27">
            <a:extLst>
              <a:ext uri="{FF2B5EF4-FFF2-40B4-BE49-F238E27FC236}">
                <a16:creationId xmlns:a16="http://schemas.microsoft.com/office/drawing/2014/main" id="{CD66A8F8-F79B-4323-AA41-387393960AF6}"/>
              </a:ext>
            </a:extLst>
          </p:cNvPr>
          <p:cNvSpPr>
            <a:spLocks noChangeShapeType="1"/>
          </p:cNvSpPr>
          <p:nvPr/>
        </p:nvSpPr>
        <p:spPr bwMode="auto">
          <a:xfrm>
            <a:off x="5041894" y="2665411"/>
            <a:ext cx="1892306" cy="2909887"/>
          </a:xfrm>
          <a:prstGeom prst="line">
            <a:avLst/>
          </a:prstGeom>
          <a:noFill/>
          <a:ln w="38100">
            <a:solidFill>
              <a:srgbClr val="FF00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0252" name="Line 28">
            <a:extLst>
              <a:ext uri="{FF2B5EF4-FFF2-40B4-BE49-F238E27FC236}">
                <a16:creationId xmlns:a16="http://schemas.microsoft.com/office/drawing/2014/main" id="{A81DF11A-6903-488A-AF55-054BDD725A9A}"/>
              </a:ext>
            </a:extLst>
          </p:cNvPr>
          <p:cNvSpPr>
            <a:spLocks noChangeShapeType="1"/>
          </p:cNvSpPr>
          <p:nvPr/>
        </p:nvSpPr>
        <p:spPr bwMode="auto">
          <a:xfrm flipV="1">
            <a:off x="5073647" y="2590800"/>
            <a:ext cx="1828800" cy="1601790"/>
          </a:xfrm>
          <a:prstGeom prst="line">
            <a:avLst/>
          </a:prstGeom>
          <a:noFill/>
          <a:ln w="38100">
            <a:solidFill>
              <a:srgbClr val="0000FF"/>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0253" name="Line 29">
            <a:extLst>
              <a:ext uri="{FF2B5EF4-FFF2-40B4-BE49-F238E27FC236}">
                <a16:creationId xmlns:a16="http://schemas.microsoft.com/office/drawing/2014/main" id="{00C14FE6-BB59-4FCD-8E54-C069465FF7FD}"/>
              </a:ext>
            </a:extLst>
          </p:cNvPr>
          <p:cNvSpPr>
            <a:spLocks noChangeShapeType="1"/>
          </p:cNvSpPr>
          <p:nvPr/>
        </p:nvSpPr>
        <p:spPr bwMode="auto">
          <a:xfrm flipV="1">
            <a:off x="5105400" y="2590799"/>
            <a:ext cx="1828800" cy="2874958"/>
          </a:xfrm>
          <a:prstGeom prst="line">
            <a:avLst/>
          </a:prstGeom>
          <a:noFill/>
          <a:ln w="38100">
            <a:solidFill>
              <a:srgbClr val="00FF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0254" name="Line 30">
            <a:extLst>
              <a:ext uri="{FF2B5EF4-FFF2-40B4-BE49-F238E27FC236}">
                <a16:creationId xmlns:a16="http://schemas.microsoft.com/office/drawing/2014/main" id="{A82ADE02-7B2B-49E1-970C-B7663BC6F217}"/>
              </a:ext>
            </a:extLst>
          </p:cNvPr>
          <p:cNvSpPr>
            <a:spLocks noChangeShapeType="1"/>
          </p:cNvSpPr>
          <p:nvPr/>
        </p:nvSpPr>
        <p:spPr bwMode="auto">
          <a:xfrm flipV="1">
            <a:off x="5105400" y="4155278"/>
            <a:ext cx="1797046" cy="1310479"/>
          </a:xfrm>
          <a:prstGeom prst="line">
            <a:avLst/>
          </a:prstGeom>
          <a:noFill/>
          <a:ln w="38100">
            <a:solidFill>
              <a:srgbClr val="00FF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0255" name="Rectangle 31">
            <a:extLst>
              <a:ext uri="{FF2B5EF4-FFF2-40B4-BE49-F238E27FC236}">
                <a16:creationId xmlns:a16="http://schemas.microsoft.com/office/drawing/2014/main" id="{1B344C0E-048C-4A87-8B44-AFE715D42D06}"/>
              </a:ext>
            </a:extLst>
          </p:cNvPr>
          <p:cNvSpPr>
            <a:spLocks noChangeArrowheads="1"/>
          </p:cNvSpPr>
          <p:nvPr/>
        </p:nvSpPr>
        <p:spPr bwMode="auto">
          <a:xfrm>
            <a:off x="2017713" y="6262687"/>
            <a:ext cx="2133600" cy="579438"/>
          </a:xfrm>
          <a:prstGeom prst="rect">
            <a:avLst/>
          </a:prstGeom>
          <a:noFill/>
          <a:ln>
            <a:noFill/>
          </a:ln>
          <a:effectLst/>
        </p:spPr>
        <p:txBody>
          <a:bodyPr>
            <a:spAutoFit/>
          </a:bodyPr>
          <a:lstStyle/>
          <a:p>
            <a:pPr algn="ctr" eaLnBrk="1" fontAlgn="auto" hangingPunct="1">
              <a:spcBef>
                <a:spcPts val="0"/>
              </a:spcBef>
              <a:spcAft>
                <a:spcPts val="0"/>
              </a:spcAft>
              <a:defRPr/>
            </a:pPr>
            <a:r>
              <a:rPr lang="en-US" sz="3200" b="1" dirty="0">
                <a:solidFill>
                  <a:srgbClr val="0000FF"/>
                </a:solidFill>
                <a:cs typeface="+mn-cs"/>
              </a:rPr>
              <a:t>1 - a, b, c.</a:t>
            </a:r>
          </a:p>
        </p:txBody>
      </p:sp>
      <p:sp>
        <p:nvSpPr>
          <p:cNvPr id="180256" name="Rectangle 32">
            <a:extLst>
              <a:ext uri="{FF2B5EF4-FFF2-40B4-BE49-F238E27FC236}">
                <a16:creationId xmlns:a16="http://schemas.microsoft.com/office/drawing/2014/main" id="{2C9776CC-C495-4477-BB9D-4FA93F764359}"/>
              </a:ext>
            </a:extLst>
          </p:cNvPr>
          <p:cNvSpPr>
            <a:spLocks noChangeArrowheads="1"/>
          </p:cNvSpPr>
          <p:nvPr/>
        </p:nvSpPr>
        <p:spPr bwMode="auto">
          <a:xfrm>
            <a:off x="5105400" y="6278562"/>
            <a:ext cx="1905000" cy="579438"/>
          </a:xfrm>
          <a:prstGeom prst="rect">
            <a:avLst/>
          </a:prstGeom>
          <a:noFill/>
          <a:ln>
            <a:noFill/>
          </a:ln>
          <a:effectLst/>
        </p:spPr>
        <p:txBody>
          <a:bodyPr>
            <a:spAutoFit/>
          </a:bodyPr>
          <a:lstStyle/>
          <a:p>
            <a:pPr algn="ctr" eaLnBrk="1" fontAlgn="auto" hangingPunct="1">
              <a:spcBef>
                <a:spcPts val="0"/>
              </a:spcBef>
              <a:spcAft>
                <a:spcPts val="0"/>
              </a:spcAft>
              <a:defRPr/>
            </a:pPr>
            <a:r>
              <a:rPr lang="en-US" sz="3200" b="1" dirty="0">
                <a:solidFill>
                  <a:srgbClr val="0000FF"/>
                </a:solidFill>
                <a:cs typeface="+mn-cs"/>
              </a:rPr>
              <a:t>2 - a</a:t>
            </a:r>
          </a:p>
        </p:txBody>
      </p:sp>
      <p:sp>
        <p:nvSpPr>
          <p:cNvPr id="180257" name="Rectangle 33">
            <a:extLst>
              <a:ext uri="{FF2B5EF4-FFF2-40B4-BE49-F238E27FC236}">
                <a16:creationId xmlns:a16="http://schemas.microsoft.com/office/drawing/2014/main" id="{C55304CC-4A63-437B-BE55-4D087DD0E9F6}"/>
              </a:ext>
            </a:extLst>
          </p:cNvPr>
          <p:cNvSpPr>
            <a:spLocks noChangeArrowheads="1"/>
          </p:cNvSpPr>
          <p:nvPr/>
        </p:nvSpPr>
        <p:spPr bwMode="auto">
          <a:xfrm>
            <a:off x="7789863" y="6275387"/>
            <a:ext cx="1676400" cy="579438"/>
          </a:xfrm>
          <a:prstGeom prst="rect">
            <a:avLst/>
          </a:prstGeom>
          <a:noFill/>
          <a:ln>
            <a:noFill/>
          </a:ln>
          <a:effectLst/>
        </p:spPr>
        <p:txBody>
          <a:bodyPr>
            <a:spAutoFit/>
          </a:bodyPr>
          <a:lstStyle/>
          <a:p>
            <a:pPr algn="ctr" eaLnBrk="1" fontAlgn="auto" hangingPunct="1">
              <a:spcBef>
                <a:spcPts val="0"/>
              </a:spcBef>
              <a:spcAft>
                <a:spcPts val="0"/>
              </a:spcAft>
              <a:defRPr/>
            </a:pPr>
            <a:r>
              <a:rPr lang="en-US" sz="3200" b="1" dirty="0">
                <a:solidFill>
                  <a:srgbClr val="0000FF"/>
                </a:solidFill>
                <a:cs typeface="+mn-cs"/>
              </a:rPr>
              <a:t>3 - a, b</a:t>
            </a:r>
          </a:p>
        </p:txBody>
      </p:sp>
      <p:sp>
        <p:nvSpPr>
          <p:cNvPr id="2" name="TextBox 1">
            <a:extLst>
              <a:ext uri="{FF2B5EF4-FFF2-40B4-BE49-F238E27FC236}">
                <a16:creationId xmlns:a16="http://schemas.microsoft.com/office/drawing/2014/main" id="{9A3B39EB-AE89-40A3-BDEE-10C70A7065AE}"/>
              </a:ext>
            </a:extLst>
          </p:cNvPr>
          <p:cNvSpPr txBox="1">
            <a:spLocks noChangeArrowheads="1"/>
          </p:cNvSpPr>
          <p:nvPr/>
        </p:nvSpPr>
        <p:spPr bwMode="auto">
          <a:xfrm>
            <a:off x="9042401" y="2980531"/>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sz="2800" i="1" dirty="0" err="1">
                <a:solidFill>
                  <a:srgbClr val="FF0000"/>
                </a:solidFill>
                <a:latin typeface="Times New Roman" panose="02020603050405020304" pitchFamily="18" charset="0"/>
                <a:hlinkClick r:id="rId2" action="ppaction://hlinksldjump"/>
              </a:rPr>
              <a:t>Quyền</a:t>
            </a:r>
            <a:r>
              <a:rPr lang="en-US" altLang="en-US" sz="2800" i="1" dirty="0">
                <a:solidFill>
                  <a:srgbClr val="FF0000"/>
                </a:solidFill>
                <a:latin typeface="Times New Roman" panose="02020603050405020304" pitchFamily="18" charset="0"/>
                <a:hlinkClick r:id="rId2" action="ppaction://hlinksldjump"/>
              </a:rPr>
              <a:t> </a:t>
            </a:r>
            <a:r>
              <a:rPr lang="en-US" altLang="en-US" sz="2800" i="1" dirty="0" err="1">
                <a:solidFill>
                  <a:srgbClr val="FF0000"/>
                </a:solidFill>
                <a:latin typeface="Times New Roman" panose="02020603050405020304" pitchFamily="18" charset="0"/>
                <a:hlinkClick r:id="rId2" action="ppaction://hlinksldjump"/>
              </a:rPr>
              <a:t>chiếm</a:t>
            </a:r>
            <a:r>
              <a:rPr lang="en-US" altLang="en-US" sz="2800" i="1" dirty="0">
                <a:solidFill>
                  <a:srgbClr val="FF0000"/>
                </a:solidFill>
                <a:latin typeface="Times New Roman" panose="02020603050405020304" pitchFamily="18" charset="0"/>
                <a:hlinkClick r:id="rId2" action="ppaction://hlinksldjump"/>
              </a:rPr>
              <a:t> </a:t>
            </a:r>
            <a:r>
              <a:rPr lang="en-US" altLang="en-US" sz="2800" i="1" dirty="0" err="1">
                <a:solidFill>
                  <a:srgbClr val="FF0000"/>
                </a:solidFill>
                <a:latin typeface="Times New Roman" panose="02020603050405020304" pitchFamily="18" charset="0"/>
                <a:hlinkClick r:id="rId2" action="ppaction://hlinksldjump"/>
              </a:rPr>
              <a:t>hữu</a:t>
            </a:r>
            <a:endParaRPr lang="en-US" altLang="en-US" sz="2800" i="1" dirty="0">
              <a:solidFill>
                <a:srgbClr val="FF0000"/>
              </a:solidFill>
              <a:latin typeface="Times New Roman" panose="02020603050405020304" pitchFamily="18" charset="0"/>
            </a:endParaRPr>
          </a:p>
        </p:txBody>
      </p:sp>
      <p:sp>
        <p:nvSpPr>
          <p:cNvPr id="15" name="TextBox 14">
            <a:extLst>
              <a:ext uri="{FF2B5EF4-FFF2-40B4-BE49-F238E27FC236}">
                <a16:creationId xmlns:a16="http://schemas.microsoft.com/office/drawing/2014/main" id="{DC7CABFD-AB17-4D6B-B6CE-CAC257198176}"/>
              </a:ext>
            </a:extLst>
          </p:cNvPr>
          <p:cNvSpPr txBox="1">
            <a:spLocks noChangeArrowheads="1"/>
          </p:cNvSpPr>
          <p:nvPr/>
        </p:nvSpPr>
        <p:spPr bwMode="auto">
          <a:xfrm>
            <a:off x="9212264" y="4338636"/>
            <a:ext cx="3505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sz="2800" i="1" dirty="0" err="1">
                <a:solidFill>
                  <a:srgbClr val="FF0000"/>
                </a:solidFill>
                <a:latin typeface="Times New Roman" panose="02020603050405020304" pitchFamily="18" charset="0"/>
                <a:hlinkClick r:id="rId3" action="ppaction://hlinksldjump"/>
              </a:rPr>
              <a:t>Quyền</a:t>
            </a:r>
            <a:r>
              <a:rPr lang="en-US" altLang="en-US" sz="2800" i="1" dirty="0">
                <a:solidFill>
                  <a:srgbClr val="FF0000"/>
                </a:solidFill>
                <a:latin typeface="Times New Roman" panose="02020603050405020304" pitchFamily="18" charset="0"/>
                <a:hlinkClick r:id="rId3" action="ppaction://hlinksldjump"/>
              </a:rPr>
              <a:t> </a:t>
            </a:r>
            <a:r>
              <a:rPr lang="en-US" altLang="en-US" sz="2800" i="1" dirty="0" err="1">
                <a:solidFill>
                  <a:srgbClr val="FF0000"/>
                </a:solidFill>
                <a:latin typeface="Times New Roman" panose="02020603050405020304" pitchFamily="18" charset="0"/>
                <a:hlinkClick r:id="rId3" action="ppaction://hlinksldjump"/>
              </a:rPr>
              <a:t>sử</a:t>
            </a:r>
            <a:r>
              <a:rPr lang="en-US" altLang="en-US" sz="2800" i="1" dirty="0">
                <a:solidFill>
                  <a:srgbClr val="FF0000"/>
                </a:solidFill>
                <a:latin typeface="Times New Roman" panose="02020603050405020304" pitchFamily="18" charset="0"/>
                <a:hlinkClick r:id="rId3" action="ppaction://hlinksldjump"/>
              </a:rPr>
              <a:t> </a:t>
            </a:r>
            <a:r>
              <a:rPr lang="en-US" altLang="en-US" sz="2800" i="1" dirty="0" err="1">
                <a:solidFill>
                  <a:srgbClr val="FF0000"/>
                </a:solidFill>
                <a:latin typeface="Times New Roman" panose="02020603050405020304" pitchFamily="18" charset="0"/>
                <a:hlinkClick r:id="rId3" action="ppaction://hlinksldjump"/>
              </a:rPr>
              <a:t>dụng</a:t>
            </a:r>
            <a:endParaRPr lang="en-US" altLang="en-US" sz="2800" i="1" dirty="0">
              <a:solidFill>
                <a:srgbClr val="FF0000"/>
              </a:solidFill>
              <a:latin typeface="Times New Roman" panose="02020603050405020304" pitchFamily="18" charset="0"/>
            </a:endParaRPr>
          </a:p>
        </p:txBody>
      </p:sp>
      <p:sp>
        <p:nvSpPr>
          <p:cNvPr id="16" name="TextBox 15">
            <a:extLst>
              <a:ext uri="{FF2B5EF4-FFF2-40B4-BE49-F238E27FC236}">
                <a16:creationId xmlns:a16="http://schemas.microsoft.com/office/drawing/2014/main" id="{A254D8FE-4F2B-401A-AECF-48219FDC8E37}"/>
              </a:ext>
            </a:extLst>
          </p:cNvPr>
          <p:cNvSpPr txBox="1">
            <a:spLocks noChangeArrowheads="1"/>
          </p:cNvSpPr>
          <p:nvPr/>
        </p:nvSpPr>
        <p:spPr bwMode="auto">
          <a:xfrm>
            <a:off x="9212264" y="5813424"/>
            <a:ext cx="3505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sz="2800" i="1" dirty="0" err="1">
                <a:solidFill>
                  <a:srgbClr val="FF0000"/>
                </a:solidFill>
                <a:latin typeface="Times New Roman" panose="02020603050405020304" pitchFamily="18" charset="0"/>
                <a:hlinkClick r:id="rId4" action="ppaction://hlinksldjump"/>
              </a:rPr>
              <a:t>Quyền</a:t>
            </a:r>
            <a:r>
              <a:rPr lang="en-US" altLang="en-US" sz="2800" i="1" dirty="0">
                <a:solidFill>
                  <a:srgbClr val="FF0000"/>
                </a:solidFill>
                <a:latin typeface="Times New Roman" panose="02020603050405020304" pitchFamily="18" charset="0"/>
                <a:hlinkClick r:id="rId4" action="ppaction://hlinksldjump"/>
              </a:rPr>
              <a:t> </a:t>
            </a:r>
            <a:r>
              <a:rPr lang="en-US" altLang="en-US" sz="2800" i="1" dirty="0" err="1">
                <a:solidFill>
                  <a:srgbClr val="FF0000"/>
                </a:solidFill>
                <a:latin typeface="Times New Roman" panose="02020603050405020304" pitchFamily="18" charset="0"/>
                <a:hlinkClick r:id="rId4" action="ppaction://hlinksldjump"/>
              </a:rPr>
              <a:t>định</a:t>
            </a:r>
            <a:r>
              <a:rPr lang="en-US" altLang="en-US" sz="2800" i="1" dirty="0">
                <a:solidFill>
                  <a:srgbClr val="FF0000"/>
                </a:solidFill>
                <a:latin typeface="Times New Roman" panose="02020603050405020304" pitchFamily="18" charset="0"/>
                <a:hlinkClick r:id="rId4" action="ppaction://hlinksldjump"/>
              </a:rPr>
              <a:t> </a:t>
            </a:r>
            <a:r>
              <a:rPr lang="en-US" altLang="en-US" sz="2800" i="1" dirty="0" err="1">
                <a:solidFill>
                  <a:srgbClr val="FF0000"/>
                </a:solidFill>
                <a:latin typeface="Times New Roman" panose="02020603050405020304" pitchFamily="18" charset="0"/>
                <a:hlinkClick r:id="rId4" action="ppaction://hlinksldjump"/>
              </a:rPr>
              <a:t>đoạt</a:t>
            </a:r>
            <a:endParaRPr lang="en-US" altLang="en-US" sz="2800" i="1" dirty="0">
              <a:solidFill>
                <a:srgbClr val="FF0000"/>
              </a:solidFill>
              <a:latin typeface="Times New Roman" panose="02020603050405020304" pitchFamily="18" charset="0"/>
            </a:endParaRPr>
          </a:p>
        </p:txBody>
      </p:sp>
      <p:sp>
        <p:nvSpPr>
          <p:cNvPr id="3" name="Down Arrow 2">
            <a:extLst>
              <a:ext uri="{FF2B5EF4-FFF2-40B4-BE49-F238E27FC236}">
                <a16:creationId xmlns:a16="http://schemas.microsoft.com/office/drawing/2014/main" id="{7CCE9FC7-6491-443A-8FEA-60659F691A90}"/>
              </a:ext>
            </a:extLst>
          </p:cNvPr>
          <p:cNvSpPr/>
          <p:nvPr/>
        </p:nvSpPr>
        <p:spPr>
          <a:xfrm>
            <a:off x="10269535" y="2755900"/>
            <a:ext cx="339725" cy="274638"/>
          </a:xfrm>
          <a:prstGeom prst="down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Down Arrow 17">
            <a:extLst>
              <a:ext uri="{FF2B5EF4-FFF2-40B4-BE49-F238E27FC236}">
                <a16:creationId xmlns:a16="http://schemas.microsoft.com/office/drawing/2014/main" id="{F529BCEC-E684-4F0E-AF56-142A6473A1D8}"/>
              </a:ext>
            </a:extLst>
          </p:cNvPr>
          <p:cNvSpPr/>
          <p:nvPr/>
        </p:nvSpPr>
        <p:spPr>
          <a:xfrm>
            <a:off x="10269536" y="4155279"/>
            <a:ext cx="339725" cy="274637"/>
          </a:xfrm>
          <a:prstGeom prst="down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Down Arrow 18">
            <a:extLst>
              <a:ext uri="{FF2B5EF4-FFF2-40B4-BE49-F238E27FC236}">
                <a16:creationId xmlns:a16="http://schemas.microsoft.com/office/drawing/2014/main" id="{82EB5BC4-8F6C-4920-8D07-F14C2B7CE6A3}"/>
              </a:ext>
            </a:extLst>
          </p:cNvPr>
          <p:cNvSpPr/>
          <p:nvPr/>
        </p:nvSpPr>
        <p:spPr>
          <a:xfrm>
            <a:off x="10269537" y="5575298"/>
            <a:ext cx="339725" cy="274638"/>
          </a:xfrm>
          <a:prstGeom prst="down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a:extLst>
              <a:ext uri="{FF2B5EF4-FFF2-40B4-BE49-F238E27FC236}">
                <a16:creationId xmlns:a16="http://schemas.microsoft.com/office/drawing/2014/main" id="{258D69CE-F1F1-4568-ACD7-7928382D20AF}"/>
              </a:ext>
            </a:extLst>
          </p:cNvPr>
          <p:cNvSpPr txBox="1"/>
          <p:nvPr/>
        </p:nvSpPr>
        <p:spPr>
          <a:xfrm>
            <a:off x="457200" y="405825"/>
            <a:ext cx="3694113" cy="584775"/>
          </a:xfrm>
          <a:prstGeom prst="rect">
            <a:avLst/>
          </a:prstGeom>
          <a:noFill/>
        </p:spPr>
        <p:txBody>
          <a:bodyPr wrap="square">
            <a:spAutoFit/>
          </a:bodyPr>
          <a:lstStyle/>
          <a:p>
            <a:pPr marL="457200" indent="-457200" eaLnBrk="1" hangingPunct="1">
              <a:buFontTx/>
              <a:buAutoNum type="romanUcPeriod"/>
              <a:defRPr/>
            </a:pPr>
            <a:r>
              <a:rPr lang="en-US" altLang="en-US" sz="3200" b="1" u="sng" dirty="0">
                <a:solidFill>
                  <a:srgbClr val="FF0000"/>
                </a:solidFill>
                <a:ea typeface="Tahoma" panose="020B0604030504040204" pitchFamily="34" charset="0"/>
              </a:rPr>
              <a:t>ĐẶT VẤN ĐỀ</a:t>
            </a:r>
            <a:endParaRPr lang="en-US" altLang="en-US" sz="32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8E4DC72-0A1D-4864-9923-4255A12DE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9059" y="66969"/>
            <a:ext cx="1367191" cy="133384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0249"/>
                                        </p:tgtEl>
                                        <p:attrNameLst>
                                          <p:attrName>style.visibility</p:attrName>
                                        </p:attrNameLst>
                                      </p:cBhvr>
                                      <p:to>
                                        <p:strVal val="visible"/>
                                      </p:to>
                                    </p:set>
                                    <p:animEffect transition="in" filter="checkerboard(across)">
                                      <p:cBhvr>
                                        <p:cTn id="7" dur="500"/>
                                        <p:tgtEl>
                                          <p:spTgt spid="180249"/>
                                        </p:tgtEl>
                                      </p:cBhvr>
                                    </p:animEffect>
                                  </p:childTnLst>
                                </p:cTn>
                              </p:par>
                              <p:par>
                                <p:cTn id="8" presetID="5" presetClass="entr" presetSubtype="10" fill="hold" nodeType="withEffect">
                                  <p:stCondLst>
                                    <p:cond delay="0"/>
                                  </p:stCondLst>
                                  <p:childTnLst>
                                    <p:set>
                                      <p:cBhvr>
                                        <p:cTn id="9" dur="1" fill="hold">
                                          <p:stCondLst>
                                            <p:cond delay="0"/>
                                          </p:stCondLst>
                                        </p:cTn>
                                        <p:tgtEl>
                                          <p:spTgt spid="180250"/>
                                        </p:tgtEl>
                                        <p:attrNameLst>
                                          <p:attrName>style.visibility</p:attrName>
                                        </p:attrNameLst>
                                      </p:cBhvr>
                                      <p:to>
                                        <p:strVal val="visible"/>
                                      </p:to>
                                    </p:set>
                                    <p:animEffect transition="in" filter="checkerboard(across)">
                                      <p:cBhvr>
                                        <p:cTn id="10" dur="500"/>
                                        <p:tgtEl>
                                          <p:spTgt spid="180250"/>
                                        </p:tgtEl>
                                      </p:cBhvr>
                                    </p:animEffect>
                                  </p:childTnLst>
                                </p:cTn>
                              </p:par>
                              <p:par>
                                <p:cTn id="11" presetID="5" presetClass="entr" presetSubtype="10" fill="hold" nodeType="withEffect">
                                  <p:stCondLst>
                                    <p:cond delay="0"/>
                                  </p:stCondLst>
                                  <p:childTnLst>
                                    <p:set>
                                      <p:cBhvr>
                                        <p:cTn id="12" dur="1" fill="hold">
                                          <p:stCondLst>
                                            <p:cond delay="0"/>
                                          </p:stCondLst>
                                        </p:cTn>
                                        <p:tgtEl>
                                          <p:spTgt spid="180251"/>
                                        </p:tgtEl>
                                        <p:attrNameLst>
                                          <p:attrName>style.visibility</p:attrName>
                                        </p:attrNameLst>
                                      </p:cBhvr>
                                      <p:to>
                                        <p:strVal val="visible"/>
                                      </p:to>
                                    </p:set>
                                    <p:animEffect transition="in" filter="checkerboard(across)">
                                      <p:cBhvr>
                                        <p:cTn id="13" dur="500"/>
                                        <p:tgtEl>
                                          <p:spTgt spid="18025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80255"/>
                                        </p:tgtEl>
                                        <p:attrNameLst>
                                          <p:attrName>style.visibility</p:attrName>
                                        </p:attrNameLst>
                                      </p:cBhvr>
                                      <p:to>
                                        <p:strVal val="visible"/>
                                      </p:to>
                                    </p:set>
                                    <p:animEffect transition="in" filter="checkerboard(across)">
                                      <p:cBhvr>
                                        <p:cTn id="16" dur="500"/>
                                        <p:tgtEl>
                                          <p:spTgt spid="1802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80256"/>
                                        </p:tgtEl>
                                        <p:attrNameLst>
                                          <p:attrName>style.visibility</p:attrName>
                                        </p:attrNameLst>
                                      </p:cBhvr>
                                      <p:to>
                                        <p:strVal val="visible"/>
                                      </p:to>
                                    </p:set>
                                    <p:animEffect transition="in" filter="checkerboard(across)">
                                      <p:cBhvr>
                                        <p:cTn id="21" dur="500"/>
                                        <p:tgtEl>
                                          <p:spTgt spid="180256"/>
                                        </p:tgtEl>
                                      </p:cBhvr>
                                    </p:animEffect>
                                  </p:childTnLst>
                                </p:cTn>
                              </p:par>
                              <p:par>
                                <p:cTn id="22" presetID="5" presetClass="entr" presetSubtype="10" fill="hold" nodeType="withEffect">
                                  <p:stCondLst>
                                    <p:cond delay="0"/>
                                  </p:stCondLst>
                                  <p:childTnLst>
                                    <p:set>
                                      <p:cBhvr>
                                        <p:cTn id="23" dur="1" fill="hold">
                                          <p:stCondLst>
                                            <p:cond delay="0"/>
                                          </p:stCondLst>
                                        </p:cTn>
                                        <p:tgtEl>
                                          <p:spTgt spid="180252"/>
                                        </p:tgtEl>
                                        <p:attrNameLst>
                                          <p:attrName>style.visibility</p:attrName>
                                        </p:attrNameLst>
                                      </p:cBhvr>
                                      <p:to>
                                        <p:strVal val="visible"/>
                                      </p:to>
                                    </p:set>
                                    <p:animEffect transition="in" filter="checkerboard(across)">
                                      <p:cBhvr>
                                        <p:cTn id="24" dur="500"/>
                                        <p:tgtEl>
                                          <p:spTgt spid="18025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180253"/>
                                        </p:tgtEl>
                                        <p:attrNameLst>
                                          <p:attrName>style.visibility</p:attrName>
                                        </p:attrNameLst>
                                      </p:cBhvr>
                                      <p:to>
                                        <p:strVal val="visible"/>
                                      </p:to>
                                    </p:set>
                                    <p:animEffect transition="in" filter="checkerboard(across)">
                                      <p:cBhvr>
                                        <p:cTn id="29" dur="500"/>
                                        <p:tgtEl>
                                          <p:spTgt spid="180253"/>
                                        </p:tgtEl>
                                      </p:cBhvr>
                                    </p:animEffect>
                                  </p:childTnLst>
                                </p:cTn>
                              </p:par>
                              <p:par>
                                <p:cTn id="30" presetID="5" presetClass="entr" presetSubtype="10" fill="hold" nodeType="withEffect">
                                  <p:stCondLst>
                                    <p:cond delay="0"/>
                                  </p:stCondLst>
                                  <p:childTnLst>
                                    <p:set>
                                      <p:cBhvr>
                                        <p:cTn id="31" dur="1" fill="hold">
                                          <p:stCondLst>
                                            <p:cond delay="0"/>
                                          </p:stCondLst>
                                        </p:cTn>
                                        <p:tgtEl>
                                          <p:spTgt spid="180254"/>
                                        </p:tgtEl>
                                        <p:attrNameLst>
                                          <p:attrName>style.visibility</p:attrName>
                                        </p:attrNameLst>
                                      </p:cBhvr>
                                      <p:to>
                                        <p:strVal val="visible"/>
                                      </p:to>
                                    </p:set>
                                    <p:animEffect transition="in" filter="checkerboard(across)">
                                      <p:cBhvr>
                                        <p:cTn id="32" dur="500"/>
                                        <p:tgtEl>
                                          <p:spTgt spid="18025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80257"/>
                                        </p:tgtEl>
                                        <p:attrNameLst>
                                          <p:attrName>style.visibility</p:attrName>
                                        </p:attrNameLst>
                                      </p:cBhvr>
                                      <p:to>
                                        <p:strVal val="visible"/>
                                      </p:to>
                                    </p:set>
                                    <p:animEffect transition="in" filter="checkerboard(across)">
                                      <p:cBhvr>
                                        <p:cTn id="35" dur="500"/>
                                        <p:tgtEl>
                                          <p:spTgt spid="18025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55" grpId="0"/>
      <p:bldP spid="180256" grpId="0"/>
      <p:bldP spid="180257" grpId="0"/>
      <p:bldP spid="2" grpId="0"/>
      <p:bldP spid="15" grpId="0"/>
      <p:bldP spid="16" grpId="0"/>
      <p:bldP spid="3"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a:extLst>
              <a:ext uri="{FF2B5EF4-FFF2-40B4-BE49-F238E27FC236}">
                <a16:creationId xmlns:a16="http://schemas.microsoft.com/office/drawing/2014/main" id="{8BFB4712-A55A-4991-9A7F-202FD33EE36E}"/>
              </a:ext>
            </a:extLst>
          </p:cNvPr>
          <p:cNvSpPr txBox="1">
            <a:spLocks noChangeArrowheads="1"/>
          </p:cNvSpPr>
          <p:nvPr/>
        </p:nvSpPr>
        <p:spPr bwMode="auto">
          <a:xfrm>
            <a:off x="3181350" y="1085850"/>
            <a:ext cx="2743200" cy="300038"/>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endParaRPr lang="en-US" altLang="en-US" sz="1350">
              <a:latin typeface="Arial" panose="020B0604020202020204" pitchFamily="34" charset="0"/>
            </a:endParaRPr>
          </a:p>
        </p:txBody>
      </p:sp>
      <p:sp>
        <p:nvSpPr>
          <p:cNvPr id="62469" name="Text Box 8">
            <a:extLst>
              <a:ext uri="{FF2B5EF4-FFF2-40B4-BE49-F238E27FC236}">
                <a16:creationId xmlns:a16="http://schemas.microsoft.com/office/drawing/2014/main" id="{3C336BBB-1911-43F6-B014-DBD88612E87F}"/>
              </a:ext>
            </a:extLst>
          </p:cNvPr>
          <p:cNvSpPr txBox="1">
            <a:spLocks noChangeArrowheads="1"/>
          </p:cNvSpPr>
          <p:nvPr/>
        </p:nvSpPr>
        <p:spPr bwMode="auto">
          <a:xfrm>
            <a:off x="3238500" y="4125914"/>
            <a:ext cx="5600700" cy="300037"/>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endParaRPr lang="en-US" altLang="en-US" sz="1350"/>
          </a:p>
        </p:txBody>
      </p:sp>
      <p:pic>
        <p:nvPicPr>
          <p:cNvPr id="51204" name="Picture 1">
            <a:extLst>
              <a:ext uri="{FF2B5EF4-FFF2-40B4-BE49-F238E27FC236}">
                <a16:creationId xmlns:a16="http://schemas.microsoft.com/office/drawing/2014/main" id="{CEDF5FB0-088B-436F-96B0-F334756B56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E7358183-4D03-4113-B869-511E2A35FF0D}"/>
              </a:ext>
            </a:extLst>
          </p:cNvPr>
          <p:cNvSpPr/>
          <p:nvPr/>
        </p:nvSpPr>
        <p:spPr>
          <a:xfrm>
            <a:off x="7392988" y="1085851"/>
            <a:ext cx="3275012" cy="2690813"/>
          </a:xfrm>
          <a:prstGeom prst="cloudCallout">
            <a:avLst>
              <a:gd name="adj1" fmla="val -121785"/>
              <a:gd name="adj2" fmla="val 2936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chemeClr val="tx1"/>
                </a:solidFill>
                <a:latin typeface="Times New Roman" panose="02020603050405020304" pitchFamily="18" charset="0"/>
                <a:cs typeface="Times New Roman" panose="02020603050405020304" pitchFamily="18" charset="0"/>
              </a:rPr>
              <a:t>Thuyết trình về Lợi ích công cộng</a:t>
            </a:r>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Content Placeholder 3">
            <a:extLst>
              <a:ext uri="{FF2B5EF4-FFF2-40B4-BE49-F238E27FC236}">
                <a16:creationId xmlns:a16="http://schemas.microsoft.com/office/drawing/2014/main" id="{0D92D27E-7C8E-4578-9BA8-82E6FA4BC1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8451" y="28575"/>
            <a:ext cx="4410075" cy="3314700"/>
          </a:xfrm>
        </p:spPr>
      </p:pic>
      <p:pic>
        <p:nvPicPr>
          <p:cNvPr id="52227" name="Picture 4">
            <a:extLst>
              <a:ext uri="{FF2B5EF4-FFF2-40B4-BE49-F238E27FC236}">
                <a16:creationId xmlns:a16="http://schemas.microsoft.com/office/drawing/2014/main" id="{0E1769CC-4F0C-49BA-BB8F-7C77D75406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8526" y="57150"/>
            <a:ext cx="4710113"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a:extLst>
              <a:ext uri="{FF2B5EF4-FFF2-40B4-BE49-F238E27FC236}">
                <a16:creationId xmlns:a16="http://schemas.microsoft.com/office/drawing/2014/main" id="{951B2496-6B9E-4980-BEF9-161E419C4B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8526" y="3314700"/>
            <a:ext cx="461327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895A7152-F5B7-4243-9598-60E41DF44C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314700"/>
            <a:ext cx="445452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7">
            <a:extLst>
              <a:ext uri="{FF2B5EF4-FFF2-40B4-BE49-F238E27FC236}">
                <a16:creationId xmlns:a16="http://schemas.microsoft.com/office/drawing/2014/main" id="{C5F90576-7EB1-4965-A6AB-F6626D0B2200}"/>
              </a:ext>
            </a:extLst>
          </p:cNvPr>
          <p:cNvSpPr txBox="1">
            <a:spLocks noChangeArrowheads="1"/>
          </p:cNvSpPr>
          <p:nvPr/>
        </p:nvSpPr>
        <p:spPr bwMode="auto">
          <a:xfrm>
            <a:off x="1568450" y="6342064"/>
            <a:ext cx="9632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sz="2400" i="1">
                <a:solidFill>
                  <a:schemeClr val="tx1"/>
                </a:solidFill>
                <a:latin typeface="Times New Roman" panose="02020603050405020304" pitchFamily="18" charset="0"/>
              </a:rPr>
              <a:t>Các lợi ích công cộng: Cầu đường, công viên, vườn hoa, cung văn hóa…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720ff027d9dfb6d048cbae659e0290d2.png">
            <a:extLst>
              <a:ext uri="{FF2B5EF4-FFF2-40B4-BE49-F238E27FC236}">
                <a16:creationId xmlns:a16="http://schemas.microsoft.com/office/drawing/2014/main" id="{7E066119-9BBA-48A3-93C7-5B56699816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descr="Phat_trien_ben_vung_nhin_tu_goc_do_xa_hoi_va_van_hoa.jpg">
            <a:extLst>
              <a:ext uri="{FF2B5EF4-FFF2-40B4-BE49-F238E27FC236}">
                <a16:creationId xmlns:a16="http://schemas.microsoft.com/office/drawing/2014/main" id="{2C0D1B62-95D8-42C6-96A5-626A05BEEF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3371851"/>
            <a:ext cx="1714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a:hlinkClick r:id="rId4" action="ppaction://hlinksldjump"/>
            <a:extLst>
              <a:ext uri="{FF2B5EF4-FFF2-40B4-BE49-F238E27FC236}">
                <a16:creationId xmlns:a16="http://schemas.microsoft.com/office/drawing/2014/main" id="{CE3A87DF-78E5-4B86-9AFD-0E771706EF9E}"/>
              </a:ext>
            </a:extLst>
          </p:cNvPr>
          <p:cNvSpPr/>
          <p:nvPr/>
        </p:nvSpPr>
        <p:spPr>
          <a:xfrm>
            <a:off x="5810250" y="5200650"/>
            <a:ext cx="1257300" cy="400050"/>
          </a:xfrm>
          <a:prstGeom prst="star5">
            <a:avLst/>
          </a:prstGeom>
          <a:solidFill>
            <a:srgbClr val="FF9933"/>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loud Callout 3">
            <a:extLst>
              <a:ext uri="{FF2B5EF4-FFF2-40B4-BE49-F238E27FC236}">
                <a16:creationId xmlns:a16="http://schemas.microsoft.com/office/drawing/2014/main" id="{334C6A3D-6B5B-4289-9065-3B1F3E41C5F8}"/>
              </a:ext>
            </a:extLst>
          </p:cNvPr>
          <p:cNvSpPr/>
          <p:nvPr/>
        </p:nvSpPr>
        <p:spPr>
          <a:xfrm>
            <a:off x="4572000" y="793750"/>
            <a:ext cx="4438650" cy="2660650"/>
          </a:xfrm>
          <a:prstGeom prst="cloudCallout">
            <a:avLst>
              <a:gd name="adj1" fmla="val -56402"/>
              <a:gd name="adj2" fmla="val 3653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2400" b="1">
                <a:solidFill>
                  <a:srgbClr val="FF0000"/>
                </a:solidFill>
                <a:latin typeface="Times New Roman" panose="02020603050405020304" pitchFamily="18" charset="0"/>
                <a:cs typeface="Times New Roman" panose="02020603050405020304" pitchFamily="18" charset="0"/>
              </a:rPr>
              <a:t>Kể tên một số lợi ích công cộng tại địa phương em</a:t>
            </a:r>
            <a:endParaRPr lang="en-US"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3AD084-A80A-4172-AE2A-E7C752B61A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926" y="3425826"/>
            <a:ext cx="4348163"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013C23B-DCB8-4CAE-A9F6-7BF4F91F92B7}"/>
              </a:ext>
            </a:extLst>
          </p:cNvPr>
          <p:cNvSpPr>
            <a:spLocks noGrp="1"/>
          </p:cNvSpPr>
          <p:nvPr>
            <p:ph type="title"/>
          </p:nvPr>
        </p:nvSpPr>
        <p:spPr/>
        <p:txBody>
          <a:bodyPr/>
          <a:lstStyle/>
          <a:p>
            <a:pPr>
              <a:defRPr/>
            </a:pPr>
            <a:endParaRPr lang="en-US"/>
          </a:p>
        </p:txBody>
      </p:sp>
      <p:pic>
        <p:nvPicPr>
          <p:cNvPr id="4" name="Content Placeholder 3">
            <a:extLst>
              <a:ext uri="{FF2B5EF4-FFF2-40B4-BE49-F238E27FC236}">
                <a16:creationId xmlns:a16="http://schemas.microsoft.com/office/drawing/2014/main" id="{DFE3A294-DB70-4833-B382-347E7D38AE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07088" y="90488"/>
            <a:ext cx="4608512" cy="2908300"/>
          </a:xfrm>
        </p:spPr>
      </p:pic>
      <p:pic>
        <p:nvPicPr>
          <p:cNvPr id="6" name="Picture 5">
            <a:extLst>
              <a:ext uri="{FF2B5EF4-FFF2-40B4-BE49-F238E27FC236}">
                <a16:creationId xmlns:a16="http://schemas.microsoft.com/office/drawing/2014/main" id="{5580F613-9974-40C7-ACC9-5AD65FF23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3455988"/>
            <a:ext cx="46323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CAFF9D-4A79-41DE-B031-EEBF1C9F83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00" y="0"/>
            <a:ext cx="4319588"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a:extLst>
              <a:ext uri="{FF2B5EF4-FFF2-40B4-BE49-F238E27FC236}">
                <a16:creationId xmlns:a16="http://schemas.microsoft.com/office/drawing/2014/main" id="{E2B6D2CD-28A1-4C13-A0DF-08164F065FF7}"/>
              </a:ext>
            </a:extLst>
          </p:cNvPr>
          <p:cNvSpPr txBox="1">
            <a:spLocks noChangeArrowheads="1"/>
          </p:cNvSpPr>
          <p:nvPr/>
        </p:nvSpPr>
        <p:spPr bwMode="auto">
          <a:xfrm>
            <a:off x="1752600" y="2933701"/>
            <a:ext cx="9632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a:spcBef>
                <a:spcPct val="0"/>
              </a:spcBef>
              <a:buClrTx/>
              <a:buSzTx/>
              <a:buFontTx/>
              <a:buNone/>
            </a:pPr>
            <a:r>
              <a:rPr lang="en-US" altLang="en-US" sz="2400" i="1" dirty="0" err="1">
                <a:solidFill>
                  <a:schemeClr val="tx1"/>
                </a:solidFill>
                <a:latin typeface="Times New Roman" panose="02020603050405020304" pitchFamily="18" charset="0"/>
              </a:rPr>
              <a:t>Một</a:t>
            </a:r>
            <a:r>
              <a:rPr lang="en-US" altLang="en-US" sz="2400" i="1" dirty="0">
                <a:solidFill>
                  <a:schemeClr val="tx1"/>
                </a:solidFill>
                <a:latin typeface="Times New Roman" panose="02020603050405020304" pitchFamily="18" charset="0"/>
              </a:rPr>
              <a:t> </a:t>
            </a:r>
            <a:r>
              <a:rPr lang="en-US" altLang="en-US" sz="2400" i="1" dirty="0" err="1">
                <a:solidFill>
                  <a:schemeClr val="tx1"/>
                </a:solidFill>
                <a:latin typeface="Times New Roman" panose="02020603050405020304" pitchFamily="18" charset="0"/>
              </a:rPr>
              <a:t>số</a:t>
            </a:r>
            <a:r>
              <a:rPr lang="en-US" altLang="en-US" sz="2400" i="1" dirty="0">
                <a:solidFill>
                  <a:schemeClr val="tx1"/>
                </a:solidFill>
                <a:latin typeface="Times New Roman" panose="02020603050405020304" pitchFamily="18" charset="0"/>
              </a:rPr>
              <a:t> </a:t>
            </a:r>
            <a:r>
              <a:rPr lang="en-US" altLang="en-US" sz="2400" i="1" dirty="0" err="1">
                <a:solidFill>
                  <a:schemeClr val="tx1"/>
                </a:solidFill>
                <a:latin typeface="Times New Roman" panose="02020603050405020304" pitchFamily="18" charset="0"/>
              </a:rPr>
              <a:t>lợi</a:t>
            </a:r>
            <a:r>
              <a:rPr lang="en-US" altLang="en-US" sz="2400" i="1" dirty="0">
                <a:solidFill>
                  <a:schemeClr val="tx1"/>
                </a:solidFill>
                <a:latin typeface="Times New Roman" panose="02020603050405020304" pitchFamily="18" charset="0"/>
              </a:rPr>
              <a:t> </a:t>
            </a:r>
            <a:r>
              <a:rPr lang="en-US" altLang="en-US" sz="2400" i="1" dirty="0" err="1">
                <a:solidFill>
                  <a:schemeClr val="tx1"/>
                </a:solidFill>
                <a:latin typeface="Times New Roman" panose="02020603050405020304" pitchFamily="18" charset="0"/>
              </a:rPr>
              <a:t>ích</a:t>
            </a:r>
            <a:r>
              <a:rPr lang="en-US" altLang="en-US" sz="2400" i="1" dirty="0">
                <a:solidFill>
                  <a:schemeClr val="tx1"/>
                </a:solidFill>
                <a:latin typeface="Times New Roman" panose="02020603050405020304" pitchFamily="18" charset="0"/>
              </a:rPr>
              <a:t> </a:t>
            </a:r>
            <a:r>
              <a:rPr lang="en-US" altLang="en-US" sz="2400" i="1" dirty="0" err="1">
                <a:solidFill>
                  <a:schemeClr val="tx1"/>
                </a:solidFill>
                <a:latin typeface="Times New Roman" panose="02020603050405020304" pitchFamily="18" charset="0"/>
              </a:rPr>
              <a:t>công</a:t>
            </a:r>
            <a:r>
              <a:rPr lang="en-US" altLang="en-US" sz="2400" i="1" dirty="0">
                <a:solidFill>
                  <a:schemeClr val="tx1"/>
                </a:solidFill>
                <a:latin typeface="Times New Roman" panose="02020603050405020304" pitchFamily="18" charset="0"/>
              </a:rPr>
              <a:t> </a:t>
            </a:r>
            <a:r>
              <a:rPr lang="en-US" altLang="en-US" sz="2400" i="1" dirty="0" err="1">
                <a:solidFill>
                  <a:schemeClr val="tx1"/>
                </a:solidFill>
                <a:latin typeface="Times New Roman" panose="02020603050405020304" pitchFamily="18" charset="0"/>
              </a:rPr>
              <a:t>cộng</a:t>
            </a:r>
            <a:r>
              <a:rPr lang="en-US" altLang="en-US" sz="2400" i="1" dirty="0">
                <a:solidFill>
                  <a:schemeClr val="tx1"/>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71B9AE6-0D0B-40B8-85C1-ADF27495B397}"/>
              </a:ext>
            </a:extLst>
          </p:cNvPr>
          <p:cNvSpPr txBox="1">
            <a:spLocks noChangeArrowheads="1"/>
          </p:cNvSpPr>
          <p:nvPr/>
        </p:nvSpPr>
        <p:spPr bwMode="auto">
          <a:xfrm>
            <a:off x="1524000" y="0"/>
            <a:ext cx="9144000" cy="2743200"/>
          </a:xfrm>
          <a:prstGeom prst="rect">
            <a:avLst/>
          </a:prstGeom>
          <a:solidFill>
            <a:srgbClr val="3399FF"/>
          </a:solidFill>
          <a:ln w="76200" cmpd="tri">
            <a:solidFill>
              <a:srgbClr val="99FFCC"/>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II. BÀI HỌC</a:t>
            </a:r>
          </a:p>
          <a:p>
            <a:pPr marL="742950" indent="-742950" eaLnBrk="1" hangingPunct="1">
              <a:buFontTx/>
              <a:buAutoNum type="arabicPeriod"/>
              <a:defRPr/>
            </a:pPr>
            <a:r>
              <a:rPr lang="en-US" alt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Khái</a:t>
            </a:r>
            <a:r>
              <a:rPr lang="en-US" alt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niệm</a:t>
            </a:r>
            <a:r>
              <a:rPr lang="en-US" alt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Quyền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sở</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hữu</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dân</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Nghĩa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vụ</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tôn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trọng</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người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khác</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Tài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sản</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nhà</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nước</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defRPr/>
            </a:pP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Lợi</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ích</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cộng</a:t>
            </a: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marL="742950" indent="-742950" eaLnBrk="1" hangingPunct="1">
              <a:buFontTx/>
              <a:buAutoNum type="arabicPeriod"/>
              <a:defRPr/>
            </a:pPr>
            <a:endParaRPr lang="en-US" alt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5299" name="TextBox 1">
            <a:extLst>
              <a:ext uri="{FF2B5EF4-FFF2-40B4-BE49-F238E27FC236}">
                <a16:creationId xmlns:a16="http://schemas.microsoft.com/office/drawing/2014/main" id="{D153CFD8-B414-44BB-BE53-2FB248C5CE58}"/>
              </a:ext>
            </a:extLst>
          </p:cNvPr>
          <p:cNvSpPr txBox="1">
            <a:spLocks noChangeArrowheads="1"/>
          </p:cNvSpPr>
          <p:nvPr/>
        </p:nvSpPr>
        <p:spPr bwMode="auto">
          <a:xfrm>
            <a:off x="1752600" y="3048001"/>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b="1">
                <a:solidFill>
                  <a:srgbClr val="002060"/>
                </a:solidFill>
                <a:latin typeface="Times New Roman" panose="02020603050405020304" pitchFamily="18" charset="0"/>
              </a:rPr>
              <a:t>Lợi ích công cộng là những ………………..dành cho mọi người và xã hội.</a:t>
            </a:r>
          </a:p>
        </p:txBody>
      </p:sp>
      <p:sp>
        <p:nvSpPr>
          <p:cNvPr id="2" name="Rectangle 1">
            <a:extLst>
              <a:ext uri="{FF2B5EF4-FFF2-40B4-BE49-F238E27FC236}">
                <a16:creationId xmlns:a16="http://schemas.microsoft.com/office/drawing/2014/main" id="{19E1F55C-C638-40C3-A21B-CF5C2E2A0219}"/>
              </a:ext>
            </a:extLst>
          </p:cNvPr>
          <p:cNvSpPr>
            <a:spLocks noChangeArrowheads="1"/>
          </p:cNvSpPr>
          <p:nvPr/>
        </p:nvSpPr>
        <p:spPr bwMode="auto">
          <a:xfrm>
            <a:off x="6705601" y="3001963"/>
            <a:ext cx="254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b="1">
                <a:solidFill>
                  <a:srgbClr val="FF0000"/>
                </a:solidFill>
                <a:latin typeface="Times New Roman" panose="02020603050405020304" pitchFamily="18" charset="0"/>
              </a:rPr>
              <a:t>lợi ích chung </a:t>
            </a:r>
            <a:endParaRPr lang="en-US" altLang="en-US">
              <a:solidFill>
                <a:srgbClr val="FF0000"/>
              </a:solidFill>
              <a:latin typeface="Times New Roman" panose="02020603050405020304" pitchFamily="18" charset="0"/>
            </a:endParaRPr>
          </a:p>
        </p:txBody>
      </p:sp>
      <p:sp>
        <p:nvSpPr>
          <p:cNvPr id="55301" name="Rectangle 2">
            <a:extLst>
              <a:ext uri="{FF2B5EF4-FFF2-40B4-BE49-F238E27FC236}">
                <a16:creationId xmlns:a16="http://schemas.microsoft.com/office/drawing/2014/main" id="{789A138C-FDA7-4F42-9F0F-598BBAD168B7}"/>
              </a:ext>
            </a:extLst>
          </p:cNvPr>
          <p:cNvSpPr>
            <a:spLocks noChangeArrowheads="1"/>
          </p:cNvSpPr>
          <p:nvPr/>
        </p:nvSpPr>
        <p:spPr bwMode="auto">
          <a:xfrm>
            <a:off x="2209800" y="4572001"/>
            <a:ext cx="800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a:solidFill>
                  <a:schemeClr val="tx1"/>
                </a:solidFill>
                <a:latin typeface="Times New Roman" panose="02020603050405020304" pitchFamily="18" charset="0"/>
              </a:rPr>
              <a:t>VD: Cầu đường, công viên, vườn hoa, cung văn hóa, trường học, bệnh viện…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S128x128P_116">
            <a:extLst>
              <a:ext uri="{FF2B5EF4-FFF2-40B4-BE49-F238E27FC236}">
                <a16:creationId xmlns:a16="http://schemas.microsoft.com/office/drawing/2014/main" id="{07125BD6-C619-4EDB-B51F-1227D1053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2362200"/>
            <a:ext cx="3416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AutoShape 4">
            <a:extLst>
              <a:ext uri="{FF2B5EF4-FFF2-40B4-BE49-F238E27FC236}">
                <a16:creationId xmlns:a16="http://schemas.microsoft.com/office/drawing/2014/main" id="{6DF39003-564E-402A-B1EA-3843A426CFEF}"/>
              </a:ext>
            </a:extLst>
          </p:cNvPr>
          <p:cNvSpPr>
            <a:spLocks noChangeArrowheads="1"/>
          </p:cNvSpPr>
          <p:nvPr/>
        </p:nvSpPr>
        <p:spPr bwMode="auto">
          <a:xfrm>
            <a:off x="1676400" y="609600"/>
            <a:ext cx="7543800" cy="4876800"/>
          </a:xfrm>
          <a:prstGeom prst="irregularSeal2">
            <a:avLst/>
          </a:prstGeom>
          <a:solidFill>
            <a:srgbClr val="FF8B8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endParaRPr lang="en-US" altLang="en-US" sz="2800" b="1" i="1">
              <a:solidFill>
                <a:srgbClr val="000000"/>
              </a:solidFill>
              <a:latin typeface="Times New Roman" panose="02020603050405020304" pitchFamily="18" charset="0"/>
            </a:endParaRPr>
          </a:p>
          <a:p>
            <a:pPr algn="ctr" eaLnBrk="1" hangingPunct="1">
              <a:spcBef>
                <a:spcPct val="0"/>
              </a:spcBef>
              <a:buClrTx/>
              <a:buSzTx/>
              <a:buFontTx/>
              <a:buNone/>
            </a:pPr>
            <a:endParaRPr lang="en-US" altLang="en-US" sz="2800">
              <a:solidFill>
                <a:srgbClr val="000000"/>
              </a:solidFill>
              <a:latin typeface="Times New Roman" panose="02020603050405020304" pitchFamily="18" charset="0"/>
            </a:endParaRPr>
          </a:p>
        </p:txBody>
      </p:sp>
      <p:sp>
        <p:nvSpPr>
          <p:cNvPr id="56324" name="AutoShape 6">
            <a:hlinkClick r:id="rId3" action="ppaction://hlinksldjump" highlightClick="1"/>
            <a:extLst>
              <a:ext uri="{FF2B5EF4-FFF2-40B4-BE49-F238E27FC236}">
                <a16:creationId xmlns:a16="http://schemas.microsoft.com/office/drawing/2014/main" id="{11FBBAF5-8F5E-495E-AF26-54FD0356C7B2}"/>
              </a:ext>
            </a:extLst>
          </p:cNvPr>
          <p:cNvSpPr>
            <a:spLocks noChangeArrowheads="1"/>
          </p:cNvSpPr>
          <p:nvPr/>
        </p:nvSpPr>
        <p:spPr bwMode="auto">
          <a:xfrm>
            <a:off x="10210800" y="64008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endParaRPr>
          </a:p>
        </p:txBody>
      </p:sp>
      <p:sp>
        <p:nvSpPr>
          <p:cNvPr id="25605" name="Text Box 7">
            <a:extLst>
              <a:ext uri="{FF2B5EF4-FFF2-40B4-BE49-F238E27FC236}">
                <a16:creationId xmlns:a16="http://schemas.microsoft.com/office/drawing/2014/main" id="{3306825F-454E-4BEE-91AA-3DE2312BED20}"/>
              </a:ext>
            </a:extLst>
          </p:cNvPr>
          <p:cNvSpPr txBox="1">
            <a:spLocks noChangeArrowheads="1"/>
          </p:cNvSpPr>
          <p:nvPr/>
        </p:nvSpPr>
        <p:spPr bwMode="auto">
          <a:xfrm>
            <a:off x="3365500" y="2062164"/>
            <a:ext cx="388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50000"/>
              </a:spcBef>
              <a:buClrTx/>
              <a:buSzTx/>
              <a:buFontTx/>
              <a:buNone/>
            </a:pPr>
            <a:r>
              <a:rPr lang="en-US" altLang="en-US" sz="3600">
                <a:solidFill>
                  <a:srgbClr val="000000"/>
                </a:solidFill>
                <a:latin typeface="Times New Roman" panose="02020603050405020304" pitchFamily="18" charset="0"/>
              </a:rPr>
              <a:t>Tài sản nhà nước và lợi ích công cộng có tầm quan trọng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2000"/>
                                        <p:tgtEl>
                                          <p:spTgt spid="25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5"/>
                                        </p:tgtEl>
                                        <p:attrNameLst>
                                          <p:attrName>style.visibility</p:attrName>
                                        </p:attrNameLst>
                                      </p:cBhvr>
                                      <p:to>
                                        <p:strVal val="visible"/>
                                      </p:to>
                                    </p:set>
                                    <p:animEffect transition="in" filter="blinds(horizontal)">
                                      <p:cBhvr>
                                        <p:cTn id="12"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autoUpdateAnimBg="0"/>
      <p:bldP spid="2560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3">
            <a:hlinkClick r:id="rId2" action="ppaction://hlinksldjump" highlightClick="1"/>
            <a:extLst>
              <a:ext uri="{FF2B5EF4-FFF2-40B4-BE49-F238E27FC236}">
                <a16:creationId xmlns:a16="http://schemas.microsoft.com/office/drawing/2014/main" id="{2277FCCA-DE4C-4CB4-B020-5909A1C0D04D}"/>
              </a:ext>
            </a:extLst>
          </p:cNvPr>
          <p:cNvSpPr>
            <a:spLocks noChangeArrowheads="1"/>
          </p:cNvSpPr>
          <p:nvPr/>
        </p:nvSpPr>
        <p:spPr bwMode="auto">
          <a:xfrm>
            <a:off x="10210800" y="64008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endParaRPr>
          </a:p>
        </p:txBody>
      </p:sp>
      <p:sp>
        <p:nvSpPr>
          <p:cNvPr id="26629" name="Text Box 10">
            <a:extLst>
              <a:ext uri="{FF2B5EF4-FFF2-40B4-BE49-F238E27FC236}">
                <a16:creationId xmlns:a16="http://schemas.microsoft.com/office/drawing/2014/main" id="{27600496-F1B4-4221-8FC8-AD7252E52F4A}"/>
              </a:ext>
            </a:extLst>
          </p:cNvPr>
          <p:cNvSpPr txBox="1">
            <a:spLocks noChangeArrowheads="1"/>
          </p:cNvSpPr>
          <p:nvPr/>
        </p:nvSpPr>
        <p:spPr bwMode="auto">
          <a:xfrm>
            <a:off x="1905000" y="609601"/>
            <a:ext cx="8305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50000"/>
              </a:spcBef>
              <a:buClrTx/>
              <a:buSzTx/>
              <a:buFontTx/>
              <a:buNone/>
            </a:pPr>
            <a:r>
              <a:rPr lang="en-US" altLang="en-US" sz="3600" b="1">
                <a:solidFill>
                  <a:srgbClr val="333399"/>
                </a:solidFill>
                <a:latin typeface="Times New Roman" panose="02020603050405020304" pitchFamily="18" charset="0"/>
              </a:rPr>
              <a:t> </a:t>
            </a:r>
            <a:r>
              <a:rPr lang="en-US" altLang="en-US" sz="3600" b="1" u="sng">
                <a:solidFill>
                  <a:srgbClr val="333399"/>
                </a:solidFill>
                <a:latin typeface="Times New Roman" panose="02020603050405020304" pitchFamily="18" charset="0"/>
              </a:rPr>
              <a:t>Tầm quan trọng</a:t>
            </a:r>
            <a:r>
              <a:rPr lang="en-US" altLang="en-US" sz="3600">
                <a:solidFill>
                  <a:srgbClr val="333399"/>
                </a:solidFill>
                <a:latin typeface="Times New Roman" panose="02020603050405020304" pitchFamily="18" charset="0"/>
              </a:rPr>
              <a:t>: Tài sản nhà nước và lợi ích công cộng là cơ sở vật chất để xã hội phát triển nâng cao đời sống vật chất, tinh thần của nhân dân.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additive="base">
                                        <p:cTn id="7" dur="500" fill="hold"/>
                                        <p:tgtEl>
                                          <p:spTgt spid="26629"/>
                                        </p:tgtEl>
                                        <p:attrNameLst>
                                          <p:attrName>ppt_x</p:attrName>
                                        </p:attrNameLst>
                                      </p:cBhvr>
                                      <p:tavLst>
                                        <p:tav tm="0">
                                          <p:val>
                                            <p:strVal val="#ppt_x"/>
                                          </p:val>
                                        </p:tav>
                                        <p:tav tm="100000">
                                          <p:val>
                                            <p:strVal val="#ppt_x"/>
                                          </p:val>
                                        </p:tav>
                                      </p:tavLst>
                                    </p:anim>
                                    <p:anim calcmode="lin" valueType="num">
                                      <p:cBhvr additive="base">
                                        <p:cTn id="8"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20150921122326_hoa-dai.jpg">
            <a:extLst>
              <a:ext uri="{FF2B5EF4-FFF2-40B4-BE49-F238E27FC236}">
                <a16:creationId xmlns:a16="http://schemas.microsoft.com/office/drawing/2014/main" id="{6117D728-FE47-4F64-BEED-DF86F1D525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0-Point Star 3">
            <a:extLst>
              <a:ext uri="{FF2B5EF4-FFF2-40B4-BE49-F238E27FC236}">
                <a16:creationId xmlns:a16="http://schemas.microsoft.com/office/drawing/2014/main" id="{C30D6C48-BB51-45D0-A726-016C6EB14795}"/>
              </a:ext>
            </a:extLst>
          </p:cNvPr>
          <p:cNvSpPr/>
          <p:nvPr/>
        </p:nvSpPr>
        <p:spPr>
          <a:xfrm>
            <a:off x="3467100" y="1200150"/>
            <a:ext cx="5200650" cy="2800350"/>
          </a:xfrm>
          <a:prstGeom prst="star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defRPr/>
            </a:pPr>
            <a:r>
              <a:rPr lang="en-US" altLang="en-US" sz="2400" b="1">
                <a:cs typeface="Arial" panose="020B0604020202020204" pitchFamily="34" charset="0"/>
              </a:rPr>
              <a:t>Hãy nêu trách nhiệm của bản thân em đối  với tài sản của bản thân, của người khác, đối với tài sản nhà nước và lợi ích công cộng?</a:t>
            </a:r>
            <a:endParaRPr lang="vi-VN" altLang="en-US" sz="24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56772C-4255-4CE7-AD51-0885B7E0309B}"/>
              </a:ext>
            </a:extLst>
          </p:cNvPr>
          <p:cNvSpPr/>
          <p:nvPr/>
        </p:nvSpPr>
        <p:spPr>
          <a:xfrm>
            <a:off x="1524000" y="0"/>
            <a:ext cx="9144000" cy="6858000"/>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59" name="Text Box 3">
            <a:extLst>
              <a:ext uri="{FF2B5EF4-FFF2-40B4-BE49-F238E27FC236}">
                <a16:creationId xmlns:a16="http://schemas.microsoft.com/office/drawing/2014/main" id="{53A59E19-8E17-492C-8DBB-BD74ECAFD2E1}"/>
              </a:ext>
            </a:extLst>
          </p:cNvPr>
          <p:cNvSpPr txBox="1">
            <a:spLocks noChangeArrowheads="1"/>
          </p:cNvSpPr>
          <p:nvPr/>
        </p:nvSpPr>
        <p:spPr bwMode="auto">
          <a:xfrm>
            <a:off x="4370388" y="1706563"/>
            <a:ext cx="184150" cy="247650"/>
          </a:xfrm>
          <a:prstGeom prst="rect">
            <a:avLst/>
          </a:prstGeom>
          <a:noFill/>
          <a:ln>
            <a:noFill/>
          </a:ln>
          <a:effectLst/>
        </p:spPr>
        <p:txBody>
          <a:bodyPr wrap="none">
            <a:spAutoFit/>
          </a:bodyPr>
          <a:lstStyle/>
          <a:p>
            <a:pPr>
              <a:defRPr/>
            </a:pPr>
            <a:endParaRPr lang="en-US" altLang="en-US" sz="1013">
              <a:solidFill>
                <a:prstClr val="black"/>
              </a:solidFill>
              <a:latin typeface="Calibri"/>
            </a:endParaRPr>
          </a:p>
        </p:txBody>
      </p:sp>
      <p:sp>
        <p:nvSpPr>
          <p:cNvPr id="70702" name="AutoShape 46">
            <a:extLst>
              <a:ext uri="{FF2B5EF4-FFF2-40B4-BE49-F238E27FC236}">
                <a16:creationId xmlns:a16="http://schemas.microsoft.com/office/drawing/2014/main" id="{EEDEDF05-F5D3-4492-A601-0B576B44D3B1}"/>
              </a:ext>
            </a:extLst>
          </p:cNvPr>
          <p:cNvSpPr>
            <a:spLocks noChangeArrowheads="1"/>
          </p:cNvSpPr>
          <p:nvPr/>
        </p:nvSpPr>
        <p:spPr bwMode="ltGray">
          <a:xfrm rot="5400000">
            <a:off x="1962151" y="1922463"/>
            <a:ext cx="2713037" cy="268128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p:spPr>
        <p:txBody>
          <a:bodyPr wrap="none" anchor="ctr"/>
          <a:lstStyle/>
          <a:p>
            <a:pPr>
              <a:defRPr/>
            </a:pPr>
            <a:endParaRPr lang="en-US" sz="1013">
              <a:solidFill>
                <a:prstClr val="black"/>
              </a:solidFill>
              <a:latin typeface="Calibri"/>
            </a:endParaRPr>
          </a:p>
        </p:txBody>
      </p:sp>
      <p:sp>
        <p:nvSpPr>
          <p:cNvPr id="70704" name="AutoShape 48">
            <a:extLst>
              <a:ext uri="{FF2B5EF4-FFF2-40B4-BE49-F238E27FC236}">
                <a16:creationId xmlns:a16="http://schemas.microsoft.com/office/drawing/2014/main" id="{04FC3BBA-CA80-4877-A09B-F255B5FB4496}"/>
              </a:ext>
            </a:extLst>
          </p:cNvPr>
          <p:cNvSpPr>
            <a:spLocks noChangeArrowheads="1"/>
          </p:cNvSpPr>
          <p:nvPr/>
        </p:nvSpPr>
        <p:spPr bwMode="gray">
          <a:xfrm>
            <a:off x="4189413" y="4960939"/>
            <a:ext cx="5522912" cy="839787"/>
          </a:xfrm>
          <a:prstGeom prst="roundRect">
            <a:avLst>
              <a:gd name="adj" fmla="val 50000"/>
            </a:avLst>
          </a:prstGeom>
          <a:solidFill>
            <a:schemeClr val="tx2"/>
          </a:solidFill>
          <a:ln w="28575" algn="ctr">
            <a:solidFill>
              <a:schemeClr val="bg2"/>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en-US" altLang="en-US" sz="2000" b="1">
                <a:solidFill>
                  <a:schemeClr val="bg1"/>
                </a:solidFill>
                <a:latin typeface="Times New Roman" panose="02020603050405020304" pitchFamily="18" charset="0"/>
              </a:rPr>
              <a:t>…..</a:t>
            </a:r>
          </a:p>
        </p:txBody>
      </p:sp>
      <p:sp>
        <p:nvSpPr>
          <p:cNvPr id="70705" name="AutoShape 49">
            <a:extLst>
              <a:ext uri="{FF2B5EF4-FFF2-40B4-BE49-F238E27FC236}">
                <a16:creationId xmlns:a16="http://schemas.microsoft.com/office/drawing/2014/main" id="{B079216E-F50E-499C-891E-F06F9A4E931A}"/>
              </a:ext>
            </a:extLst>
          </p:cNvPr>
          <p:cNvSpPr>
            <a:spLocks noChangeArrowheads="1"/>
          </p:cNvSpPr>
          <p:nvPr/>
        </p:nvSpPr>
        <p:spPr bwMode="gray">
          <a:xfrm>
            <a:off x="4760914" y="3873501"/>
            <a:ext cx="5889625" cy="962025"/>
          </a:xfrm>
          <a:prstGeom prst="roundRect">
            <a:avLst>
              <a:gd name="adj" fmla="val 50000"/>
            </a:avLst>
          </a:prstGeom>
          <a:solidFill>
            <a:schemeClr val="tx2"/>
          </a:solidFill>
          <a:ln w="28575" algn="ctr">
            <a:solidFill>
              <a:schemeClr val="bg2"/>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eaLnBrk="1" hangingPunct="1">
              <a:spcBef>
                <a:spcPct val="50000"/>
              </a:spcBef>
              <a:buClrTx/>
              <a:buSzTx/>
              <a:buFontTx/>
              <a:buNone/>
            </a:pPr>
            <a:r>
              <a:rPr lang="en-US" altLang="en-US" sz="2600" b="1">
                <a:solidFill>
                  <a:schemeClr val="bg1"/>
                </a:solidFill>
                <a:latin typeface="Times New Roman" panose="02020603050405020304" pitchFamily="18" charset="0"/>
              </a:rPr>
              <a:t>Tôn trọng và bảo vệ lợi ích công cộng</a:t>
            </a:r>
            <a:endParaRPr lang="en-US" altLang="en-US" sz="2600" b="1">
              <a:solidFill>
                <a:schemeClr val="bg1"/>
              </a:solidFill>
              <a:latin typeface="Calibri" panose="020F0502020204030204" pitchFamily="34" charset="0"/>
            </a:endParaRPr>
          </a:p>
        </p:txBody>
      </p:sp>
      <p:sp>
        <p:nvSpPr>
          <p:cNvPr id="70706" name="AutoShape 50">
            <a:extLst>
              <a:ext uri="{FF2B5EF4-FFF2-40B4-BE49-F238E27FC236}">
                <a16:creationId xmlns:a16="http://schemas.microsoft.com/office/drawing/2014/main" id="{F685D8A7-5137-4CD2-BA39-ED7E2DF6E033}"/>
              </a:ext>
            </a:extLst>
          </p:cNvPr>
          <p:cNvSpPr>
            <a:spLocks noChangeArrowheads="1"/>
          </p:cNvSpPr>
          <p:nvPr/>
        </p:nvSpPr>
        <p:spPr bwMode="gray">
          <a:xfrm>
            <a:off x="5029201" y="2968626"/>
            <a:ext cx="5135563" cy="760413"/>
          </a:xfrm>
          <a:prstGeom prst="roundRect">
            <a:avLst>
              <a:gd name="adj" fmla="val 50000"/>
            </a:avLst>
          </a:prstGeom>
          <a:solidFill>
            <a:schemeClr val="tx2"/>
          </a:solidFill>
          <a:ln w="28575" algn="ctr">
            <a:solidFill>
              <a:schemeClr val="bg2"/>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eaLnBrk="1" hangingPunct="1">
              <a:spcBef>
                <a:spcPct val="0"/>
              </a:spcBef>
              <a:buClrTx/>
              <a:buSzTx/>
              <a:buFontTx/>
              <a:buNone/>
            </a:pPr>
            <a:r>
              <a:rPr lang="en-US" altLang="en-US" sz="2400" b="1">
                <a:solidFill>
                  <a:schemeClr val="bg1"/>
                </a:solidFill>
                <a:latin typeface="Times New Roman" panose="02020603050405020304" pitchFamily="18" charset="0"/>
              </a:rPr>
              <a:t>Tôn trọng và bảo vệ tài sản nhà nước</a:t>
            </a:r>
          </a:p>
        </p:txBody>
      </p:sp>
      <p:sp>
        <p:nvSpPr>
          <p:cNvPr id="70707" name="AutoShape 51">
            <a:extLst>
              <a:ext uri="{FF2B5EF4-FFF2-40B4-BE49-F238E27FC236}">
                <a16:creationId xmlns:a16="http://schemas.microsoft.com/office/drawing/2014/main" id="{3D934B0A-301C-454F-BEF8-E76859910831}"/>
              </a:ext>
            </a:extLst>
          </p:cNvPr>
          <p:cNvSpPr>
            <a:spLocks noChangeArrowheads="1"/>
          </p:cNvSpPr>
          <p:nvPr/>
        </p:nvSpPr>
        <p:spPr bwMode="gray">
          <a:xfrm>
            <a:off x="4673601" y="2011364"/>
            <a:ext cx="5548313" cy="796925"/>
          </a:xfrm>
          <a:prstGeom prst="roundRect">
            <a:avLst>
              <a:gd name="adj" fmla="val 50000"/>
            </a:avLst>
          </a:prstGeom>
          <a:solidFill>
            <a:schemeClr val="tx2"/>
          </a:solidFill>
          <a:ln w="28575" algn="ctr">
            <a:solidFill>
              <a:schemeClr val="bg2"/>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400" b="1">
                <a:solidFill>
                  <a:schemeClr val="bg1"/>
                </a:solidFill>
                <a:latin typeface="Times New Roman" panose="02020603050405020304" pitchFamily="18" charset="0"/>
              </a:rPr>
              <a:t>Tôn trọng và bảo vệ tài sản người khác</a:t>
            </a:r>
          </a:p>
        </p:txBody>
      </p:sp>
      <p:sp>
        <p:nvSpPr>
          <p:cNvPr id="70708" name="AutoShape 52">
            <a:extLst>
              <a:ext uri="{FF2B5EF4-FFF2-40B4-BE49-F238E27FC236}">
                <a16:creationId xmlns:a16="http://schemas.microsoft.com/office/drawing/2014/main" id="{D089F335-4E36-49C9-ADD6-7CBFFE4EF024}"/>
              </a:ext>
            </a:extLst>
          </p:cNvPr>
          <p:cNvSpPr>
            <a:spLocks noChangeArrowheads="1"/>
          </p:cNvSpPr>
          <p:nvPr/>
        </p:nvSpPr>
        <p:spPr bwMode="gray">
          <a:xfrm>
            <a:off x="3916364" y="1050925"/>
            <a:ext cx="6294437" cy="800100"/>
          </a:xfrm>
          <a:prstGeom prst="roundRect">
            <a:avLst>
              <a:gd name="adj" fmla="val 50000"/>
            </a:avLst>
          </a:prstGeom>
          <a:solidFill>
            <a:schemeClr val="tx2"/>
          </a:solidFill>
          <a:ln w="28575" algn="ctr">
            <a:solidFill>
              <a:schemeClr val="bg2"/>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just" eaLnBrk="1" hangingPunct="1">
              <a:spcBef>
                <a:spcPct val="0"/>
              </a:spcBef>
              <a:buClrTx/>
              <a:buSzTx/>
              <a:buFontTx/>
              <a:buNone/>
            </a:pPr>
            <a:r>
              <a:rPr lang="en-US" altLang="en-US" b="1">
                <a:solidFill>
                  <a:schemeClr val="bg1"/>
                </a:solidFill>
                <a:latin typeface="Times New Roman" panose="02020603050405020304" pitchFamily="18" charset="0"/>
              </a:rPr>
              <a:t>Bảo vệ tài sản của mình</a:t>
            </a:r>
          </a:p>
        </p:txBody>
      </p:sp>
      <p:grpSp>
        <p:nvGrpSpPr>
          <p:cNvPr id="70709" name="Group 53">
            <a:extLst>
              <a:ext uri="{FF2B5EF4-FFF2-40B4-BE49-F238E27FC236}">
                <a16:creationId xmlns:a16="http://schemas.microsoft.com/office/drawing/2014/main" id="{118FB4F5-F1DC-46A6-A86A-05A8732BDEA6}"/>
              </a:ext>
            </a:extLst>
          </p:cNvPr>
          <p:cNvGrpSpPr>
            <a:grpSpLocks/>
          </p:cNvGrpSpPr>
          <p:nvPr/>
        </p:nvGrpSpPr>
        <p:grpSpPr bwMode="auto">
          <a:xfrm>
            <a:off x="3429000" y="1373188"/>
            <a:ext cx="344488" cy="349250"/>
            <a:chOff x="2078" y="1169"/>
            <a:chExt cx="1618" cy="2636"/>
          </a:xfrm>
        </p:grpSpPr>
        <p:sp>
          <p:nvSpPr>
            <p:cNvPr id="70710" name="Oval 54">
              <a:extLst>
                <a:ext uri="{FF2B5EF4-FFF2-40B4-BE49-F238E27FC236}">
                  <a16:creationId xmlns:a16="http://schemas.microsoft.com/office/drawing/2014/main" id="{8E9AF7C1-CFC7-4DD1-8952-84E0DF1B6CED}"/>
                </a:ext>
              </a:extLst>
            </p:cNvPr>
            <p:cNvSpPr>
              <a:spLocks noChangeArrowheads="1"/>
            </p:cNvSpPr>
            <p:nvPr/>
          </p:nvSpPr>
          <p:spPr bwMode="gray">
            <a:xfrm>
              <a:off x="2078" y="1684"/>
              <a:ext cx="1618" cy="1606"/>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a:defRPr/>
              </a:pPr>
              <a:endParaRPr lang="en-US" sz="1013">
                <a:solidFill>
                  <a:prstClr val="black"/>
                </a:solidFill>
                <a:latin typeface="Calibri"/>
              </a:endParaRPr>
            </a:p>
          </p:txBody>
        </p:sp>
        <p:sp>
          <p:nvSpPr>
            <p:cNvPr id="70711" name="Oval 55">
              <a:extLst>
                <a:ext uri="{FF2B5EF4-FFF2-40B4-BE49-F238E27FC236}">
                  <a16:creationId xmlns:a16="http://schemas.microsoft.com/office/drawing/2014/main" id="{6DE23CC2-0ED6-472F-A071-A5B35F446621}"/>
                </a:ext>
              </a:extLst>
            </p:cNvPr>
            <p:cNvSpPr>
              <a:spLocks noChangeArrowheads="1"/>
            </p:cNvSpPr>
            <p:nvPr/>
          </p:nvSpPr>
          <p:spPr bwMode="gray">
            <a:xfrm>
              <a:off x="2167" y="1768"/>
              <a:ext cx="1432" cy="1438"/>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a:defRPr/>
              </a:pPr>
              <a:endParaRPr lang="en-US" sz="1013">
                <a:solidFill>
                  <a:prstClr val="black"/>
                </a:solidFill>
                <a:latin typeface="Calibri"/>
              </a:endParaRPr>
            </a:p>
          </p:txBody>
        </p:sp>
        <p:sp>
          <p:nvSpPr>
            <p:cNvPr id="70712" name="Oval 56">
              <a:extLst>
                <a:ext uri="{FF2B5EF4-FFF2-40B4-BE49-F238E27FC236}">
                  <a16:creationId xmlns:a16="http://schemas.microsoft.com/office/drawing/2014/main" id="{77CEB2B9-D49F-4B93-813D-69B1ADDC9B59}"/>
                </a:ext>
              </a:extLst>
            </p:cNvPr>
            <p:cNvSpPr>
              <a:spLocks noChangeArrowheads="1"/>
            </p:cNvSpPr>
            <p:nvPr/>
          </p:nvSpPr>
          <p:spPr bwMode="gray">
            <a:xfrm>
              <a:off x="2257" y="1169"/>
              <a:ext cx="1223" cy="26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13" name="Oval 57">
              <a:extLst>
                <a:ext uri="{FF2B5EF4-FFF2-40B4-BE49-F238E27FC236}">
                  <a16:creationId xmlns:a16="http://schemas.microsoft.com/office/drawing/2014/main" id="{0E725E5D-3DF2-4D8B-9439-82E0CA6BA70D}"/>
                </a:ext>
              </a:extLst>
            </p:cNvPr>
            <p:cNvSpPr>
              <a:spLocks noChangeArrowheads="1"/>
            </p:cNvSpPr>
            <p:nvPr/>
          </p:nvSpPr>
          <p:spPr bwMode="gray">
            <a:xfrm>
              <a:off x="2257" y="1169"/>
              <a:ext cx="1223" cy="2636"/>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14" name="Oval 58">
              <a:extLst>
                <a:ext uri="{FF2B5EF4-FFF2-40B4-BE49-F238E27FC236}">
                  <a16:creationId xmlns:a16="http://schemas.microsoft.com/office/drawing/2014/main" id="{D4FD1582-BA34-4F80-8077-7C6B18168102}"/>
                </a:ext>
              </a:extLst>
            </p:cNvPr>
            <p:cNvSpPr>
              <a:spLocks noChangeArrowheads="1"/>
            </p:cNvSpPr>
            <p:nvPr/>
          </p:nvSpPr>
          <p:spPr bwMode="gray">
            <a:xfrm>
              <a:off x="2339" y="1169"/>
              <a:ext cx="1096" cy="26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sz="1013">
                <a:solidFill>
                  <a:prstClr val="black"/>
                </a:solidFill>
                <a:latin typeface="Calibri"/>
              </a:endParaRPr>
            </a:p>
          </p:txBody>
        </p:sp>
        <p:sp>
          <p:nvSpPr>
            <p:cNvPr id="70715" name="Oval 59">
              <a:extLst>
                <a:ext uri="{FF2B5EF4-FFF2-40B4-BE49-F238E27FC236}">
                  <a16:creationId xmlns:a16="http://schemas.microsoft.com/office/drawing/2014/main" id="{915A9FE1-75D0-4FA6-BF96-033E8EF39959}"/>
                </a:ext>
              </a:extLst>
            </p:cNvPr>
            <p:cNvSpPr>
              <a:spLocks noChangeArrowheads="1"/>
            </p:cNvSpPr>
            <p:nvPr/>
          </p:nvSpPr>
          <p:spPr bwMode="gray">
            <a:xfrm>
              <a:off x="2339" y="1169"/>
              <a:ext cx="1096" cy="2636"/>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a:defRPr/>
              </a:pPr>
              <a:endParaRPr lang="en-US" sz="1013">
                <a:solidFill>
                  <a:prstClr val="black"/>
                </a:solidFill>
                <a:latin typeface="Calibri"/>
              </a:endParaRPr>
            </a:p>
          </p:txBody>
        </p:sp>
      </p:grpSp>
      <p:grpSp>
        <p:nvGrpSpPr>
          <p:cNvPr id="70716" name="Group 60">
            <a:extLst>
              <a:ext uri="{FF2B5EF4-FFF2-40B4-BE49-F238E27FC236}">
                <a16:creationId xmlns:a16="http://schemas.microsoft.com/office/drawing/2014/main" id="{E57E1EDB-D302-4551-9646-B7173238D301}"/>
              </a:ext>
            </a:extLst>
          </p:cNvPr>
          <p:cNvGrpSpPr>
            <a:grpSpLocks/>
          </p:cNvGrpSpPr>
          <p:nvPr/>
        </p:nvGrpSpPr>
        <p:grpSpPr bwMode="auto">
          <a:xfrm>
            <a:off x="4232276" y="2235200"/>
            <a:ext cx="320675" cy="349250"/>
            <a:chOff x="2078" y="1174"/>
            <a:chExt cx="1612" cy="2626"/>
          </a:xfrm>
        </p:grpSpPr>
        <p:sp>
          <p:nvSpPr>
            <p:cNvPr id="70717" name="Oval 61">
              <a:extLst>
                <a:ext uri="{FF2B5EF4-FFF2-40B4-BE49-F238E27FC236}">
                  <a16:creationId xmlns:a16="http://schemas.microsoft.com/office/drawing/2014/main" id="{584B3834-FFE0-49E1-921F-A6F88A7D01DB}"/>
                </a:ext>
              </a:extLst>
            </p:cNvPr>
            <p:cNvSpPr>
              <a:spLocks noChangeArrowheads="1"/>
            </p:cNvSpPr>
            <p:nvPr/>
          </p:nvSpPr>
          <p:spPr bwMode="gray">
            <a:xfrm>
              <a:off x="2078" y="1687"/>
              <a:ext cx="1612" cy="1611"/>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a:defRPr/>
              </a:pPr>
              <a:endParaRPr lang="en-US" sz="1013">
                <a:solidFill>
                  <a:prstClr val="black"/>
                </a:solidFill>
                <a:latin typeface="Calibri"/>
              </a:endParaRPr>
            </a:p>
          </p:txBody>
        </p:sp>
        <p:sp>
          <p:nvSpPr>
            <p:cNvPr id="70718" name="Oval 62">
              <a:extLst>
                <a:ext uri="{FF2B5EF4-FFF2-40B4-BE49-F238E27FC236}">
                  <a16:creationId xmlns:a16="http://schemas.microsoft.com/office/drawing/2014/main" id="{916007B8-B052-4B6D-90F5-246821AF41BE}"/>
                </a:ext>
              </a:extLst>
            </p:cNvPr>
            <p:cNvSpPr>
              <a:spLocks noChangeArrowheads="1"/>
            </p:cNvSpPr>
            <p:nvPr/>
          </p:nvSpPr>
          <p:spPr bwMode="gray">
            <a:xfrm>
              <a:off x="2166" y="1771"/>
              <a:ext cx="1428" cy="1432"/>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a:defRPr/>
              </a:pPr>
              <a:endParaRPr lang="en-US" sz="1013">
                <a:solidFill>
                  <a:prstClr val="black"/>
                </a:solidFill>
                <a:latin typeface="Calibri"/>
              </a:endParaRPr>
            </a:p>
          </p:txBody>
        </p:sp>
        <p:sp>
          <p:nvSpPr>
            <p:cNvPr id="70719" name="Oval 63">
              <a:extLst>
                <a:ext uri="{FF2B5EF4-FFF2-40B4-BE49-F238E27FC236}">
                  <a16:creationId xmlns:a16="http://schemas.microsoft.com/office/drawing/2014/main" id="{6E528DD4-6BBF-445E-8D8F-DBB1C51A016B}"/>
                </a:ext>
              </a:extLst>
            </p:cNvPr>
            <p:cNvSpPr>
              <a:spLocks noChangeArrowheads="1"/>
            </p:cNvSpPr>
            <p:nvPr/>
          </p:nvSpPr>
          <p:spPr bwMode="gray">
            <a:xfrm>
              <a:off x="2254" y="1174"/>
              <a:ext cx="1309" cy="262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20" name="Oval 64">
              <a:extLst>
                <a:ext uri="{FF2B5EF4-FFF2-40B4-BE49-F238E27FC236}">
                  <a16:creationId xmlns:a16="http://schemas.microsoft.com/office/drawing/2014/main" id="{3A4DCDB4-7768-4F51-A38A-8797340B13DE}"/>
                </a:ext>
              </a:extLst>
            </p:cNvPr>
            <p:cNvSpPr>
              <a:spLocks noChangeArrowheads="1"/>
            </p:cNvSpPr>
            <p:nvPr/>
          </p:nvSpPr>
          <p:spPr bwMode="gray">
            <a:xfrm>
              <a:off x="2254" y="1174"/>
              <a:ext cx="1309" cy="2626"/>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21" name="Oval 65">
              <a:extLst>
                <a:ext uri="{FF2B5EF4-FFF2-40B4-BE49-F238E27FC236}">
                  <a16:creationId xmlns:a16="http://schemas.microsoft.com/office/drawing/2014/main" id="{102C8533-9F94-42DE-84DE-C2E8E22C44DC}"/>
                </a:ext>
              </a:extLst>
            </p:cNvPr>
            <p:cNvSpPr>
              <a:spLocks noChangeArrowheads="1"/>
            </p:cNvSpPr>
            <p:nvPr/>
          </p:nvSpPr>
          <p:spPr bwMode="gray">
            <a:xfrm>
              <a:off x="2341" y="1174"/>
              <a:ext cx="1085" cy="262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sz="1013">
                <a:solidFill>
                  <a:prstClr val="black"/>
                </a:solidFill>
                <a:latin typeface="Calibri"/>
              </a:endParaRPr>
            </a:p>
          </p:txBody>
        </p:sp>
        <p:sp>
          <p:nvSpPr>
            <p:cNvPr id="70722" name="Oval 66">
              <a:extLst>
                <a:ext uri="{FF2B5EF4-FFF2-40B4-BE49-F238E27FC236}">
                  <a16:creationId xmlns:a16="http://schemas.microsoft.com/office/drawing/2014/main" id="{A07D9D21-6BD9-4BAB-BA7B-DD7E280ACF5B}"/>
                </a:ext>
              </a:extLst>
            </p:cNvPr>
            <p:cNvSpPr>
              <a:spLocks noChangeArrowheads="1"/>
            </p:cNvSpPr>
            <p:nvPr/>
          </p:nvSpPr>
          <p:spPr bwMode="gray">
            <a:xfrm>
              <a:off x="2341" y="1174"/>
              <a:ext cx="1085" cy="2626"/>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a:defRPr/>
              </a:pPr>
              <a:endParaRPr lang="en-US" sz="1013">
                <a:solidFill>
                  <a:prstClr val="black"/>
                </a:solidFill>
                <a:latin typeface="Calibri"/>
              </a:endParaRPr>
            </a:p>
          </p:txBody>
        </p:sp>
      </p:grpSp>
      <p:grpSp>
        <p:nvGrpSpPr>
          <p:cNvPr id="70723" name="Group 67">
            <a:extLst>
              <a:ext uri="{FF2B5EF4-FFF2-40B4-BE49-F238E27FC236}">
                <a16:creationId xmlns:a16="http://schemas.microsoft.com/office/drawing/2014/main" id="{CC7113A1-5AB7-4FE9-8BA7-BCC26CD2F5DA}"/>
              </a:ext>
            </a:extLst>
          </p:cNvPr>
          <p:cNvGrpSpPr>
            <a:grpSpLocks/>
          </p:cNvGrpSpPr>
          <p:nvPr/>
        </p:nvGrpSpPr>
        <p:grpSpPr bwMode="auto">
          <a:xfrm>
            <a:off x="4533901" y="3170238"/>
            <a:ext cx="358775" cy="349250"/>
            <a:chOff x="2078" y="1618"/>
            <a:chExt cx="1618" cy="1741"/>
          </a:xfrm>
        </p:grpSpPr>
        <p:sp>
          <p:nvSpPr>
            <p:cNvPr id="70724" name="Oval 68">
              <a:extLst>
                <a:ext uri="{FF2B5EF4-FFF2-40B4-BE49-F238E27FC236}">
                  <a16:creationId xmlns:a16="http://schemas.microsoft.com/office/drawing/2014/main" id="{053398F5-0570-4CB9-A0E1-2597012A8602}"/>
                </a:ext>
              </a:extLst>
            </p:cNvPr>
            <p:cNvSpPr>
              <a:spLocks noChangeArrowheads="1"/>
            </p:cNvSpPr>
            <p:nvPr/>
          </p:nvSpPr>
          <p:spPr bwMode="gray">
            <a:xfrm>
              <a:off x="2078" y="1673"/>
              <a:ext cx="1618" cy="1614"/>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a:defRPr/>
              </a:pPr>
              <a:endParaRPr lang="en-US" sz="1013">
                <a:solidFill>
                  <a:prstClr val="black"/>
                </a:solidFill>
                <a:latin typeface="Calibri"/>
              </a:endParaRPr>
            </a:p>
          </p:txBody>
        </p:sp>
        <p:sp>
          <p:nvSpPr>
            <p:cNvPr id="70725" name="Oval 69">
              <a:extLst>
                <a:ext uri="{FF2B5EF4-FFF2-40B4-BE49-F238E27FC236}">
                  <a16:creationId xmlns:a16="http://schemas.microsoft.com/office/drawing/2014/main" id="{78384739-BE26-477A-8226-E9200BEB7646}"/>
                </a:ext>
              </a:extLst>
            </p:cNvPr>
            <p:cNvSpPr>
              <a:spLocks noChangeArrowheads="1"/>
            </p:cNvSpPr>
            <p:nvPr/>
          </p:nvSpPr>
          <p:spPr bwMode="gray">
            <a:xfrm>
              <a:off x="2171" y="1768"/>
              <a:ext cx="1425" cy="1432"/>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a:defRPr/>
              </a:pPr>
              <a:endParaRPr lang="en-US" sz="1013">
                <a:solidFill>
                  <a:prstClr val="black"/>
                </a:solidFill>
                <a:latin typeface="Calibri"/>
              </a:endParaRPr>
            </a:p>
          </p:txBody>
        </p:sp>
        <p:sp>
          <p:nvSpPr>
            <p:cNvPr id="70726" name="Oval 70">
              <a:extLst>
                <a:ext uri="{FF2B5EF4-FFF2-40B4-BE49-F238E27FC236}">
                  <a16:creationId xmlns:a16="http://schemas.microsoft.com/office/drawing/2014/main" id="{FF455689-9AF2-4DCE-A57D-5733ADD570C8}"/>
                </a:ext>
              </a:extLst>
            </p:cNvPr>
            <p:cNvSpPr>
              <a:spLocks noChangeArrowheads="1"/>
            </p:cNvSpPr>
            <p:nvPr/>
          </p:nvSpPr>
          <p:spPr bwMode="gray">
            <a:xfrm>
              <a:off x="2257" y="1618"/>
              <a:ext cx="1174" cy="174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27" name="Oval 71">
              <a:extLst>
                <a:ext uri="{FF2B5EF4-FFF2-40B4-BE49-F238E27FC236}">
                  <a16:creationId xmlns:a16="http://schemas.microsoft.com/office/drawing/2014/main" id="{1F26C1DD-B874-434A-8494-91EF3BC91BF6}"/>
                </a:ext>
              </a:extLst>
            </p:cNvPr>
            <p:cNvSpPr>
              <a:spLocks noChangeArrowheads="1"/>
            </p:cNvSpPr>
            <p:nvPr/>
          </p:nvSpPr>
          <p:spPr bwMode="gray">
            <a:xfrm>
              <a:off x="2257" y="1618"/>
              <a:ext cx="1174" cy="1741"/>
            </a:xfrm>
            <a:prstGeom prst="ellipse">
              <a:avLst/>
            </a:prstGeom>
            <a:gradFill rotWithShape="1">
              <a:gsLst>
                <a:gs pos="0">
                  <a:srgbClr val="21B3E1"/>
                </a:gs>
                <a:gs pos="100000">
                  <a:srgbClr val="21B3E1">
                    <a:gamma/>
                    <a:shade val="46275"/>
                    <a:invGamma/>
                  </a:srgbClr>
                </a:gs>
              </a:gsLst>
              <a:lin ang="54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28" name="Oval 72">
              <a:extLst>
                <a:ext uri="{FF2B5EF4-FFF2-40B4-BE49-F238E27FC236}">
                  <a16:creationId xmlns:a16="http://schemas.microsoft.com/office/drawing/2014/main" id="{881E371C-9901-4E06-955C-09ADD1D3B477}"/>
                </a:ext>
              </a:extLst>
            </p:cNvPr>
            <p:cNvSpPr>
              <a:spLocks noChangeArrowheads="1"/>
            </p:cNvSpPr>
            <p:nvPr/>
          </p:nvSpPr>
          <p:spPr bwMode="gray">
            <a:xfrm>
              <a:off x="2336" y="1618"/>
              <a:ext cx="1103" cy="174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sz="1013">
                <a:solidFill>
                  <a:prstClr val="black"/>
                </a:solidFill>
                <a:latin typeface="Calibri"/>
              </a:endParaRPr>
            </a:p>
          </p:txBody>
        </p:sp>
        <p:sp>
          <p:nvSpPr>
            <p:cNvPr id="70729" name="Oval 73">
              <a:extLst>
                <a:ext uri="{FF2B5EF4-FFF2-40B4-BE49-F238E27FC236}">
                  <a16:creationId xmlns:a16="http://schemas.microsoft.com/office/drawing/2014/main" id="{43C5EEC4-03CD-45A3-8831-F2C4D3760C3F}"/>
                </a:ext>
              </a:extLst>
            </p:cNvPr>
            <p:cNvSpPr>
              <a:spLocks noChangeArrowheads="1"/>
            </p:cNvSpPr>
            <p:nvPr/>
          </p:nvSpPr>
          <p:spPr bwMode="gray">
            <a:xfrm>
              <a:off x="2336" y="1618"/>
              <a:ext cx="1103" cy="1741"/>
            </a:xfrm>
            <a:prstGeom prst="ellipse">
              <a:avLst/>
            </a:prstGeom>
            <a:gradFill rotWithShape="1">
              <a:gsLst>
                <a:gs pos="0">
                  <a:srgbClr val="21B3E1"/>
                </a:gs>
                <a:gs pos="100000">
                  <a:srgbClr val="21B3E1">
                    <a:gamma/>
                    <a:shade val="48627"/>
                    <a:invGamma/>
                  </a:srgbClr>
                </a:gs>
              </a:gsLst>
              <a:lin ang="2700000" scaled="1"/>
            </a:gradFill>
            <a:ln>
              <a:noFill/>
            </a:ln>
            <a:effectLst/>
          </p:spPr>
          <p:txBody>
            <a:bodyPr anchor="ctr">
              <a:spAutoFit/>
            </a:bodyPr>
            <a:lstStyle/>
            <a:p>
              <a:pPr>
                <a:defRPr/>
              </a:pPr>
              <a:endParaRPr lang="en-US" sz="1013">
                <a:solidFill>
                  <a:prstClr val="black"/>
                </a:solidFill>
                <a:latin typeface="Calibri"/>
              </a:endParaRPr>
            </a:p>
          </p:txBody>
        </p:sp>
      </p:grpSp>
      <p:grpSp>
        <p:nvGrpSpPr>
          <p:cNvPr id="70730" name="Group 74">
            <a:extLst>
              <a:ext uri="{FF2B5EF4-FFF2-40B4-BE49-F238E27FC236}">
                <a16:creationId xmlns:a16="http://schemas.microsoft.com/office/drawing/2014/main" id="{8F6A051C-1A22-4097-8FB7-6B8541F88F0B}"/>
              </a:ext>
            </a:extLst>
          </p:cNvPr>
          <p:cNvGrpSpPr>
            <a:grpSpLocks/>
          </p:cNvGrpSpPr>
          <p:nvPr/>
        </p:nvGrpSpPr>
        <p:grpSpPr bwMode="auto">
          <a:xfrm>
            <a:off x="4318001" y="4021138"/>
            <a:ext cx="328613" cy="349250"/>
            <a:chOff x="2078" y="1174"/>
            <a:chExt cx="1617" cy="2626"/>
          </a:xfrm>
        </p:grpSpPr>
        <p:sp>
          <p:nvSpPr>
            <p:cNvPr id="70731" name="Oval 75">
              <a:extLst>
                <a:ext uri="{FF2B5EF4-FFF2-40B4-BE49-F238E27FC236}">
                  <a16:creationId xmlns:a16="http://schemas.microsoft.com/office/drawing/2014/main" id="{1F96CB5F-1169-4C53-9D83-FFC45C4059F0}"/>
                </a:ext>
              </a:extLst>
            </p:cNvPr>
            <p:cNvSpPr>
              <a:spLocks noChangeArrowheads="1"/>
            </p:cNvSpPr>
            <p:nvPr/>
          </p:nvSpPr>
          <p:spPr bwMode="gray">
            <a:xfrm>
              <a:off x="2078" y="1687"/>
              <a:ext cx="1617" cy="1611"/>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a:defRPr/>
              </a:pPr>
              <a:endParaRPr lang="en-US" sz="1013">
                <a:solidFill>
                  <a:prstClr val="black"/>
                </a:solidFill>
                <a:latin typeface="Calibri"/>
              </a:endParaRPr>
            </a:p>
          </p:txBody>
        </p:sp>
        <p:sp>
          <p:nvSpPr>
            <p:cNvPr id="70732" name="Oval 76">
              <a:extLst>
                <a:ext uri="{FF2B5EF4-FFF2-40B4-BE49-F238E27FC236}">
                  <a16:creationId xmlns:a16="http://schemas.microsoft.com/office/drawing/2014/main" id="{E808062A-42F3-4CDC-BE29-7D74FD032BCD}"/>
                </a:ext>
              </a:extLst>
            </p:cNvPr>
            <p:cNvSpPr>
              <a:spLocks noChangeArrowheads="1"/>
            </p:cNvSpPr>
            <p:nvPr/>
          </p:nvSpPr>
          <p:spPr bwMode="gray">
            <a:xfrm>
              <a:off x="2172" y="1771"/>
              <a:ext cx="1422" cy="1432"/>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a:defRPr/>
              </a:pPr>
              <a:endParaRPr lang="en-US" sz="1013">
                <a:solidFill>
                  <a:prstClr val="black"/>
                </a:solidFill>
                <a:latin typeface="Calibri"/>
              </a:endParaRPr>
            </a:p>
          </p:txBody>
        </p:sp>
        <p:sp>
          <p:nvSpPr>
            <p:cNvPr id="70733" name="Oval 77">
              <a:extLst>
                <a:ext uri="{FF2B5EF4-FFF2-40B4-BE49-F238E27FC236}">
                  <a16:creationId xmlns:a16="http://schemas.microsoft.com/office/drawing/2014/main" id="{D00EC924-5AC8-4280-BD48-28687E937660}"/>
                </a:ext>
              </a:extLst>
            </p:cNvPr>
            <p:cNvSpPr>
              <a:spLocks noChangeArrowheads="1"/>
            </p:cNvSpPr>
            <p:nvPr/>
          </p:nvSpPr>
          <p:spPr bwMode="gray">
            <a:xfrm>
              <a:off x="2258" y="1174"/>
              <a:ext cx="1281" cy="262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34" name="Oval 78">
              <a:extLst>
                <a:ext uri="{FF2B5EF4-FFF2-40B4-BE49-F238E27FC236}">
                  <a16:creationId xmlns:a16="http://schemas.microsoft.com/office/drawing/2014/main" id="{E708B45A-45BF-456E-8696-E0D97580CC9F}"/>
                </a:ext>
              </a:extLst>
            </p:cNvPr>
            <p:cNvSpPr>
              <a:spLocks noChangeArrowheads="1"/>
            </p:cNvSpPr>
            <p:nvPr/>
          </p:nvSpPr>
          <p:spPr bwMode="gray">
            <a:xfrm>
              <a:off x="2258" y="1174"/>
              <a:ext cx="1281" cy="2626"/>
            </a:xfrm>
            <a:prstGeom prst="ellipse">
              <a:avLst/>
            </a:prstGeom>
            <a:gradFill rotWithShape="1">
              <a:gsLst>
                <a:gs pos="0">
                  <a:srgbClr val="8D67E1">
                    <a:gamma/>
                    <a:shade val="0"/>
                    <a:invGamma/>
                  </a:srgbClr>
                </a:gs>
                <a:gs pos="100000">
                  <a:srgbClr val="8D67E1"/>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35" name="Oval 79">
              <a:extLst>
                <a:ext uri="{FF2B5EF4-FFF2-40B4-BE49-F238E27FC236}">
                  <a16:creationId xmlns:a16="http://schemas.microsoft.com/office/drawing/2014/main" id="{4A0E4799-6A3A-4E36-9073-90B0F9CAFBA1}"/>
                </a:ext>
              </a:extLst>
            </p:cNvPr>
            <p:cNvSpPr>
              <a:spLocks noChangeArrowheads="1"/>
            </p:cNvSpPr>
            <p:nvPr/>
          </p:nvSpPr>
          <p:spPr bwMode="gray">
            <a:xfrm>
              <a:off x="2336" y="1174"/>
              <a:ext cx="1101" cy="262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sz="1013">
                <a:solidFill>
                  <a:prstClr val="black"/>
                </a:solidFill>
                <a:latin typeface="Calibri"/>
              </a:endParaRPr>
            </a:p>
          </p:txBody>
        </p:sp>
        <p:sp>
          <p:nvSpPr>
            <p:cNvPr id="70736" name="Oval 80">
              <a:extLst>
                <a:ext uri="{FF2B5EF4-FFF2-40B4-BE49-F238E27FC236}">
                  <a16:creationId xmlns:a16="http://schemas.microsoft.com/office/drawing/2014/main" id="{B784F91D-78B3-4E7A-9C84-AC480A8D6340}"/>
                </a:ext>
              </a:extLst>
            </p:cNvPr>
            <p:cNvSpPr>
              <a:spLocks noChangeArrowheads="1"/>
            </p:cNvSpPr>
            <p:nvPr/>
          </p:nvSpPr>
          <p:spPr bwMode="gray">
            <a:xfrm>
              <a:off x="2336" y="1174"/>
              <a:ext cx="1101" cy="2626"/>
            </a:xfrm>
            <a:prstGeom prst="ellipse">
              <a:avLst/>
            </a:prstGeom>
            <a:gradFill rotWithShape="1">
              <a:gsLst>
                <a:gs pos="0">
                  <a:srgbClr val="8D67E1"/>
                </a:gs>
                <a:gs pos="100000">
                  <a:srgbClr val="8D67E1">
                    <a:gamma/>
                    <a:shade val="48627"/>
                    <a:invGamma/>
                  </a:srgbClr>
                </a:gs>
              </a:gsLst>
              <a:lin ang="2700000" scaled="1"/>
            </a:gradFill>
            <a:ln>
              <a:noFill/>
            </a:ln>
            <a:effectLst/>
          </p:spPr>
          <p:txBody>
            <a:bodyPr anchor="ctr">
              <a:spAutoFit/>
            </a:bodyPr>
            <a:lstStyle/>
            <a:p>
              <a:pPr>
                <a:defRPr/>
              </a:pPr>
              <a:endParaRPr lang="en-US" sz="1013">
                <a:solidFill>
                  <a:prstClr val="black"/>
                </a:solidFill>
                <a:latin typeface="Calibri"/>
              </a:endParaRPr>
            </a:p>
          </p:txBody>
        </p:sp>
      </p:grpSp>
      <p:grpSp>
        <p:nvGrpSpPr>
          <p:cNvPr id="70737" name="Group 81">
            <a:extLst>
              <a:ext uri="{FF2B5EF4-FFF2-40B4-BE49-F238E27FC236}">
                <a16:creationId xmlns:a16="http://schemas.microsoft.com/office/drawing/2014/main" id="{F539C4D1-9DBB-4150-924A-3B821E56E467}"/>
              </a:ext>
            </a:extLst>
          </p:cNvPr>
          <p:cNvGrpSpPr>
            <a:grpSpLocks/>
          </p:cNvGrpSpPr>
          <p:nvPr/>
        </p:nvGrpSpPr>
        <p:grpSpPr bwMode="auto">
          <a:xfrm>
            <a:off x="3884614" y="5118100"/>
            <a:ext cx="280987" cy="349250"/>
            <a:chOff x="2078" y="1534"/>
            <a:chExt cx="2266" cy="1903"/>
          </a:xfrm>
        </p:grpSpPr>
        <p:sp>
          <p:nvSpPr>
            <p:cNvPr id="70738" name="Oval 82">
              <a:extLst>
                <a:ext uri="{FF2B5EF4-FFF2-40B4-BE49-F238E27FC236}">
                  <a16:creationId xmlns:a16="http://schemas.microsoft.com/office/drawing/2014/main" id="{4BEB800A-188E-4F2D-A7C3-A897754E76C1}"/>
                </a:ext>
              </a:extLst>
            </p:cNvPr>
            <p:cNvSpPr>
              <a:spLocks noChangeArrowheads="1"/>
            </p:cNvSpPr>
            <p:nvPr/>
          </p:nvSpPr>
          <p:spPr bwMode="gray">
            <a:xfrm>
              <a:off x="2078" y="1681"/>
              <a:ext cx="1613" cy="1609"/>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a:defRPr/>
              </a:pPr>
              <a:endParaRPr lang="en-US" sz="1013">
                <a:solidFill>
                  <a:prstClr val="black"/>
                </a:solidFill>
                <a:latin typeface="Calibri"/>
              </a:endParaRPr>
            </a:p>
          </p:txBody>
        </p:sp>
        <p:sp>
          <p:nvSpPr>
            <p:cNvPr id="70739" name="Oval 83">
              <a:extLst>
                <a:ext uri="{FF2B5EF4-FFF2-40B4-BE49-F238E27FC236}">
                  <a16:creationId xmlns:a16="http://schemas.microsoft.com/office/drawing/2014/main" id="{CF6D23A0-7512-42DB-9279-018B88BC8C92}"/>
                </a:ext>
              </a:extLst>
            </p:cNvPr>
            <p:cNvSpPr>
              <a:spLocks noChangeArrowheads="1"/>
            </p:cNvSpPr>
            <p:nvPr/>
          </p:nvSpPr>
          <p:spPr bwMode="gray">
            <a:xfrm>
              <a:off x="2168" y="1768"/>
              <a:ext cx="1421" cy="1436"/>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a:defRPr/>
              </a:pPr>
              <a:endParaRPr lang="en-US" sz="1013">
                <a:solidFill>
                  <a:prstClr val="black"/>
                </a:solidFill>
                <a:latin typeface="Calibri"/>
              </a:endParaRPr>
            </a:p>
          </p:txBody>
        </p:sp>
        <p:sp>
          <p:nvSpPr>
            <p:cNvPr id="70740" name="Oval 84">
              <a:extLst>
                <a:ext uri="{FF2B5EF4-FFF2-40B4-BE49-F238E27FC236}">
                  <a16:creationId xmlns:a16="http://schemas.microsoft.com/office/drawing/2014/main" id="{3D140F49-6EEA-41C7-8D6E-45A626B24BCD}"/>
                </a:ext>
              </a:extLst>
            </p:cNvPr>
            <p:cNvSpPr>
              <a:spLocks noChangeArrowheads="1"/>
            </p:cNvSpPr>
            <p:nvPr/>
          </p:nvSpPr>
          <p:spPr bwMode="gray">
            <a:xfrm>
              <a:off x="2244" y="1534"/>
              <a:ext cx="2100" cy="190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41" name="Oval 85">
              <a:extLst>
                <a:ext uri="{FF2B5EF4-FFF2-40B4-BE49-F238E27FC236}">
                  <a16:creationId xmlns:a16="http://schemas.microsoft.com/office/drawing/2014/main" id="{68F3AF8C-AF32-4934-BF3A-DBFE54E122A9}"/>
                </a:ext>
              </a:extLst>
            </p:cNvPr>
            <p:cNvSpPr>
              <a:spLocks noChangeArrowheads="1"/>
            </p:cNvSpPr>
            <p:nvPr/>
          </p:nvSpPr>
          <p:spPr bwMode="gray">
            <a:xfrm>
              <a:off x="2244" y="1534"/>
              <a:ext cx="2100" cy="1903"/>
            </a:xfrm>
            <a:prstGeom prst="ellipse">
              <a:avLst/>
            </a:prstGeom>
            <a:gradFill rotWithShape="1">
              <a:gsLst>
                <a:gs pos="0">
                  <a:srgbClr val="E35E23">
                    <a:gamma/>
                    <a:shade val="0"/>
                    <a:invGamma/>
                  </a:srgbClr>
                </a:gs>
                <a:gs pos="100000">
                  <a:srgbClr val="E35E23"/>
                </a:gs>
              </a:gsLst>
              <a:lin ang="2700000" scaled="1"/>
            </a:gradFill>
            <a:ln>
              <a:noFill/>
            </a:ln>
            <a:effectLst/>
          </p:spPr>
          <p:txBody>
            <a:bodyPr wrap="none" anchor="ctr">
              <a:spAutoFit/>
            </a:bodyPr>
            <a:lstStyle/>
            <a:p>
              <a:pPr>
                <a:defRPr/>
              </a:pPr>
              <a:endParaRPr lang="en-US" sz="1013">
                <a:solidFill>
                  <a:prstClr val="black"/>
                </a:solidFill>
                <a:latin typeface="Calibri"/>
              </a:endParaRPr>
            </a:p>
          </p:txBody>
        </p:sp>
        <p:sp>
          <p:nvSpPr>
            <p:cNvPr id="70742" name="Oval 86">
              <a:extLst>
                <a:ext uri="{FF2B5EF4-FFF2-40B4-BE49-F238E27FC236}">
                  <a16:creationId xmlns:a16="http://schemas.microsoft.com/office/drawing/2014/main" id="{E2D453C3-FD6E-4FB7-A301-33F74E05292E}"/>
                </a:ext>
              </a:extLst>
            </p:cNvPr>
            <p:cNvSpPr>
              <a:spLocks noChangeArrowheads="1"/>
            </p:cNvSpPr>
            <p:nvPr/>
          </p:nvSpPr>
          <p:spPr bwMode="gray">
            <a:xfrm>
              <a:off x="2334" y="1534"/>
              <a:ext cx="1101" cy="190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sz="1013">
                <a:solidFill>
                  <a:prstClr val="black"/>
                </a:solidFill>
                <a:latin typeface="Calibri"/>
              </a:endParaRPr>
            </a:p>
          </p:txBody>
        </p:sp>
        <p:sp>
          <p:nvSpPr>
            <p:cNvPr id="70743" name="Oval 87">
              <a:extLst>
                <a:ext uri="{FF2B5EF4-FFF2-40B4-BE49-F238E27FC236}">
                  <a16:creationId xmlns:a16="http://schemas.microsoft.com/office/drawing/2014/main" id="{3A7461EE-1204-4667-85F1-8B064EBC2B34}"/>
                </a:ext>
              </a:extLst>
            </p:cNvPr>
            <p:cNvSpPr>
              <a:spLocks noChangeArrowheads="1"/>
            </p:cNvSpPr>
            <p:nvPr/>
          </p:nvSpPr>
          <p:spPr bwMode="gray">
            <a:xfrm>
              <a:off x="2334" y="1534"/>
              <a:ext cx="1101" cy="1903"/>
            </a:xfrm>
            <a:prstGeom prst="ellipse">
              <a:avLst/>
            </a:prstGeom>
            <a:gradFill rotWithShape="1">
              <a:gsLst>
                <a:gs pos="0">
                  <a:srgbClr val="E35E23"/>
                </a:gs>
                <a:gs pos="100000">
                  <a:srgbClr val="E35E23">
                    <a:gamma/>
                    <a:shade val="48627"/>
                    <a:invGamma/>
                  </a:srgbClr>
                </a:gs>
              </a:gsLst>
              <a:lin ang="2700000" scaled="1"/>
            </a:gradFill>
            <a:ln>
              <a:noFill/>
            </a:ln>
            <a:effectLst/>
          </p:spPr>
          <p:txBody>
            <a:bodyPr anchor="ctr">
              <a:spAutoFit/>
            </a:bodyPr>
            <a:lstStyle/>
            <a:p>
              <a:pPr>
                <a:defRPr/>
              </a:pPr>
              <a:endParaRPr lang="en-US" sz="1013">
                <a:solidFill>
                  <a:prstClr val="black"/>
                </a:solidFill>
                <a:latin typeface="Calibri"/>
              </a:endParaRPr>
            </a:p>
          </p:txBody>
        </p:sp>
      </p:grpSp>
      <p:sp>
        <p:nvSpPr>
          <p:cNvPr id="50" name="TextBox 49">
            <a:extLst>
              <a:ext uri="{FF2B5EF4-FFF2-40B4-BE49-F238E27FC236}">
                <a16:creationId xmlns:a16="http://schemas.microsoft.com/office/drawing/2014/main" id="{BCB3F310-275F-4096-99AB-2ACBE408C586}"/>
              </a:ext>
            </a:extLst>
          </p:cNvPr>
          <p:cNvSpPr txBox="1">
            <a:spLocks noChangeArrowheads="1"/>
          </p:cNvSpPr>
          <p:nvPr/>
        </p:nvSpPr>
        <p:spPr bwMode="auto">
          <a:xfrm>
            <a:off x="1430338" y="1212850"/>
            <a:ext cx="25892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800" b="1">
                <a:solidFill>
                  <a:srgbClr val="FFFF00"/>
                </a:solidFill>
                <a:latin typeface="Times New Roman" panose="02020603050405020304" pitchFamily="18" charset="0"/>
              </a:rPr>
              <a:t>Trách nhiệm của công dân (học sinh) đối với tài sản của mình, tài sản người khác, tài sản nhà nước và lợi ích công cộng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0702"/>
                                        </p:tgtEl>
                                        <p:attrNameLst>
                                          <p:attrName>style.visibility</p:attrName>
                                        </p:attrNameLst>
                                      </p:cBhvr>
                                      <p:to>
                                        <p:strVal val="visible"/>
                                      </p:to>
                                    </p:set>
                                    <p:anim calcmode="lin" valueType="num">
                                      <p:cBhvr additive="base">
                                        <p:cTn id="7" dur="500" fill="hold"/>
                                        <p:tgtEl>
                                          <p:spTgt spid="70702"/>
                                        </p:tgtEl>
                                        <p:attrNameLst>
                                          <p:attrName>ppt_x</p:attrName>
                                        </p:attrNameLst>
                                      </p:cBhvr>
                                      <p:tavLst>
                                        <p:tav tm="0">
                                          <p:val>
                                            <p:strVal val="#ppt_x"/>
                                          </p:val>
                                        </p:tav>
                                        <p:tav tm="100000">
                                          <p:val>
                                            <p:strVal val="#ppt_x"/>
                                          </p:val>
                                        </p:tav>
                                      </p:tavLst>
                                    </p:anim>
                                    <p:anim calcmode="lin" valueType="num">
                                      <p:cBhvr additive="base">
                                        <p:cTn id="8" dur="500" fill="hold"/>
                                        <p:tgtEl>
                                          <p:spTgt spid="707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0708"/>
                                        </p:tgtEl>
                                        <p:attrNameLst>
                                          <p:attrName>style.visibility</p:attrName>
                                        </p:attrNameLst>
                                      </p:cBhvr>
                                      <p:to>
                                        <p:strVal val="visible"/>
                                      </p:to>
                                    </p:set>
                                    <p:anim calcmode="lin" valueType="num">
                                      <p:cBhvr additive="base">
                                        <p:cTn id="17" dur="500" fill="hold"/>
                                        <p:tgtEl>
                                          <p:spTgt spid="70708"/>
                                        </p:tgtEl>
                                        <p:attrNameLst>
                                          <p:attrName>ppt_x</p:attrName>
                                        </p:attrNameLst>
                                      </p:cBhvr>
                                      <p:tavLst>
                                        <p:tav tm="0">
                                          <p:val>
                                            <p:strVal val="#ppt_x"/>
                                          </p:val>
                                        </p:tav>
                                        <p:tav tm="100000">
                                          <p:val>
                                            <p:strVal val="#ppt_x"/>
                                          </p:val>
                                        </p:tav>
                                      </p:tavLst>
                                    </p:anim>
                                    <p:anim calcmode="lin" valueType="num">
                                      <p:cBhvr additive="base">
                                        <p:cTn id="18" dur="500" fill="hold"/>
                                        <p:tgtEl>
                                          <p:spTgt spid="7070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0709"/>
                                        </p:tgtEl>
                                        <p:attrNameLst>
                                          <p:attrName>style.visibility</p:attrName>
                                        </p:attrNameLst>
                                      </p:cBhvr>
                                      <p:to>
                                        <p:strVal val="visible"/>
                                      </p:to>
                                    </p:set>
                                    <p:anim calcmode="lin" valueType="num">
                                      <p:cBhvr additive="base">
                                        <p:cTn id="21" dur="500" fill="hold"/>
                                        <p:tgtEl>
                                          <p:spTgt spid="70709"/>
                                        </p:tgtEl>
                                        <p:attrNameLst>
                                          <p:attrName>ppt_x</p:attrName>
                                        </p:attrNameLst>
                                      </p:cBhvr>
                                      <p:tavLst>
                                        <p:tav tm="0">
                                          <p:val>
                                            <p:strVal val="#ppt_x"/>
                                          </p:val>
                                        </p:tav>
                                        <p:tav tm="100000">
                                          <p:val>
                                            <p:strVal val="#ppt_x"/>
                                          </p:val>
                                        </p:tav>
                                      </p:tavLst>
                                    </p:anim>
                                    <p:anim calcmode="lin" valueType="num">
                                      <p:cBhvr additive="base">
                                        <p:cTn id="22" dur="500" fill="hold"/>
                                        <p:tgtEl>
                                          <p:spTgt spid="7070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0707"/>
                                        </p:tgtEl>
                                        <p:attrNameLst>
                                          <p:attrName>style.visibility</p:attrName>
                                        </p:attrNameLst>
                                      </p:cBhvr>
                                      <p:to>
                                        <p:strVal val="visible"/>
                                      </p:to>
                                    </p:set>
                                    <p:anim calcmode="lin" valueType="num">
                                      <p:cBhvr additive="base">
                                        <p:cTn id="27" dur="500" fill="hold"/>
                                        <p:tgtEl>
                                          <p:spTgt spid="70707"/>
                                        </p:tgtEl>
                                        <p:attrNameLst>
                                          <p:attrName>ppt_x</p:attrName>
                                        </p:attrNameLst>
                                      </p:cBhvr>
                                      <p:tavLst>
                                        <p:tav tm="0">
                                          <p:val>
                                            <p:strVal val="#ppt_x"/>
                                          </p:val>
                                        </p:tav>
                                        <p:tav tm="100000">
                                          <p:val>
                                            <p:strVal val="#ppt_x"/>
                                          </p:val>
                                        </p:tav>
                                      </p:tavLst>
                                    </p:anim>
                                    <p:anim calcmode="lin" valueType="num">
                                      <p:cBhvr additive="base">
                                        <p:cTn id="28" dur="500" fill="hold"/>
                                        <p:tgtEl>
                                          <p:spTgt spid="7070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716"/>
                                        </p:tgtEl>
                                        <p:attrNameLst>
                                          <p:attrName>style.visibility</p:attrName>
                                        </p:attrNameLst>
                                      </p:cBhvr>
                                      <p:to>
                                        <p:strVal val="visible"/>
                                      </p:to>
                                    </p:set>
                                    <p:anim calcmode="lin" valueType="num">
                                      <p:cBhvr additive="base">
                                        <p:cTn id="31" dur="500" fill="hold"/>
                                        <p:tgtEl>
                                          <p:spTgt spid="70716"/>
                                        </p:tgtEl>
                                        <p:attrNameLst>
                                          <p:attrName>ppt_x</p:attrName>
                                        </p:attrNameLst>
                                      </p:cBhvr>
                                      <p:tavLst>
                                        <p:tav tm="0">
                                          <p:val>
                                            <p:strVal val="#ppt_x"/>
                                          </p:val>
                                        </p:tav>
                                        <p:tav tm="100000">
                                          <p:val>
                                            <p:strVal val="#ppt_x"/>
                                          </p:val>
                                        </p:tav>
                                      </p:tavLst>
                                    </p:anim>
                                    <p:anim calcmode="lin" valueType="num">
                                      <p:cBhvr additive="base">
                                        <p:cTn id="32" dur="500" fill="hold"/>
                                        <p:tgtEl>
                                          <p:spTgt spid="7071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706"/>
                                        </p:tgtEl>
                                        <p:attrNameLst>
                                          <p:attrName>style.visibility</p:attrName>
                                        </p:attrNameLst>
                                      </p:cBhvr>
                                      <p:to>
                                        <p:strVal val="visible"/>
                                      </p:to>
                                    </p:set>
                                    <p:anim calcmode="lin" valueType="num">
                                      <p:cBhvr additive="base">
                                        <p:cTn id="37" dur="500" fill="hold"/>
                                        <p:tgtEl>
                                          <p:spTgt spid="70706"/>
                                        </p:tgtEl>
                                        <p:attrNameLst>
                                          <p:attrName>ppt_x</p:attrName>
                                        </p:attrNameLst>
                                      </p:cBhvr>
                                      <p:tavLst>
                                        <p:tav tm="0">
                                          <p:val>
                                            <p:strVal val="#ppt_x"/>
                                          </p:val>
                                        </p:tav>
                                        <p:tav tm="100000">
                                          <p:val>
                                            <p:strVal val="#ppt_x"/>
                                          </p:val>
                                        </p:tav>
                                      </p:tavLst>
                                    </p:anim>
                                    <p:anim calcmode="lin" valueType="num">
                                      <p:cBhvr additive="base">
                                        <p:cTn id="38" dur="500" fill="hold"/>
                                        <p:tgtEl>
                                          <p:spTgt spid="7070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0723"/>
                                        </p:tgtEl>
                                        <p:attrNameLst>
                                          <p:attrName>style.visibility</p:attrName>
                                        </p:attrNameLst>
                                      </p:cBhvr>
                                      <p:to>
                                        <p:strVal val="visible"/>
                                      </p:to>
                                    </p:set>
                                    <p:anim calcmode="lin" valueType="num">
                                      <p:cBhvr additive="base">
                                        <p:cTn id="41" dur="500" fill="hold"/>
                                        <p:tgtEl>
                                          <p:spTgt spid="70723"/>
                                        </p:tgtEl>
                                        <p:attrNameLst>
                                          <p:attrName>ppt_x</p:attrName>
                                        </p:attrNameLst>
                                      </p:cBhvr>
                                      <p:tavLst>
                                        <p:tav tm="0">
                                          <p:val>
                                            <p:strVal val="#ppt_x"/>
                                          </p:val>
                                        </p:tav>
                                        <p:tav tm="100000">
                                          <p:val>
                                            <p:strVal val="#ppt_x"/>
                                          </p:val>
                                        </p:tav>
                                      </p:tavLst>
                                    </p:anim>
                                    <p:anim calcmode="lin" valueType="num">
                                      <p:cBhvr additive="base">
                                        <p:cTn id="42" dur="500" fill="hold"/>
                                        <p:tgtEl>
                                          <p:spTgt spid="70723"/>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0705"/>
                                        </p:tgtEl>
                                        <p:attrNameLst>
                                          <p:attrName>style.visibility</p:attrName>
                                        </p:attrNameLst>
                                      </p:cBhvr>
                                      <p:to>
                                        <p:strVal val="visible"/>
                                      </p:to>
                                    </p:set>
                                    <p:anim calcmode="lin" valueType="num">
                                      <p:cBhvr additive="base">
                                        <p:cTn id="47" dur="500" fill="hold"/>
                                        <p:tgtEl>
                                          <p:spTgt spid="70705"/>
                                        </p:tgtEl>
                                        <p:attrNameLst>
                                          <p:attrName>ppt_x</p:attrName>
                                        </p:attrNameLst>
                                      </p:cBhvr>
                                      <p:tavLst>
                                        <p:tav tm="0">
                                          <p:val>
                                            <p:strVal val="#ppt_x"/>
                                          </p:val>
                                        </p:tav>
                                        <p:tav tm="100000">
                                          <p:val>
                                            <p:strVal val="#ppt_x"/>
                                          </p:val>
                                        </p:tav>
                                      </p:tavLst>
                                    </p:anim>
                                    <p:anim calcmode="lin" valueType="num">
                                      <p:cBhvr additive="base">
                                        <p:cTn id="48" dur="500" fill="hold"/>
                                        <p:tgtEl>
                                          <p:spTgt spid="7070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0730"/>
                                        </p:tgtEl>
                                        <p:attrNameLst>
                                          <p:attrName>style.visibility</p:attrName>
                                        </p:attrNameLst>
                                      </p:cBhvr>
                                      <p:to>
                                        <p:strVal val="visible"/>
                                      </p:to>
                                    </p:set>
                                    <p:anim calcmode="lin" valueType="num">
                                      <p:cBhvr additive="base">
                                        <p:cTn id="51" dur="500" fill="hold"/>
                                        <p:tgtEl>
                                          <p:spTgt spid="70730"/>
                                        </p:tgtEl>
                                        <p:attrNameLst>
                                          <p:attrName>ppt_x</p:attrName>
                                        </p:attrNameLst>
                                      </p:cBhvr>
                                      <p:tavLst>
                                        <p:tav tm="0">
                                          <p:val>
                                            <p:strVal val="#ppt_x"/>
                                          </p:val>
                                        </p:tav>
                                        <p:tav tm="100000">
                                          <p:val>
                                            <p:strVal val="#ppt_x"/>
                                          </p:val>
                                        </p:tav>
                                      </p:tavLst>
                                    </p:anim>
                                    <p:anim calcmode="lin" valueType="num">
                                      <p:cBhvr additive="base">
                                        <p:cTn id="52" dur="500" fill="hold"/>
                                        <p:tgtEl>
                                          <p:spTgt spid="7073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0704"/>
                                        </p:tgtEl>
                                        <p:attrNameLst>
                                          <p:attrName>style.visibility</p:attrName>
                                        </p:attrNameLst>
                                      </p:cBhvr>
                                      <p:to>
                                        <p:strVal val="visible"/>
                                      </p:to>
                                    </p:set>
                                    <p:anim calcmode="lin" valueType="num">
                                      <p:cBhvr additive="base">
                                        <p:cTn id="57" dur="500" fill="hold"/>
                                        <p:tgtEl>
                                          <p:spTgt spid="70704"/>
                                        </p:tgtEl>
                                        <p:attrNameLst>
                                          <p:attrName>ppt_x</p:attrName>
                                        </p:attrNameLst>
                                      </p:cBhvr>
                                      <p:tavLst>
                                        <p:tav tm="0">
                                          <p:val>
                                            <p:strVal val="#ppt_x"/>
                                          </p:val>
                                        </p:tav>
                                        <p:tav tm="100000">
                                          <p:val>
                                            <p:strVal val="#ppt_x"/>
                                          </p:val>
                                        </p:tav>
                                      </p:tavLst>
                                    </p:anim>
                                    <p:anim calcmode="lin" valueType="num">
                                      <p:cBhvr additive="base">
                                        <p:cTn id="58" dur="500" fill="hold"/>
                                        <p:tgtEl>
                                          <p:spTgt spid="7070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0737"/>
                                        </p:tgtEl>
                                        <p:attrNameLst>
                                          <p:attrName>style.visibility</p:attrName>
                                        </p:attrNameLst>
                                      </p:cBhvr>
                                      <p:to>
                                        <p:strVal val="visible"/>
                                      </p:to>
                                    </p:set>
                                    <p:anim calcmode="lin" valueType="num">
                                      <p:cBhvr additive="base">
                                        <p:cTn id="61" dur="500" fill="hold"/>
                                        <p:tgtEl>
                                          <p:spTgt spid="70737"/>
                                        </p:tgtEl>
                                        <p:attrNameLst>
                                          <p:attrName>ppt_x</p:attrName>
                                        </p:attrNameLst>
                                      </p:cBhvr>
                                      <p:tavLst>
                                        <p:tav tm="0">
                                          <p:val>
                                            <p:strVal val="#ppt_x"/>
                                          </p:val>
                                        </p:tav>
                                        <p:tav tm="100000">
                                          <p:val>
                                            <p:strVal val="#ppt_x"/>
                                          </p:val>
                                        </p:tav>
                                      </p:tavLst>
                                    </p:anim>
                                    <p:anim calcmode="lin" valueType="num">
                                      <p:cBhvr additive="base">
                                        <p:cTn id="62" dur="500" fill="hold"/>
                                        <p:tgtEl>
                                          <p:spTgt spid="707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04" grpId="0" animBg="1"/>
      <p:bldP spid="70705" grpId="0" animBg="1"/>
      <p:bldP spid="70706" grpId="0" animBg="1"/>
      <p:bldP spid="70707" grpId="0" animBg="1"/>
      <p:bldP spid="70708" grpId="0" animBg="1"/>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B065320-B42B-4FF8-8FA3-3AFC831C9082}"/>
              </a:ext>
            </a:extLst>
          </p:cNvPr>
          <p:cNvSpPr>
            <a:spLocks noChangeArrowheads="1"/>
          </p:cNvSpPr>
          <p:nvPr/>
        </p:nvSpPr>
        <p:spPr bwMode="auto">
          <a:xfrm rot="20718160">
            <a:off x="9147175" y="4449763"/>
            <a:ext cx="228600" cy="1200150"/>
          </a:xfrm>
          <a:prstGeom prst="rect">
            <a:avLst/>
          </a:prstGeom>
          <a:gradFill rotWithShape="1">
            <a:gsLst>
              <a:gs pos="0">
                <a:srgbClr val="0066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419" name="Rectangle 3">
            <a:extLst>
              <a:ext uri="{FF2B5EF4-FFF2-40B4-BE49-F238E27FC236}">
                <a16:creationId xmlns:a16="http://schemas.microsoft.com/office/drawing/2014/main" id="{535E9FDE-9DE9-40F4-AF18-66E03F8834CE}"/>
              </a:ext>
            </a:extLst>
          </p:cNvPr>
          <p:cNvSpPr>
            <a:spLocks noChangeArrowheads="1"/>
          </p:cNvSpPr>
          <p:nvPr/>
        </p:nvSpPr>
        <p:spPr bwMode="auto">
          <a:xfrm rot="20595436">
            <a:off x="9070976" y="3209925"/>
            <a:ext cx="225425" cy="1200150"/>
          </a:xfrm>
          <a:prstGeom prst="rect">
            <a:avLst/>
          </a:prstGeom>
          <a:gradFill rotWithShape="1">
            <a:gsLst>
              <a:gs pos="0">
                <a:srgbClr val="0066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420" name="Rectangle 4">
            <a:extLst>
              <a:ext uri="{FF2B5EF4-FFF2-40B4-BE49-F238E27FC236}">
                <a16:creationId xmlns:a16="http://schemas.microsoft.com/office/drawing/2014/main" id="{C8B7D693-5660-4371-AC0D-11F0E4E6B0A5}"/>
              </a:ext>
            </a:extLst>
          </p:cNvPr>
          <p:cNvSpPr>
            <a:spLocks noChangeArrowheads="1"/>
          </p:cNvSpPr>
          <p:nvPr/>
        </p:nvSpPr>
        <p:spPr bwMode="auto">
          <a:xfrm rot="20554581">
            <a:off x="8713789" y="2108200"/>
            <a:ext cx="223837" cy="1200150"/>
          </a:xfrm>
          <a:prstGeom prst="rect">
            <a:avLst/>
          </a:prstGeom>
          <a:gradFill rotWithShape="1">
            <a:gsLst>
              <a:gs pos="0">
                <a:srgbClr val="0066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21" name="Group 5">
            <a:extLst>
              <a:ext uri="{FF2B5EF4-FFF2-40B4-BE49-F238E27FC236}">
                <a16:creationId xmlns:a16="http://schemas.microsoft.com/office/drawing/2014/main" id="{42A6F3D7-7CA0-429F-8C4A-F379C121A840}"/>
              </a:ext>
            </a:extLst>
          </p:cNvPr>
          <p:cNvGrpSpPr>
            <a:grpSpLocks/>
          </p:cNvGrpSpPr>
          <p:nvPr/>
        </p:nvGrpSpPr>
        <p:grpSpPr bwMode="auto">
          <a:xfrm rot="572493">
            <a:off x="8704264" y="3275013"/>
            <a:ext cx="295275" cy="1276350"/>
            <a:chOff x="4560" y="1680"/>
            <a:chExt cx="247" cy="1073"/>
          </a:xfrm>
        </p:grpSpPr>
        <p:sp>
          <p:nvSpPr>
            <p:cNvPr id="60898" name="Oval 6">
              <a:extLst>
                <a:ext uri="{FF2B5EF4-FFF2-40B4-BE49-F238E27FC236}">
                  <a16:creationId xmlns:a16="http://schemas.microsoft.com/office/drawing/2014/main" id="{AEE61E41-41F2-420E-AE73-228376162DD3}"/>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99" name="Oval 7">
              <a:extLst>
                <a:ext uri="{FF2B5EF4-FFF2-40B4-BE49-F238E27FC236}">
                  <a16:creationId xmlns:a16="http://schemas.microsoft.com/office/drawing/2014/main" id="{A0F2941B-89EC-4578-9B1A-FFDA663B106B}"/>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900" name="Oval 8">
              <a:extLst>
                <a:ext uri="{FF2B5EF4-FFF2-40B4-BE49-F238E27FC236}">
                  <a16:creationId xmlns:a16="http://schemas.microsoft.com/office/drawing/2014/main" id="{56845B3B-6319-4C43-B1FF-4D8B076FC556}"/>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901" name="Oval 9">
              <a:extLst>
                <a:ext uri="{FF2B5EF4-FFF2-40B4-BE49-F238E27FC236}">
                  <a16:creationId xmlns:a16="http://schemas.microsoft.com/office/drawing/2014/main" id="{1C10B17E-EEC5-44FA-BA48-98C55059AEF6}"/>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902" name="Oval 10">
              <a:extLst>
                <a:ext uri="{FF2B5EF4-FFF2-40B4-BE49-F238E27FC236}">
                  <a16:creationId xmlns:a16="http://schemas.microsoft.com/office/drawing/2014/main" id="{BDB2D301-187B-4C53-AF97-377F17E93137}"/>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22" name="Group 11">
            <a:extLst>
              <a:ext uri="{FF2B5EF4-FFF2-40B4-BE49-F238E27FC236}">
                <a16:creationId xmlns:a16="http://schemas.microsoft.com/office/drawing/2014/main" id="{85073677-E0BB-4B74-B0E1-EB89FEFEA52E}"/>
              </a:ext>
            </a:extLst>
          </p:cNvPr>
          <p:cNvGrpSpPr>
            <a:grpSpLocks/>
          </p:cNvGrpSpPr>
          <p:nvPr/>
        </p:nvGrpSpPr>
        <p:grpSpPr bwMode="auto">
          <a:xfrm rot="545756">
            <a:off x="8667750" y="4229100"/>
            <a:ext cx="293688" cy="1277938"/>
            <a:chOff x="4560" y="1680"/>
            <a:chExt cx="247" cy="1073"/>
          </a:xfrm>
        </p:grpSpPr>
        <p:sp>
          <p:nvSpPr>
            <p:cNvPr id="60893" name="Oval 12">
              <a:extLst>
                <a:ext uri="{FF2B5EF4-FFF2-40B4-BE49-F238E27FC236}">
                  <a16:creationId xmlns:a16="http://schemas.microsoft.com/office/drawing/2014/main" id="{7C4A49D3-098A-416B-AF86-D993B0104DC4}"/>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94" name="Oval 13">
              <a:extLst>
                <a:ext uri="{FF2B5EF4-FFF2-40B4-BE49-F238E27FC236}">
                  <a16:creationId xmlns:a16="http://schemas.microsoft.com/office/drawing/2014/main" id="{5DCE89C9-A0CC-4620-B904-33BAAD55AF2B}"/>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95" name="Oval 14">
              <a:extLst>
                <a:ext uri="{FF2B5EF4-FFF2-40B4-BE49-F238E27FC236}">
                  <a16:creationId xmlns:a16="http://schemas.microsoft.com/office/drawing/2014/main" id="{C4246367-7A5D-4085-898C-BBD39BC3657D}"/>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96" name="Oval 15">
              <a:extLst>
                <a:ext uri="{FF2B5EF4-FFF2-40B4-BE49-F238E27FC236}">
                  <a16:creationId xmlns:a16="http://schemas.microsoft.com/office/drawing/2014/main" id="{EEC56A26-7DE7-4A9E-AC55-68F5D32C5133}"/>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97" name="Oval 16">
              <a:extLst>
                <a:ext uri="{FF2B5EF4-FFF2-40B4-BE49-F238E27FC236}">
                  <a16:creationId xmlns:a16="http://schemas.microsoft.com/office/drawing/2014/main" id="{B73B1BD3-4E2E-41AE-9D41-D64559748FEC}"/>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23" name="Group 17">
            <a:extLst>
              <a:ext uri="{FF2B5EF4-FFF2-40B4-BE49-F238E27FC236}">
                <a16:creationId xmlns:a16="http://schemas.microsoft.com/office/drawing/2014/main" id="{FAB19F57-A841-42E3-8803-91DF7EE2FCD6}"/>
              </a:ext>
            </a:extLst>
          </p:cNvPr>
          <p:cNvGrpSpPr>
            <a:grpSpLocks/>
          </p:cNvGrpSpPr>
          <p:nvPr/>
        </p:nvGrpSpPr>
        <p:grpSpPr bwMode="auto">
          <a:xfrm rot="904333">
            <a:off x="7797800" y="844550"/>
            <a:ext cx="293688" cy="1277938"/>
            <a:chOff x="4560" y="1680"/>
            <a:chExt cx="247" cy="1073"/>
          </a:xfrm>
        </p:grpSpPr>
        <p:sp>
          <p:nvSpPr>
            <p:cNvPr id="60888" name="Oval 18">
              <a:extLst>
                <a:ext uri="{FF2B5EF4-FFF2-40B4-BE49-F238E27FC236}">
                  <a16:creationId xmlns:a16="http://schemas.microsoft.com/office/drawing/2014/main" id="{490310DA-9D9A-4D0A-BA78-E5F1B39656F6}"/>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89" name="Oval 19">
              <a:extLst>
                <a:ext uri="{FF2B5EF4-FFF2-40B4-BE49-F238E27FC236}">
                  <a16:creationId xmlns:a16="http://schemas.microsoft.com/office/drawing/2014/main" id="{F2D4B34D-26A3-4A68-A290-13791A8E4AA2}"/>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90" name="Oval 20">
              <a:extLst>
                <a:ext uri="{FF2B5EF4-FFF2-40B4-BE49-F238E27FC236}">
                  <a16:creationId xmlns:a16="http://schemas.microsoft.com/office/drawing/2014/main" id="{09397367-6C65-4CE2-AF66-A27528342841}"/>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91" name="Oval 21">
              <a:extLst>
                <a:ext uri="{FF2B5EF4-FFF2-40B4-BE49-F238E27FC236}">
                  <a16:creationId xmlns:a16="http://schemas.microsoft.com/office/drawing/2014/main" id="{DA8DD720-4407-4BDA-A91B-D02025938F07}"/>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92" name="Oval 22">
              <a:extLst>
                <a:ext uri="{FF2B5EF4-FFF2-40B4-BE49-F238E27FC236}">
                  <a16:creationId xmlns:a16="http://schemas.microsoft.com/office/drawing/2014/main" id="{C3678D32-2D71-4362-8856-DA8AF627AFCA}"/>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424" name="Rectangle 23">
            <a:extLst>
              <a:ext uri="{FF2B5EF4-FFF2-40B4-BE49-F238E27FC236}">
                <a16:creationId xmlns:a16="http://schemas.microsoft.com/office/drawing/2014/main" id="{8150D28F-D6D3-4375-839D-C74BC5DC6953}"/>
              </a:ext>
            </a:extLst>
          </p:cNvPr>
          <p:cNvSpPr>
            <a:spLocks noChangeArrowheads="1"/>
          </p:cNvSpPr>
          <p:nvPr/>
        </p:nvSpPr>
        <p:spPr bwMode="auto">
          <a:xfrm rot="20097279">
            <a:off x="8535988" y="3506788"/>
            <a:ext cx="171450" cy="1200150"/>
          </a:xfrm>
          <a:prstGeom prst="rect">
            <a:avLst/>
          </a:prstGeom>
          <a:gradFill rotWithShape="1">
            <a:gsLst>
              <a:gs pos="0">
                <a:srgbClr val="00FF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425" name="Rectangle 24">
            <a:extLst>
              <a:ext uri="{FF2B5EF4-FFF2-40B4-BE49-F238E27FC236}">
                <a16:creationId xmlns:a16="http://schemas.microsoft.com/office/drawing/2014/main" id="{83FBE115-B6FF-44E7-9FC0-166E12AFA7C7}"/>
              </a:ext>
            </a:extLst>
          </p:cNvPr>
          <p:cNvSpPr>
            <a:spLocks noChangeArrowheads="1"/>
          </p:cNvSpPr>
          <p:nvPr/>
        </p:nvSpPr>
        <p:spPr bwMode="auto">
          <a:xfrm rot="20097279">
            <a:off x="8078788" y="2478088"/>
            <a:ext cx="171450" cy="1200150"/>
          </a:xfrm>
          <a:prstGeom prst="rect">
            <a:avLst/>
          </a:prstGeom>
          <a:gradFill rotWithShape="1">
            <a:gsLst>
              <a:gs pos="0">
                <a:srgbClr val="00FF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26" name="Group 25">
            <a:extLst>
              <a:ext uri="{FF2B5EF4-FFF2-40B4-BE49-F238E27FC236}">
                <a16:creationId xmlns:a16="http://schemas.microsoft.com/office/drawing/2014/main" id="{BCF64963-BC23-4975-A680-4350894E3352}"/>
              </a:ext>
            </a:extLst>
          </p:cNvPr>
          <p:cNvGrpSpPr>
            <a:grpSpLocks/>
          </p:cNvGrpSpPr>
          <p:nvPr/>
        </p:nvGrpSpPr>
        <p:grpSpPr bwMode="auto">
          <a:xfrm rot="1160635">
            <a:off x="8277225" y="2070100"/>
            <a:ext cx="350838" cy="1028700"/>
            <a:chOff x="4560" y="1680"/>
            <a:chExt cx="247" cy="1073"/>
          </a:xfrm>
        </p:grpSpPr>
        <p:sp>
          <p:nvSpPr>
            <p:cNvPr id="60883" name="Oval 26">
              <a:extLst>
                <a:ext uri="{FF2B5EF4-FFF2-40B4-BE49-F238E27FC236}">
                  <a16:creationId xmlns:a16="http://schemas.microsoft.com/office/drawing/2014/main" id="{4AD8A4C8-FBBC-4CBC-915C-EDC68C68CCD2}"/>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84" name="Oval 27">
              <a:extLst>
                <a:ext uri="{FF2B5EF4-FFF2-40B4-BE49-F238E27FC236}">
                  <a16:creationId xmlns:a16="http://schemas.microsoft.com/office/drawing/2014/main" id="{3092EDA2-89CD-4E3D-A56A-7FF261F8289D}"/>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85" name="Oval 28">
              <a:extLst>
                <a:ext uri="{FF2B5EF4-FFF2-40B4-BE49-F238E27FC236}">
                  <a16:creationId xmlns:a16="http://schemas.microsoft.com/office/drawing/2014/main" id="{43A2F886-4BF1-488A-B7E7-7B115B8F19BA}"/>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86" name="Oval 29">
              <a:extLst>
                <a:ext uri="{FF2B5EF4-FFF2-40B4-BE49-F238E27FC236}">
                  <a16:creationId xmlns:a16="http://schemas.microsoft.com/office/drawing/2014/main" id="{B3A21A25-B6A9-4531-85E3-7823828A7054}"/>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87" name="Oval 30">
              <a:extLst>
                <a:ext uri="{FF2B5EF4-FFF2-40B4-BE49-F238E27FC236}">
                  <a16:creationId xmlns:a16="http://schemas.microsoft.com/office/drawing/2014/main" id="{7CA9876D-1FBE-4C47-B259-0292AEDA8903}"/>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27" name="Group 31">
            <a:extLst>
              <a:ext uri="{FF2B5EF4-FFF2-40B4-BE49-F238E27FC236}">
                <a16:creationId xmlns:a16="http://schemas.microsoft.com/office/drawing/2014/main" id="{74CA647A-B64B-4C49-9ADB-F6FC01701686}"/>
              </a:ext>
            </a:extLst>
          </p:cNvPr>
          <p:cNvGrpSpPr>
            <a:grpSpLocks/>
          </p:cNvGrpSpPr>
          <p:nvPr/>
        </p:nvGrpSpPr>
        <p:grpSpPr bwMode="auto">
          <a:xfrm rot="19641409">
            <a:off x="8813800" y="1960563"/>
            <a:ext cx="293688" cy="869950"/>
            <a:chOff x="3744" y="1920"/>
            <a:chExt cx="247" cy="730"/>
          </a:xfrm>
        </p:grpSpPr>
        <p:sp>
          <p:nvSpPr>
            <p:cNvPr id="60880" name="Oval 32">
              <a:extLst>
                <a:ext uri="{FF2B5EF4-FFF2-40B4-BE49-F238E27FC236}">
                  <a16:creationId xmlns:a16="http://schemas.microsoft.com/office/drawing/2014/main" id="{B8F7F26C-230F-4B43-80AE-639EDB76A316}"/>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81" name="Oval 33">
              <a:extLst>
                <a:ext uri="{FF2B5EF4-FFF2-40B4-BE49-F238E27FC236}">
                  <a16:creationId xmlns:a16="http://schemas.microsoft.com/office/drawing/2014/main" id="{29E795F4-D8AB-4438-B3EE-BAEE6B36267A}"/>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82" name="Oval 34">
              <a:extLst>
                <a:ext uri="{FF2B5EF4-FFF2-40B4-BE49-F238E27FC236}">
                  <a16:creationId xmlns:a16="http://schemas.microsoft.com/office/drawing/2014/main" id="{B0D4CD08-F783-4BF7-AD5C-72105E32CEE5}"/>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28" name="Group 35">
            <a:extLst>
              <a:ext uri="{FF2B5EF4-FFF2-40B4-BE49-F238E27FC236}">
                <a16:creationId xmlns:a16="http://schemas.microsoft.com/office/drawing/2014/main" id="{EB968070-ABE8-4BBE-A900-8CB667E2FB3C}"/>
              </a:ext>
            </a:extLst>
          </p:cNvPr>
          <p:cNvGrpSpPr>
            <a:grpSpLocks/>
          </p:cNvGrpSpPr>
          <p:nvPr/>
        </p:nvGrpSpPr>
        <p:grpSpPr bwMode="auto">
          <a:xfrm rot="20125501">
            <a:off x="9088439" y="3168651"/>
            <a:ext cx="293687" cy="868363"/>
            <a:chOff x="3744" y="1920"/>
            <a:chExt cx="247" cy="730"/>
          </a:xfrm>
        </p:grpSpPr>
        <p:sp>
          <p:nvSpPr>
            <p:cNvPr id="60877" name="Oval 36">
              <a:extLst>
                <a:ext uri="{FF2B5EF4-FFF2-40B4-BE49-F238E27FC236}">
                  <a16:creationId xmlns:a16="http://schemas.microsoft.com/office/drawing/2014/main" id="{DBCF3E73-458F-413A-9F27-07B98713BDDE}"/>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78" name="Oval 37">
              <a:extLst>
                <a:ext uri="{FF2B5EF4-FFF2-40B4-BE49-F238E27FC236}">
                  <a16:creationId xmlns:a16="http://schemas.microsoft.com/office/drawing/2014/main" id="{2994DFDA-F14C-4C30-B00A-576C946E2C4A}"/>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79" name="Oval 38">
              <a:extLst>
                <a:ext uri="{FF2B5EF4-FFF2-40B4-BE49-F238E27FC236}">
                  <a16:creationId xmlns:a16="http://schemas.microsoft.com/office/drawing/2014/main" id="{CAEEA465-4B5A-4B16-9734-4CDC4A1D421E}"/>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29" name="Group 39">
            <a:extLst>
              <a:ext uri="{FF2B5EF4-FFF2-40B4-BE49-F238E27FC236}">
                <a16:creationId xmlns:a16="http://schemas.microsoft.com/office/drawing/2014/main" id="{9EA3E270-A48F-435D-9D83-D6809B6F3825}"/>
              </a:ext>
            </a:extLst>
          </p:cNvPr>
          <p:cNvGrpSpPr>
            <a:grpSpLocks/>
          </p:cNvGrpSpPr>
          <p:nvPr/>
        </p:nvGrpSpPr>
        <p:grpSpPr bwMode="auto">
          <a:xfrm rot="391320">
            <a:off x="7770814" y="2703513"/>
            <a:ext cx="293687" cy="869950"/>
            <a:chOff x="3744" y="1920"/>
            <a:chExt cx="247" cy="730"/>
          </a:xfrm>
        </p:grpSpPr>
        <p:sp>
          <p:nvSpPr>
            <p:cNvPr id="60874" name="Oval 40">
              <a:extLst>
                <a:ext uri="{FF2B5EF4-FFF2-40B4-BE49-F238E27FC236}">
                  <a16:creationId xmlns:a16="http://schemas.microsoft.com/office/drawing/2014/main" id="{BB502076-7B58-47E6-8853-037F0AFC5D4A}"/>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75" name="Oval 41">
              <a:extLst>
                <a:ext uri="{FF2B5EF4-FFF2-40B4-BE49-F238E27FC236}">
                  <a16:creationId xmlns:a16="http://schemas.microsoft.com/office/drawing/2014/main" id="{24BA68E5-3EE9-4FDE-968D-2AA8E7D77BDE}"/>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76" name="Oval 42">
              <a:extLst>
                <a:ext uri="{FF2B5EF4-FFF2-40B4-BE49-F238E27FC236}">
                  <a16:creationId xmlns:a16="http://schemas.microsoft.com/office/drawing/2014/main" id="{27216B8F-3F57-4699-84B6-ACAFB9CBD49E}"/>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30" name="Group 43">
            <a:extLst>
              <a:ext uri="{FF2B5EF4-FFF2-40B4-BE49-F238E27FC236}">
                <a16:creationId xmlns:a16="http://schemas.microsoft.com/office/drawing/2014/main" id="{230DF76A-23BE-4E1C-8D20-C086AAF80534}"/>
              </a:ext>
            </a:extLst>
          </p:cNvPr>
          <p:cNvGrpSpPr>
            <a:grpSpLocks/>
          </p:cNvGrpSpPr>
          <p:nvPr/>
        </p:nvGrpSpPr>
        <p:grpSpPr bwMode="auto">
          <a:xfrm rot="19929564">
            <a:off x="8037514" y="2476500"/>
            <a:ext cx="295275" cy="869950"/>
            <a:chOff x="3744" y="1920"/>
            <a:chExt cx="247" cy="730"/>
          </a:xfrm>
        </p:grpSpPr>
        <p:sp>
          <p:nvSpPr>
            <p:cNvPr id="60871" name="Oval 44">
              <a:extLst>
                <a:ext uri="{FF2B5EF4-FFF2-40B4-BE49-F238E27FC236}">
                  <a16:creationId xmlns:a16="http://schemas.microsoft.com/office/drawing/2014/main" id="{EAE3F892-30B8-4220-82EB-B91D5AA5645D}"/>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72" name="Oval 45">
              <a:extLst>
                <a:ext uri="{FF2B5EF4-FFF2-40B4-BE49-F238E27FC236}">
                  <a16:creationId xmlns:a16="http://schemas.microsoft.com/office/drawing/2014/main" id="{13D29BA3-5A02-4908-BC86-31F7964F4F15}"/>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73" name="Oval 46">
              <a:extLst>
                <a:ext uri="{FF2B5EF4-FFF2-40B4-BE49-F238E27FC236}">
                  <a16:creationId xmlns:a16="http://schemas.microsoft.com/office/drawing/2014/main" id="{11DF61EF-A588-4C95-9DE3-CEF308891702}"/>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31" name="Group 47">
            <a:extLst>
              <a:ext uri="{FF2B5EF4-FFF2-40B4-BE49-F238E27FC236}">
                <a16:creationId xmlns:a16="http://schemas.microsoft.com/office/drawing/2014/main" id="{991F1D4A-64FB-4BC7-93DD-4985AE200EE9}"/>
              </a:ext>
            </a:extLst>
          </p:cNvPr>
          <p:cNvGrpSpPr>
            <a:grpSpLocks/>
          </p:cNvGrpSpPr>
          <p:nvPr/>
        </p:nvGrpSpPr>
        <p:grpSpPr bwMode="auto">
          <a:xfrm rot="986041">
            <a:off x="7970839" y="3257550"/>
            <a:ext cx="295275" cy="869950"/>
            <a:chOff x="3744" y="1920"/>
            <a:chExt cx="247" cy="730"/>
          </a:xfrm>
        </p:grpSpPr>
        <p:sp>
          <p:nvSpPr>
            <p:cNvPr id="60868" name="Oval 48">
              <a:extLst>
                <a:ext uri="{FF2B5EF4-FFF2-40B4-BE49-F238E27FC236}">
                  <a16:creationId xmlns:a16="http://schemas.microsoft.com/office/drawing/2014/main" id="{B0CF5EEB-0C0C-4959-870C-9AB71F4310A9}"/>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69" name="Oval 49">
              <a:extLst>
                <a:ext uri="{FF2B5EF4-FFF2-40B4-BE49-F238E27FC236}">
                  <a16:creationId xmlns:a16="http://schemas.microsoft.com/office/drawing/2014/main" id="{354541C8-83D3-40D6-8847-666CE9B9963F}"/>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70" name="Oval 50">
              <a:extLst>
                <a:ext uri="{FF2B5EF4-FFF2-40B4-BE49-F238E27FC236}">
                  <a16:creationId xmlns:a16="http://schemas.microsoft.com/office/drawing/2014/main" id="{4722AB76-698B-45E4-8E96-B683CB2F11EA}"/>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32" name="Group 51">
            <a:extLst>
              <a:ext uri="{FF2B5EF4-FFF2-40B4-BE49-F238E27FC236}">
                <a16:creationId xmlns:a16="http://schemas.microsoft.com/office/drawing/2014/main" id="{657066F4-6A4D-4E3C-AD46-A8A5C10E77CC}"/>
              </a:ext>
            </a:extLst>
          </p:cNvPr>
          <p:cNvGrpSpPr>
            <a:grpSpLocks/>
          </p:cNvGrpSpPr>
          <p:nvPr/>
        </p:nvGrpSpPr>
        <p:grpSpPr bwMode="auto">
          <a:xfrm rot="18841134">
            <a:off x="8567739" y="3036889"/>
            <a:ext cx="293687" cy="1277937"/>
            <a:chOff x="4560" y="1680"/>
            <a:chExt cx="247" cy="1073"/>
          </a:xfrm>
        </p:grpSpPr>
        <p:sp>
          <p:nvSpPr>
            <p:cNvPr id="60863" name="Oval 52">
              <a:extLst>
                <a:ext uri="{FF2B5EF4-FFF2-40B4-BE49-F238E27FC236}">
                  <a16:creationId xmlns:a16="http://schemas.microsoft.com/office/drawing/2014/main" id="{F53ED87A-A1F0-4FD0-B26C-62C1E4ECEE8A}"/>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64" name="Oval 53">
              <a:extLst>
                <a:ext uri="{FF2B5EF4-FFF2-40B4-BE49-F238E27FC236}">
                  <a16:creationId xmlns:a16="http://schemas.microsoft.com/office/drawing/2014/main" id="{CBDDDE31-E882-41B9-AF0F-176F87B1CE25}"/>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65" name="Oval 54">
              <a:extLst>
                <a:ext uri="{FF2B5EF4-FFF2-40B4-BE49-F238E27FC236}">
                  <a16:creationId xmlns:a16="http://schemas.microsoft.com/office/drawing/2014/main" id="{80501168-0019-431E-B299-D768C723CA0E}"/>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66" name="Oval 55">
              <a:extLst>
                <a:ext uri="{FF2B5EF4-FFF2-40B4-BE49-F238E27FC236}">
                  <a16:creationId xmlns:a16="http://schemas.microsoft.com/office/drawing/2014/main" id="{F2A05DDD-26E8-4103-8E07-0BA5E4F7961A}"/>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67" name="Oval 56">
              <a:extLst>
                <a:ext uri="{FF2B5EF4-FFF2-40B4-BE49-F238E27FC236}">
                  <a16:creationId xmlns:a16="http://schemas.microsoft.com/office/drawing/2014/main" id="{58087D38-E982-4736-B7B4-A24F4063FF76}"/>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33" name="Group 57">
            <a:extLst>
              <a:ext uri="{FF2B5EF4-FFF2-40B4-BE49-F238E27FC236}">
                <a16:creationId xmlns:a16="http://schemas.microsoft.com/office/drawing/2014/main" id="{5DD7DD07-B7FA-422F-A293-9CE032E44732}"/>
              </a:ext>
            </a:extLst>
          </p:cNvPr>
          <p:cNvGrpSpPr>
            <a:grpSpLocks/>
          </p:cNvGrpSpPr>
          <p:nvPr/>
        </p:nvGrpSpPr>
        <p:grpSpPr bwMode="auto">
          <a:xfrm rot="739706">
            <a:off x="8096250" y="4000500"/>
            <a:ext cx="293688" cy="869950"/>
            <a:chOff x="3744" y="1920"/>
            <a:chExt cx="247" cy="730"/>
          </a:xfrm>
        </p:grpSpPr>
        <p:sp>
          <p:nvSpPr>
            <p:cNvPr id="60860" name="Oval 58">
              <a:extLst>
                <a:ext uri="{FF2B5EF4-FFF2-40B4-BE49-F238E27FC236}">
                  <a16:creationId xmlns:a16="http://schemas.microsoft.com/office/drawing/2014/main" id="{B9D175EB-5B6C-41D5-BBCC-61E462597C57}"/>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61" name="Oval 59">
              <a:extLst>
                <a:ext uri="{FF2B5EF4-FFF2-40B4-BE49-F238E27FC236}">
                  <a16:creationId xmlns:a16="http://schemas.microsoft.com/office/drawing/2014/main" id="{44D18FCB-56D3-43C7-AAB8-A3785ED9003D}"/>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62" name="Oval 60">
              <a:extLst>
                <a:ext uri="{FF2B5EF4-FFF2-40B4-BE49-F238E27FC236}">
                  <a16:creationId xmlns:a16="http://schemas.microsoft.com/office/drawing/2014/main" id="{6F400FDB-8286-42FB-9D74-18953BA54411}"/>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13" name="Group 61">
            <a:extLst>
              <a:ext uri="{FF2B5EF4-FFF2-40B4-BE49-F238E27FC236}">
                <a16:creationId xmlns:a16="http://schemas.microsoft.com/office/drawing/2014/main" id="{7CA54EA7-7107-447D-A097-66B7E4DD1F51}"/>
              </a:ext>
            </a:extLst>
          </p:cNvPr>
          <p:cNvGrpSpPr>
            <a:grpSpLocks/>
          </p:cNvGrpSpPr>
          <p:nvPr/>
        </p:nvGrpSpPr>
        <p:grpSpPr bwMode="auto">
          <a:xfrm rot="20266082">
            <a:off x="9083675" y="2092325"/>
            <a:ext cx="293688" cy="869950"/>
            <a:chOff x="3744" y="1920"/>
            <a:chExt cx="247" cy="730"/>
          </a:xfrm>
        </p:grpSpPr>
        <p:sp>
          <p:nvSpPr>
            <p:cNvPr id="60857" name="Oval 62">
              <a:extLst>
                <a:ext uri="{FF2B5EF4-FFF2-40B4-BE49-F238E27FC236}">
                  <a16:creationId xmlns:a16="http://schemas.microsoft.com/office/drawing/2014/main" id="{2A279A8F-1FBF-451C-A36C-EFA81D999901}"/>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58" name="Oval 63">
              <a:extLst>
                <a:ext uri="{FF2B5EF4-FFF2-40B4-BE49-F238E27FC236}">
                  <a16:creationId xmlns:a16="http://schemas.microsoft.com/office/drawing/2014/main" id="{2C7E537C-5CDE-4B65-8664-42397C9C198D}"/>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59" name="Oval 64">
              <a:extLst>
                <a:ext uri="{FF2B5EF4-FFF2-40B4-BE49-F238E27FC236}">
                  <a16:creationId xmlns:a16="http://schemas.microsoft.com/office/drawing/2014/main" id="{6D53E666-C089-4105-AB92-353D60FAFBE4}"/>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14" name="Group 65">
            <a:extLst>
              <a:ext uri="{FF2B5EF4-FFF2-40B4-BE49-F238E27FC236}">
                <a16:creationId xmlns:a16="http://schemas.microsoft.com/office/drawing/2014/main" id="{F4316E19-9FA9-4E20-8427-01F521E0D12A}"/>
              </a:ext>
            </a:extLst>
          </p:cNvPr>
          <p:cNvGrpSpPr>
            <a:grpSpLocks/>
          </p:cNvGrpSpPr>
          <p:nvPr/>
        </p:nvGrpSpPr>
        <p:grpSpPr bwMode="auto">
          <a:xfrm rot="506723">
            <a:off x="8026400" y="3343275"/>
            <a:ext cx="293688" cy="869950"/>
            <a:chOff x="3744" y="1920"/>
            <a:chExt cx="247" cy="730"/>
          </a:xfrm>
        </p:grpSpPr>
        <p:sp>
          <p:nvSpPr>
            <p:cNvPr id="60854" name="Oval 66">
              <a:extLst>
                <a:ext uri="{FF2B5EF4-FFF2-40B4-BE49-F238E27FC236}">
                  <a16:creationId xmlns:a16="http://schemas.microsoft.com/office/drawing/2014/main" id="{D6C69750-13FD-45F2-A582-FACD59A9B23D}"/>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55" name="Oval 67">
              <a:extLst>
                <a:ext uri="{FF2B5EF4-FFF2-40B4-BE49-F238E27FC236}">
                  <a16:creationId xmlns:a16="http://schemas.microsoft.com/office/drawing/2014/main" id="{24AF6AE8-9062-486B-9AA7-16EF67382AFC}"/>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56" name="Oval 68">
              <a:extLst>
                <a:ext uri="{FF2B5EF4-FFF2-40B4-BE49-F238E27FC236}">
                  <a16:creationId xmlns:a16="http://schemas.microsoft.com/office/drawing/2014/main" id="{F9188471-619B-4552-8510-B32AD154BF33}"/>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436" name="Freeform 69">
            <a:extLst>
              <a:ext uri="{FF2B5EF4-FFF2-40B4-BE49-F238E27FC236}">
                <a16:creationId xmlns:a16="http://schemas.microsoft.com/office/drawing/2014/main" id="{6D8145B9-C4CD-40B8-B120-39C5F302CC58}"/>
              </a:ext>
            </a:extLst>
          </p:cNvPr>
          <p:cNvSpPr>
            <a:spLocks/>
          </p:cNvSpPr>
          <p:nvPr/>
        </p:nvSpPr>
        <p:spPr bwMode="auto">
          <a:xfrm>
            <a:off x="4438650" y="5143501"/>
            <a:ext cx="5195888" cy="1141413"/>
          </a:xfrm>
          <a:custGeom>
            <a:avLst/>
            <a:gdLst>
              <a:gd name="T0" fmla="*/ 0 w 4364"/>
              <a:gd name="T1" fmla="*/ 2147483646 h 958"/>
              <a:gd name="T2" fmla="*/ 2147483646 w 4364"/>
              <a:gd name="T3" fmla="*/ 2147483646 h 958"/>
              <a:gd name="T4" fmla="*/ 2147483646 w 4364"/>
              <a:gd name="T5" fmla="*/ 2147483646 h 958"/>
              <a:gd name="T6" fmla="*/ 2147483646 w 4364"/>
              <a:gd name="T7" fmla="*/ 2147483646 h 958"/>
              <a:gd name="T8" fmla="*/ 2147483646 w 4364"/>
              <a:gd name="T9" fmla="*/ 2147483646 h 958"/>
              <a:gd name="T10" fmla="*/ 2147483646 w 4364"/>
              <a:gd name="T11" fmla="*/ 2147483646 h 958"/>
              <a:gd name="T12" fmla="*/ 2147483646 w 4364"/>
              <a:gd name="T13" fmla="*/ 2147483646 h 958"/>
              <a:gd name="T14" fmla="*/ 2147483646 w 4364"/>
              <a:gd name="T15" fmla="*/ 2147483646 h 958"/>
              <a:gd name="T16" fmla="*/ 2147483646 w 4364"/>
              <a:gd name="T17" fmla="*/ 2147483646 h 958"/>
              <a:gd name="T18" fmla="*/ 2147483646 w 4364"/>
              <a:gd name="T19" fmla="*/ 2147483646 h 958"/>
              <a:gd name="T20" fmla="*/ 2147483646 w 4364"/>
              <a:gd name="T21" fmla="*/ 2147483646 h 958"/>
              <a:gd name="T22" fmla="*/ 2147483646 w 4364"/>
              <a:gd name="T23" fmla="*/ 2147483646 h 958"/>
              <a:gd name="T24" fmla="*/ 2147483646 w 4364"/>
              <a:gd name="T25" fmla="*/ 2147483646 h 958"/>
              <a:gd name="T26" fmla="*/ 2147483646 w 4364"/>
              <a:gd name="T27" fmla="*/ 2147483646 h 958"/>
              <a:gd name="T28" fmla="*/ 2147483646 w 4364"/>
              <a:gd name="T29" fmla="*/ 2147483646 h 958"/>
              <a:gd name="T30" fmla="*/ 2147483646 w 4364"/>
              <a:gd name="T31" fmla="*/ 0 h 958"/>
              <a:gd name="T32" fmla="*/ 2147483646 w 4364"/>
              <a:gd name="T33" fmla="*/ 2147483646 h 958"/>
              <a:gd name="T34" fmla="*/ 2147483646 w 4364"/>
              <a:gd name="T35" fmla="*/ 2147483646 h 958"/>
              <a:gd name="T36" fmla="*/ 2147483646 w 4364"/>
              <a:gd name="T37" fmla="*/ 2147483646 h 958"/>
              <a:gd name="T38" fmla="*/ 2147483646 w 4364"/>
              <a:gd name="T39" fmla="*/ 2147483646 h 958"/>
              <a:gd name="T40" fmla="*/ 2147483646 w 4364"/>
              <a:gd name="T41" fmla="*/ 2147483646 h 958"/>
              <a:gd name="T42" fmla="*/ 2147483646 w 4364"/>
              <a:gd name="T43" fmla="*/ 2147483646 h 958"/>
              <a:gd name="T44" fmla="*/ 2147483646 w 4364"/>
              <a:gd name="T45" fmla="*/ 2147483646 h 958"/>
              <a:gd name="T46" fmla="*/ 2147483646 w 4364"/>
              <a:gd name="T47" fmla="*/ 2147483646 h 958"/>
              <a:gd name="T48" fmla="*/ 2147483646 w 4364"/>
              <a:gd name="T49" fmla="*/ 2147483646 h 958"/>
              <a:gd name="T50" fmla="*/ 2147483646 w 4364"/>
              <a:gd name="T51" fmla="*/ 2147483646 h 958"/>
              <a:gd name="T52" fmla="*/ 2147483646 w 4364"/>
              <a:gd name="T53" fmla="*/ 2147483646 h 958"/>
              <a:gd name="T54" fmla="*/ 2147483646 w 4364"/>
              <a:gd name="T55" fmla="*/ 2147483646 h 958"/>
              <a:gd name="T56" fmla="*/ 2147483646 w 4364"/>
              <a:gd name="T57" fmla="*/ 2147483646 h 958"/>
              <a:gd name="T58" fmla="*/ 2147483646 w 4364"/>
              <a:gd name="T59" fmla="*/ 2147483646 h 958"/>
              <a:gd name="T60" fmla="*/ 0 w 4364"/>
              <a:gd name="T61" fmla="*/ 2147483646 h 958"/>
              <a:gd name="T62" fmla="*/ 0 w 4364"/>
              <a:gd name="T63" fmla="*/ 2147483646 h 9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64"/>
              <a:gd name="T97" fmla="*/ 0 h 958"/>
              <a:gd name="T98" fmla="*/ 4364 w 4364"/>
              <a:gd name="T99" fmla="*/ 958 h 9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64" h="958">
                <a:moveTo>
                  <a:pt x="0" y="740"/>
                </a:moveTo>
                <a:cubicBezTo>
                  <a:pt x="65" y="718"/>
                  <a:pt x="101" y="661"/>
                  <a:pt x="164" y="640"/>
                </a:cubicBezTo>
                <a:cubicBezTo>
                  <a:pt x="260" y="544"/>
                  <a:pt x="413" y="546"/>
                  <a:pt x="539" y="539"/>
                </a:cubicBezTo>
                <a:cubicBezTo>
                  <a:pt x="596" y="482"/>
                  <a:pt x="681" y="472"/>
                  <a:pt x="758" y="457"/>
                </a:cubicBezTo>
                <a:cubicBezTo>
                  <a:pt x="776" y="453"/>
                  <a:pt x="795" y="452"/>
                  <a:pt x="813" y="448"/>
                </a:cubicBezTo>
                <a:cubicBezTo>
                  <a:pt x="832" y="443"/>
                  <a:pt x="868" y="430"/>
                  <a:pt x="868" y="430"/>
                </a:cubicBezTo>
                <a:cubicBezTo>
                  <a:pt x="1063" y="299"/>
                  <a:pt x="1268" y="343"/>
                  <a:pt x="1508" y="338"/>
                </a:cubicBezTo>
                <a:cubicBezTo>
                  <a:pt x="1630" y="298"/>
                  <a:pt x="1755" y="260"/>
                  <a:pt x="1883" y="247"/>
                </a:cubicBezTo>
                <a:cubicBezTo>
                  <a:pt x="2046" y="193"/>
                  <a:pt x="2227" y="198"/>
                  <a:pt x="2395" y="192"/>
                </a:cubicBezTo>
                <a:cubicBezTo>
                  <a:pt x="2428" y="181"/>
                  <a:pt x="2443" y="155"/>
                  <a:pt x="2477" y="146"/>
                </a:cubicBezTo>
                <a:cubicBezTo>
                  <a:pt x="2531" y="131"/>
                  <a:pt x="2596" y="127"/>
                  <a:pt x="2651" y="119"/>
                </a:cubicBezTo>
                <a:cubicBezTo>
                  <a:pt x="2666" y="117"/>
                  <a:pt x="2682" y="114"/>
                  <a:pt x="2697" y="110"/>
                </a:cubicBezTo>
                <a:cubicBezTo>
                  <a:pt x="2706" y="108"/>
                  <a:pt x="2715" y="102"/>
                  <a:pt x="2724" y="100"/>
                </a:cubicBezTo>
                <a:cubicBezTo>
                  <a:pt x="2793" y="86"/>
                  <a:pt x="2909" y="85"/>
                  <a:pt x="2962" y="82"/>
                </a:cubicBezTo>
                <a:cubicBezTo>
                  <a:pt x="3039" y="71"/>
                  <a:pt x="3068" y="58"/>
                  <a:pt x="3145" y="27"/>
                </a:cubicBezTo>
                <a:cubicBezTo>
                  <a:pt x="3172" y="16"/>
                  <a:pt x="3227" y="0"/>
                  <a:pt x="3227" y="0"/>
                </a:cubicBezTo>
                <a:cubicBezTo>
                  <a:pt x="3558" y="7"/>
                  <a:pt x="3882" y="33"/>
                  <a:pt x="4214" y="46"/>
                </a:cubicBezTo>
                <a:cubicBezTo>
                  <a:pt x="4256" y="73"/>
                  <a:pt x="4277" y="57"/>
                  <a:pt x="4306" y="100"/>
                </a:cubicBezTo>
                <a:cubicBezTo>
                  <a:pt x="4324" y="155"/>
                  <a:pt x="4324" y="149"/>
                  <a:pt x="4324" y="238"/>
                </a:cubicBezTo>
                <a:cubicBezTo>
                  <a:pt x="4324" y="451"/>
                  <a:pt x="4364" y="670"/>
                  <a:pt x="4315" y="878"/>
                </a:cubicBezTo>
                <a:cubicBezTo>
                  <a:pt x="4304" y="926"/>
                  <a:pt x="4218" y="893"/>
                  <a:pt x="4169" y="896"/>
                </a:cubicBezTo>
                <a:cubicBezTo>
                  <a:pt x="4071" y="902"/>
                  <a:pt x="3974" y="902"/>
                  <a:pt x="3876" y="905"/>
                </a:cubicBezTo>
                <a:cubicBezTo>
                  <a:pt x="3717" y="958"/>
                  <a:pt x="3886" y="905"/>
                  <a:pt x="3437" y="923"/>
                </a:cubicBezTo>
                <a:cubicBezTo>
                  <a:pt x="3232" y="931"/>
                  <a:pt x="3642" y="936"/>
                  <a:pt x="3373" y="942"/>
                </a:cubicBezTo>
                <a:cubicBezTo>
                  <a:pt x="3111" y="948"/>
                  <a:pt x="2849" y="948"/>
                  <a:pt x="2587" y="951"/>
                </a:cubicBezTo>
                <a:cubicBezTo>
                  <a:pt x="1761" y="948"/>
                  <a:pt x="935" y="957"/>
                  <a:pt x="109" y="942"/>
                </a:cubicBezTo>
                <a:cubicBezTo>
                  <a:pt x="87" y="942"/>
                  <a:pt x="54" y="905"/>
                  <a:pt x="54" y="905"/>
                </a:cubicBezTo>
                <a:cubicBezTo>
                  <a:pt x="51" y="896"/>
                  <a:pt x="50" y="886"/>
                  <a:pt x="45" y="878"/>
                </a:cubicBezTo>
                <a:cubicBezTo>
                  <a:pt x="41" y="870"/>
                  <a:pt x="31" y="867"/>
                  <a:pt x="27" y="859"/>
                </a:cubicBezTo>
                <a:cubicBezTo>
                  <a:pt x="19" y="842"/>
                  <a:pt x="15" y="822"/>
                  <a:pt x="9" y="804"/>
                </a:cubicBezTo>
                <a:cubicBezTo>
                  <a:pt x="6" y="795"/>
                  <a:pt x="0" y="777"/>
                  <a:pt x="0" y="777"/>
                </a:cubicBezTo>
                <a:cubicBezTo>
                  <a:pt x="10" y="746"/>
                  <a:pt x="15" y="757"/>
                  <a:pt x="0" y="740"/>
                </a:cubicBezTo>
                <a:close/>
              </a:path>
            </a:pathLst>
          </a:custGeom>
          <a:gradFill rotWithShape="1">
            <a:gsLst>
              <a:gs pos="0">
                <a:srgbClr val="E7B686"/>
              </a:gs>
              <a:gs pos="100000">
                <a:srgbClr val="CC66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37" name="AutoShape 70">
            <a:extLst>
              <a:ext uri="{FF2B5EF4-FFF2-40B4-BE49-F238E27FC236}">
                <a16:creationId xmlns:a16="http://schemas.microsoft.com/office/drawing/2014/main" id="{518C1F1C-41B9-4FA9-9111-BD5A9E4A18E5}"/>
              </a:ext>
            </a:extLst>
          </p:cNvPr>
          <p:cNvSpPr>
            <a:spLocks noChangeArrowheads="1"/>
          </p:cNvSpPr>
          <p:nvPr/>
        </p:nvSpPr>
        <p:spPr bwMode="auto">
          <a:xfrm flipH="1">
            <a:off x="6040438" y="4764088"/>
            <a:ext cx="228600" cy="914400"/>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438" name="Rectangle 71">
            <a:extLst>
              <a:ext uri="{FF2B5EF4-FFF2-40B4-BE49-F238E27FC236}">
                <a16:creationId xmlns:a16="http://schemas.microsoft.com/office/drawing/2014/main" id="{6B0AC33E-0ADB-471E-A9ED-03ADB50ADAE4}"/>
              </a:ext>
            </a:extLst>
          </p:cNvPr>
          <p:cNvSpPr>
            <a:spLocks noChangeArrowheads="1"/>
          </p:cNvSpPr>
          <p:nvPr/>
        </p:nvSpPr>
        <p:spPr bwMode="auto">
          <a:xfrm rot="20718160">
            <a:off x="9388475" y="4335463"/>
            <a:ext cx="228600" cy="1200150"/>
          </a:xfrm>
          <a:prstGeom prst="rect">
            <a:avLst/>
          </a:prstGeom>
          <a:gradFill rotWithShape="1">
            <a:gsLst>
              <a:gs pos="0">
                <a:srgbClr val="0066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39" name="Group 72">
            <a:extLst>
              <a:ext uri="{FF2B5EF4-FFF2-40B4-BE49-F238E27FC236}">
                <a16:creationId xmlns:a16="http://schemas.microsoft.com/office/drawing/2014/main" id="{D1FBAED8-58DA-4FAB-B0C8-3787901BE4EC}"/>
              </a:ext>
            </a:extLst>
          </p:cNvPr>
          <p:cNvGrpSpPr>
            <a:grpSpLocks/>
          </p:cNvGrpSpPr>
          <p:nvPr/>
        </p:nvGrpSpPr>
        <p:grpSpPr bwMode="auto">
          <a:xfrm rot="545756">
            <a:off x="8667750" y="4286250"/>
            <a:ext cx="293688" cy="1277938"/>
            <a:chOff x="4560" y="1680"/>
            <a:chExt cx="247" cy="1073"/>
          </a:xfrm>
        </p:grpSpPr>
        <p:sp>
          <p:nvSpPr>
            <p:cNvPr id="60849" name="Oval 73">
              <a:extLst>
                <a:ext uri="{FF2B5EF4-FFF2-40B4-BE49-F238E27FC236}">
                  <a16:creationId xmlns:a16="http://schemas.microsoft.com/office/drawing/2014/main" id="{3FD506CE-592F-4B24-9BA3-95310195B05A}"/>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50" name="Oval 74">
              <a:extLst>
                <a:ext uri="{FF2B5EF4-FFF2-40B4-BE49-F238E27FC236}">
                  <a16:creationId xmlns:a16="http://schemas.microsoft.com/office/drawing/2014/main" id="{688B8D2F-FC7D-4A72-A594-7A1BCFF91198}"/>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51" name="Oval 75">
              <a:extLst>
                <a:ext uri="{FF2B5EF4-FFF2-40B4-BE49-F238E27FC236}">
                  <a16:creationId xmlns:a16="http://schemas.microsoft.com/office/drawing/2014/main" id="{3B015F42-B1D7-4ABE-8D75-1757898A6C81}"/>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52" name="Oval 76">
              <a:extLst>
                <a:ext uri="{FF2B5EF4-FFF2-40B4-BE49-F238E27FC236}">
                  <a16:creationId xmlns:a16="http://schemas.microsoft.com/office/drawing/2014/main" id="{E8C1433D-4702-4BD6-8B5C-5F243884329C}"/>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53" name="Oval 77">
              <a:extLst>
                <a:ext uri="{FF2B5EF4-FFF2-40B4-BE49-F238E27FC236}">
                  <a16:creationId xmlns:a16="http://schemas.microsoft.com/office/drawing/2014/main" id="{2DFCF29E-B365-452C-9FEF-8F74B329BBCF}"/>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440" name="Rectangle 78">
            <a:extLst>
              <a:ext uri="{FF2B5EF4-FFF2-40B4-BE49-F238E27FC236}">
                <a16:creationId xmlns:a16="http://schemas.microsoft.com/office/drawing/2014/main" id="{1BEE8494-570A-4A32-BA3B-7CE05237E179}"/>
              </a:ext>
            </a:extLst>
          </p:cNvPr>
          <p:cNvSpPr>
            <a:spLocks noChangeArrowheads="1"/>
          </p:cNvSpPr>
          <p:nvPr/>
        </p:nvSpPr>
        <p:spPr bwMode="auto">
          <a:xfrm rot="20097279">
            <a:off x="9055101" y="4743451"/>
            <a:ext cx="130175" cy="917575"/>
          </a:xfrm>
          <a:prstGeom prst="rect">
            <a:avLst/>
          </a:prstGeom>
          <a:gradFill rotWithShape="1">
            <a:gsLst>
              <a:gs pos="0">
                <a:srgbClr val="00FF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41" name="Group 79">
            <a:extLst>
              <a:ext uri="{FF2B5EF4-FFF2-40B4-BE49-F238E27FC236}">
                <a16:creationId xmlns:a16="http://schemas.microsoft.com/office/drawing/2014/main" id="{C6EB2AE5-BEBA-44CA-B27D-8BF4E4E78852}"/>
              </a:ext>
            </a:extLst>
          </p:cNvPr>
          <p:cNvGrpSpPr>
            <a:grpSpLocks/>
          </p:cNvGrpSpPr>
          <p:nvPr/>
        </p:nvGrpSpPr>
        <p:grpSpPr bwMode="auto">
          <a:xfrm rot="506723">
            <a:off x="9148764" y="5060951"/>
            <a:ext cx="225425" cy="663575"/>
            <a:chOff x="3744" y="1920"/>
            <a:chExt cx="247" cy="730"/>
          </a:xfrm>
        </p:grpSpPr>
        <p:sp>
          <p:nvSpPr>
            <p:cNvPr id="60846" name="Oval 80">
              <a:extLst>
                <a:ext uri="{FF2B5EF4-FFF2-40B4-BE49-F238E27FC236}">
                  <a16:creationId xmlns:a16="http://schemas.microsoft.com/office/drawing/2014/main" id="{0EA13EC9-430F-433B-B44E-4934F983A4C2}"/>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47" name="Oval 81">
              <a:extLst>
                <a:ext uri="{FF2B5EF4-FFF2-40B4-BE49-F238E27FC236}">
                  <a16:creationId xmlns:a16="http://schemas.microsoft.com/office/drawing/2014/main" id="{6534032C-E5F5-4249-A1C4-9EAAC15367DD}"/>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48" name="Oval 82">
              <a:extLst>
                <a:ext uri="{FF2B5EF4-FFF2-40B4-BE49-F238E27FC236}">
                  <a16:creationId xmlns:a16="http://schemas.microsoft.com/office/drawing/2014/main" id="{A45AC79A-3D5E-4851-B7A2-2E1FCF34B0FB}"/>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442" name="AutoShape 83">
            <a:extLst>
              <a:ext uri="{FF2B5EF4-FFF2-40B4-BE49-F238E27FC236}">
                <a16:creationId xmlns:a16="http://schemas.microsoft.com/office/drawing/2014/main" id="{16F94D37-3A99-43E9-9877-C12BE64F6C83}"/>
              </a:ext>
            </a:extLst>
          </p:cNvPr>
          <p:cNvSpPr>
            <a:spLocks noChangeArrowheads="1"/>
          </p:cNvSpPr>
          <p:nvPr/>
        </p:nvSpPr>
        <p:spPr bwMode="auto">
          <a:xfrm rot="64813" flipH="1">
            <a:off x="7400925" y="5233989"/>
            <a:ext cx="261938" cy="700087"/>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43" name="Group 84">
            <a:extLst>
              <a:ext uri="{FF2B5EF4-FFF2-40B4-BE49-F238E27FC236}">
                <a16:creationId xmlns:a16="http://schemas.microsoft.com/office/drawing/2014/main" id="{652E53D0-508E-4E9E-B2B6-D0C3F21EAD0B}"/>
              </a:ext>
            </a:extLst>
          </p:cNvPr>
          <p:cNvGrpSpPr>
            <a:grpSpLocks/>
          </p:cNvGrpSpPr>
          <p:nvPr/>
        </p:nvGrpSpPr>
        <p:grpSpPr bwMode="auto">
          <a:xfrm>
            <a:off x="7924800" y="4797425"/>
            <a:ext cx="831850" cy="744538"/>
            <a:chOff x="3600" y="3168"/>
            <a:chExt cx="912" cy="816"/>
          </a:xfrm>
        </p:grpSpPr>
        <p:sp>
          <p:nvSpPr>
            <p:cNvPr id="60841" name="AutoShape 85">
              <a:extLst>
                <a:ext uri="{FF2B5EF4-FFF2-40B4-BE49-F238E27FC236}">
                  <a16:creationId xmlns:a16="http://schemas.microsoft.com/office/drawing/2014/main" id="{CC2B85F7-7FE8-416B-BD17-DE3CB32A3360}"/>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42" name="AutoShape 86">
              <a:extLst>
                <a:ext uri="{FF2B5EF4-FFF2-40B4-BE49-F238E27FC236}">
                  <a16:creationId xmlns:a16="http://schemas.microsoft.com/office/drawing/2014/main" id="{E445B66D-DC82-43E7-B5DE-CB41A8EE02B1}"/>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43" name="AutoShape 87">
              <a:extLst>
                <a:ext uri="{FF2B5EF4-FFF2-40B4-BE49-F238E27FC236}">
                  <a16:creationId xmlns:a16="http://schemas.microsoft.com/office/drawing/2014/main" id="{906BACBB-2EB7-4FE3-8F73-109FAF071F75}"/>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44" name="AutoShape 88">
              <a:extLst>
                <a:ext uri="{FF2B5EF4-FFF2-40B4-BE49-F238E27FC236}">
                  <a16:creationId xmlns:a16="http://schemas.microsoft.com/office/drawing/2014/main" id="{605C64A0-3007-4ABC-9CCC-01A8C5A05DB4}"/>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45" name="AutoShape 89">
              <a:extLst>
                <a:ext uri="{FF2B5EF4-FFF2-40B4-BE49-F238E27FC236}">
                  <a16:creationId xmlns:a16="http://schemas.microsoft.com/office/drawing/2014/main" id="{EB2BEEFB-2FCA-4DF0-BA6D-E37A98958E5E}"/>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44" name="Group 90">
            <a:extLst>
              <a:ext uri="{FF2B5EF4-FFF2-40B4-BE49-F238E27FC236}">
                <a16:creationId xmlns:a16="http://schemas.microsoft.com/office/drawing/2014/main" id="{6C6CECB5-C223-4E79-BA20-5845A8E609BF}"/>
              </a:ext>
            </a:extLst>
          </p:cNvPr>
          <p:cNvGrpSpPr>
            <a:grpSpLocks/>
          </p:cNvGrpSpPr>
          <p:nvPr/>
        </p:nvGrpSpPr>
        <p:grpSpPr bwMode="auto">
          <a:xfrm>
            <a:off x="8186738" y="5059363"/>
            <a:ext cx="831850" cy="742950"/>
            <a:chOff x="3600" y="3168"/>
            <a:chExt cx="912" cy="816"/>
          </a:xfrm>
        </p:grpSpPr>
        <p:sp>
          <p:nvSpPr>
            <p:cNvPr id="60836" name="AutoShape 91">
              <a:extLst>
                <a:ext uri="{FF2B5EF4-FFF2-40B4-BE49-F238E27FC236}">
                  <a16:creationId xmlns:a16="http://schemas.microsoft.com/office/drawing/2014/main" id="{BC2D4685-BC8D-4479-8B86-19E6C5C5B718}"/>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37" name="AutoShape 92">
              <a:extLst>
                <a:ext uri="{FF2B5EF4-FFF2-40B4-BE49-F238E27FC236}">
                  <a16:creationId xmlns:a16="http://schemas.microsoft.com/office/drawing/2014/main" id="{C8F2D0EE-80DC-4E51-B38B-9E462DB1E13F}"/>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38" name="AutoShape 93">
              <a:extLst>
                <a:ext uri="{FF2B5EF4-FFF2-40B4-BE49-F238E27FC236}">
                  <a16:creationId xmlns:a16="http://schemas.microsoft.com/office/drawing/2014/main" id="{0FBB86C3-E4FE-411B-949B-6C492B4DD7C1}"/>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39" name="AutoShape 94">
              <a:extLst>
                <a:ext uri="{FF2B5EF4-FFF2-40B4-BE49-F238E27FC236}">
                  <a16:creationId xmlns:a16="http://schemas.microsoft.com/office/drawing/2014/main" id="{8C69DF86-5D4B-4E20-8764-76946F14C4BC}"/>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40" name="AutoShape 95">
              <a:extLst>
                <a:ext uri="{FF2B5EF4-FFF2-40B4-BE49-F238E27FC236}">
                  <a16:creationId xmlns:a16="http://schemas.microsoft.com/office/drawing/2014/main" id="{E0A25655-662E-48EF-9213-0B0779A6B500}"/>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45" name="Group 96">
            <a:extLst>
              <a:ext uri="{FF2B5EF4-FFF2-40B4-BE49-F238E27FC236}">
                <a16:creationId xmlns:a16="http://schemas.microsoft.com/office/drawing/2014/main" id="{9998F0F1-B246-4059-97F6-69715457599B}"/>
              </a:ext>
            </a:extLst>
          </p:cNvPr>
          <p:cNvGrpSpPr>
            <a:grpSpLocks/>
          </p:cNvGrpSpPr>
          <p:nvPr/>
        </p:nvGrpSpPr>
        <p:grpSpPr bwMode="auto">
          <a:xfrm>
            <a:off x="8099426" y="5059363"/>
            <a:ext cx="830263" cy="742950"/>
            <a:chOff x="3600" y="3168"/>
            <a:chExt cx="912" cy="816"/>
          </a:xfrm>
        </p:grpSpPr>
        <p:sp>
          <p:nvSpPr>
            <p:cNvPr id="60831" name="AutoShape 97">
              <a:extLst>
                <a:ext uri="{FF2B5EF4-FFF2-40B4-BE49-F238E27FC236}">
                  <a16:creationId xmlns:a16="http://schemas.microsoft.com/office/drawing/2014/main" id="{B8549852-EBB0-43EB-84E2-CD6138A58B1F}"/>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32" name="AutoShape 98">
              <a:extLst>
                <a:ext uri="{FF2B5EF4-FFF2-40B4-BE49-F238E27FC236}">
                  <a16:creationId xmlns:a16="http://schemas.microsoft.com/office/drawing/2014/main" id="{890EB9EE-857B-49B7-BFC4-085870FE3680}"/>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33" name="AutoShape 99">
              <a:extLst>
                <a:ext uri="{FF2B5EF4-FFF2-40B4-BE49-F238E27FC236}">
                  <a16:creationId xmlns:a16="http://schemas.microsoft.com/office/drawing/2014/main" id="{1071A6ED-6696-4ED8-B17A-ADD701F8EE81}"/>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34" name="AutoShape 100">
              <a:extLst>
                <a:ext uri="{FF2B5EF4-FFF2-40B4-BE49-F238E27FC236}">
                  <a16:creationId xmlns:a16="http://schemas.microsoft.com/office/drawing/2014/main" id="{4BDFAB93-DA3F-4E98-82F4-E7992B69BEAC}"/>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35" name="AutoShape 101">
              <a:extLst>
                <a:ext uri="{FF2B5EF4-FFF2-40B4-BE49-F238E27FC236}">
                  <a16:creationId xmlns:a16="http://schemas.microsoft.com/office/drawing/2014/main" id="{32122062-637C-4B3B-AFB7-20534C854FFE}"/>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46" name="Group 102">
            <a:extLst>
              <a:ext uri="{FF2B5EF4-FFF2-40B4-BE49-F238E27FC236}">
                <a16:creationId xmlns:a16="http://schemas.microsoft.com/office/drawing/2014/main" id="{EE19DF35-03D7-4C84-B86E-0A3B2991A3E6}"/>
              </a:ext>
            </a:extLst>
          </p:cNvPr>
          <p:cNvGrpSpPr>
            <a:grpSpLocks/>
          </p:cNvGrpSpPr>
          <p:nvPr/>
        </p:nvGrpSpPr>
        <p:grpSpPr bwMode="auto">
          <a:xfrm>
            <a:off x="7750176" y="5059363"/>
            <a:ext cx="830263" cy="742950"/>
            <a:chOff x="3600" y="3168"/>
            <a:chExt cx="912" cy="816"/>
          </a:xfrm>
        </p:grpSpPr>
        <p:sp>
          <p:nvSpPr>
            <p:cNvPr id="60826" name="AutoShape 103">
              <a:extLst>
                <a:ext uri="{FF2B5EF4-FFF2-40B4-BE49-F238E27FC236}">
                  <a16:creationId xmlns:a16="http://schemas.microsoft.com/office/drawing/2014/main" id="{55C1DF40-9483-4D3F-A276-980671B21BA5}"/>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27" name="AutoShape 104">
              <a:extLst>
                <a:ext uri="{FF2B5EF4-FFF2-40B4-BE49-F238E27FC236}">
                  <a16:creationId xmlns:a16="http://schemas.microsoft.com/office/drawing/2014/main" id="{F3F7E327-838D-47F8-96A0-0061A688312A}"/>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28" name="AutoShape 105">
              <a:extLst>
                <a:ext uri="{FF2B5EF4-FFF2-40B4-BE49-F238E27FC236}">
                  <a16:creationId xmlns:a16="http://schemas.microsoft.com/office/drawing/2014/main" id="{071A0628-4FC4-4202-ACBD-1DC907DB4927}"/>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29" name="AutoShape 106">
              <a:extLst>
                <a:ext uri="{FF2B5EF4-FFF2-40B4-BE49-F238E27FC236}">
                  <a16:creationId xmlns:a16="http://schemas.microsoft.com/office/drawing/2014/main" id="{71AB3F09-94CB-4E59-801B-E1867D5D4191}"/>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30" name="AutoShape 107">
              <a:extLst>
                <a:ext uri="{FF2B5EF4-FFF2-40B4-BE49-F238E27FC236}">
                  <a16:creationId xmlns:a16="http://schemas.microsoft.com/office/drawing/2014/main" id="{4BE54732-B56E-4177-A75B-B191EF058850}"/>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47" name="Group 108">
            <a:extLst>
              <a:ext uri="{FF2B5EF4-FFF2-40B4-BE49-F238E27FC236}">
                <a16:creationId xmlns:a16="http://schemas.microsoft.com/office/drawing/2014/main" id="{1E2ECBEB-0510-418C-9195-8DDDB6ED38A1}"/>
              </a:ext>
            </a:extLst>
          </p:cNvPr>
          <p:cNvGrpSpPr>
            <a:grpSpLocks/>
          </p:cNvGrpSpPr>
          <p:nvPr/>
        </p:nvGrpSpPr>
        <p:grpSpPr bwMode="auto">
          <a:xfrm>
            <a:off x="7265988" y="4840288"/>
            <a:ext cx="830262" cy="742950"/>
            <a:chOff x="3600" y="3168"/>
            <a:chExt cx="912" cy="816"/>
          </a:xfrm>
        </p:grpSpPr>
        <p:sp>
          <p:nvSpPr>
            <p:cNvPr id="60821" name="AutoShape 109">
              <a:extLst>
                <a:ext uri="{FF2B5EF4-FFF2-40B4-BE49-F238E27FC236}">
                  <a16:creationId xmlns:a16="http://schemas.microsoft.com/office/drawing/2014/main" id="{CD445EDA-5106-4E48-A5F1-05C087105C21}"/>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22" name="AutoShape 110">
              <a:extLst>
                <a:ext uri="{FF2B5EF4-FFF2-40B4-BE49-F238E27FC236}">
                  <a16:creationId xmlns:a16="http://schemas.microsoft.com/office/drawing/2014/main" id="{F65F5AEE-9F38-4EF6-965C-00DC192C023A}"/>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23" name="AutoShape 111">
              <a:extLst>
                <a:ext uri="{FF2B5EF4-FFF2-40B4-BE49-F238E27FC236}">
                  <a16:creationId xmlns:a16="http://schemas.microsoft.com/office/drawing/2014/main" id="{10D90B8A-85A0-4B50-B996-93D0F9CD2A57}"/>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24" name="AutoShape 112">
              <a:extLst>
                <a:ext uri="{FF2B5EF4-FFF2-40B4-BE49-F238E27FC236}">
                  <a16:creationId xmlns:a16="http://schemas.microsoft.com/office/drawing/2014/main" id="{DAF0EB85-E025-41E6-9122-A50FCE1868C0}"/>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25" name="AutoShape 113">
              <a:extLst>
                <a:ext uri="{FF2B5EF4-FFF2-40B4-BE49-F238E27FC236}">
                  <a16:creationId xmlns:a16="http://schemas.microsoft.com/office/drawing/2014/main" id="{955A091D-13CC-4733-AF9A-C142A32EDC30}"/>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48" name="Group 114">
            <a:extLst>
              <a:ext uri="{FF2B5EF4-FFF2-40B4-BE49-F238E27FC236}">
                <a16:creationId xmlns:a16="http://schemas.microsoft.com/office/drawing/2014/main" id="{550AD1BE-9FE7-4603-9F2B-B5E2477BC87C}"/>
              </a:ext>
            </a:extLst>
          </p:cNvPr>
          <p:cNvGrpSpPr>
            <a:grpSpLocks/>
          </p:cNvGrpSpPr>
          <p:nvPr/>
        </p:nvGrpSpPr>
        <p:grpSpPr bwMode="auto">
          <a:xfrm>
            <a:off x="7443788" y="5146675"/>
            <a:ext cx="831850" cy="742950"/>
            <a:chOff x="3600" y="3168"/>
            <a:chExt cx="912" cy="816"/>
          </a:xfrm>
        </p:grpSpPr>
        <p:sp>
          <p:nvSpPr>
            <p:cNvPr id="60816" name="AutoShape 115">
              <a:extLst>
                <a:ext uri="{FF2B5EF4-FFF2-40B4-BE49-F238E27FC236}">
                  <a16:creationId xmlns:a16="http://schemas.microsoft.com/office/drawing/2014/main" id="{F9065C51-DC66-4AA7-8FD3-CAD0711DD9E4}"/>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17" name="AutoShape 116">
              <a:extLst>
                <a:ext uri="{FF2B5EF4-FFF2-40B4-BE49-F238E27FC236}">
                  <a16:creationId xmlns:a16="http://schemas.microsoft.com/office/drawing/2014/main" id="{DC59D550-9EDD-4FF6-A839-97794485931B}"/>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18" name="AutoShape 117">
              <a:extLst>
                <a:ext uri="{FF2B5EF4-FFF2-40B4-BE49-F238E27FC236}">
                  <a16:creationId xmlns:a16="http://schemas.microsoft.com/office/drawing/2014/main" id="{7C64F1BA-7E58-4FC5-8F51-6AE176A25631}"/>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19" name="AutoShape 118">
              <a:extLst>
                <a:ext uri="{FF2B5EF4-FFF2-40B4-BE49-F238E27FC236}">
                  <a16:creationId xmlns:a16="http://schemas.microsoft.com/office/drawing/2014/main" id="{E2C95494-663E-4911-BADE-3AC390698769}"/>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20" name="AutoShape 119">
              <a:extLst>
                <a:ext uri="{FF2B5EF4-FFF2-40B4-BE49-F238E27FC236}">
                  <a16:creationId xmlns:a16="http://schemas.microsoft.com/office/drawing/2014/main" id="{F55F70C9-2ACF-4644-B0CA-B7E4D655C710}"/>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49" name="Group 120">
            <a:extLst>
              <a:ext uri="{FF2B5EF4-FFF2-40B4-BE49-F238E27FC236}">
                <a16:creationId xmlns:a16="http://schemas.microsoft.com/office/drawing/2014/main" id="{6769BE1D-7FF2-40EF-B18F-3160177506A1}"/>
              </a:ext>
            </a:extLst>
          </p:cNvPr>
          <p:cNvGrpSpPr>
            <a:grpSpLocks/>
          </p:cNvGrpSpPr>
          <p:nvPr/>
        </p:nvGrpSpPr>
        <p:grpSpPr bwMode="auto">
          <a:xfrm>
            <a:off x="7181851" y="5365750"/>
            <a:ext cx="830263" cy="742950"/>
            <a:chOff x="3600" y="3168"/>
            <a:chExt cx="912" cy="816"/>
          </a:xfrm>
        </p:grpSpPr>
        <p:sp>
          <p:nvSpPr>
            <p:cNvPr id="60811" name="AutoShape 121">
              <a:extLst>
                <a:ext uri="{FF2B5EF4-FFF2-40B4-BE49-F238E27FC236}">
                  <a16:creationId xmlns:a16="http://schemas.microsoft.com/office/drawing/2014/main" id="{5C9C9159-E8B3-4D74-9AA6-A0BBBC8BFA02}"/>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12" name="AutoShape 122">
              <a:extLst>
                <a:ext uri="{FF2B5EF4-FFF2-40B4-BE49-F238E27FC236}">
                  <a16:creationId xmlns:a16="http://schemas.microsoft.com/office/drawing/2014/main" id="{28F462EB-623A-4633-876C-7C000A6B6336}"/>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13" name="AutoShape 123">
              <a:extLst>
                <a:ext uri="{FF2B5EF4-FFF2-40B4-BE49-F238E27FC236}">
                  <a16:creationId xmlns:a16="http://schemas.microsoft.com/office/drawing/2014/main" id="{8DB004E2-36D1-4B9A-AFD8-4A0EF9F7384A}"/>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14" name="AutoShape 124">
              <a:extLst>
                <a:ext uri="{FF2B5EF4-FFF2-40B4-BE49-F238E27FC236}">
                  <a16:creationId xmlns:a16="http://schemas.microsoft.com/office/drawing/2014/main" id="{F5D83B8F-C55C-4ED0-8595-7FFA1522CA94}"/>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15" name="AutoShape 125">
              <a:extLst>
                <a:ext uri="{FF2B5EF4-FFF2-40B4-BE49-F238E27FC236}">
                  <a16:creationId xmlns:a16="http://schemas.microsoft.com/office/drawing/2014/main" id="{57E6AB9C-1D38-4135-BA7C-799E2A8EF733}"/>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50" name="Group 126">
            <a:extLst>
              <a:ext uri="{FF2B5EF4-FFF2-40B4-BE49-F238E27FC236}">
                <a16:creationId xmlns:a16="http://schemas.microsoft.com/office/drawing/2014/main" id="{2014E12C-71DC-489E-869D-FE6DA3A596C2}"/>
              </a:ext>
            </a:extLst>
          </p:cNvPr>
          <p:cNvGrpSpPr>
            <a:grpSpLocks/>
          </p:cNvGrpSpPr>
          <p:nvPr/>
        </p:nvGrpSpPr>
        <p:grpSpPr bwMode="auto">
          <a:xfrm>
            <a:off x="8405813" y="4927600"/>
            <a:ext cx="830262" cy="744538"/>
            <a:chOff x="3600" y="3168"/>
            <a:chExt cx="912" cy="816"/>
          </a:xfrm>
        </p:grpSpPr>
        <p:sp>
          <p:nvSpPr>
            <p:cNvPr id="60806" name="AutoShape 127">
              <a:extLst>
                <a:ext uri="{FF2B5EF4-FFF2-40B4-BE49-F238E27FC236}">
                  <a16:creationId xmlns:a16="http://schemas.microsoft.com/office/drawing/2014/main" id="{3D4946ED-C208-441E-8386-D408D6287622}"/>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07" name="AutoShape 128">
              <a:extLst>
                <a:ext uri="{FF2B5EF4-FFF2-40B4-BE49-F238E27FC236}">
                  <a16:creationId xmlns:a16="http://schemas.microsoft.com/office/drawing/2014/main" id="{E97D7089-3CAF-4BF0-BF4C-11AE989D3692}"/>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08" name="AutoShape 129">
              <a:extLst>
                <a:ext uri="{FF2B5EF4-FFF2-40B4-BE49-F238E27FC236}">
                  <a16:creationId xmlns:a16="http://schemas.microsoft.com/office/drawing/2014/main" id="{CE89E9AD-430D-4D7D-8031-B76457368886}"/>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09" name="AutoShape 130">
              <a:extLst>
                <a:ext uri="{FF2B5EF4-FFF2-40B4-BE49-F238E27FC236}">
                  <a16:creationId xmlns:a16="http://schemas.microsoft.com/office/drawing/2014/main" id="{FE1B7D3B-CF43-49F3-8B3D-662DCE5ECEDB}"/>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10" name="AutoShape 131">
              <a:extLst>
                <a:ext uri="{FF2B5EF4-FFF2-40B4-BE49-F238E27FC236}">
                  <a16:creationId xmlns:a16="http://schemas.microsoft.com/office/drawing/2014/main" id="{5D725D5F-6655-4241-B166-C62B4F8387C9}"/>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51" name="Group 132">
            <a:extLst>
              <a:ext uri="{FF2B5EF4-FFF2-40B4-BE49-F238E27FC236}">
                <a16:creationId xmlns:a16="http://schemas.microsoft.com/office/drawing/2014/main" id="{7814EF36-970F-40E5-9400-2231D4C1DA80}"/>
              </a:ext>
            </a:extLst>
          </p:cNvPr>
          <p:cNvGrpSpPr>
            <a:grpSpLocks/>
          </p:cNvGrpSpPr>
          <p:nvPr/>
        </p:nvGrpSpPr>
        <p:grpSpPr bwMode="auto">
          <a:xfrm>
            <a:off x="7308850" y="4927600"/>
            <a:ext cx="393700" cy="700088"/>
            <a:chOff x="3216" y="2208"/>
            <a:chExt cx="432" cy="768"/>
          </a:xfrm>
        </p:grpSpPr>
        <p:sp>
          <p:nvSpPr>
            <p:cNvPr id="60804" name="AutoShape 133">
              <a:extLst>
                <a:ext uri="{FF2B5EF4-FFF2-40B4-BE49-F238E27FC236}">
                  <a16:creationId xmlns:a16="http://schemas.microsoft.com/office/drawing/2014/main" id="{F7285070-FF54-4369-9C03-AA8D6C133DD6}"/>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05" name="AutoShape 134">
              <a:extLst>
                <a:ext uri="{FF2B5EF4-FFF2-40B4-BE49-F238E27FC236}">
                  <a16:creationId xmlns:a16="http://schemas.microsoft.com/office/drawing/2014/main" id="{0E94463E-3927-4A9E-B679-871A9A318FF7}"/>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52" name="Group 135">
            <a:extLst>
              <a:ext uri="{FF2B5EF4-FFF2-40B4-BE49-F238E27FC236}">
                <a16:creationId xmlns:a16="http://schemas.microsoft.com/office/drawing/2014/main" id="{19BBFA94-E536-4918-ADB8-6D771D37E7C9}"/>
              </a:ext>
            </a:extLst>
          </p:cNvPr>
          <p:cNvGrpSpPr>
            <a:grpSpLocks/>
          </p:cNvGrpSpPr>
          <p:nvPr/>
        </p:nvGrpSpPr>
        <p:grpSpPr bwMode="auto">
          <a:xfrm>
            <a:off x="8231188" y="5191125"/>
            <a:ext cx="830262" cy="742950"/>
            <a:chOff x="3600" y="3168"/>
            <a:chExt cx="912" cy="816"/>
          </a:xfrm>
        </p:grpSpPr>
        <p:sp>
          <p:nvSpPr>
            <p:cNvPr id="60799" name="AutoShape 136">
              <a:extLst>
                <a:ext uri="{FF2B5EF4-FFF2-40B4-BE49-F238E27FC236}">
                  <a16:creationId xmlns:a16="http://schemas.microsoft.com/office/drawing/2014/main" id="{76C70280-A98E-4E1C-B4B6-901547517355}"/>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00" name="AutoShape 137">
              <a:extLst>
                <a:ext uri="{FF2B5EF4-FFF2-40B4-BE49-F238E27FC236}">
                  <a16:creationId xmlns:a16="http://schemas.microsoft.com/office/drawing/2014/main" id="{C128EB1B-5CA0-4B4C-BC82-653FC1CA618F}"/>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01" name="AutoShape 138">
              <a:extLst>
                <a:ext uri="{FF2B5EF4-FFF2-40B4-BE49-F238E27FC236}">
                  <a16:creationId xmlns:a16="http://schemas.microsoft.com/office/drawing/2014/main" id="{0FF85838-3CB4-4195-9DF9-CF86D4576306}"/>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02" name="AutoShape 139">
              <a:extLst>
                <a:ext uri="{FF2B5EF4-FFF2-40B4-BE49-F238E27FC236}">
                  <a16:creationId xmlns:a16="http://schemas.microsoft.com/office/drawing/2014/main" id="{5884805D-DF14-46F8-B889-1670FD8153A9}"/>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803" name="AutoShape 140">
              <a:extLst>
                <a:ext uri="{FF2B5EF4-FFF2-40B4-BE49-F238E27FC236}">
                  <a16:creationId xmlns:a16="http://schemas.microsoft.com/office/drawing/2014/main" id="{1A32EEFA-D7A1-4D26-A89C-7D3A65BD940B}"/>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453" name="Rectangle 141">
            <a:extLst>
              <a:ext uri="{FF2B5EF4-FFF2-40B4-BE49-F238E27FC236}">
                <a16:creationId xmlns:a16="http://schemas.microsoft.com/office/drawing/2014/main" id="{BFCBF39A-93CF-456C-99D4-E760BB820AA2}"/>
              </a:ext>
            </a:extLst>
          </p:cNvPr>
          <p:cNvSpPr>
            <a:spLocks noChangeArrowheads="1"/>
          </p:cNvSpPr>
          <p:nvPr/>
        </p:nvSpPr>
        <p:spPr bwMode="auto">
          <a:xfrm rot="20097279">
            <a:off x="8980489" y="4556126"/>
            <a:ext cx="187325" cy="917575"/>
          </a:xfrm>
          <a:prstGeom prst="rect">
            <a:avLst/>
          </a:prstGeom>
          <a:gradFill rotWithShape="1">
            <a:gsLst>
              <a:gs pos="0">
                <a:srgbClr val="00FF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54" name="Group 142">
            <a:extLst>
              <a:ext uri="{FF2B5EF4-FFF2-40B4-BE49-F238E27FC236}">
                <a16:creationId xmlns:a16="http://schemas.microsoft.com/office/drawing/2014/main" id="{33418CCB-C553-42CF-97BE-6E0CE7B7B3DE}"/>
              </a:ext>
            </a:extLst>
          </p:cNvPr>
          <p:cNvGrpSpPr>
            <a:grpSpLocks/>
          </p:cNvGrpSpPr>
          <p:nvPr/>
        </p:nvGrpSpPr>
        <p:grpSpPr bwMode="auto">
          <a:xfrm>
            <a:off x="8664576" y="5016500"/>
            <a:ext cx="830263" cy="742950"/>
            <a:chOff x="3600" y="3168"/>
            <a:chExt cx="912" cy="816"/>
          </a:xfrm>
        </p:grpSpPr>
        <p:sp>
          <p:nvSpPr>
            <p:cNvPr id="60794" name="AutoShape 143">
              <a:extLst>
                <a:ext uri="{FF2B5EF4-FFF2-40B4-BE49-F238E27FC236}">
                  <a16:creationId xmlns:a16="http://schemas.microsoft.com/office/drawing/2014/main" id="{35FC222E-A6E8-415C-93F6-75C353DBA45A}"/>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95" name="AutoShape 144">
              <a:extLst>
                <a:ext uri="{FF2B5EF4-FFF2-40B4-BE49-F238E27FC236}">
                  <a16:creationId xmlns:a16="http://schemas.microsoft.com/office/drawing/2014/main" id="{67CD0C1E-C121-423F-861C-DC8AF9B7392D}"/>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96" name="AutoShape 145">
              <a:extLst>
                <a:ext uri="{FF2B5EF4-FFF2-40B4-BE49-F238E27FC236}">
                  <a16:creationId xmlns:a16="http://schemas.microsoft.com/office/drawing/2014/main" id="{6ED6D5B2-88B1-44A2-9E5F-6599A0CE6969}"/>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97" name="AutoShape 146">
              <a:extLst>
                <a:ext uri="{FF2B5EF4-FFF2-40B4-BE49-F238E27FC236}">
                  <a16:creationId xmlns:a16="http://schemas.microsoft.com/office/drawing/2014/main" id="{9D2914C9-F04A-4E22-9CA7-54895C203CDE}"/>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98" name="AutoShape 147">
              <a:extLst>
                <a:ext uri="{FF2B5EF4-FFF2-40B4-BE49-F238E27FC236}">
                  <a16:creationId xmlns:a16="http://schemas.microsoft.com/office/drawing/2014/main" id="{E9FF93A8-A478-4347-A10B-8D35E9F415DA}"/>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55" name="Group 148">
            <a:extLst>
              <a:ext uri="{FF2B5EF4-FFF2-40B4-BE49-F238E27FC236}">
                <a16:creationId xmlns:a16="http://schemas.microsoft.com/office/drawing/2014/main" id="{CB87BAA4-4AC0-459D-A44E-34AB9EC38C09}"/>
              </a:ext>
            </a:extLst>
          </p:cNvPr>
          <p:cNvGrpSpPr>
            <a:grpSpLocks/>
          </p:cNvGrpSpPr>
          <p:nvPr/>
        </p:nvGrpSpPr>
        <p:grpSpPr bwMode="auto">
          <a:xfrm>
            <a:off x="8751888" y="5103813"/>
            <a:ext cx="830262" cy="742950"/>
            <a:chOff x="3600" y="3168"/>
            <a:chExt cx="912" cy="816"/>
          </a:xfrm>
        </p:grpSpPr>
        <p:sp>
          <p:nvSpPr>
            <p:cNvPr id="60789" name="AutoShape 149">
              <a:extLst>
                <a:ext uri="{FF2B5EF4-FFF2-40B4-BE49-F238E27FC236}">
                  <a16:creationId xmlns:a16="http://schemas.microsoft.com/office/drawing/2014/main" id="{DDF0287C-ACCE-466B-8CAC-8274D6D2CC52}"/>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90" name="AutoShape 150">
              <a:extLst>
                <a:ext uri="{FF2B5EF4-FFF2-40B4-BE49-F238E27FC236}">
                  <a16:creationId xmlns:a16="http://schemas.microsoft.com/office/drawing/2014/main" id="{DB130B3F-C85B-4981-8D4A-853F9FF55AF1}"/>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91" name="AutoShape 151">
              <a:extLst>
                <a:ext uri="{FF2B5EF4-FFF2-40B4-BE49-F238E27FC236}">
                  <a16:creationId xmlns:a16="http://schemas.microsoft.com/office/drawing/2014/main" id="{12AAA606-A165-48B5-9F6D-15233A483181}"/>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92" name="AutoShape 152">
              <a:extLst>
                <a:ext uri="{FF2B5EF4-FFF2-40B4-BE49-F238E27FC236}">
                  <a16:creationId xmlns:a16="http://schemas.microsoft.com/office/drawing/2014/main" id="{F70B1A4B-4CD0-4CF7-8D47-178A3240901A}"/>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93" name="AutoShape 153">
              <a:extLst>
                <a:ext uri="{FF2B5EF4-FFF2-40B4-BE49-F238E27FC236}">
                  <a16:creationId xmlns:a16="http://schemas.microsoft.com/office/drawing/2014/main" id="{C65AAD33-2FFD-4464-801A-63541643E38C}"/>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56" name="Group 154">
            <a:extLst>
              <a:ext uri="{FF2B5EF4-FFF2-40B4-BE49-F238E27FC236}">
                <a16:creationId xmlns:a16="http://schemas.microsoft.com/office/drawing/2014/main" id="{728A9A8E-7456-4E0C-9AD1-C5EED17066E5}"/>
              </a:ext>
            </a:extLst>
          </p:cNvPr>
          <p:cNvGrpSpPr>
            <a:grpSpLocks/>
          </p:cNvGrpSpPr>
          <p:nvPr/>
        </p:nvGrpSpPr>
        <p:grpSpPr bwMode="auto">
          <a:xfrm>
            <a:off x="8532813" y="5191125"/>
            <a:ext cx="830262" cy="742950"/>
            <a:chOff x="3600" y="3168"/>
            <a:chExt cx="912" cy="816"/>
          </a:xfrm>
        </p:grpSpPr>
        <p:sp>
          <p:nvSpPr>
            <p:cNvPr id="60784" name="AutoShape 155">
              <a:extLst>
                <a:ext uri="{FF2B5EF4-FFF2-40B4-BE49-F238E27FC236}">
                  <a16:creationId xmlns:a16="http://schemas.microsoft.com/office/drawing/2014/main" id="{76F51DA6-CC99-4ACD-B7C7-BDCB3AA95EC0}"/>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85" name="AutoShape 156">
              <a:extLst>
                <a:ext uri="{FF2B5EF4-FFF2-40B4-BE49-F238E27FC236}">
                  <a16:creationId xmlns:a16="http://schemas.microsoft.com/office/drawing/2014/main" id="{F6B67528-7014-4EC5-B34F-092024EC1232}"/>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86" name="AutoShape 157">
              <a:extLst>
                <a:ext uri="{FF2B5EF4-FFF2-40B4-BE49-F238E27FC236}">
                  <a16:creationId xmlns:a16="http://schemas.microsoft.com/office/drawing/2014/main" id="{8BD73221-5BA3-42D4-9390-2918DA2CA8E6}"/>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87" name="AutoShape 158">
              <a:extLst>
                <a:ext uri="{FF2B5EF4-FFF2-40B4-BE49-F238E27FC236}">
                  <a16:creationId xmlns:a16="http://schemas.microsoft.com/office/drawing/2014/main" id="{E0C1C133-03C9-4C02-BCD7-5CF6B9E9E488}"/>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88" name="AutoShape 159">
              <a:extLst>
                <a:ext uri="{FF2B5EF4-FFF2-40B4-BE49-F238E27FC236}">
                  <a16:creationId xmlns:a16="http://schemas.microsoft.com/office/drawing/2014/main" id="{6A4FA9D8-5BCE-471E-AE2E-070C8EED5362}"/>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57" name="Group 160">
            <a:extLst>
              <a:ext uri="{FF2B5EF4-FFF2-40B4-BE49-F238E27FC236}">
                <a16:creationId xmlns:a16="http://schemas.microsoft.com/office/drawing/2014/main" id="{CBB7405F-C9B8-41FB-A65D-52136ABB27D0}"/>
              </a:ext>
            </a:extLst>
          </p:cNvPr>
          <p:cNvGrpSpPr>
            <a:grpSpLocks/>
          </p:cNvGrpSpPr>
          <p:nvPr/>
        </p:nvGrpSpPr>
        <p:grpSpPr bwMode="auto">
          <a:xfrm rot="18437221">
            <a:off x="7922419" y="5279232"/>
            <a:ext cx="392113" cy="698500"/>
            <a:chOff x="3216" y="2208"/>
            <a:chExt cx="432" cy="768"/>
          </a:xfrm>
        </p:grpSpPr>
        <p:sp>
          <p:nvSpPr>
            <p:cNvPr id="60782" name="AutoShape 161">
              <a:extLst>
                <a:ext uri="{FF2B5EF4-FFF2-40B4-BE49-F238E27FC236}">
                  <a16:creationId xmlns:a16="http://schemas.microsoft.com/office/drawing/2014/main" id="{D6A45C15-A165-46BE-826A-10C969340732}"/>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83" name="AutoShape 162">
              <a:extLst>
                <a:ext uri="{FF2B5EF4-FFF2-40B4-BE49-F238E27FC236}">
                  <a16:creationId xmlns:a16="http://schemas.microsoft.com/office/drawing/2014/main" id="{7F8D6E73-09BB-460D-97CC-3175AF184135}"/>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58" name="Group 163">
            <a:extLst>
              <a:ext uri="{FF2B5EF4-FFF2-40B4-BE49-F238E27FC236}">
                <a16:creationId xmlns:a16="http://schemas.microsoft.com/office/drawing/2014/main" id="{429BC08D-DE63-4B30-ACE7-23BECBBCF4A4}"/>
              </a:ext>
            </a:extLst>
          </p:cNvPr>
          <p:cNvGrpSpPr>
            <a:grpSpLocks/>
          </p:cNvGrpSpPr>
          <p:nvPr/>
        </p:nvGrpSpPr>
        <p:grpSpPr bwMode="auto">
          <a:xfrm>
            <a:off x="8358188" y="4884739"/>
            <a:ext cx="393700" cy="700087"/>
            <a:chOff x="3216" y="2208"/>
            <a:chExt cx="432" cy="768"/>
          </a:xfrm>
        </p:grpSpPr>
        <p:sp>
          <p:nvSpPr>
            <p:cNvPr id="60780" name="AutoShape 164">
              <a:extLst>
                <a:ext uri="{FF2B5EF4-FFF2-40B4-BE49-F238E27FC236}">
                  <a16:creationId xmlns:a16="http://schemas.microsoft.com/office/drawing/2014/main" id="{61E389CA-0FED-4824-A2AB-D18D8C78A1B0}"/>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81" name="AutoShape 165">
              <a:extLst>
                <a:ext uri="{FF2B5EF4-FFF2-40B4-BE49-F238E27FC236}">
                  <a16:creationId xmlns:a16="http://schemas.microsoft.com/office/drawing/2014/main" id="{70F1AD73-1C17-4E19-9847-FB22AE1692E2}"/>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59" name="Group 166">
            <a:extLst>
              <a:ext uri="{FF2B5EF4-FFF2-40B4-BE49-F238E27FC236}">
                <a16:creationId xmlns:a16="http://schemas.microsoft.com/office/drawing/2014/main" id="{A94D3DB7-05BA-466F-924F-A714CC61C72E}"/>
              </a:ext>
            </a:extLst>
          </p:cNvPr>
          <p:cNvGrpSpPr>
            <a:grpSpLocks/>
          </p:cNvGrpSpPr>
          <p:nvPr/>
        </p:nvGrpSpPr>
        <p:grpSpPr bwMode="auto">
          <a:xfrm rot="506723">
            <a:off x="8005764" y="5408613"/>
            <a:ext cx="225425" cy="665162"/>
            <a:chOff x="3744" y="1920"/>
            <a:chExt cx="247" cy="730"/>
          </a:xfrm>
        </p:grpSpPr>
        <p:sp>
          <p:nvSpPr>
            <p:cNvPr id="60777" name="Oval 167">
              <a:extLst>
                <a:ext uri="{FF2B5EF4-FFF2-40B4-BE49-F238E27FC236}">
                  <a16:creationId xmlns:a16="http://schemas.microsoft.com/office/drawing/2014/main" id="{6E80451E-10EC-433B-8C79-6601511F6F14}"/>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78" name="Oval 168">
              <a:extLst>
                <a:ext uri="{FF2B5EF4-FFF2-40B4-BE49-F238E27FC236}">
                  <a16:creationId xmlns:a16="http://schemas.microsoft.com/office/drawing/2014/main" id="{B474B39F-C24A-4CD4-A64C-FAED6F8663CB}"/>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79" name="Oval 169">
              <a:extLst>
                <a:ext uri="{FF2B5EF4-FFF2-40B4-BE49-F238E27FC236}">
                  <a16:creationId xmlns:a16="http://schemas.microsoft.com/office/drawing/2014/main" id="{9F39EAE6-2A4D-4A87-AA97-9E514EF29F12}"/>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460" name="AutoShape 170">
            <a:extLst>
              <a:ext uri="{FF2B5EF4-FFF2-40B4-BE49-F238E27FC236}">
                <a16:creationId xmlns:a16="http://schemas.microsoft.com/office/drawing/2014/main" id="{FCA61C94-CE3C-46E6-B259-2674E2F41F56}"/>
              </a:ext>
            </a:extLst>
          </p:cNvPr>
          <p:cNvSpPr>
            <a:spLocks noChangeArrowheads="1"/>
          </p:cNvSpPr>
          <p:nvPr/>
        </p:nvSpPr>
        <p:spPr bwMode="auto">
          <a:xfrm rot="64813" flipH="1">
            <a:off x="6257925" y="5583239"/>
            <a:ext cx="261938" cy="700087"/>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61" name="Group 171">
            <a:extLst>
              <a:ext uri="{FF2B5EF4-FFF2-40B4-BE49-F238E27FC236}">
                <a16:creationId xmlns:a16="http://schemas.microsoft.com/office/drawing/2014/main" id="{F56A6125-D01B-42A5-950E-1395841503FD}"/>
              </a:ext>
            </a:extLst>
          </p:cNvPr>
          <p:cNvGrpSpPr>
            <a:grpSpLocks/>
          </p:cNvGrpSpPr>
          <p:nvPr/>
        </p:nvGrpSpPr>
        <p:grpSpPr bwMode="auto">
          <a:xfrm>
            <a:off x="6781800" y="5145089"/>
            <a:ext cx="831850" cy="744537"/>
            <a:chOff x="3600" y="3168"/>
            <a:chExt cx="912" cy="816"/>
          </a:xfrm>
        </p:grpSpPr>
        <p:sp>
          <p:nvSpPr>
            <p:cNvPr id="60772" name="AutoShape 172">
              <a:extLst>
                <a:ext uri="{FF2B5EF4-FFF2-40B4-BE49-F238E27FC236}">
                  <a16:creationId xmlns:a16="http://schemas.microsoft.com/office/drawing/2014/main" id="{3BD78F6C-6A62-42DE-8002-C87CD96D4C33}"/>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73" name="AutoShape 173">
              <a:extLst>
                <a:ext uri="{FF2B5EF4-FFF2-40B4-BE49-F238E27FC236}">
                  <a16:creationId xmlns:a16="http://schemas.microsoft.com/office/drawing/2014/main" id="{CD855462-9683-4B5B-8D6B-E1EA6171E0F2}"/>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74" name="AutoShape 174">
              <a:extLst>
                <a:ext uri="{FF2B5EF4-FFF2-40B4-BE49-F238E27FC236}">
                  <a16:creationId xmlns:a16="http://schemas.microsoft.com/office/drawing/2014/main" id="{A683D448-A15A-4084-882E-19718B6064EB}"/>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75" name="AutoShape 175">
              <a:extLst>
                <a:ext uri="{FF2B5EF4-FFF2-40B4-BE49-F238E27FC236}">
                  <a16:creationId xmlns:a16="http://schemas.microsoft.com/office/drawing/2014/main" id="{10EDE509-D24B-48AC-9E58-A70AF4786AA8}"/>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76" name="AutoShape 176">
              <a:extLst>
                <a:ext uri="{FF2B5EF4-FFF2-40B4-BE49-F238E27FC236}">
                  <a16:creationId xmlns:a16="http://schemas.microsoft.com/office/drawing/2014/main" id="{8992D82F-DB1D-42B9-BD56-A593F9942A3E}"/>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62" name="Group 177">
            <a:extLst>
              <a:ext uri="{FF2B5EF4-FFF2-40B4-BE49-F238E27FC236}">
                <a16:creationId xmlns:a16="http://schemas.microsoft.com/office/drawing/2014/main" id="{C6754AF4-162D-4EB5-9FF3-B7A4D9B65217}"/>
              </a:ext>
            </a:extLst>
          </p:cNvPr>
          <p:cNvGrpSpPr>
            <a:grpSpLocks/>
          </p:cNvGrpSpPr>
          <p:nvPr/>
        </p:nvGrpSpPr>
        <p:grpSpPr bwMode="auto">
          <a:xfrm>
            <a:off x="7043738" y="5408613"/>
            <a:ext cx="831850" cy="742950"/>
            <a:chOff x="3600" y="3168"/>
            <a:chExt cx="912" cy="816"/>
          </a:xfrm>
        </p:grpSpPr>
        <p:sp>
          <p:nvSpPr>
            <p:cNvPr id="60767" name="AutoShape 178">
              <a:extLst>
                <a:ext uri="{FF2B5EF4-FFF2-40B4-BE49-F238E27FC236}">
                  <a16:creationId xmlns:a16="http://schemas.microsoft.com/office/drawing/2014/main" id="{9549F063-FA1A-4AAA-BB74-2E74EDBA40EE}"/>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68" name="AutoShape 179">
              <a:extLst>
                <a:ext uri="{FF2B5EF4-FFF2-40B4-BE49-F238E27FC236}">
                  <a16:creationId xmlns:a16="http://schemas.microsoft.com/office/drawing/2014/main" id="{01E0893D-3EF5-4524-8CCD-7D51E3FA9AB3}"/>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69" name="AutoShape 180">
              <a:extLst>
                <a:ext uri="{FF2B5EF4-FFF2-40B4-BE49-F238E27FC236}">
                  <a16:creationId xmlns:a16="http://schemas.microsoft.com/office/drawing/2014/main" id="{A8C84DE9-F9B5-44EC-AA94-6BBB0E7EFF63}"/>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70" name="AutoShape 181">
              <a:extLst>
                <a:ext uri="{FF2B5EF4-FFF2-40B4-BE49-F238E27FC236}">
                  <a16:creationId xmlns:a16="http://schemas.microsoft.com/office/drawing/2014/main" id="{A11A2549-7B43-4601-9C9A-A41B866D59C0}"/>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71" name="AutoShape 182">
              <a:extLst>
                <a:ext uri="{FF2B5EF4-FFF2-40B4-BE49-F238E27FC236}">
                  <a16:creationId xmlns:a16="http://schemas.microsoft.com/office/drawing/2014/main" id="{05A6B8F9-7514-4FF3-ADDB-36FCE1FE6077}"/>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63" name="Group 183">
            <a:extLst>
              <a:ext uri="{FF2B5EF4-FFF2-40B4-BE49-F238E27FC236}">
                <a16:creationId xmlns:a16="http://schemas.microsoft.com/office/drawing/2014/main" id="{89E3DAA0-449F-474B-B3B9-601121CC84C5}"/>
              </a:ext>
            </a:extLst>
          </p:cNvPr>
          <p:cNvGrpSpPr>
            <a:grpSpLocks/>
          </p:cNvGrpSpPr>
          <p:nvPr/>
        </p:nvGrpSpPr>
        <p:grpSpPr bwMode="auto">
          <a:xfrm>
            <a:off x="6956426" y="5408613"/>
            <a:ext cx="830263" cy="742950"/>
            <a:chOff x="3600" y="3168"/>
            <a:chExt cx="912" cy="816"/>
          </a:xfrm>
        </p:grpSpPr>
        <p:sp>
          <p:nvSpPr>
            <p:cNvPr id="60762" name="AutoShape 184">
              <a:extLst>
                <a:ext uri="{FF2B5EF4-FFF2-40B4-BE49-F238E27FC236}">
                  <a16:creationId xmlns:a16="http://schemas.microsoft.com/office/drawing/2014/main" id="{9909040B-167D-433B-8856-46CA45DE156D}"/>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63" name="AutoShape 185">
              <a:extLst>
                <a:ext uri="{FF2B5EF4-FFF2-40B4-BE49-F238E27FC236}">
                  <a16:creationId xmlns:a16="http://schemas.microsoft.com/office/drawing/2014/main" id="{414EE46E-65A8-4972-8614-B1D40FCD8F74}"/>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64" name="AutoShape 186">
              <a:extLst>
                <a:ext uri="{FF2B5EF4-FFF2-40B4-BE49-F238E27FC236}">
                  <a16:creationId xmlns:a16="http://schemas.microsoft.com/office/drawing/2014/main" id="{75DE9704-E2B6-4572-89E0-0703C3F9E564}"/>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65" name="AutoShape 187">
              <a:extLst>
                <a:ext uri="{FF2B5EF4-FFF2-40B4-BE49-F238E27FC236}">
                  <a16:creationId xmlns:a16="http://schemas.microsoft.com/office/drawing/2014/main" id="{C7152AAA-07B2-418E-AC00-3A4597A739CD}"/>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66" name="AutoShape 188">
              <a:extLst>
                <a:ext uri="{FF2B5EF4-FFF2-40B4-BE49-F238E27FC236}">
                  <a16:creationId xmlns:a16="http://schemas.microsoft.com/office/drawing/2014/main" id="{2EAD34B9-C2D3-42B0-924C-D18A64FE78D6}"/>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64" name="Group 189">
            <a:extLst>
              <a:ext uri="{FF2B5EF4-FFF2-40B4-BE49-F238E27FC236}">
                <a16:creationId xmlns:a16="http://schemas.microsoft.com/office/drawing/2014/main" id="{A54F00F1-097B-4A2D-BB54-B4C1327CFCBA}"/>
              </a:ext>
            </a:extLst>
          </p:cNvPr>
          <p:cNvGrpSpPr>
            <a:grpSpLocks/>
          </p:cNvGrpSpPr>
          <p:nvPr/>
        </p:nvGrpSpPr>
        <p:grpSpPr bwMode="auto">
          <a:xfrm>
            <a:off x="6607176" y="5408613"/>
            <a:ext cx="830263" cy="742950"/>
            <a:chOff x="3600" y="3168"/>
            <a:chExt cx="912" cy="816"/>
          </a:xfrm>
        </p:grpSpPr>
        <p:sp>
          <p:nvSpPr>
            <p:cNvPr id="60757" name="AutoShape 190">
              <a:extLst>
                <a:ext uri="{FF2B5EF4-FFF2-40B4-BE49-F238E27FC236}">
                  <a16:creationId xmlns:a16="http://schemas.microsoft.com/office/drawing/2014/main" id="{A3851FE1-C531-4259-9102-24576681CB83}"/>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58" name="AutoShape 191">
              <a:extLst>
                <a:ext uri="{FF2B5EF4-FFF2-40B4-BE49-F238E27FC236}">
                  <a16:creationId xmlns:a16="http://schemas.microsoft.com/office/drawing/2014/main" id="{50BCE71B-5BC0-4658-89E4-54E2D117965C}"/>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59" name="AutoShape 192">
              <a:extLst>
                <a:ext uri="{FF2B5EF4-FFF2-40B4-BE49-F238E27FC236}">
                  <a16:creationId xmlns:a16="http://schemas.microsoft.com/office/drawing/2014/main" id="{75016184-376C-4895-AA62-9DDD3F1FCB12}"/>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60" name="AutoShape 193">
              <a:extLst>
                <a:ext uri="{FF2B5EF4-FFF2-40B4-BE49-F238E27FC236}">
                  <a16:creationId xmlns:a16="http://schemas.microsoft.com/office/drawing/2014/main" id="{4DA8F7E6-AEB3-49F6-B39E-EC6CDC061DC3}"/>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61" name="AutoShape 194">
              <a:extLst>
                <a:ext uri="{FF2B5EF4-FFF2-40B4-BE49-F238E27FC236}">
                  <a16:creationId xmlns:a16="http://schemas.microsoft.com/office/drawing/2014/main" id="{CA871449-7E3F-4F22-8722-3C05531F5225}"/>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65" name="Group 195">
            <a:extLst>
              <a:ext uri="{FF2B5EF4-FFF2-40B4-BE49-F238E27FC236}">
                <a16:creationId xmlns:a16="http://schemas.microsoft.com/office/drawing/2014/main" id="{0C1A8F0E-AEF8-43B2-86DC-BB9BC55FEECC}"/>
              </a:ext>
            </a:extLst>
          </p:cNvPr>
          <p:cNvGrpSpPr>
            <a:grpSpLocks/>
          </p:cNvGrpSpPr>
          <p:nvPr/>
        </p:nvGrpSpPr>
        <p:grpSpPr bwMode="auto">
          <a:xfrm>
            <a:off x="6122988" y="5189538"/>
            <a:ext cx="830262" cy="742950"/>
            <a:chOff x="3600" y="3168"/>
            <a:chExt cx="912" cy="816"/>
          </a:xfrm>
        </p:grpSpPr>
        <p:sp>
          <p:nvSpPr>
            <p:cNvPr id="60752" name="AutoShape 196">
              <a:extLst>
                <a:ext uri="{FF2B5EF4-FFF2-40B4-BE49-F238E27FC236}">
                  <a16:creationId xmlns:a16="http://schemas.microsoft.com/office/drawing/2014/main" id="{C7C44E8F-BFED-4309-88FA-76AB595F772E}"/>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53" name="AutoShape 197">
              <a:extLst>
                <a:ext uri="{FF2B5EF4-FFF2-40B4-BE49-F238E27FC236}">
                  <a16:creationId xmlns:a16="http://schemas.microsoft.com/office/drawing/2014/main" id="{E24AB9D2-7B81-415A-B116-ED66B5CC8224}"/>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54" name="AutoShape 198">
              <a:extLst>
                <a:ext uri="{FF2B5EF4-FFF2-40B4-BE49-F238E27FC236}">
                  <a16:creationId xmlns:a16="http://schemas.microsoft.com/office/drawing/2014/main" id="{96590B3C-ECB3-4CEB-97B9-708DB369C0C8}"/>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55" name="AutoShape 199">
              <a:extLst>
                <a:ext uri="{FF2B5EF4-FFF2-40B4-BE49-F238E27FC236}">
                  <a16:creationId xmlns:a16="http://schemas.microsoft.com/office/drawing/2014/main" id="{5B85DE05-13BF-40ED-B447-F7202439B956}"/>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56" name="AutoShape 200">
              <a:extLst>
                <a:ext uri="{FF2B5EF4-FFF2-40B4-BE49-F238E27FC236}">
                  <a16:creationId xmlns:a16="http://schemas.microsoft.com/office/drawing/2014/main" id="{04C7AE52-1F30-4543-99FF-7978E1AA0AD6}"/>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66" name="Group 201">
            <a:extLst>
              <a:ext uri="{FF2B5EF4-FFF2-40B4-BE49-F238E27FC236}">
                <a16:creationId xmlns:a16="http://schemas.microsoft.com/office/drawing/2014/main" id="{6D4BC49E-47DC-4DB2-ABB8-0F1FA21BEAA6}"/>
              </a:ext>
            </a:extLst>
          </p:cNvPr>
          <p:cNvGrpSpPr>
            <a:grpSpLocks/>
          </p:cNvGrpSpPr>
          <p:nvPr/>
        </p:nvGrpSpPr>
        <p:grpSpPr bwMode="auto">
          <a:xfrm>
            <a:off x="6300788" y="5495925"/>
            <a:ext cx="831850" cy="742950"/>
            <a:chOff x="3600" y="3168"/>
            <a:chExt cx="912" cy="816"/>
          </a:xfrm>
        </p:grpSpPr>
        <p:sp>
          <p:nvSpPr>
            <p:cNvPr id="60747" name="AutoShape 202">
              <a:extLst>
                <a:ext uri="{FF2B5EF4-FFF2-40B4-BE49-F238E27FC236}">
                  <a16:creationId xmlns:a16="http://schemas.microsoft.com/office/drawing/2014/main" id="{084ECAA2-C73E-4EE1-A962-2059949886EE}"/>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48" name="AutoShape 203">
              <a:extLst>
                <a:ext uri="{FF2B5EF4-FFF2-40B4-BE49-F238E27FC236}">
                  <a16:creationId xmlns:a16="http://schemas.microsoft.com/office/drawing/2014/main" id="{ADE10DB3-D418-418D-BC3F-D2124A673A9B}"/>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49" name="AutoShape 204">
              <a:extLst>
                <a:ext uri="{FF2B5EF4-FFF2-40B4-BE49-F238E27FC236}">
                  <a16:creationId xmlns:a16="http://schemas.microsoft.com/office/drawing/2014/main" id="{853EAA0A-5AC9-4A09-95EB-ADF11E117D13}"/>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50" name="AutoShape 205">
              <a:extLst>
                <a:ext uri="{FF2B5EF4-FFF2-40B4-BE49-F238E27FC236}">
                  <a16:creationId xmlns:a16="http://schemas.microsoft.com/office/drawing/2014/main" id="{96B4F787-9C08-4B08-880C-A29460C0AAE6}"/>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51" name="AutoShape 206">
              <a:extLst>
                <a:ext uri="{FF2B5EF4-FFF2-40B4-BE49-F238E27FC236}">
                  <a16:creationId xmlns:a16="http://schemas.microsoft.com/office/drawing/2014/main" id="{E24E5A77-1700-4AF0-977A-81AC428CFA82}"/>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67" name="Group 207">
            <a:extLst>
              <a:ext uri="{FF2B5EF4-FFF2-40B4-BE49-F238E27FC236}">
                <a16:creationId xmlns:a16="http://schemas.microsoft.com/office/drawing/2014/main" id="{7959F48A-3A93-4369-8761-46C4B6CA7654}"/>
              </a:ext>
            </a:extLst>
          </p:cNvPr>
          <p:cNvGrpSpPr>
            <a:grpSpLocks/>
          </p:cNvGrpSpPr>
          <p:nvPr/>
        </p:nvGrpSpPr>
        <p:grpSpPr bwMode="auto">
          <a:xfrm>
            <a:off x="6038851" y="5715000"/>
            <a:ext cx="830263" cy="742950"/>
            <a:chOff x="3600" y="3168"/>
            <a:chExt cx="912" cy="816"/>
          </a:xfrm>
        </p:grpSpPr>
        <p:sp>
          <p:nvSpPr>
            <p:cNvPr id="60742" name="AutoShape 208">
              <a:extLst>
                <a:ext uri="{FF2B5EF4-FFF2-40B4-BE49-F238E27FC236}">
                  <a16:creationId xmlns:a16="http://schemas.microsoft.com/office/drawing/2014/main" id="{70FF9534-24BB-4D1E-8DBE-15BB5858DCF6}"/>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43" name="AutoShape 209">
              <a:extLst>
                <a:ext uri="{FF2B5EF4-FFF2-40B4-BE49-F238E27FC236}">
                  <a16:creationId xmlns:a16="http://schemas.microsoft.com/office/drawing/2014/main" id="{93183FC6-FA3D-4E72-A02B-2EE13D3A1588}"/>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44" name="AutoShape 210">
              <a:extLst>
                <a:ext uri="{FF2B5EF4-FFF2-40B4-BE49-F238E27FC236}">
                  <a16:creationId xmlns:a16="http://schemas.microsoft.com/office/drawing/2014/main" id="{6A5E7352-6086-4E61-B430-125D81B7B7F5}"/>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45" name="AutoShape 211">
              <a:extLst>
                <a:ext uri="{FF2B5EF4-FFF2-40B4-BE49-F238E27FC236}">
                  <a16:creationId xmlns:a16="http://schemas.microsoft.com/office/drawing/2014/main" id="{8DDC840E-A83C-400F-9F70-86910C59A38F}"/>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46" name="AutoShape 212">
              <a:extLst>
                <a:ext uri="{FF2B5EF4-FFF2-40B4-BE49-F238E27FC236}">
                  <a16:creationId xmlns:a16="http://schemas.microsoft.com/office/drawing/2014/main" id="{7A2577C9-204E-48DA-B1C8-B224EB1D92FD}"/>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68" name="Group 213">
            <a:extLst>
              <a:ext uri="{FF2B5EF4-FFF2-40B4-BE49-F238E27FC236}">
                <a16:creationId xmlns:a16="http://schemas.microsoft.com/office/drawing/2014/main" id="{5DA17297-F3FC-4E18-86CA-07FD8A57E0DD}"/>
              </a:ext>
            </a:extLst>
          </p:cNvPr>
          <p:cNvGrpSpPr>
            <a:grpSpLocks/>
          </p:cNvGrpSpPr>
          <p:nvPr/>
        </p:nvGrpSpPr>
        <p:grpSpPr bwMode="auto">
          <a:xfrm>
            <a:off x="7262813" y="5276850"/>
            <a:ext cx="830262" cy="744538"/>
            <a:chOff x="3600" y="3168"/>
            <a:chExt cx="912" cy="816"/>
          </a:xfrm>
        </p:grpSpPr>
        <p:sp>
          <p:nvSpPr>
            <p:cNvPr id="60737" name="AutoShape 214">
              <a:extLst>
                <a:ext uri="{FF2B5EF4-FFF2-40B4-BE49-F238E27FC236}">
                  <a16:creationId xmlns:a16="http://schemas.microsoft.com/office/drawing/2014/main" id="{D18B6117-CEEC-45FF-89B5-6ECB6AF96F89}"/>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38" name="AutoShape 215">
              <a:extLst>
                <a:ext uri="{FF2B5EF4-FFF2-40B4-BE49-F238E27FC236}">
                  <a16:creationId xmlns:a16="http://schemas.microsoft.com/office/drawing/2014/main" id="{343C3E65-9D13-4BEF-A2E8-CEC9BDECA1B7}"/>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39" name="AutoShape 216">
              <a:extLst>
                <a:ext uri="{FF2B5EF4-FFF2-40B4-BE49-F238E27FC236}">
                  <a16:creationId xmlns:a16="http://schemas.microsoft.com/office/drawing/2014/main" id="{E35126EF-F4FB-433B-A2E4-8A3E7822C0AC}"/>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40" name="AutoShape 217">
              <a:extLst>
                <a:ext uri="{FF2B5EF4-FFF2-40B4-BE49-F238E27FC236}">
                  <a16:creationId xmlns:a16="http://schemas.microsoft.com/office/drawing/2014/main" id="{D28A8E8E-9EFC-4E40-93E7-3A4173498EE5}"/>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41" name="AutoShape 218">
              <a:extLst>
                <a:ext uri="{FF2B5EF4-FFF2-40B4-BE49-F238E27FC236}">
                  <a16:creationId xmlns:a16="http://schemas.microsoft.com/office/drawing/2014/main" id="{DE178A09-E383-4A93-8F47-8651F9DB10DC}"/>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69" name="Group 219">
            <a:extLst>
              <a:ext uri="{FF2B5EF4-FFF2-40B4-BE49-F238E27FC236}">
                <a16:creationId xmlns:a16="http://schemas.microsoft.com/office/drawing/2014/main" id="{F87CC490-9654-4E05-93B4-BE39A1EAFFB8}"/>
              </a:ext>
            </a:extLst>
          </p:cNvPr>
          <p:cNvGrpSpPr>
            <a:grpSpLocks/>
          </p:cNvGrpSpPr>
          <p:nvPr/>
        </p:nvGrpSpPr>
        <p:grpSpPr bwMode="auto">
          <a:xfrm>
            <a:off x="6165850" y="5276850"/>
            <a:ext cx="393700" cy="700088"/>
            <a:chOff x="3216" y="2208"/>
            <a:chExt cx="432" cy="768"/>
          </a:xfrm>
        </p:grpSpPr>
        <p:sp>
          <p:nvSpPr>
            <p:cNvPr id="60735" name="AutoShape 220">
              <a:extLst>
                <a:ext uri="{FF2B5EF4-FFF2-40B4-BE49-F238E27FC236}">
                  <a16:creationId xmlns:a16="http://schemas.microsoft.com/office/drawing/2014/main" id="{19EE86CF-9B4A-4504-B4AD-9A2B34812033}"/>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36" name="AutoShape 221">
              <a:extLst>
                <a:ext uri="{FF2B5EF4-FFF2-40B4-BE49-F238E27FC236}">
                  <a16:creationId xmlns:a16="http://schemas.microsoft.com/office/drawing/2014/main" id="{746A7FF0-92E5-424C-8E2B-FE979C57AFB7}"/>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70" name="Group 222">
            <a:extLst>
              <a:ext uri="{FF2B5EF4-FFF2-40B4-BE49-F238E27FC236}">
                <a16:creationId xmlns:a16="http://schemas.microsoft.com/office/drawing/2014/main" id="{1F9DC3DE-BBF0-410B-B345-B4297D720794}"/>
              </a:ext>
            </a:extLst>
          </p:cNvPr>
          <p:cNvGrpSpPr>
            <a:grpSpLocks/>
          </p:cNvGrpSpPr>
          <p:nvPr/>
        </p:nvGrpSpPr>
        <p:grpSpPr bwMode="auto">
          <a:xfrm>
            <a:off x="7088188" y="5540375"/>
            <a:ext cx="830262" cy="742950"/>
            <a:chOff x="3600" y="3168"/>
            <a:chExt cx="912" cy="816"/>
          </a:xfrm>
        </p:grpSpPr>
        <p:sp>
          <p:nvSpPr>
            <p:cNvPr id="60730" name="AutoShape 223">
              <a:extLst>
                <a:ext uri="{FF2B5EF4-FFF2-40B4-BE49-F238E27FC236}">
                  <a16:creationId xmlns:a16="http://schemas.microsoft.com/office/drawing/2014/main" id="{89A44A66-59C9-4AB1-BA0E-1A642CD6FDD1}"/>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31" name="AutoShape 224">
              <a:extLst>
                <a:ext uri="{FF2B5EF4-FFF2-40B4-BE49-F238E27FC236}">
                  <a16:creationId xmlns:a16="http://schemas.microsoft.com/office/drawing/2014/main" id="{D06EC82B-0D18-48FD-8339-C91205F2F798}"/>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32" name="AutoShape 225">
              <a:extLst>
                <a:ext uri="{FF2B5EF4-FFF2-40B4-BE49-F238E27FC236}">
                  <a16:creationId xmlns:a16="http://schemas.microsoft.com/office/drawing/2014/main" id="{C425295B-4E3A-4410-BAE5-CD6BC26C74F0}"/>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33" name="AutoShape 226">
              <a:extLst>
                <a:ext uri="{FF2B5EF4-FFF2-40B4-BE49-F238E27FC236}">
                  <a16:creationId xmlns:a16="http://schemas.microsoft.com/office/drawing/2014/main" id="{07450BAC-050B-47DD-A5A3-C14B7B05F290}"/>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34" name="AutoShape 227">
              <a:extLst>
                <a:ext uri="{FF2B5EF4-FFF2-40B4-BE49-F238E27FC236}">
                  <a16:creationId xmlns:a16="http://schemas.microsoft.com/office/drawing/2014/main" id="{7771B57C-AF70-4BB6-9382-68B2C180888F}"/>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71" name="Group 228">
            <a:extLst>
              <a:ext uri="{FF2B5EF4-FFF2-40B4-BE49-F238E27FC236}">
                <a16:creationId xmlns:a16="http://schemas.microsoft.com/office/drawing/2014/main" id="{0D727381-286F-44DC-A60D-1B5CF0ADDE25}"/>
              </a:ext>
            </a:extLst>
          </p:cNvPr>
          <p:cNvGrpSpPr>
            <a:grpSpLocks/>
          </p:cNvGrpSpPr>
          <p:nvPr/>
        </p:nvGrpSpPr>
        <p:grpSpPr bwMode="auto">
          <a:xfrm>
            <a:off x="7521576" y="5364163"/>
            <a:ext cx="830263" cy="742950"/>
            <a:chOff x="3600" y="3168"/>
            <a:chExt cx="912" cy="816"/>
          </a:xfrm>
        </p:grpSpPr>
        <p:sp>
          <p:nvSpPr>
            <p:cNvPr id="60725" name="AutoShape 229">
              <a:extLst>
                <a:ext uri="{FF2B5EF4-FFF2-40B4-BE49-F238E27FC236}">
                  <a16:creationId xmlns:a16="http://schemas.microsoft.com/office/drawing/2014/main" id="{A8E86081-4B70-48A9-8A1D-4C0054B3F300}"/>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26" name="AutoShape 230">
              <a:extLst>
                <a:ext uri="{FF2B5EF4-FFF2-40B4-BE49-F238E27FC236}">
                  <a16:creationId xmlns:a16="http://schemas.microsoft.com/office/drawing/2014/main" id="{66716989-4042-4556-9756-23059ABFCE1E}"/>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27" name="AutoShape 231">
              <a:extLst>
                <a:ext uri="{FF2B5EF4-FFF2-40B4-BE49-F238E27FC236}">
                  <a16:creationId xmlns:a16="http://schemas.microsoft.com/office/drawing/2014/main" id="{4E8AF704-51B9-4BE8-8A7C-DBDC995F2AA5}"/>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28" name="AutoShape 232">
              <a:extLst>
                <a:ext uri="{FF2B5EF4-FFF2-40B4-BE49-F238E27FC236}">
                  <a16:creationId xmlns:a16="http://schemas.microsoft.com/office/drawing/2014/main" id="{FE6EBC28-BCF6-4337-B940-AC42B0EA99BF}"/>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29" name="AutoShape 233">
              <a:extLst>
                <a:ext uri="{FF2B5EF4-FFF2-40B4-BE49-F238E27FC236}">
                  <a16:creationId xmlns:a16="http://schemas.microsoft.com/office/drawing/2014/main" id="{BEBE3918-4689-4101-BEA7-6958215C8850}"/>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72" name="Group 234">
            <a:extLst>
              <a:ext uri="{FF2B5EF4-FFF2-40B4-BE49-F238E27FC236}">
                <a16:creationId xmlns:a16="http://schemas.microsoft.com/office/drawing/2014/main" id="{E74B9CA6-348D-41C3-BFB7-869536B38364}"/>
              </a:ext>
            </a:extLst>
          </p:cNvPr>
          <p:cNvGrpSpPr>
            <a:grpSpLocks/>
          </p:cNvGrpSpPr>
          <p:nvPr/>
        </p:nvGrpSpPr>
        <p:grpSpPr bwMode="auto">
          <a:xfrm>
            <a:off x="7608888" y="5451475"/>
            <a:ext cx="830262" cy="744538"/>
            <a:chOff x="3600" y="3168"/>
            <a:chExt cx="912" cy="816"/>
          </a:xfrm>
        </p:grpSpPr>
        <p:sp>
          <p:nvSpPr>
            <p:cNvPr id="60720" name="AutoShape 235">
              <a:extLst>
                <a:ext uri="{FF2B5EF4-FFF2-40B4-BE49-F238E27FC236}">
                  <a16:creationId xmlns:a16="http://schemas.microsoft.com/office/drawing/2014/main" id="{BEDABD72-BA91-4B9D-811E-B64E67539984}"/>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21" name="AutoShape 236">
              <a:extLst>
                <a:ext uri="{FF2B5EF4-FFF2-40B4-BE49-F238E27FC236}">
                  <a16:creationId xmlns:a16="http://schemas.microsoft.com/office/drawing/2014/main" id="{55B20446-EE1A-49F8-8FAD-D8C758D188BE}"/>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22" name="AutoShape 237">
              <a:extLst>
                <a:ext uri="{FF2B5EF4-FFF2-40B4-BE49-F238E27FC236}">
                  <a16:creationId xmlns:a16="http://schemas.microsoft.com/office/drawing/2014/main" id="{33E84549-74C9-4820-87CA-4D104083EF96}"/>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23" name="AutoShape 238">
              <a:extLst>
                <a:ext uri="{FF2B5EF4-FFF2-40B4-BE49-F238E27FC236}">
                  <a16:creationId xmlns:a16="http://schemas.microsoft.com/office/drawing/2014/main" id="{C6ABB5DC-E1F7-4FB8-8A29-5C2B20D79B46}"/>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24" name="AutoShape 239">
              <a:extLst>
                <a:ext uri="{FF2B5EF4-FFF2-40B4-BE49-F238E27FC236}">
                  <a16:creationId xmlns:a16="http://schemas.microsoft.com/office/drawing/2014/main" id="{862E0112-CA21-4E90-A42D-12DBC4E4F549}"/>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73" name="Group 240">
            <a:extLst>
              <a:ext uri="{FF2B5EF4-FFF2-40B4-BE49-F238E27FC236}">
                <a16:creationId xmlns:a16="http://schemas.microsoft.com/office/drawing/2014/main" id="{F877941C-4A6B-4EAD-B039-46963EF80436}"/>
              </a:ext>
            </a:extLst>
          </p:cNvPr>
          <p:cNvGrpSpPr>
            <a:grpSpLocks/>
          </p:cNvGrpSpPr>
          <p:nvPr/>
        </p:nvGrpSpPr>
        <p:grpSpPr bwMode="auto">
          <a:xfrm>
            <a:off x="7389813" y="5540375"/>
            <a:ext cx="830262" cy="742950"/>
            <a:chOff x="3600" y="3168"/>
            <a:chExt cx="912" cy="816"/>
          </a:xfrm>
        </p:grpSpPr>
        <p:sp>
          <p:nvSpPr>
            <p:cNvPr id="60715" name="AutoShape 241">
              <a:extLst>
                <a:ext uri="{FF2B5EF4-FFF2-40B4-BE49-F238E27FC236}">
                  <a16:creationId xmlns:a16="http://schemas.microsoft.com/office/drawing/2014/main" id="{060614FC-EC90-435C-AD13-3472E68D6109}"/>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16" name="AutoShape 242">
              <a:extLst>
                <a:ext uri="{FF2B5EF4-FFF2-40B4-BE49-F238E27FC236}">
                  <a16:creationId xmlns:a16="http://schemas.microsoft.com/office/drawing/2014/main" id="{B50C79F5-1A35-4609-8F35-48C28B791A04}"/>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17" name="AutoShape 243">
              <a:extLst>
                <a:ext uri="{FF2B5EF4-FFF2-40B4-BE49-F238E27FC236}">
                  <a16:creationId xmlns:a16="http://schemas.microsoft.com/office/drawing/2014/main" id="{AC23D66B-829C-4815-AC36-9E26697D6C23}"/>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18" name="AutoShape 244">
              <a:extLst>
                <a:ext uri="{FF2B5EF4-FFF2-40B4-BE49-F238E27FC236}">
                  <a16:creationId xmlns:a16="http://schemas.microsoft.com/office/drawing/2014/main" id="{D8D93721-CE9C-4C40-A767-58C3558A33DD}"/>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19" name="AutoShape 245">
              <a:extLst>
                <a:ext uri="{FF2B5EF4-FFF2-40B4-BE49-F238E27FC236}">
                  <a16:creationId xmlns:a16="http://schemas.microsoft.com/office/drawing/2014/main" id="{3769182D-E992-45E7-AF8E-8EA2683764CB}"/>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74" name="Group 246">
            <a:extLst>
              <a:ext uri="{FF2B5EF4-FFF2-40B4-BE49-F238E27FC236}">
                <a16:creationId xmlns:a16="http://schemas.microsoft.com/office/drawing/2014/main" id="{87DF44FA-469C-43AC-8064-C7BBE6C5DE9B}"/>
              </a:ext>
            </a:extLst>
          </p:cNvPr>
          <p:cNvGrpSpPr>
            <a:grpSpLocks/>
          </p:cNvGrpSpPr>
          <p:nvPr/>
        </p:nvGrpSpPr>
        <p:grpSpPr bwMode="auto">
          <a:xfrm rot="18437221">
            <a:off x="6778625" y="5627688"/>
            <a:ext cx="393700" cy="698500"/>
            <a:chOff x="3216" y="2208"/>
            <a:chExt cx="432" cy="768"/>
          </a:xfrm>
        </p:grpSpPr>
        <p:sp>
          <p:nvSpPr>
            <p:cNvPr id="60713" name="AutoShape 247">
              <a:extLst>
                <a:ext uri="{FF2B5EF4-FFF2-40B4-BE49-F238E27FC236}">
                  <a16:creationId xmlns:a16="http://schemas.microsoft.com/office/drawing/2014/main" id="{A6CB2257-0D6A-4FE6-9668-F9EDC06400F5}"/>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14" name="AutoShape 248">
              <a:extLst>
                <a:ext uri="{FF2B5EF4-FFF2-40B4-BE49-F238E27FC236}">
                  <a16:creationId xmlns:a16="http://schemas.microsoft.com/office/drawing/2014/main" id="{5822510C-B0D1-4BDC-A4B8-4243BAC62FD2}"/>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75" name="Group 249">
            <a:extLst>
              <a:ext uri="{FF2B5EF4-FFF2-40B4-BE49-F238E27FC236}">
                <a16:creationId xmlns:a16="http://schemas.microsoft.com/office/drawing/2014/main" id="{FE526A3E-355B-4449-BD8A-8FDE0F3643D5}"/>
              </a:ext>
            </a:extLst>
          </p:cNvPr>
          <p:cNvGrpSpPr>
            <a:grpSpLocks/>
          </p:cNvGrpSpPr>
          <p:nvPr/>
        </p:nvGrpSpPr>
        <p:grpSpPr bwMode="auto">
          <a:xfrm>
            <a:off x="7215188" y="5233988"/>
            <a:ext cx="393700" cy="698500"/>
            <a:chOff x="3216" y="2208"/>
            <a:chExt cx="432" cy="768"/>
          </a:xfrm>
        </p:grpSpPr>
        <p:sp>
          <p:nvSpPr>
            <p:cNvPr id="60711" name="AutoShape 250">
              <a:extLst>
                <a:ext uri="{FF2B5EF4-FFF2-40B4-BE49-F238E27FC236}">
                  <a16:creationId xmlns:a16="http://schemas.microsoft.com/office/drawing/2014/main" id="{1353B7D9-87BC-425A-A7B8-8BF5C1545604}"/>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12" name="AutoShape 251">
              <a:extLst>
                <a:ext uri="{FF2B5EF4-FFF2-40B4-BE49-F238E27FC236}">
                  <a16:creationId xmlns:a16="http://schemas.microsoft.com/office/drawing/2014/main" id="{A51E9C25-52F6-4B11-B5B9-93AC9F9409A2}"/>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76" name="Group 252">
            <a:extLst>
              <a:ext uri="{FF2B5EF4-FFF2-40B4-BE49-F238E27FC236}">
                <a16:creationId xmlns:a16="http://schemas.microsoft.com/office/drawing/2014/main" id="{F7FF0690-7458-4581-9875-88AD34237EA0}"/>
              </a:ext>
            </a:extLst>
          </p:cNvPr>
          <p:cNvGrpSpPr>
            <a:grpSpLocks/>
          </p:cNvGrpSpPr>
          <p:nvPr/>
        </p:nvGrpSpPr>
        <p:grpSpPr bwMode="auto">
          <a:xfrm>
            <a:off x="7867650" y="4229100"/>
            <a:ext cx="444500" cy="1085850"/>
            <a:chOff x="3088" y="2400"/>
            <a:chExt cx="373" cy="912"/>
          </a:xfrm>
        </p:grpSpPr>
        <p:sp>
          <p:nvSpPr>
            <p:cNvPr id="60703" name="AutoShape 253">
              <a:extLst>
                <a:ext uri="{FF2B5EF4-FFF2-40B4-BE49-F238E27FC236}">
                  <a16:creationId xmlns:a16="http://schemas.microsoft.com/office/drawing/2014/main" id="{625D1686-2C47-412F-8E60-288872E99FD3}"/>
                </a:ext>
              </a:extLst>
            </p:cNvPr>
            <p:cNvSpPr>
              <a:spLocks noChangeArrowheads="1"/>
            </p:cNvSpPr>
            <p:nvPr/>
          </p:nvSpPr>
          <p:spPr bwMode="auto">
            <a:xfrm rot="17484435" flipH="1">
              <a:off x="3142" y="2922"/>
              <a:ext cx="116" cy="224"/>
            </a:xfrm>
            <a:prstGeom prst="moon">
              <a:avLst>
                <a:gd name="adj" fmla="val 50000"/>
              </a:avLst>
            </a:prstGeom>
            <a:gradFill rotWithShape="1">
              <a:gsLst>
                <a:gs pos="0">
                  <a:srgbClr val="00CC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04" name="AutoShape 254">
              <a:extLst>
                <a:ext uri="{FF2B5EF4-FFF2-40B4-BE49-F238E27FC236}">
                  <a16:creationId xmlns:a16="http://schemas.microsoft.com/office/drawing/2014/main" id="{80013766-EC89-461F-9C11-018786EE794F}"/>
                </a:ext>
              </a:extLst>
            </p:cNvPr>
            <p:cNvSpPr>
              <a:spLocks noChangeArrowheads="1"/>
            </p:cNvSpPr>
            <p:nvPr/>
          </p:nvSpPr>
          <p:spPr bwMode="auto">
            <a:xfrm rot="3716493">
              <a:off x="3328" y="2842"/>
              <a:ext cx="166" cy="101"/>
            </a:xfrm>
            <a:prstGeom prst="moon">
              <a:avLst>
                <a:gd name="adj" fmla="val 50000"/>
              </a:avLst>
            </a:prstGeom>
            <a:gradFill rotWithShape="1">
              <a:gsLst>
                <a:gs pos="0">
                  <a:srgbClr val="00CC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05" name="AutoShape 255">
              <a:extLst>
                <a:ext uri="{FF2B5EF4-FFF2-40B4-BE49-F238E27FC236}">
                  <a16:creationId xmlns:a16="http://schemas.microsoft.com/office/drawing/2014/main" id="{88D42E36-FABC-4D14-A6E1-6324E825163B}"/>
                </a:ext>
              </a:extLst>
            </p:cNvPr>
            <p:cNvSpPr>
              <a:spLocks noChangeArrowheads="1"/>
            </p:cNvSpPr>
            <p:nvPr/>
          </p:nvSpPr>
          <p:spPr bwMode="auto">
            <a:xfrm rot="19525813" flipH="1">
              <a:off x="3138" y="2700"/>
              <a:ext cx="144" cy="192"/>
            </a:xfrm>
            <a:prstGeom prst="moon">
              <a:avLst>
                <a:gd name="adj" fmla="val 50000"/>
              </a:avLst>
            </a:prstGeom>
            <a:gradFill rotWithShape="1">
              <a:gsLst>
                <a:gs pos="0">
                  <a:srgbClr val="FFFF00"/>
                </a:gs>
                <a:gs pos="100000">
                  <a:srgbClr val="5151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06" name="AutoShape 256">
              <a:extLst>
                <a:ext uri="{FF2B5EF4-FFF2-40B4-BE49-F238E27FC236}">
                  <a16:creationId xmlns:a16="http://schemas.microsoft.com/office/drawing/2014/main" id="{6DA9E9D5-91DB-4AC2-99CB-06125F6E76C0}"/>
                </a:ext>
              </a:extLst>
            </p:cNvPr>
            <p:cNvSpPr>
              <a:spLocks noChangeArrowheads="1"/>
            </p:cNvSpPr>
            <p:nvPr/>
          </p:nvSpPr>
          <p:spPr bwMode="auto">
            <a:xfrm>
              <a:off x="3120" y="2400"/>
              <a:ext cx="336" cy="912"/>
            </a:xfrm>
            <a:prstGeom prst="flowChartExtract">
              <a:avLst/>
            </a:prstGeom>
            <a:gradFill rotWithShape="1">
              <a:gsLst>
                <a:gs pos="0">
                  <a:srgbClr val="66FF33"/>
                </a:gs>
                <a:gs pos="100000">
                  <a:srgbClr val="24591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07" name="Line 257">
              <a:extLst>
                <a:ext uri="{FF2B5EF4-FFF2-40B4-BE49-F238E27FC236}">
                  <a16:creationId xmlns:a16="http://schemas.microsoft.com/office/drawing/2014/main" id="{FB72E8F5-BBC4-4833-96B4-7A8B70047712}"/>
                </a:ext>
              </a:extLst>
            </p:cNvPr>
            <p:cNvSpPr>
              <a:spLocks noChangeShapeType="1"/>
            </p:cNvSpPr>
            <p:nvPr/>
          </p:nvSpPr>
          <p:spPr bwMode="auto">
            <a:xfrm flipV="1">
              <a:off x="3168" y="2880"/>
              <a:ext cx="192"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708" name="Line 258">
              <a:extLst>
                <a:ext uri="{FF2B5EF4-FFF2-40B4-BE49-F238E27FC236}">
                  <a16:creationId xmlns:a16="http://schemas.microsoft.com/office/drawing/2014/main" id="{C5314B4D-1130-4A95-B1C2-7A0D262F2D45}"/>
                </a:ext>
              </a:extLst>
            </p:cNvPr>
            <p:cNvSpPr>
              <a:spLocks noChangeShapeType="1"/>
            </p:cNvSpPr>
            <p:nvPr/>
          </p:nvSpPr>
          <p:spPr bwMode="auto">
            <a:xfrm flipH="1" flipV="1">
              <a:off x="3216" y="2880"/>
              <a:ext cx="48"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709" name="Line 259">
              <a:extLst>
                <a:ext uri="{FF2B5EF4-FFF2-40B4-BE49-F238E27FC236}">
                  <a16:creationId xmlns:a16="http://schemas.microsoft.com/office/drawing/2014/main" id="{80A72C6C-BE68-450E-AA96-DEFA8599B332}"/>
                </a:ext>
              </a:extLst>
            </p:cNvPr>
            <p:cNvSpPr>
              <a:spLocks noChangeShapeType="1"/>
            </p:cNvSpPr>
            <p:nvPr/>
          </p:nvSpPr>
          <p:spPr bwMode="auto">
            <a:xfrm flipV="1">
              <a:off x="3216" y="2736"/>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710" name="Line 260">
              <a:extLst>
                <a:ext uri="{FF2B5EF4-FFF2-40B4-BE49-F238E27FC236}">
                  <a16:creationId xmlns:a16="http://schemas.microsoft.com/office/drawing/2014/main" id="{D852420D-792A-4565-A3C1-0D5EA6E2DC12}"/>
                </a:ext>
              </a:extLst>
            </p:cNvPr>
            <p:cNvSpPr>
              <a:spLocks noChangeShapeType="1"/>
            </p:cNvSpPr>
            <p:nvPr/>
          </p:nvSpPr>
          <p:spPr bwMode="auto">
            <a:xfrm>
              <a:off x="3264" y="2640"/>
              <a:ext cx="48"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477" name="Group 261">
            <a:extLst>
              <a:ext uri="{FF2B5EF4-FFF2-40B4-BE49-F238E27FC236}">
                <a16:creationId xmlns:a16="http://schemas.microsoft.com/office/drawing/2014/main" id="{E38579D1-E253-419E-99D1-6AEC9760A1C5}"/>
              </a:ext>
            </a:extLst>
          </p:cNvPr>
          <p:cNvGrpSpPr>
            <a:grpSpLocks/>
          </p:cNvGrpSpPr>
          <p:nvPr/>
        </p:nvGrpSpPr>
        <p:grpSpPr bwMode="auto">
          <a:xfrm rot="506723">
            <a:off x="8096251" y="5040314"/>
            <a:ext cx="225425" cy="663575"/>
            <a:chOff x="3744" y="1920"/>
            <a:chExt cx="247" cy="730"/>
          </a:xfrm>
        </p:grpSpPr>
        <p:sp>
          <p:nvSpPr>
            <p:cNvPr id="60700" name="Oval 262">
              <a:extLst>
                <a:ext uri="{FF2B5EF4-FFF2-40B4-BE49-F238E27FC236}">
                  <a16:creationId xmlns:a16="http://schemas.microsoft.com/office/drawing/2014/main" id="{E6C47ACC-156A-4358-8C7A-FF5D0198DF6A}"/>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01" name="Oval 263">
              <a:extLst>
                <a:ext uri="{FF2B5EF4-FFF2-40B4-BE49-F238E27FC236}">
                  <a16:creationId xmlns:a16="http://schemas.microsoft.com/office/drawing/2014/main" id="{39C85F20-79BD-415D-B3CC-EF0DCD5982A0}"/>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702" name="Oval 264">
              <a:extLst>
                <a:ext uri="{FF2B5EF4-FFF2-40B4-BE49-F238E27FC236}">
                  <a16:creationId xmlns:a16="http://schemas.microsoft.com/office/drawing/2014/main" id="{6FAF5A72-1D53-4F3F-9B20-33AC82C233B9}"/>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478" name="AutoShape 265">
            <a:extLst>
              <a:ext uri="{FF2B5EF4-FFF2-40B4-BE49-F238E27FC236}">
                <a16:creationId xmlns:a16="http://schemas.microsoft.com/office/drawing/2014/main" id="{0A12A65F-07B9-4742-82F2-73A78B4B4C44}"/>
              </a:ext>
            </a:extLst>
          </p:cNvPr>
          <p:cNvSpPr>
            <a:spLocks noChangeArrowheads="1"/>
          </p:cNvSpPr>
          <p:nvPr/>
        </p:nvSpPr>
        <p:spPr bwMode="auto">
          <a:xfrm rot="64813" flipH="1">
            <a:off x="6348414" y="5213350"/>
            <a:ext cx="261937" cy="70008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79" name="Group 266">
            <a:extLst>
              <a:ext uri="{FF2B5EF4-FFF2-40B4-BE49-F238E27FC236}">
                <a16:creationId xmlns:a16="http://schemas.microsoft.com/office/drawing/2014/main" id="{59F8F98E-D482-42E4-9B6D-34AB1DB5096C}"/>
              </a:ext>
            </a:extLst>
          </p:cNvPr>
          <p:cNvGrpSpPr>
            <a:grpSpLocks/>
          </p:cNvGrpSpPr>
          <p:nvPr/>
        </p:nvGrpSpPr>
        <p:grpSpPr bwMode="auto">
          <a:xfrm>
            <a:off x="6872288" y="4776789"/>
            <a:ext cx="831850" cy="744537"/>
            <a:chOff x="3600" y="3168"/>
            <a:chExt cx="912" cy="816"/>
          </a:xfrm>
        </p:grpSpPr>
        <p:sp>
          <p:nvSpPr>
            <p:cNvPr id="60695" name="AutoShape 267">
              <a:extLst>
                <a:ext uri="{FF2B5EF4-FFF2-40B4-BE49-F238E27FC236}">
                  <a16:creationId xmlns:a16="http://schemas.microsoft.com/office/drawing/2014/main" id="{C568870D-F669-49A3-B23B-3BAAAF019CE0}"/>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96" name="AutoShape 268">
              <a:extLst>
                <a:ext uri="{FF2B5EF4-FFF2-40B4-BE49-F238E27FC236}">
                  <a16:creationId xmlns:a16="http://schemas.microsoft.com/office/drawing/2014/main" id="{9BAD3FB5-1DFD-4913-ADB0-9E53944DA0A5}"/>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97" name="AutoShape 269">
              <a:extLst>
                <a:ext uri="{FF2B5EF4-FFF2-40B4-BE49-F238E27FC236}">
                  <a16:creationId xmlns:a16="http://schemas.microsoft.com/office/drawing/2014/main" id="{36F071BF-C230-432C-B4A8-70B87E665D35}"/>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98" name="AutoShape 270">
              <a:extLst>
                <a:ext uri="{FF2B5EF4-FFF2-40B4-BE49-F238E27FC236}">
                  <a16:creationId xmlns:a16="http://schemas.microsoft.com/office/drawing/2014/main" id="{FD7B5E2C-6398-44B3-93C3-91096C803835}"/>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99" name="AutoShape 271">
              <a:extLst>
                <a:ext uri="{FF2B5EF4-FFF2-40B4-BE49-F238E27FC236}">
                  <a16:creationId xmlns:a16="http://schemas.microsoft.com/office/drawing/2014/main" id="{7C58E7F0-8A04-488A-831F-FBA7ECBDDAA7}"/>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0" name="Group 272">
            <a:extLst>
              <a:ext uri="{FF2B5EF4-FFF2-40B4-BE49-F238E27FC236}">
                <a16:creationId xmlns:a16="http://schemas.microsoft.com/office/drawing/2014/main" id="{DED41B16-1EEF-4FF9-8EFD-4E33E1EB05F0}"/>
              </a:ext>
            </a:extLst>
          </p:cNvPr>
          <p:cNvGrpSpPr>
            <a:grpSpLocks/>
          </p:cNvGrpSpPr>
          <p:nvPr/>
        </p:nvGrpSpPr>
        <p:grpSpPr bwMode="auto">
          <a:xfrm>
            <a:off x="7134225" y="5040313"/>
            <a:ext cx="831850" cy="742950"/>
            <a:chOff x="3600" y="3168"/>
            <a:chExt cx="912" cy="816"/>
          </a:xfrm>
        </p:grpSpPr>
        <p:sp>
          <p:nvSpPr>
            <p:cNvPr id="60690" name="AutoShape 273">
              <a:extLst>
                <a:ext uri="{FF2B5EF4-FFF2-40B4-BE49-F238E27FC236}">
                  <a16:creationId xmlns:a16="http://schemas.microsoft.com/office/drawing/2014/main" id="{0BE20A1C-C1F3-4169-8CFB-A1E805D37B46}"/>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91" name="AutoShape 274">
              <a:extLst>
                <a:ext uri="{FF2B5EF4-FFF2-40B4-BE49-F238E27FC236}">
                  <a16:creationId xmlns:a16="http://schemas.microsoft.com/office/drawing/2014/main" id="{FB73322A-5E97-4F10-A0EF-6F8F5A947546}"/>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92" name="AutoShape 275">
              <a:extLst>
                <a:ext uri="{FF2B5EF4-FFF2-40B4-BE49-F238E27FC236}">
                  <a16:creationId xmlns:a16="http://schemas.microsoft.com/office/drawing/2014/main" id="{F84DCADF-E7BD-4998-8081-10430273D2A4}"/>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93" name="AutoShape 276">
              <a:extLst>
                <a:ext uri="{FF2B5EF4-FFF2-40B4-BE49-F238E27FC236}">
                  <a16:creationId xmlns:a16="http://schemas.microsoft.com/office/drawing/2014/main" id="{B8DE30C6-D0EB-4864-86EC-56D6ECF311CF}"/>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94" name="AutoShape 277">
              <a:extLst>
                <a:ext uri="{FF2B5EF4-FFF2-40B4-BE49-F238E27FC236}">
                  <a16:creationId xmlns:a16="http://schemas.microsoft.com/office/drawing/2014/main" id="{C09F49A4-EC2B-4431-A11F-0F789EFE5250}"/>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1" name="Group 278">
            <a:extLst>
              <a:ext uri="{FF2B5EF4-FFF2-40B4-BE49-F238E27FC236}">
                <a16:creationId xmlns:a16="http://schemas.microsoft.com/office/drawing/2014/main" id="{086B61B5-0A58-4A08-99C5-62E2915AA2EB}"/>
              </a:ext>
            </a:extLst>
          </p:cNvPr>
          <p:cNvGrpSpPr>
            <a:grpSpLocks/>
          </p:cNvGrpSpPr>
          <p:nvPr/>
        </p:nvGrpSpPr>
        <p:grpSpPr bwMode="auto">
          <a:xfrm>
            <a:off x="7046913" y="5040313"/>
            <a:ext cx="830262" cy="742950"/>
            <a:chOff x="3600" y="3168"/>
            <a:chExt cx="912" cy="816"/>
          </a:xfrm>
        </p:grpSpPr>
        <p:sp>
          <p:nvSpPr>
            <p:cNvPr id="60685" name="AutoShape 279">
              <a:extLst>
                <a:ext uri="{FF2B5EF4-FFF2-40B4-BE49-F238E27FC236}">
                  <a16:creationId xmlns:a16="http://schemas.microsoft.com/office/drawing/2014/main" id="{97CFB163-2625-463D-B5A8-BB4FA76C3A07}"/>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86" name="AutoShape 280">
              <a:extLst>
                <a:ext uri="{FF2B5EF4-FFF2-40B4-BE49-F238E27FC236}">
                  <a16:creationId xmlns:a16="http://schemas.microsoft.com/office/drawing/2014/main" id="{FEFB2ED0-78D9-4062-9CC2-99FB5FC82166}"/>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87" name="AutoShape 281">
              <a:extLst>
                <a:ext uri="{FF2B5EF4-FFF2-40B4-BE49-F238E27FC236}">
                  <a16:creationId xmlns:a16="http://schemas.microsoft.com/office/drawing/2014/main" id="{43920DC9-ECE0-4F5E-B811-8549CFF538AB}"/>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88" name="AutoShape 282">
              <a:extLst>
                <a:ext uri="{FF2B5EF4-FFF2-40B4-BE49-F238E27FC236}">
                  <a16:creationId xmlns:a16="http://schemas.microsoft.com/office/drawing/2014/main" id="{91187D3F-5048-4A8B-B9C1-7A284859FA3D}"/>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89" name="AutoShape 283">
              <a:extLst>
                <a:ext uri="{FF2B5EF4-FFF2-40B4-BE49-F238E27FC236}">
                  <a16:creationId xmlns:a16="http://schemas.microsoft.com/office/drawing/2014/main" id="{E57FAC8B-39BE-4716-9EF7-4E22F59EAFD9}"/>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2" name="Group 284">
            <a:extLst>
              <a:ext uri="{FF2B5EF4-FFF2-40B4-BE49-F238E27FC236}">
                <a16:creationId xmlns:a16="http://schemas.microsoft.com/office/drawing/2014/main" id="{465AF909-F2D7-492A-A9A2-7C7A75582FF7}"/>
              </a:ext>
            </a:extLst>
          </p:cNvPr>
          <p:cNvGrpSpPr>
            <a:grpSpLocks/>
          </p:cNvGrpSpPr>
          <p:nvPr/>
        </p:nvGrpSpPr>
        <p:grpSpPr bwMode="auto">
          <a:xfrm>
            <a:off x="6697663" y="5040313"/>
            <a:ext cx="830262" cy="742950"/>
            <a:chOff x="3600" y="3168"/>
            <a:chExt cx="912" cy="816"/>
          </a:xfrm>
        </p:grpSpPr>
        <p:sp>
          <p:nvSpPr>
            <p:cNvPr id="60680" name="AutoShape 285">
              <a:extLst>
                <a:ext uri="{FF2B5EF4-FFF2-40B4-BE49-F238E27FC236}">
                  <a16:creationId xmlns:a16="http://schemas.microsoft.com/office/drawing/2014/main" id="{741492D6-49F1-478C-812C-1DE667E2E54F}"/>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81" name="AutoShape 286">
              <a:extLst>
                <a:ext uri="{FF2B5EF4-FFF2-40B4-BE49-F238E27FC236}">
                  <a16:creationId xmlns:a16="http://schemas.microsoft.com/office/drawing/2014/main" id="{2DAAD113-C6C5-4D7F-85DD-6224268A9830}"/>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82" name="AutoShape 287">
              <a:extLst>
                <a:ext uri="{FF2B5EF4-FFF2-40B4-BE49-F238E27FC236}">
                  <a16:creationId xmlns:a16="http://schemas.microsoft.com/office/drawing/2014/main" id="{A7E05253-2D96-4880-8189-5AC108313A2F}"/>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83" name="AutoShape 288">
              <a:extLst>
                <a:ext uri="{FF2B5EF4-FFF2-40B4-BE49-F238E27FC236}">
                  <a16:creationId xmlns:a16="http://schemas.microsoft.com/office/drawing/2014/main" id="{85E6C379-C5AD-49BA-907E-47D01650C599}"/>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84" name="AutoShape 289">
              <a:extLst>
                <a:ext uri="{FF2B5EF4-FFF2-40B4-BE49-F238E27FC236}">
                  <a16:creationId xmlns:a16="http://schemas.microsoft.com/office/drawing/2014/main" id="{C367B988-3293-4E01-80BB-261BF81A4829}"/>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3" name="Group 290">
            <a:extLst>
              <a:ext uri="{FF2B5EF4-FFF2-40B4-BE49-F238E27FC236}">
                <a16:creationId xmlns:a16="http://schemas.microsoft.com/office/drawing/2014/main" id="{EC268186-E5AB-4BD7-A590-BB1E355BDA22}"/>
              </a:ext>
            </a:extLst>
          </p:cNvPr>
          <p:cNvGrpSpPr>
            <a:grpSpLocks/>
          </p:cNvGrpSpPr>
          <p:nvPr/>
        </p:nvGrpSpPr>
        <p:grpSpPr bwMode="auto">
          <a:xfrm>
            <a:off x="6213476" y="4821238"/>
            <a:ext cx="830263" cy="742950"/>
            <a:chOff x="3600" y="3168"/>
            <a:chExt cx="912" cy="816"/>
          </a:xfrm>
        </p:grpSpPr>
        <p:sp>
          <p:nvSpPr>
            <p:cNvPr id="60675" name="AutoShape 291">
              <a:extLst>
                <a:ext uri="{FF2B5EF4-FFF2-40B4-BE49-F238E27FC236}">
                  <a16:creationId xmlns:a16="http://schemas.microsoft.com/office/drawing/2014/main" id="{5439EAC0-A1F9-4BB1-951B-73052BF96595}"/>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76" name="AutoShape 292">
              <a:extLst>
                <a:ext uri="{FF2B5EF4-FFF2-40B4-BE49-F238E27FC236}">
                  <a16:creationId xmlns:a16="http://schemas.microsoft.com/office/drawing/2014/main" id="{C88DB765-5565-466E-9054-6814AAA888A2}"/>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77" name="AutoShape 293">
              <a:extLst>
                <a:ext uri="{FF2B5EF4-FFF2-40B4-BE49-F238E27FC236}">
                  <a16:creationId xmlns:a16="http://schemas.microsoft.com/office/drawing/2014/main" id="{18A1394C-0302-4AF9-AFA3-81876BBE4DCA}"/>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78" name="AutoShape 294">
              <a:extLst>
                <a:ext uri="{FF2B5EF4-FFF2-40B4-BE49-F238E27FC236}">
                  <a16:creationId xmlns:a16="http://schemas.microsoft.com/office/drawing/2014/main" id="{4178F03B-77AB-4BAE-9335-3D45071281D2}"/>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79" name="AutoShape 295">
              <a:extLst>
                <a:ext uri="{FF2B5EF4-FFF2-40B4-BE49-F238E27FC236}">
                  <a16:creationId xmlns:a16="http://schemas.microsoft.com/office/drawing/2014/main" id="{3B1E3556-5C91-46DC-9403-A2D876EDFA4D}"/>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4" name="Group 296">
            <a:extLst>
              <a:ext uri="{FF2B5EF4-FFF2-40B4-BE49-F238E27FC236}">
                <a16:creationId xmlns:a16="http://schemas.microsoft.com/office/drawing/2014/main" id="{B082F319-4D3C-4A17-9949-9512B400FB02}"/>
              </a:ext>
            </a:extLst>
          </p:cNvPr>
          <p:cNvGrpSpPr>
            <a:grpSpLocks/>
          </p:cNvGrpSpPr>
          <p:nvPr/>
        </p:nvGrpSpPr>
        <p:grpSpPr bwMode="auto">
          <a:xfrm>
            <a:off x="6391275" y="5126038"/>
            <a:ext cx="831850" cy="742950"/>
            <a:chOff x="3600" y="3168"/>
            <a:chExt cx="912" cy="816"/>
          </a:xfrm>
        </p:grpSpPr>
        <p:sp>
          <p:nvSpPr>
            <p:cNvPr id="60670" name="AutoShape 297">
              <a:extLst>
                <a:ext uri="{FF2B5EF4-FFF2-40B4-BE49-F238E27FC236}">
                  <a16:creationId xmlns:a16="http://schemas.microsoft.com/office/drawing/2014/main" id="{3E3952FA-2657-464D-916A-171F7234A65C}"/>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71" name="AutoShape 298">
              <a:extLst>
                <a:ext uri="{FF2B5EF4-FFF2-40B4-BE49-F238E27FC236}">
                  <a16:creationId xmlns:a16="http://schemas.microsoft.com/office/drawing/2014/main" id="{8C90373C-8BAE-4FAF-AD52-3E189DCC41EC}"/>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72" name="AutoShape 299">
              <a:extLst>
                <a:ext uri="{FF2B5EF4-FFF2-40B4-BE49-F238E27FC236}">
                  <a16:creationId xmlns:a16="http://schemas.microsoft.com/office/drawing/2014/main" id="{CDF71A52-F6EA-4D27-9011-C6AE1FD19BA5}"/>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73" name="AutoShape 300">
              <a:extLst>
                <a:ext uri="{FF2B5EF4-FFF2-40B4-BE49-F238E27FC236}">
                  <a16:creationId xmlns:a16="http://schemas.microsoft.com/office/drawing/2014/main" id="{AAB1BE39-39DE-4281-8BAE-D7696D298EE3}"/>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74" name="AutoShape 301">
              <a:extLst>
                <a:ext uri="{FF2B5EF4-FFF2-40B4-BE49-F238E27FC236}">
                  <a16:creationId xmlns:a16="http://schemas.microsoft.com/office/drawing/2014/main" id="{4E2659B1-82DE-4BD3-B0A4-15EB59BB82A4}"/>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5" name="Group 302">
            <a:extLst>
              <a:ext uri="{FF2B5EF4-FFF2-40B4-BE49-F238E27FC236}">
                <a16:creationId xmlns:a16="http://schemas.microsoft.com/office/drawing/2014/main" id="{4D55C4BD-9F76-47C6-B970-E8B8DC4D4468}"/>
              </a:ext>
            </a:extLst>
          </p:cNvPr>
          <p:cNvGrpSpPr>
            <a:grpSpLocks/>
          </p:cNvGrpSpPr>
          <p:nvPr/>
        </p:nvGrpSpPr>
        <p:grpSpPr bwMode="auto">
          <a:xfrm>
            <a:off x="6129338" y="5345113"/>
            <a:ext cx="830262" cy="742950"/>
            <a:chOff x="3600" y="3168"/>
            <a:chExt cx="912" cy="816"/>
          </a:xfrm>
        </p:grpSpPr>
        <p:sp>
          <p:nvSpPr>
            <p:cNvPr id="60665" name="AutoShape 303">
              <a:extLst>
                <a:ext uri="{FF2B5EF4-FFF2-40B4-BE49-F238E27FC236}">
                  <a16:creationId xmlns:a16="http://schemas.microsoft.com/office/drawing/2014/main" id="{AC90DBC3-13F2-465D-B995-7BC7FFF93D61}"/>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66" name="AutoShape 304">
              <a:extLst>
                <a:ext uri="{FF2B5EF4-FFF2-40B4-BE49-F238E27FC236}">
                  <a16:creationId xmlns:a16="http://schemas.microsoft.com/office/drawing/2014/main" id="{E6F62C3D-F6F3-4C81-AF7C-ACD2D1B52184}"/>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67" name="AutoShape 305">
              <a:extLst>
                <a:ext uri="{FF2B5EF4-FFF2-40B4-BE49-F238E27FC236}">
                  <a16:creationId xmlns:a16="http://schemas.microsoft.com/office/drawing/2014/main" id="{BA15EBCA-AD32-4044-9642-66DFEC97B60D}"/>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68" name="AutoShape 306">
              <a:extLst>
                <a:ext uri="{FF2B5EF4-FFF2-40B4-BE49-F238E27FC236}">
                  <a16:creationId xmlns:a16="http://schemas.microsoft.com/office/drawing/2014/main" id="{43D94F70-28A8-4637-BEED-4FDDFE3D7C33}"/>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69" name="AutoShape 307">
              <a:extLst>
                <a:ext uri="{FF2B5EF4-FFF2-40B4-BE49-F238E27FC236}">
                  <a16:creationId xmlns:a16="http://schemas.microsoft.com/office/drawing/2014/main" id="{F4DFCF7C-73BB-4A9E-8282-5B9B2F8DF7C2}"/>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6" name="Group 308">
            <a:extLst>
              <a:ext uri="{FF2B5EF4-FFF2-40B4-BE49-F238E27FC236}">
                <a16:creationId xmlns:a16="http://schemas.microsoft.com/office/drawing/2014/main" id="{637B66E4-9B33-44CB-8445-C4D273AF9036}"/>
              </a:ext>
            </a:extLst>
          </p:cNvPr>
          <p:cNvGrpSpPr>
            <a:grpSpLocks/>
          </p:cNvGrpSpPr>
          <p:nvPr/>
        </p:nvGrpSpPr>
        <p:grpSpPr bwMode="auto">
          <a:xfrm>
            <a:off x="7353301" y="4906964"/>
            <a:ext cx="830263" cy="744537"/>
            <a:chOff x="3600" y="3168"/>
            <a:chExt cx="912" cy="816"/>
          </a:xfrm>
        </p:grpSpPr>
        <p:sp>
          <p:nvSpPr>
            <p:cNvPr id="60660" name="AutoShape 309">
              <a:extLst>
                <a:ext uri="{FF2B5EF4-FFF2-40B4-BE49-F238E27FC236}">
                  <a16:creationId xmlns:a16="http://schemas.microsoft.com/office/drawing/2014/main" id="{E0E52737-0454-4AE7-9589-FD338D042C2A}"/>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61" name="AutoShape 310">
              <a:extLst>
                <a:ext uri="{FF2B5EF4-FFF2-40B4-BE49-F238E27FC236}">
                  <a16:creationId xmlns:a16="http://schemas.microsoft.com/office/drawing/2014/main" id="{32C051A5-662B-4499-8324-458D1D4DB3B7}"/>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62" name="AutoShape 311">
              <a:extLst>
                <a:ext uri="{FF2B5EF4-FFF2-40B4-BE49-F238E27FC236}">
                  <a16:creationId xmlns:a16="http://schemas.microsoft.com/office/drawing/2014/main" id="{3500F676-5842-4ADB-A7E9-FF319A2A6409}"/>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63" name="AutoShape 312">
              <a:extLst>
                <a:ext uri="{FF2B5EF4-FFF2-40B4-BE49-F238E27FC236}">
                  <a16:creationId xmlns:a16="http://schemas.microsoft.com/office/drawing/2014/main" id="{7A5829D4-5433-4C0A-8D20-8CF7130809CC}"/>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64" name="AutoShape 313">
              <a:extLst>
                <a:ext uri="{FF2B5EF4-FFF2-40B4-BE49-F238E27FC236}">
                  <a16:creationId xmlns:a16="http://schemas.microsoft.com/office/drawing/2014/main" id="{88EF7CF8-AA44-46AD-87D8-34177CEF8C9D}"/>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7" name="Group 314">
            <a:extLst>
              <a:ext uri="{FF2B5EF4-FFF2-40B4-BE49-F238E27FC236}">
                <a16:creationId xmlns:a16="http://schemas.microsoft.com/office/drawing/2014/main" id="{7DFCD5CA-EE90-4784-8597-9702B9BAEF42}"/>
              </a:ext>
            </a:extLst>
          </p:cNvPr>
          <p:cNvGrpSpPr>
            <a:grpSpLocks/>
          </p:cNvGrpSpPr>
          <p:nvPr/>
        </p:nvGrpSpPr>
        <p:grpSpPr bwMode="auto">
          <a:xfrm>
            <a:off x="6256338" y="4906964"/>
            <a:ext cx="393700" cy="701675"/>
            <a:chOff x="3216" y="2208"/>
            <a:chExt cx="432" cy="768"/>
          </a:xfrm>
        </p:grpSpPr>
        <p:sp>
          <p:nvSpPr>
            <p:cNvPr id="60658" name="AutoShape 315">
              <a:extLst>
                <a:ext uri="{FF2B5EF4-FFF2-40B4-BE49-F238E27FC236}">
                  <a16:creationId xmlns:a16="http://schemas.microsoft.com/office/drawing/2014/main" id="{0BCDF13C-42A8-4EE9-9C87-01CE9703FCFB}"/>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59" name="AutoShape 316">
              <a:extLst>
                <a:ext uri="{FF2B5EF4-FFF2-40B4-BE49-F238E27FC236}">
                  <a16:creationId xmlns:a16="http://schemas.microsoft.com/office/drawing/2014/main" id="{4E993ED1-9EED-46AD-986B-94C1E841B447}"/>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8" name="Group 317">
            <a:extLst>
              <a:ext uri="{FF2B5EF4-FFF2-40B4-BE49-F238E27FC236}">
                <a16:creationId xmlns:a16="http://schemas.microsoft.com/office/drawing/2014/main" id="{4B92A0F1-590D-40D4-828F-50DB32D59412}"/>
              </a:ext>
            </a:extLst>
          </p:cNvPr>
          <p:cNvGrpSpPr>
            <a:grpSpLocks/>
          </p:cNvGrpSpPr>
          <p:nvPr/>
        </p:nvGrpSpPr>
        <p:grpSpPr bwMode="auto">
          <a:xfrm>
            <a:off x="7178676" y="5170488"/>
            <a:ext cx="830263" cy="742950"/>
            <a:chOff x="3600" y="3168"/>
            <a:chExt cx="912" cy="816"/>
          </a:xfrm>
        </p:grpSpPr>
        <p:sp>
          <p:nvSpPr>
            <p:cNvPr id="60653" name="AutoShape 318">
              <a:extLst>
                <a:ext uri="{FF2B5EF4-FFF2-40B4-BE49-F238E27FC236}">
                  <a16:creationId xmlns:a16="http://schemas.microsoft.com/office/drawing/2014/main" id="{4146FCCD-AD73-40B5-98D5-42D8DFBD6D7E}"/>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54" name="AutoShape 319">
              <a:extLst>
                <a:ext uri="{FF2B5EF4-FFF2-40B4-BE49-F238E27FC236}">
                  <a16:creationId xmlns:a16="http://schemas.microsoft.com/office/drawing/2014/main" id="{94DA4FF5-4F8F-442F-A4CA-04FAA88E439B}"/>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55" name="AutoShape 320">
              <a:extLst>
                <a:ext uri="{FF2B5EF4-FFF2-40B4-BE49-F238E27FC236}">
                  <a16:creationId xmlns:a16="http://schemas.microsoft.com/office/drawing/2014/main" id="{EC50CA00-FE3D-4ACF-ACCB-088967EC3FA3}"/>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56" name="AutoShape 321">
              <a:extLst>
                <a:ext uri="{FF2B5EF4-FFF2-40B4-BE49-F238E27FC236}">
                  <a16:creationId xmlns:a16="http://schemas.microsoft.com/office/drawing/2014/main" id="{3D0F2EC2-9A24-42C0-86F5-8E3D141EE8FD}"/>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57" name="AutoShape 322">
              <a:extLst>
                <a:ext uri="{FF2B5EF4-FFF2-40B4-BE49-F238E27FC236}">
                  <a16:creationId xmlns:a16="http://schemas.microsoft.com/office/drawing/2014/main" id="{784C1D45-7480-4297-BBDF-927060CA8B58}"/>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89" name="Group 323">
            <a:extLst>
              <a:ext uri="{FF2B5EF4-FFF2-40B4-BE49-F238E27FC236}">
                <a16:creationId xmlns:a16="http://schemas.microsoft.com/office/drawing/2014/main" id="{AB1B54E3-3F19-4160-9F99-9C80C48568D7}"/>
              </a:ext>
            </a:extLst>
          </p:cNvPr>
          <p:cNvGrpSpPr>
            <a:grpSpLocks/>
          </p:cNvGrpSpPr>
          <p:nvPr/>
        </p:nvGrpSpPr>
        <p:grpSpPr bwMode="auto">
          <a:xfrm>
            <a:off x="7612063" y="4995863"/>
            <a:ext cx="830262" cy="742950"/>
            <a:chOff x="3600" y="3168"/>
            <a:chExt cx="912" cy="816"/>
          </a:xfrm>
        </p:grpSpPr>
        <p:sp>
          <p:nvSpPr>
            <p:cNvPr id="60648" name="AutoShape 324">
              <a:extLst>
                <a:ext uri="{FF2B5EF4-FFF2-40B4-BE49-F238E27FC236}">
                  <a16:creationId xmlns:a16="http://schemas.microsoft.com/office/drawing/2014/main" id="{A68F3679-45C6-4A79-84F3-29E1FADB15C4}"/>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49" name="AutoShape 325">
              <a:extLst>
                <a:ext uri="{FF2B5EF4-FFF2-40B4-BE49-F238E27FC236}">
                  <a16:creationId xmlns:a16="http://schemas.microsoft.com/office/drawing/2014/main" id="{8749E628-00D7-4D55-ADFB-98943D09DCE7}"/>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50" name="AutoShape 326">
              <a:extLst>
                <a:ext uri="{FF2B5EF4-FFF2-40B4-BE49-F238E27FC236}">
                  <a16:creationId xmlns:a16="http://schemas.microsoft.com/office/drawing/2014/main" id="{679E332F-B7A2-474A-A709-67BE512A2B67}"/>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51" name="AutoShape 327">
              <a:extLst>
                <a:ext uri="{FF2B5EF4-FFF2-40B4-BE49-F238E27FC236}">
                  <a16:creationId xmlns:a16="http://schemas.microsoft.com/office/drawing/2014/main" id="{37A67A34-1F82-4FE6-ACBB-02334D15DED6}"/>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52" name="AutoShape 328">
              <a:extLst>
                <a:ext uri="{FF2B5EF4-FFF2-40B4-BE49-F238E27FC236}">
                  <a16:creationId xmlns:a16="http://schemas.microsoft.com/office/drawing/2014/main" id="{2466D6DE-21C4-40FD-9C95-574FE4F5990F}"/>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90" name="Group 329">
            <a:extLst>
              <a:ext uri="{FF2B5EF4-FFF2-40B4-BE49-F238E27FC236}">
                <a16:creationId xmlns:a16="http://schemas.microsoft.com/office/drawing/2014/main" id="{1D463F91-2C03-411F-B20C-78BF7154180B}"/>
              </a:ext>
            </a:extLst>
          </p:cNvPr>
          <p:cNvGrpSpPr>
            <a:grpSpLocks/>
          </p:cNvGrpSpPr>
          <p:nvPr/>
        </p:nvGrpSpPr>
        <p:grpSpPr bwMode="auto">
          <a:xfrm>
            <a:off x="7480301" y="5170488"/>
            <a:ext cx="830263" cy="742950"/>
            <a:chOff x="3600" y="3168"/>
            <a:chExt cx="912" cy="816"/>
          </a:xfrm>
        </p:grpSpPr>
        <p:sp>
          <p:nvSpPr>
            <p:cNvPr id="60643" name="AutoShape 330">
              <a:extLst>
                <a:ext uri="{FF2B5EF4-FFF2-40B4-BE49-F238E27FC236}">
                  <a16:creationId xmlns:a16="http://schemas.microsoft.com/office/drawing/2014/main" id="{ABF33DF4-EEA9-43D0-A2CF-E26C634C038C}"/>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44" name="AutoShape 331">
              <a:extLst>
                <a:ext uri="{FF2B5EF4-FFF2-40B4-BE49-F238E27FC236}">
                  <a16:creationId xmlns:a16="http://schemas.microsoft.com/office/drawing/2014/main" id="{C65B4438-6899-42AD-BD31-B1171435E682}"/>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45" name="AutoShape 332">
              <a:extLst>
                <a:ext uri="{FF2B5EF4-FFF2-40B4-BE49-F238E27FC236}">
                  <a16:creationId xmlns:a16="http://schemas.microsoft.com/office/drawing/2014/main" id="{CC068499-51B0-43FE-8D2D-B12A2FD07219}"/>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46" name="AutoShape 333">
              <a:extLst>
                <a:ext uri="{FF2B5EF4-FFF2-40B4-BE49-F238E27FC236}">
                  <a16:creationId xmlns:a16="http://schemas.microsoft.com/office/drawing/2014/main" id="{77A7205E-C055-46EE-A8B9-92F11DA68976}"/>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47" name="AutoShape 334">
              <a:extLst>
                <a:ext uri="{FF2B5EF4-FFF2-40B4-BE49-F238E27FC236}">
                  <a16:creationId xmlns:a16="http://schemas.microsoft.com/office/drawing/2014/main" id="{19134B64-000D-47B7-80D4-5CB89AFD4132}"/>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91" name="Group 335">
            <a:extLst>
              <a:ext uri="{FF2B5EF4-FFF2-40B4-BE49-F238E27FC236}">
                <a16:creationId xmlns:a16="http://schemas.microsoft.com/office/drawing/2014/main" id="{4C889996-80E6-4A46-A742-9035402994A5}"/>
              </a:ext>
            </a:extLst>
          </p:cNvPr>
          <p:cNvGrpSpPr>
            <a:grpSpLocks/>
          </p:cNvGrpSpPr>
          <p:nvPr/>
        </p:nvGrpSpPr>
        <p:grpSpPr bwMode="auto">
          <a:xfrm rot="18437221">
            <a:off x="6869907" y="5258594"/>
            <a:ext cx="392112" cy="698500"/>
            <a:chOff x="3216" y="2208"/>
            <a:chExt cx="432" cy="768"/>
          </a:xfrm>
        </p:grpSpPr>
        <p:sp>
          <p:nvSpPr>
            <p:cNvPr id="60641" name="AutoShape 336">
              <a:extLst>
                <a:ext uri="{FF2B5EF4-FFF2-40B4-BE49-F238E27FC236}">
                  <a16:creationId xmlns:a16="http://schemas.microsoft.com/office/drawing/2014/main" id="{DBF7C88B-D761-42FA-A0E9-FEC2107E900B}"/>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42" name="AutoShape 337">
              <a:extLst>
                <a:ext uri="{FF2B5EF4-FFF2-40B4-BE49-F238E27FC236}">
                  <a16:creationId xmlns:a16="http://schemas.microsoft.com/office/drawing/2014/main" id="{CA019FC0-D161-491B-98EA-5016E8C1AB3C}"/>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92" name="Group 338">
            <a:extLst>
              <a:ext uri="{FF2B5EF4-FFF2-40B4-BE49-F238E27FC236}">
                <a16:creationId xmlns:a16="http://schemas.microsoft.com/office/drawing/2014/main" id="{AB1B16F7-2745-473C-AFE7-070DE4055A42}"/>
              </a:ext>
            </a:extLst>
          </p:cNvPr>
          <p:cNvGrpSpPr>
            <a:grpSpLocks/>
          </p:cNvGrpSpPr>
          <p:nvPr/>
        </p:nvGrpSpPr>
        <p:grpSpPr bwMode="auto">
          <a:xfrm>
            <a:off x="7305675" y="4865688"/>
            <a:ext cx="393700" cy="698500"/>
            <a:chOff x="3216" y="2208"/>
            <a:chExt cx="432" cy="768"/>
          </a:xfrm>
        </p:grpSpPr>
        <p:sp>
          <p:nvSpPr>
            <p:cNvPr id="60639" name="AutoShape 339">
              <a:extLst>
                <a:ext uri="{FF2B5EF4-FFF2-40B4-BE49-F238E27FC236}">
                  <a16:creationId xmlns:a16="http://schemas.microsoft.com/office/drawing/2014/main" id="{E6F19CAC-7BE5-40B6-830B-577AFDEE741E}"/>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40" name="AutoShape 340">
              <a:extLst>
                <a:ext uri="{FF2B5EF4-FFF2-40B4-BE49-F238E27FC236}">
                  <a16:creationId xmlns:a16="http://schemas.microsoft.com/office/drawing/2014/main" id="{342234EA-6D3D-40F4-8950-5A1D53FD8CF4}"/>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93" name="Group 341">
            <a:extLst>
              <a:ext uri="{FF2B5EF4-FFF2-40B4-BE49-F238E27FC236}">
                <a16:creationId xmlns:a16="http://schemas.microsoft.com/office/drawing/2014/main" id="{EE8C1276-57BD-4DB8-95B4-776449DFE1BD}"/>
              </a:ext>
            </a:extLst>
          </p:cNvPr>
          <p:cNvGrpSpPr>
            <a:grpSpLocks/>
          </p:cNvGrpSpPr>
          <p:nvPr/>
        </p:nvGrpSpPr>
        <p:grpSpPr bwMode="auto">
          <a:xfrm rot="506723">
            <a:off x="6953251" y="5389564"/>
            <a:ext cx="225425" cy="663575"/>
            <a:chOff x="3744" y="1920"/>
            <a:chExt cx="247" cy="730"/>
          </a:xfrm>
        </p:grpSpPr>
        <p:sp>
          <p:nvSpPr>
            <p:cNvPr id="60636" name="Oval 342">
              <a:extLst>
                <a:ext uri="{FF2B5EF4-FFF2-40B4-BE49-F238E27FC236}">
                  <a16:creationId xmlns:a16="http://schemas.microsoft.com/office/drawing/2014/main" id="{41C403FC-A2C3-438A-B725-3A8AE03647D5}"/>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37" name="Oval 343">
              <a:extLst>
                <a:ext uri="{FF2B5EF4-FFF2-40B4-BE49-F238E27FC236}">
                  <a16:creationId xmlns:a16="http://schemas.microsoft.com/office/drawing/2014/main" id="{1EACC390-55AC-453A-A833-A0E7FECB0881}"/>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38" name="Oval 344">
              <a:extLst>
                <a:ext uri="{FF2B5EF4-FFF2-40B4-BE49-F238E27FC236}">
                  <a16:creationId xmlns:a16="http://schemas.microsoft.com/office/drawing/2014/main" id="{C7B93C1E-EC65-4707-99C1-3ABC394A4C81}"/>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494" name="AutoShape 345">
            <a:extLst>
              <a:ext uri="{FF2B5EF4-FFF2-40B4-BE49-F238E27FC236}">
                <a16:creationId xmlns:a16="http://schemas.microsoft.com/office/drawing/2014/main" id="{AD8A6A1B-1A22-40E2-8D0F-5F4AE9172106}"/>
              </a:ext>
            </a:extLst>
          </p:cNvPr>
          <p:cNvSpPr>
            <a:spLocks noChangeArrowheads="1"/>
          </p:cNvSpPr>
          <p:nvPr/>
        </p:nvSpPr>
        <p:spPr bwMode="auto">
          <a:xfrm rot="64813" flipH="1">
            <a:off x="5205414" y="5562600"/>
            <a:ext cx="261937" cy="70008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495" name="Group 346">
            <a:extLst>
              <a:ext uri="{FF2B5EF4-FFF2-40B4-BE49-F238E27FC236}">
                <a16:creationId xmlns:a16="http://schemas.microsoft.com/office/drawing/2014/main" id="{C0DD676A-5851-4FA7-B5BF-F494685D8D3C}"/>
              </a:ext>
            </a:extLst>
          </p:cNvPr>
          <p:cNvGrpSpPr>
            <a:grpSpLocks/>
          </p:cNvGrpSpPr>
          <p:nvPr/>
        </p:nvGrpSpPr>
        <p:grpSpPr bwMode="auto">
          <a:xfrm>
            <a:off x="5729288" y="5126039"/>
            <a:ext cx="831850" cy="744537"/>
            <a:chOff x="3600" y="3168"/>
            <a:chExt cx="912" cy="816"/>
          </a:xfrm>
        </p:grpSpPr>
        <p:sp>
          <p:nvSpPr>
            <p:cNvPr id="60631" name="AutoShape 347">
              <a:extLst>
                <a:ext uri="{FF2B5EF4-FFF2-40B4-BE49-F238E27FC236}">
                  <a16:creationId xmlns:a16="http://schemas.microsoft.com/office/drawing/2014/main" id="{DDA968EB-135F-47D6-8744-426FB00E9171}"/>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32" name="AutoShape 348">
              <a:extLst>
                <a:ext uri="{FF2B5EF4-FFF2-40B4-BE49-F238E27FC236}">
                  <a16:creationId xmlns:a16="http://schemas.microsoft.com/office/drawing/2014/main" id="{5191B860-3389-417A-A201-4073D186A249}"/>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33" name="AutoShape 349">
              <a:extLst>
                <a:ext uri="{FF2B5EF4-FFF2-40B4-BE49-F238E27FC236}">
                  <a16:creationId xmlns:a16="http://schemas.microsoft.com/office/drawing/2014/main" id="{D9E4737A-9ABC-43C4-AC97-45C5ED2FC62E}"/>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34" name="AutoShape 350">
              <a:extLst>
                <a:ext uri="{FF2B5EF4-FFF2-40B4-BE49-F238E27FC236}">
                  <a16:creationId xmlns:a16="http://schemas.microsoft.com/office/drawing/2014/main" id="{80B9EB5C-D07A-4528-B0CA-32D1B778A0B8}"/>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35" name="AutoShape 351">
              <a:extLst>
                <a:ext uri="{FF2B5EF4-FFF2-40B4-BE49-F238E27FC236}">
                  <a16:creationId xmlns:a16="http://schemas.microsoft.com/office/drawing/2014/main" id="{8104F891-0189-4B8E-935C-847F40872946}"/>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96" name="Group 352">
            <a:extLst>
              <a:ext uri="{FF2B5EF4-FFF2-40B4-BE49-F238E27FC236}">
                <a16:creationId xmlns:a16="http://schemas.microsoft.com/office/drawing/2014/main" id="{2600079E-BCF1-4391-9DD7-FA8B81B6A49C}"/>
              </a:ext>
            </a:extLst>
          </p:cNvPr>
          <p:cNvGrpSpPr>
            <a:grpSpLocks/>
          </p:cNvGrpSpPr>
          <p:nvPr/>
        </p:nvGrpSpPr>
        <p:grpSpPr bwMode="auto">
          <a:xfrm>
            <a:off x="5991225" y="5389563"/>
            <a:ext cx="831850" cy="742950"/>
            <a:chOff x="3600" y="3168"/>
            <a:chExt cx="912" cy="816"/>
          </a:xfrm>
        </p:grpSpPr>
        <p:sp>
          <p:nvSpPr>
            <p:cNvPr id="60626" name="AutoShape 353">
              <a:extLst>
                <a:ext uri="{FF2B5EF4-FFF2-40B4-BE49-F238E27FC236}">
                  <a16:creationId xmlns:a16="http://schemas.microsoft.com/office/drawing/2014/main" id="{70905446-142E-4FDE-9A1C-EBD19081C782}"/>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27" name="AutoShape 354">
              <a:extLst>
                <a:ext uri="{FF2B5EF4-FFF2-40B4-BE49-F238E27FC236}">
                  <a16:creationId xmlns:a16="http://schemas.microsoft.com/office/drawing/2014/main" id="{B28D4B75-21D9-4DE0-8946-8529E729A3C5}"/>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28" name="AutoShape 355">
              <a:extLst>
                <a:ext uri="{FF2B5EF4-FFF2-40B4-BE49-F238E27FC236}">
                  <a16:creationId xmlns:a16="http://schemas.microsoft.com/office/drawing/2014/main" id="{3CF6FFB0-5544-40A0-BF17-7898DE90819E}"/>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29" name="AutoShape 356">
              <a:extLst>
                <a:ext uri="{FF2B5EF4-FFF2-40B4-BE49-F238E27FC236}">
                  <a16:creationId xmlns:a16="http://schemas.microsoft.com/office/drawing/2014/main" id="{CCB16C12-33FE-4A46-8875-B7697038FCCC}"/>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30" name="AutoShape 357">
              <a:extLst>
                <a:ext uri="{FF2B5EF4-FFF2-40B4-BE49-F238E27FC236}">
                  <a16:creationId xmlns:a16="http://schemas.microsoft.com/office/drawing/2014/main" id="{29E49A65-B949-4970-9A1F-37CF4EB65627}"/>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97" name="Group 358">
            <a:extLst>
              <a:ext uri="{FF2B5EF4-FFF2-40B4-BE49-F238E27FC236}">
                <a16:creationId xmlns:a16="http://schemas.microsoft.com/office/drawing/2014/main" id="{FDE87AFB-4AD6-46AC-A44D-F140C0DF54FC}"/>
              </a:ext>
            </a:extLst>
          </p:cNvPr>
          <p:cNvGrpSpPr>
            <a:grpSpLocks/>
          </p:cNvGrpSpPr>
          <p:nvPr/>
        </p:nvGrpSpPr>
        <p:grpSpPr bwMode="auto">
          <a:xfrm>
            <a:off x="5903913" y="5389563"/>
            <a:ext cx="830262" cy="742950"/>
            <a:chOff x="3600" y="3168"/>
            <a:chExt cx="912" cy="816"/>
          </a:xfrm>
        </p:grpSpPr>
        <p:sp>
          <p:nvSpPr>
            <p:cNvPr id="60621" name="AutoShape 359">
              <a:extLst>
                <a:ext uri="{FF2B5EF4-FFF2-40B4-BE49-F238E27FC236}">
                  <a16:creationId xmlns:a16="http://schemas.microsoft.com/office/drawing/2014/main" id="{E2AA1F0E-6F94-4AE6-8857-8812BCB3B83C}"/>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22" name="AutoShape 360">
              <a:extLst>
                <a:ext uri="{FF2B5EF4-FFF2-40B4-BE49-F238E27FC236}">
                  <a16:creationId xmlns:a16="http://schemas.microsoft.com/office/drawing/2014/main" id="{3F04A07E-16EA-4A1C-9C1B-1001FDB7BF59}"/>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23" name="AutoShape 361">
              <a:extLst>
                <a:ext uri="{FF2B5EF4-FFF2-40B4-BE49-F238E27FC236}">
                  <a16:creationId xmlns:a16="http://schemas.microsoft.com/office/drawing/2014/main" id="{B95693E3-2962-4D0C-B2BD-1B08FBCC1E1C}"/>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24" name="AutoShape 362">
              <a:extLst>
                <a:ext uri="{FF2B5EF4-FFF2-40B4-BE49-F238E27FC236}">
                  <a16:creationId xmlns:a16="http://schemas.microsoft.com/office/drawing/2014/main" id="{0A4EC0EE-9A62-442E-8B2E-71559498F964}"/>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25" name="AutoShape 363">
              <a:extLst>
                <a:ext uri="{FF2B5EF4-FFF2-40B4-BE49-F238E27FC236}">
                  <a16:creationId xmlns:a16="http://schemas.microsoft.com/office/drawing/2014/main" id="{EE718390-9635-4039-80A3-34186803F5CC}"/>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98" name="Group 364">
            <a:extLst>
              <a:ext uri="{FF2B5EF4-FFF2-40B4-BE49-F238E27FC236}">
                <a16:creationId xmlns:a16="http://schemas.microsoft.com/office/drawing/2014/main" id="{DB504A01-44A4-4338-ABBF-8BBED478BB84}"/>
              </a:ext>
            </a:extLst>
          </p:cNvPr>
          <p:cNvGrpSpPr>
            <a:grpSpLocks/>
          </p:cNvGrpSpPr>
          <p:nvPr/>
        </p:nvGrpSpPr>
        <p:grpSpPr bwMode="auto">
          <a:xfrm>
            <a:off x="5554663" y="5389563"/>
            <a:ext cx="830262" cy="742950"/>
            <a:chOff x="3600" y="3168"/>
            <a:chExt cx="912" cy="816"/>
          </a:xfrm>
        </p:grpSpPr>
        <p:sp>
          <p:nvSpPr>
            <p:cNvPr id="60616" name="AutoShape 365">
              <a:extLst>
                <a:ext uri="{FF2B5EF4-FFF2-40B4-BE49-F238E27FC236}">
                  <a16:creationId xmlns:a16="http://schemas.microsoft.com/office/drawing/2014/main" id="{64BD7573-198E-45CA-BE07-ADC44906A035}"/>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17" name="AutoShape 366">
              <a:extLst>
                <a:ext uri="{FF2B5EF4-FFF2-40B4-BE49-F238E27FC236}">
                  <a16:creationId xmlns:a16="http://schemas.microsoft.com/office/drawing/2014/main" id="{A979433F-1958-42D2-968C-8249B6955008}"/>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18" name="AutoShape 367">
              <a:extLst>
                <a:ext uri="{FF2B5EF4-FFF2-40B4-BE49-F238E27FC236}">
                  <a16:creationId xmlns:a16="http://schemas.microsoft.com/office/drawing/2014/main" id="{60978242-5A64-449D-9EA3-3992A6D52330}"/>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19" name="AutoShape 368">
              <a:extLst>
                <a:ext uri="{FF2B5EF4-FFF2-40B4-BE49-F238E27FC236}">
                  <a16:creationId xmlns:a16="http://schemas.microsoft.com/office/drawing/2014/main" id="{D27E40ED-AC55-415B-9F7E-13FC4C97EED0}"/>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20" name="AutoShape 369">
              <a:extLst>
                <a:ext uri="{FF2B5EF4-FFF2-40B4-BE49-F238E27FC236}">
                  <a16:creationId xmlns:a16="http://schemas.microsoft.com/office/drawing/2014/main" id="{B7C6256E-8FDE-423B-9E51-1CEBA3151B3D}"/>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499" name="Group 370">
            <a:extLst>
              <a:ext uri="{FF2B5EF4-FFF2-40B4-BE49-F238E27FC236}">
                <a16:creationId xmlns:a16="http://schemas.microsoft.com/office/drawing/2014/main" id="{85E2AF35-9C05-4D0F-8CF9-5ED58F8552C4}"/>
              </a:ext>
            </a:extLst>
          </p:cNvPr>
          <p:cNvGrpSpPr>
            <a:grpSpLocks/>
          </p:cNvGrpSpPr>
          <p:nvPr/>
        </p:nvGrpSpPr>
        <p:grpSpPr bwMode="auto">
          <a:xfrm>
            <a:off x="4953000" y="5257800"/>
            <a:ext cx="831850" cy="742950"/>
            <a:chOff x="3600" y="3168"/>
            <a:chExt cx="912" cy="816"/>
          </a:xfrm>
        </p:grpSpPr>
        <p:sp>
          <p:nvSpPr>
            <p:cNvPr id="60611" name="AutoShape 371">
              <a:extLst>
                <a:ext uri="{FF2B5EF4-FFF2-40B4-BE49-F238E27FC236}">
                  <a16:creationId xmlns:a16="http://schemas.microsoft.com/office/drawing/2014/main" id="{C4001BFA-194E-4133-9096-982D980BF4D9}"/>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12" name="AutoShape 372">
              <a:extLst>
                <a:ext uri="{FF2B5EF4-FFF2-40B4-BE49-F238E27FC236}">
                  <a16:creationId xmlns:a16="http://schemas.microsoft.com/office/drawing/2014/main" id="{FC19110D-5369-4360-B7D8-41120FFC4D4B}"/>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13" name="AutoShape 373">
              <a:extLst>
                <a:ext uri="{FF2B5EF4-FFF2-40B4-BE49-F238E27FC236}">
                  <a16:creationId xmlns:a16="http://schemas.microsoft.com/office/drawing/2014/main" id="{D75ECB17-B093-48F0-B2BE-10A6B55C048E}"/>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14" name="AutoShape 374">
              <a:extLst>
                <a:ext uri="{FF2B5EF4-FFF2-40B4-BE49-F238E27FC236}">
                  <a16:creationId xmlns:a16="http://schemas.microsoft.com/office/drawing/2014/main" id="{ABC4A36B-4163-4BD5-BE50-39A41DB71047}"/>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15" name="AutoShape 375">
              <a:extLst>
                <a:ext uri="{FF2B5EF4-FFF2-40B4-BE49-F238E27FC236}">
                  <a16:creationId xmlns:a16="http://schemas.microsoft.com/office/drawing/2014/main" id="{2F8C29EB-C61B-4010-823D-FFE87D0E324D}"/>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0" name="Group 376">
            <a:extLst>
              <a:ext uri="{FF2B5EF4-FFF2-40B4-BE49-F238E27FC236}">
                <a16:creationId xmlns:a16="http://schemas.microsoft.com/office/drawing/2014/main" id="{F3B7C540-2060-4C20-92C4-6EB4DD11A50B}"/>
              </a:ext>
            </a:extLst>
          </p:cNvPr>
          <p:cNvGrpSpPr>
            <a:grpSpLocks/>
          </p:cNvGrpSpPr>
          <p:nvPr/>
        </p:nvGrpSpPr>
        <p:grpSpPr bwMode="auto">
          <a:xfrm>
            <a:off x="5248275" y="5475288"/>
            <a:ext cx="831850" cy="742950"/>
            <a:chOff x="3600" y="3168"/>
            <a:chExt cx="912" cy="816"/>
          </a:xfrm>
        </p:grpSpPr>
        <p:sp>
          <p:nvSpPr>
            <p:cNvPr id="60606" name="AutoShape 377">
              <a:extLst>
                <a:ext uri="{FF2B5EF4-FFF2-40B4-BE49-F238E27FC236}">
                  <a16:creationId xmlns:a16="http://schemas.microsoft.com/office/drawing/2014/main" id="{3B8FEFC4-62C7-43B4-9A48-DAB829BCA50C}"/>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07" name="AutoShape 378">
              <a:extLst>
                <a:ext uri="{FF2B5EF4-FFF2-40B4-BE49-F238E27FC236}">
                  <a16:creationId xmlns:a16="http://schemas.microsoft.com/office/drawing/2014/main" id="{3D2D3B63-428D-499A-9E13-96BA414DEA54}"/>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08" name="AutoShape 379">
              <a:extLst>
                <a:ext uri="{FF2B5EF4-FFF2-40B4-BE49-F238E27FC236}">
                  <a16:creationId xmlns:a16="http://schemas.microsoft.com/office/drawing/2014/main" id="{38313386-45E1-4024-9DCB-963ACCB9AB38}"/>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09" name="AutoShape 380">
              <a:extLst>
                <a:ext uri="{FF2B5EF4-FFF2-40B4-BE49-F238E27FC236}">
                  <a16:creationId xmlns:a16="http://schemas.microsoft.com/office/drawing/2014/main" id="{3CE38440-CD3A-4995-A95E-4880DDD7E3D5}"/>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10" name="AutoShape 381">
              <a:extLst>
                <a:ext uri="{FF2B5EF4-FFF2-40B4-BE49-F238E27FC236}">
                  <a16:creationId xmlns:a16="http://schemas.microsoft.com/office/drawing/2014/main" id="{24D73EEC-FEC8-41E5-8F12-4BE3E7D6FD3C}"/>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1" name="Group 382">
            <a:extLst>
              <a:ext uri="{FF2B5EF4-FFF2-40B4-BE49-F238E27FC236}">
                <a16:creationId xmlns:a16="http://schemas.microsoft.com/office/drawing/2014/main" id="{76D14C05-9C13-418B-B0AD-AC35986FB29A}"/>
              </a:ext>
            </a:extLst>
          </p:cNvPr>
          <p:cNvGrpSpPr>
            <a:grpSpLocks/>
          </p:cNvGrpSpPr>
          <p:nvPr/>
        </p:nvGrpSpPr>
        <p:grpSpPr bwMode="auto">
          <a:xfrm>
            <a:off x="6210301" y="5256214"/>
            <a:ext cx="830263" cy="744537"/>
            <a:chOff x="3600" y="3168"/>
            <a:chExt cx="912" cy="816"/>
          </a:xfrm>
        </p:grpSpPr>
        <p:sp>
          <p:nvSpPr>
            <p:cNvPr id="60601" name="AutoShape 383">
              <a:extLst>
                <a:ext uri="{FF2B5EF4-FFF2-40B4-BE49-F238E27FC236}">
                  <a16:creationId xmlns:a16="http://schemas.microsoft.com/office/drawing/2014/main" id="{711B1D04-0FF9-4B95-8B58-E8090CC6357C}"/>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02" name="AutoShape 384">
              <a:extLst>
                <a:ext uri="{FF2B5EF4-FFF2-40B4-BE49-F238E27FC236}">
                  <a16:creationId xmlns:a16="http://schemas.microsoft.com/office/drawing/2014/main" id="{A71CDA19-C125-4BAB-8EFE-95FFAAB72FB4}"/>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03" name="AutoShape 385">
              <a:extLst>
                <a:ext uri="{FF2B5EF4-FFF2-40B4-BE49-F238E27FC236}">
                  <a16:creationId xmlns:a16="http://schemas.microsoft.com/office/drawing/2014/main" id="{4F9572DD-8DDC-41DB-9EA4-85C4013C8F58}"/>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04" name="AutoShape 386">
              <a:extLst>
                <a:ext uri="{FF2B5EF4-FFF2-40B4-BE49-F238E27FC236}">
                  <a16:creationId xmlns:a16="http://schemas.microsoft.com/office/drawing/2014/main" id="{E827B8CB-05B8-4851-B5C3-8D7EDAF2E4F3}"/>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05" name="AutoShape 387">
              <a:extLst>
                <a:ext uri="{FF2B5EF4-FFF2-40B4-BE49-F238E27FC236}">
                  <a16:creationId xmlns:a16="http://schemas.microsoft.com/office/drawing/2014/main" id="{49F36F0B-653E-4FD4-9F2E-A19B966A5BA3}"/>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2" name="Group 388">
            <a:extLst>
              <a:ext uri="{FF2B5EF4-FFF2-40B4-BE49-F238E27FC236}">
                <a16:creationId xmlns:a16="http://schemas.microsoft.com/office/drawing/2014/main" id="{F4BEEC3C-BE83-480C-BB5D-22A9553364D7}"/>
              </a:ext>
            </a:extLst>
          </p:cNvPr>
          <p:cNvGrpSpPr>
            <a:grpSpLocks/>
          </p:cNvGrpSpPr>
          <p:nvPr/>
        </p:nvGrpSpPr>
        <p:grpSpPr bwMode="auto">
          <a:xfrm>
            <a:off x="5113338" y="5256214"/>
            <a:ext cx="393700" cy="700087"/>
            <a:chOff x="3216" y="2208"/>
            <a:chExt cx="432" cy="768"/>
          </a:xfrm>
        </p:grpSpPr>
        <p:sp>
          <p:nvSpPr>
            <p:cNvPr id="60599" name="AutoShape 389">
              <a:extLst>
                <a:ext uri="{FF2B5EF4-FFF2-40B4-BE49-F238E27FC236}">
                  <a16:creationId xmlns:a16="http://schemas.microsoft.com/office/drawing/2014/main" id="{13CDC194-8AE1-4131-9680-982D91306CE9}"/>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600" name="AutoShape 390">
              <a:extLst>
                <a:ext uri="{FF2B5EF4-FFF2-40B4-BE49-F238E27FC236}">
                  <a16:creationId xmlns:a16="http://schemas.microsoft.com/office/drawing/2014/main" id="{316DAC4D-DCC8-444F-A899-3E5AF95B59AE}"/>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3" name="Group 391">
            <a:extLst>
              <a:ext uri="{FF2B5EF4-FFF2-40B4-BE49-F238E27FC236}">
                <a16:creationId xmlns:a16="http://schemas.microsoft.com/office/drawing/2014/main" id="{0B40E878-62BB-44A3-9723-3465622A30C0}"/>
              </a:ext>
            </a:extLst>
          </p:cNvPr>
          <p:cNvGrpSpPr>
            <a:grpSpLocks/>
          </p:cNvGrpSpPr>
          <p:nvPr/>
        </p:nvGrpSpPr>
        <p:grpSpPr bwMode="auto">
          <a:xfrm>
            <a:off x="6035676" y="5519738"/>
            <a:ext cx="830263" cy="742950"/>
            <a:chOff x="3600" y="3168"/>
            <a:chExt cx="912" cy="816"/>
          </a:xfrm>
        </p:grpSpPr>
        <p:sp>
          <p:nvSpPr>
            <p:cNvPr id="60594" name="AutoShape 392">
              <a:extLst>
                <a:ext uri="{FF2B5EF4-FFF2-40B4-BE49-F238E27FC236}">
                  <a16:creationId xmlns:a16="http://schemas.microsoft.com/office/drawing/2014/main" id="{79A680A6-E5DD-4596-9B4B-DBF6D51F9EFE}"/>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95" name="AutoShape 393">
              <a:extLst>
                <a:ext uri="{FF2B5EF4-FFF2-40B4-BE49-F238E27FC236}">
                  <a16:creationId xmlns:a16="http://schemas.microsoft.com/office/drawing/2014/main" id="{F2A18673-FE4A-4A30-97A1-C12A12C5F69C}"/>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96" name="AutoShape 394">
              <a:extLst>
                <a:ext uri="{FF2B5EF4-FFF2-40B4-BE49-F238E27FC236}">
                  <a16:creationId xmlns:a16="http://schemas.microsoft.com/office/drawing/2014/main" id="{B7D81E81-883E-4A63-A677-0BB9F8148596}"/>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97" name="AutoShape 395">
              <a:extLst>
                <a:ext uri="{FF2B5EF4-FFF2-40B4-BE49-F238E27FC236}">
                  <a16:creationId xmlns:a16="http://schemas.microsoft.com/office/drawing/2014/main" id="{9FAAF11C-BA5B-40F1-BD05-EAC0939EA2FA}"/>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98" name="AutoShape 396">
              <a:extLst>
                <a:ext uri="{FF2B5EF4-FFF2-40B4-BE49-F238E27FC236}">
                  <a16:creationId xmlns:a16="http://schemas.microsoft.com/office/drawing/2014/main" id="{4E25A069-D236-4325-94C4-CFBD936BFD1F}"/>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4" name="Group 397">
            <a:extLst>
              <a:ext uri="{FF2B5EF4-FFF2-40B4-BE49-F238E27FC236}">
                <a16:creationId xmlns:a16="http://schemas.microsoft.com/office/drawing/2014/main" id="{9025DBC5-54BC-4D63-A6BF-AE20D6AD44DC}"/>
              </a:ext>
            </a:extLst>
          </p:cNvPr>
          <p:cNvGrpSpPr>
            <a:grpSpLocks/>
          </p:cNvGrpSpPr>
          <p:nvPr/>
        </p:nvGrpSpPr>
        <p:grpSpPr bwMode="auto">
          <a:xfrm>
            <a:off x="6469063" y="5345113"/>
            <a:ext cx="830262" cy="742950"/>
            <a:chOff x="3600" y="3168"/>
            <a:chExt cx="912" cy="816"/>
          </a:xfrm>
        </p:grpSpPr>
        <p:sp>
          <p:nvSpPr>
            <p:cNvPr id="60589" name="AutoShape 398">
              <a:extLst>
                <a:ext uri="{FF2B5EF4-FFF2-40B4-BE49-F238E27FC236}">
                  <a16:creationId xmlns:a16="http://schemas.microsoft.com/office/drawing/2014/main" id="{BEC47FB6-8625-42C4-B8FC-D956EAC3D489}"/>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90" name="AutoShape 399">
              <a:extLst>
                <a:ext uri="{FF2B5EF4-FFF2-40B4-BE49-F238E27FC236}">
                  <a16:creationId xmlns:a16="http://schemas.microsoft.com/office/drawing/2014/main" id="{17C2A2EC-4073-4A49-8E0A-CE00B52F6CE2}"/>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91" name="AutoShape 400">
              <a:extLst>
                <a:ext uri="{FF2B5EF4-FFF2-40B4-BE49-F238E27FC236}">
                  <a16:creationId xmlns:a16="http://schemas.microsoft.com/office/drawing/2014/main" id="{6EF8F88B-60E5-4834-93E0-F9BF77CFD09B}"/>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92" name="AutoShape 401">
              <a:extLst>
                <a:ext uri="{FF2B5EF4-FFF2-40B4-BE49-F238E27FC236}">
                  <a16:creationId xmlns:a16="http://schemas.microsoft.com/office/drawing/2014/main" id="{21C2540E-217E-461E-B4A8-3689D1D65FC0}"/>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93" name="AutoShape 402">
              <a:extLst>
                <a:ext uri="{FF2B5EF4-FFF2-40B4-BE49-F238E27FC236}">
                  <a16:creationId xmlns:a16="http://schemas.microsoft.com/office/drawing/2014/main" id="{7AC4C43A-FD42-46FD-B267-A38E5A864D7B}"/>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5" name="Group 403">
            <a:extLst>
              <a:ext uri="{FF2B5EF4-FFF2-40B4-BE49-F238E27FC236}">
                <a16:creationId xmlns:a16="http://schemas.microsoft.com/office/drawing/2014/main" id="{A46FE1AB-3B7E-4A96-BD84-C3B5D3E198C9}"/>
              </a:ext>
            </a:extLst>
          </p:cNvPr>
          <p:cNvGrpSpPr>
            <a:grpSpLocks/>
          </p:cNvGrpSpPr>
          <p:nvPr/>
        </p:nvGrpSpPr>
        <p:grpSpPr bwMode="auto">
          <a:xfrm>
            <a:off x="6556376" y="5430839"/>
            <a:ext cx="830263" cy="744537"/>
            <a:chOff x="3600" y="3168"/>
            <a:chExt cx="912" cy="816"/>
          </a:xfrm>
        </p:grpSpPr>
        <p:sp>
          <p:nvSpPr>
            <p:cNvPr id="60584" name="AutoShape 404">
              <a:extLst>
                <a:ext uri="{FF2B5EF4-FFF2-40B4-BE49-F238E27FC236}">
                  <a16:creationId xmlns:a16="http://schemas.microsoft.com/office/drawing/2014/main" id="{088CB0FE-D7DD-49A0-A186-6B00C8CE46E0}"/>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85" name="AutoShape 405">
              <a:extLst>
                <a:ext uri="{FF2B5EF4-FFF2-40B4-BE49-F238E27FC236}">
                  <a16:creationId xmlns:a16="http://schemas.microsoft.com/office/drawing/2014/main" id="{D70A421F-223F-4474-A364-9E7BF1889694}"/>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86" name="AutoShape 406">
              <a:extLst>
                <a:ext uri="{FF2B5EF4-FFF2-40B4-BE49-F238E27FC236}">
                  <a16:creationId xmlns:a16="http://schemas.microsoft.com/office/drawing/2014/main" id="{D26FEF01-1581-4D9C-B5EB-BA1557791ABC}"/>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87" name="AutoShape 407">
              <a:extLst>
                <a:ext uri="{FF2B5EF4-FFF2-40B4-BE49-F238E27FC236}">
                  <a16:creationId xmlns:a16="http://schemas.microsoft.com/office/drawing/2014/main" id="{7CB29502-D94D-4029-9425-AD45A5444D33}"/>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88" name="AutoShape 408">
              <a:extLst>
                <a:ext uri="{FF2B5EF4-FFF2-40B4-BE49-F238E27FC236}">
                  <a16:creationId xmlns:a16="http://schemas.microsoft.com/office/drawing/2014/main" id="{F1287EB8-1A25-4A14-9959-DD14D9F2F29E}"/>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6" name="Group 409">
            <a:extLst>
              <a:ext uri="{FF2B5EF4-FFF2-40B4-BE49-F238E27FC236}">
                <a16:creationId xmlns:a16="http://schemas.microsoft.com/office/drawing/2014/main" id="{C665877C-EECB-4185-B925-C33642A4895B}"/>
              </a:ext>
            </a:extLst>
          </p:cNvPr>
          <p:cNvGrpSpPr>
            <a:grpSpLocks/>
          </p:cNvGrpSpPr>
          <p:nvPr/>
        </p:nvGrpSpPr>
        <p:grpSpPr bwMode="auto">
          <a:xfrm>
            <a:off x="6337301" y="5519738"/>
            <a:ext cx="830263" cy="742950"/>
            <a:chOff x="3600" y="3168"/>
            <a:chExt cx="912" cy="816"/>
          </a:xfrm>
        </p:grpSpPr>
        <p:sp>
          <p:nvSpPr>
            <p:cNvPr id="60579" name="AutoShape 410">
              <a:extLst>
                <a:ext uri="{FF2B5EF4-FFF2-40B4-BE49-F238E27FC236}">
                  <a16:creationId xmlns:a16="http://schemas.microsoft.com/office/drawing/2014/main" id="{F5D2599F-E49B-4152-BC99-023634F6281E}"/>
                </a:ext>
              </a:extLst>
            </p:cNvPr>
            <p:cNvSpPr>
              <a:spLocks noChangeArrowheads="1"/>
            </p:cNvSpPr>
            <p:nvPr/>
          </p:nvSpPr>
          <p:spPr bwMode="auto">
            <a:xfrm flipH="1">
              <a:off x="4224" y="3168"/>
              <a:ext cx="192" cy="768"/>
            </a:xfrm>
            <a:prstGeom prst="moon">
              <a:avLst>
                <a:gd name="adj" fmla="val 22222"/>
              </a:avLst>
            </a:prstGeom>
            <a:gradFill rotWithShape="1">
              <a:gsLst>
                <a:gs pos="0">
                  <a:srgbClr val="00CC00"/>
                </a:gs>
                <a:gs pos="100000">
                  <a:srgbClr val="002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80" name="AutoShape 411">
              <a:extLst>
                <a:ext uri="{FF2B5EF4-FFF2-40B4-BE49-F238E27FC236}">
                  <a16:creationId xmlns:a16="http://schemas.microsoft.com/office/drawing/2014/main" id="{EFD12F25-5D22-4EE4-A9AB-6202281CF18A}"/>
                </a:ext>
              </a:extLst>
            </p:cNvPr>
            <p:cNvSpPr>
              <a:spLocks noChangeArrowheads="1"/>
            </p:cNvSpPr>
            <p:nvPr/>
          </p:nvSpPr>
          <p:spPr bwMode="auto">
            <a:xfrm rot="18456310" flipH="1">
              <a:off x="3864" y="3288"/>
              <a:ext cx="240" cy="768"/>
            </a:xfrm>
            <a:prstGeom prst="moon">
              <a:avLst>
                <a:gd name="adj" fmla="val 24167"/>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81" name="AutoShape 412">
              <a:extLst>
                <a:ext uri="{FF2B5EF4-FFF2-40B4-BE49-F238E27FC236}">
                  <a16:creationId xmlns:a16="http://schemas.microsoft.com/office/drawing/2014/main" id="{63833241-BE1F-429C-8921-9D0CB1D53C1F}"/>
                </a:ext>
              </a:extLst>
            </p:cNvPr>
            <p:cNvSpPr>
              <a:spLocks noChangeArrowheads="1"/>
            </p:cNvSpPr>
            <p:nvPr/>
          </p:nvSpPr>
          <p:spPr bwMode="auto">
            <a:xfrm rot="941980">
              <a:off x="4176" y="3216"/>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82" name="AutoShape 413">
              <a:extLst>
                <a:ext uri="{FF2B5EF4-FFF2-40B4-BE49-F238E27FC236}">
                  <a16:creationId xmlns:a16="http://schemas.microsoft.com/office/drawing/2014/main" id="{A3543026-5932-458B-84E6-FDDC964EEA5B}"/>
                </a:ext>
              </a:extLst>
            </p:cNvPr>
            <p:cNvSpPr>
              <a:spLocks noChangeArrowheads="1"/>
            </p:cNvSpPr>
            <p:nvPr/>
          </p:nvSpPr>
          <p:spPr bwMode="auto">
            <a:xfrm rot="19826379" flipH="1">
              <a:off x="3984" y="3216"/>
              <a:ext cx="288" cy="768"/>
            </a:xfrm>
            <a:prstGeom prst="moon">
              <a:avLst>
                <a:gd name="adj" fmla="val 25347"/>
              </a:avLst>
            </a:prstGeom>
            <a:gradFill rotWithShape="1">
              <a:gsLst>
                <a:gs pos="0">
                  <a:srgbClr val="0066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83" name="AutoShape 414">
              <a:extLst>
                <a:ext uri="{FF2B5EF4-FFF2-40B4-BE49-F238E27FC236}">
                  <a16:creationId xmlns:a16="http://schemas.microsoft.com/office/drawing/2014/main" id="{FA357997-571A-48B7-88E2-E87300B91FAE}"/>
                </a:ext>
              </a:extLst>
            </p:cNvPr>
            <p:cNvSpPr>
              <a:spLocks noChangeArrowheads="1"/>
            </p:cNvSpPr>
            <p:nvPr/>
          </p:nvSpPr>
          <p:spPr bwMode="auto">
            <a:xfrm rot="-592714">
              <a:off x="4128" y="3216"/>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7" name="Group 415">
            <a:extLst>
              <a:ext uri="{FF2B5EF4-FFF2-40B4-BE49-F238E27FC236}">
                <a16:creationId xmlns:a16="http://schemas.microsoft.com/office/drawing/2014/main" id="{62F40377-151F-4E09-9909-4FF996E67158}"/>
              </a:ext>
            </a:extLst>
          </p:cNvPr>
          <p:cNvGrpSpPr>
            <a:grpSpLocks/>
          </p:cNvGrpSpPr>
          <p:nvPr/>
        </p:nvGrpSpPr>
        <p:grpSpPr bwMode="auto">
          <a:xfrm rot="18437221">
            <a:off x="5726907" y="5607844"/>
            <a:ext cx="392112" cy="698500"/>
            <a:chOff x="3216" y="2208"/>
            <a:chExt cx="432" cy="768"/>
          </a:xfrm>
        </p:grpSpPr>
        <p:sp>
          <p:nvSpPr>
            <p:cNvPr id="60577" name="AutoShape 416">
              <a:extLst>
                <a:ext uri="{FF2B5EF4-FFF2-40B4-BE49-F238E27FC236}">
                  <a16:creationId xmlns:a16="http://schemas.microsoft.com/office/drawing/2014/main" id="{B9F282A6-DA57-4704-8FF9-7706B2060CCA}"/>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78" name="AutoShape 417">
              <a:extLst>
                <a:ext uri="{FF2B5EF4-FFF2-40B4-BE49-F238E27FC236}">
                  <a16:creationId xmlns:a16="http://schemas.microsoft.com/office/drawing/2014/main" id="{507F643B-2343-4DBF-8108-D1CA7C5BEDC2}"/>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08" name="Group 418">
            <a:extLst>
              <a:ext uri="{FF2B5EF4-FFF2-40B4-BE49-F238E27FC236}">
                <a16:creationId xmlns:a16="http://schemas.microsoft.com/office/drawing/2014/main" id="{CE6BF366-FBC4-4D77-A899-746B0C2164F6}"/>
              </a:ext>
            </a:extLst>
          </p:cNvPr>
          <p:cNvGrpSpPr>
            <a:grpSpLocks/>
          </p:cNvGrpSpPr>
          <p:nvPr/>
        </p:nvGrpSpPr>
        <p:grpSpPr bwMode="auto">
          <a:xfrm>
            <a:off x="6162675" y="5213350"/>
            <a:ext cx="393700" cy="700088"/>
            <a:chOff x="3216" y="2208"/>
            <a:chExt cx="432" cy="768"/>
          </a:xfrm>
        </p:grpSpPr>
        <p:sp>
          <p:nvSpPr>
            <p:cNvPr id="60575" name="AutoShape 419">
              <a:extLst>
                <a:ext uri="{FF2B5EF4-FFF2-40B4-BE49-F238E27FC236}">
                  <a16:creationId xmlns:a16="http://schemas.microsoft.com/office/drawing/2014/main" id="{CE47AE1C-5394-4E8A-B2EA-5FA4C26F4C98}"/>
                </a:ext>
              </a:extLst>
            </p:cNvPr>
            <p:cNvSpPr>
              <a:spLocks noChangeArrowheads="1"/>
            </p:cNvSpPr>
            <p:nvPr/>
          </p:nvSpPr>
          <p:spPr bwMode="auto">
            <a:xfrm rot="941980">
              <a:off x="3312" y="2208"/>
              <a:ext cx="336" cy="768"/>
            </a:xfrm>
            <a:prstGeom prst="moon">
              <a:avLst>
                <a:gd name="adj" fmla="val 22398"/>
              </a:avLst>
            </a:prstGeom>
            <a:gradFill rotWithShape="1">
              <a:gsLst>
                <a:gs pos="0">
                  <a:srgbClr val="CCFF33"/>
                </a:gs>
                <a:gs pos="100000">
                  <a:srgbClr val="3441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76" name="AutoShape 420">
              <a:extLst>
                <a:ext uri="{FF2B5EF4-FFF2-40B4-BE49-F238E27FC236}">
                  <a16:creationId xmlns:a16="http://schemas.microsoft.com/office/drawing/2014/main" id="{1AA45E49-A10B-4F7F-8DB0-47A456387835}"/>
                </a:ext>
              </a:extLst>
            </p:cNvPr>
            <p:cNvSpPr>
              <a:spLocks noChangeArrowheads="1"/>
            </p:cNvSpPr>
            <p:nvPr/>
          </p:nvSpPr>
          <p:spPr bwMode="auto">
            <a:xfrm rot="-592714">
              <a:off x="3216" y="2208"/>
              <a:ext cx="192" cy="768"/>
            </a:xfrm>
            <a:prstGeom prst="moon">
              <a:avLst>
                <a:gd name="adj" fmla="val 22569"/>
              </a:avLst>
            </a:prstGeom>
            <a:gradFill rotWithShape="1">
              <a:gsLst>
                <a:gs pos="0">
                  <a:srgbClr val="00FF00"/>
                </a:gs>
                <a:gs pos="100000">
                  <a:srgbClr val="0066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2" name="Group 427">
            <a:extLst>
              <a:ext uri="{FF2B5EF4-FFF2-40B4-BE49-F238E27FC236}">
                <a16:creationId xmlns:a16="http://schemas.microsoft.com/office/drawing/2014/main" id="{DF712991-47E3-4B75-A99F-538C060986D2}"/>
              </a:ext>
            </a:extLst>
          </p:cNvPr>
          <p:cNvGrpSpPr>
            <a:grpSpLocks/>
          </p:cNvGrpSpPr>
          <p:nvPr/>
        </p:nvGrpSpPr>
        <p:grpSpPr bwMode="auto">
          <a:xfrm rot="21019955">
            <a:off x="6267450" y="914400"/>
            <a:ext cx="350838" cy="1028700"/>
            <a:chOff x="4560" y="1680"/>
            <a:chExt cx="247" cy="1073"/>
          </a:xfrm>
        </p:grpSpPr>
        <p:sp>
          <p:nvSpPr>
            <p:cNvPr id="60570" name="Oval 428">
              <a:extLst>
                <a:ext uri="{FF2B5EF4-FFF2-40B4-BE49-F238E27FC236}">
                  <a16:creationId xmlns:a16="http://schemas.microsoft.com/office/drawing/2014/main" id="{A812F241-D406-4A13-BA2D-EBC379AD32C7}"/>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71" name="Oval 429">
              <a:extLst>
                <a:ext uri="{FF2B5EF4-FFF2-40B4-BE49-F238E27FC236}">
                  <a16:creationId xmlns:a16="http://schemas.microsoft.com/office/drawing/2014/main" id="{1A285046-120B-48DC-BC38-23312AF5DDD9}"/>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72" name="Oval 430">
              <a:extLst>
                <a:ext uri="{FF2B5EF4-FFF2-40B4-BE49-F238E27FC236}">
                  <a16:creationId xmlns:a16="http://schemas.microsoft.com/office/drawing/2014/main" id="{C80197A4-0F8A-4B88-A9B5-BD92735C935C}"/>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73" name="Oval 431">
              <a:extLst>
                <a:ext uri="{FF2B5EF4-FFF2-40B4-BE49-F238E27FC236}">
                  <a16:creationId xmlns:a16="http://schemas.microsoft.com/office/drawing/2014/main" id="{E040760E-C044-4D43-BDEF-D488B76EE2F5}"/>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74" name="Oval 432">
              <a:extLst>
                <a:ext uri="{FF2B5EF4-FFF2-40B4-BE49-F238E27FC236}">
                  <a16:creationId xmlns:a16="http://schemas.microsoft.com/office/drawing/2014/main" id="{39F369F6-7E87-47A9-992B-5F37FE394357}"/>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10" name="Group 433">
            <a:extLst>
              <a:ext uri="{FF2B5EF4-FFF2-40B4-BE49-F238E27FC236}">
                <a16:creationId xmlns:a16="http://schemas.microsoft.com/office/drawing/2014/main" id="{0C6943AA-8B0A-49AE-8EFE-95118785B4A6}"/>
              </a:ext>
            </a:extLst>
          </p:cNvPr>
          <p:cNvGrpSpPr>
            <a:grpSpLocks/>
          </p:cNvGrpSpPr>
          <p:nvPr/>
        </p:nvGrpSpPr>
        <p:grpSpPr bwMode="auto">
          <a:xfrm rot="960853">
            <a:off x="6546850" y="930275"/>
            <a:ext cx="293688" cy="1277938"/>
            <a:chOff x="4560" y="1680"/>
            <a:chExt cx="247" cy="1073"/>
          </a:xfrm>
        </p:grpSpPr>
        <p:sp>
          <p:nvSpPr>
            <p:cNvPr id="60565" name="Oval 434">
              <a:extLst>
                <a:ext uri="{FF2B5EF4-FFF2-40B4-BE49-F238E27FC236}">
                  <a16:creationId xmlns:a16="http://schemas.microsoft.com/office/drawing/2014/main" id="{46629E96-DC82-4037-9DF6-B96A5B980289}"/>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66" name="Oval 435">
              <a:extLst>
                <a:ext uri="{FF2B5EF4-FFF2-40B4-BE49-F238E27FC236}">
                  <a16:creationId xmlns:a16="http://schemas.microsoft.com/office/drawing/2014/main" id="{5F90C19A-E735-4D47-83F9-44411A9718F7}"/>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67" name="Oval 436">
              <a:extLst>
                <a:ext uri="{FF2B5EF4-FFF2-40B4-BE49-F238E27FC236}">
                  <a16:creationId xmlns:a16="http://schemas.microsoft.com/office/drawing/2014/main" id="{17D87018-1F51-4E36-9706-AE9C8D95C6A1}"/>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68" name="Oval 437">
              <a:extLst>
                <a:ext uri="{FF2B5EF4-FFF2-40B4-BE49-F238E27FC236}">
                  <a16:creationId xmlns:a16="http://schemas.microsoft.com/office/drawing/2014/main" id="{F4E3B791-A31F-4C42-BC39-8324341EE5DC}"/>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69" name="Oval 438">
              <a:extLst>
                <a:ext uri="{FF2B5EF4-FFF2-40B4-BE49-F238E27FC236}">
                  <a16:creationId xmlns:a16="http://schemas.microsoft.com/office/drawing/2014/main" id="{EB51FF32-5C26-4E31-B508-D477415DD104}"/>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511" name="Rectangle 439">
            <a:extLst>
              <a:ext uri="{FF2B5EF4-FFF2-40B4-BE49-F238E27FC236}">
                <a16:creationId xmlns:a16="http://schemas.microsoft.com/office/drawing/2014/main" id="{CD3F166F-7654-4FDD-B893-F709E254B84E}"/>
              </a:ext>
            </a:extLst>
          </p:cNvPr>
          <p:cNvSpPr>
            <a:spLocks noChangeArrowheads="1"/>
          </p:cNvSpPr>
          <p:nvPr/>
        </p:nvSpPr>
        <p:spPr bwMode="auto">
          <a:xfrm rot="20097279">
            <a:off x="7599363" y="1449388"/>
            <a:ext cx="171450" cy="1200150"/>
          </a:xfrm>
          <a:prstGeom prst="rect">
            <a:avLst/>
          </a:prstGeom>
          <a:gradFill rotWithShape="1">
            <a:gsLst>
              <a:gs pos="0">
                <a:srgbClr val="00FF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512" name="Group 440">
            <a:extLst>
              <a:ext uri="{FF2B5EF4-FFF2-40B4-BE49-F238E27FC236}">
                <a16:creationId xmlns:a16="http://schemas.microsoft.com/office/drawing/2014/main" id="{CFA3DD56-4746-4DC3-A7D1-770F6492FC21}"/>
              </a:ext>
            </a:extLst>
          </p:cNvPr>
          <p:cNvGrpSpPr>
            <a:grpSpLocks/>
          </p:cNvGrpSpPr>
          <p:nvPr/>
        </p:nvGrpSpPr>
        <p:grpSpPr bwMode="auto">
          <a:xfrm rot="675060">
            <a:off x="7524750" y="857250"/>
            <a:ext cx="293688" cy="869950"/>
            <a:chOff x="3744" y="1920"/>
            <a:chExt cx="247" cy="730"/>
          </a:xfrm>
        </p:grpSpPr>
        <p:sp>
          <p:nvSpPr>
            <p:cNvPr id="60562" name="Oval 441">
              <a:extLst>
                <a:ext uri="{FF2B5EF4-FFF2-40B4-BE49-F238E27FC236}">
                  <a16:creationId xmlns:a16="http://schemas.microsoft.com/office/drawing/2014/main" id="{DD61935C-9344-4B2C-B31F-FBFEF2C41093}"/>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63" name="Oval 442">
              <a:extLst>
                <a:ext uri="{FF2B5EF4-FFF2-40B4-BE49-F238E27FC236}">
                  <a16:creationId xmlns:a16="http://schemas.microsoft.com/office/drawing/2014/main" id="{D378F8E0-54E6-4022-8FA2-72A79A8A5289}"/>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64" name="Oval 443">
              <a:extLst>
                <a:ext uri="{FF2B5EF4-FFF2-40B4-BE49-F238E27FC236}">
                  <a16:creationId xmlns:a16="http://schemas.microsoft.com/office/drawing/2014/main" id="{47EC75CD-E78C-495F-93BA-E1FBBB981911}"/>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13" name="Group 444">
            <a:extLst>
              <a:ext uri="{FF2B5EF4-FFF2-40B4-BE49-F238E27FC236}">
                <a16:creationId xmlns:a16="http://schemas.microsoft.com/office/drawing/2014/main" id="{01808571-FB7A-484C-85CD-E990B0883D68}"/>
              </a:ext>
            </a:extLst>
          </p:cNvPr>
          <p:cNvGrpSpPr>
            <a:grpSpLocks/>
          </p:cNvGrpSpPr>
          <p:nvPr/>
        </p:nvGrpSpPr>
        <p:grpSpPr bwMode="auto">
          <a:xfrm rot="2248032">
            <a:off x="4953000" y="765175"/>
            <a:ext cx="293688" cy="1277938"/>
            <a:chOff x="4560" y="1680"/>
            <a:chExt cx="247" cy="1073"/>
          </a:xfrm>
        </p:grpSpPr>
        <p:sp>
          <p:nvSpPr>
            <p:cNvPr id="60557" name="Oval 445">
              <a:extLst>
                <a:ext uri="{FF2B5EF4-FFF2-40B4-BE49-F238E27FC236}">
                  <a16:creationId xmlns:a16="http://schemas.microsoft.com/office/drawing/2014/main" id="{81DEDA60-E4C0-4C4E-AEF0-C569EAD6EEE9}"/>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58" name="Oval 446">
              <a:extLst>
                <a:ext uri="{FF2B5EF4-FFF2-40B4-BE49-F238E27FC236}">
                  <a16:creationId xmlns:a16="http://schemas.microsoft.com/office/drawing/2014/main" id="{03727C83-B55C-4609-8D68-3AD39B6375EB}"/>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59" name="Oval 447">
              <a:extLst>
                <a:ext uri="{FF2B5EF4-FFF2-40B4-BE49-F238E27FC236}">
                  <a16:creationId xmlns:a16="http://schemas.microsoft.com/office/drawing/2014/main" id="{36EA8D0D-C8D7-4E00-A05E-5709A5D4F9F0}"/>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60" name="Oval 448">
              <a:extLst>
                <a:ext uri="{FF2B5EF4-FFF2-40B4-BE49-F238E27FC236}">
                  <a16:creationId xmlns:a16="http://schemas.microsoft.com/office/drawing/2014/main" id="{71237B17-8617-4FE6-A9CB-F73CCA8C1D77}"/>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61" name="Oval 449">
              <a:extLst>
                <a:ext uri="{FF2B5EF4-FFF2-40B4-BE49-F238E27FC236}">
                  <a16:creationId xmlns:a16="http://schemas.microsoft.com/office/drawing/2014/main" id="{625D3CDF-905D-4379-9AAB-DD08D9D47548}"/>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14" name="Group 450">
            <a:extLst>
              <a:ext uri="{FF2B5EF4-FFF2-40B4-BE49-F238E27FC236}">
                <a16:creationId xmlns:a16="http://schemas.microsoft.com/office/drawing/2014/main" id="{E350D56C-5DA6-41E8-9562-6E7A47AB22F4}"/>
              </a:ext>
            </a:extLst>
          </p:cNvPr>
          <p:cNvGrpSpPr>
            <a:grpSpLocks/>
          </p:cNvGrpSpPr>
          <p:nvPr/>
        </p:nvGrpSpPr>
        <p:grpSpPr bwMode="auto">
          <a:xfrm rot="20500350">
            <a:off x="5637214" y="787401"/>
            <a:ext cx="409575" cy="1101725"/>
            <a:chOff x="3744" y="1920"/>
            <a:chExt cx="247" cy="730"/>
          </a:xfrm>
        </p:grpSpPr>
        <p:sp>
          <p:nvSpPr>
            <p:cNvPr id="60554" name="Oval 451">
              <a:extLst>
                <a:ext uri="{FF2B5EF4-FFF2-40B4-BE49-F238E27FC236}">
                  <a16:creationId xmlns:a16="http://schemas.microsoft.com/office/drawing/2014/main" id="{C288A96B-B485-47A8-B3D7-109C55FB72E7}"/>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55" name="Oval 452">
              <a:extLst>
                <a:ext uri="{FF2B5EF4-FFF2-40B4-BE49-F238E27FC236}">
                  <a16:creationId xmlns:a16="http://schemas.microsoft.com/office/drawing/2014/main" id="{E3AEE4B8-02BD-468B-9F1F-2B85AEDBC5D6}"/>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56" name="Oval 453">
              <a:extLst>
                <a:ext uri="{FF2B5EF4-FFF2-40B4-BE49-F238E27FC236}">
                  <a16:creationId xmlns:a16="http://schemas.microsoft.com/office/drawing/2014/main" id="{358D3BA0-E9FA-4790-9062-3C1464A2CF95}"/>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15" name="Group 454">
            <a:extLst>
              <a:ext uri="{FF2B5EF4-FFF2-40B4-BE49-F238E27FC236}">
                <a16:creationId xmlns:a16="http://schemas.microsoft.com/office/drawing/2014/main" id="{76CAF1FF-6EB3-4C8E-9B90-A17E5777178D}"/>
              </a:ext>
            </a:extLst>
          </p:cNvPr>
          <p:cNvGrpSpPr>
            <a:grpSpLocks/>
          </p:cNvGrpSpPr>
          <p:nvPr/>
        </p:nvGrpSpPr>
        <p:grpSpPr bwMode="auto">
          <a:xfrm rot="183844">
            <a:off x="8439151" y="857250"/>
            <a:ext cx="284163" cy="914400"/>
            <a:chOff x="2209" y="1296"/>
            <a:chExt cx="239" cy="1008"/>
          </a:xfrm>
        </p:grpSpPr>
        <p:sp>
          <p:nvSpPr>
            <p:cNvPr id="60550" name="Oval 455">
              <a:extLst>
                <a:ext uri="{FF2B5EF4-FFF2-40B4-BE49-F238E27FC236}">
                  <a16:creationId xmlns:a16="http://schemas.microsoft.com/office/drawing/2014/main" id="{62A1763D-06A8-4E24-9CB1-DCCD758ED0DA}"/>
                </a:ext>
              </a:extLst>
            </p:cNvPr>
            <p:cNvSpPr>
              <a:spLocks noChangeArrowheads="1"/>
            </p:cNvSpPr>
            <p:nvPr/>
          </p:nvSpPr>
          <p:spPr bwMode="auto">
            <a:xfrm rot="1993045">
              <a:off x="2209" y="1488"/>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51" name="Oval 456">
              <a:extLst>
                <a:ext uri="{FF2B5EF4-FFF2-40B4-BE49-F238E27FC236}">
                  <a16:creationId xmlns:a16="http://schemas.microsoft.com/office/drawing/2014/main" id="{5B24D7F7-1D56-48AE-9DA3-348F85FC97FD}"/>
                </a:ext>
              </a:extLst>
            </p:cNvPr>
            <p:cNvSpPr>
              <a:spLocks noChangeArrowheads="1"/>
            </p:cNvSpPr>
            <p:nvPr/>
          </p:nvSpPr>
          <p:spPr bwMode="auto">
            <a:xfrm rot="10151060">
              <a:off x="2393" y="1296"/>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52" name="Oval 457">
              <a:extLst>
                <a:ext uri="{FF2B5EF4-FFF2-40B4-BE49-F238E27FC236}">
                  <a16:creationId xmlns:a16="http://schemas.microsoft.com/office/drawing/2014/main" id="{5EA10471-955C-4B3D-8FC6-68158B3986DF}"/>
                </a:ext>
              </a:extLst>
            </p:cNvPr>
            <p:cNvSpPr>
              <a:spLocks noChangeArrowheads="1"/>
            </p:cNvSpPr>
            <p:nvPr/>
          </p:nvSpPr>
          <p:spPr bwMode="auto">
            <a:xfrm rot="-10049780">
              <a:off x="2249" y="1296"/>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53" name="Oval 458">
              <a:extLst>
                <a:ext uri="{FF2B5EF4-FFF2-40B4-BE49-F238E27FC236}">
                  <a16:creationId xmlns:a16="http://schemas.microsoft.com/office/drawing/2014/main" id="{20485B9E-E14B-4904-8462-210DC62903FC}"/>
                </a:ext>
              </a:extLst>
            </p:cNvPr>
            <p:cNvSpPr>
              <a:spLocks noChangeArrowheads="1"/>
            </p:cNvSpPr>
            <p:nvPr/>
          </p:nvSpPr>
          <p:spPr bwMode="auto">
            <a:xfrm rot="9737503" flipH="1">
              <a:off x="2393" y="1622"/>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169440" name="Group 459">
            <a:extLst>
              <a:ext uri="{FF2B5EF4-FFF2-40B4-BE49-F238E27FC236}">
                <a16:creationId xmlns:a16="http://schemas.microsoft.com/office/drawing/2014/main" id="{9180577B-446E-4F9A-B82E-AC5533059899}"/>
              </a:ext>
            </a:extLst>
          </p:cNvPr>
          <p:cNvGrpSpPr>
            <a:grpSpLocks/>
          </p:cNvGrpSpPr>
          <p:nvPr/>
        </p:nvGrpSpPr>
        <p:grpSpPr bwMode="auto">
          <a:xfrm rot="506723">
            <a:off x="6953250" y="1046163"/>
            <a:ext cx="293688" cy="868362"/>
            <a:chOff x="3744" y="1920"/>
            <a:chExt cx="247" cy="730"/>
          </a:xfrm>
        </p:grpSpPr>
        <p:sp>
          <p:nvSpPr>
            <p:cNvPr id="60547" name="Oval 460">
              <a:extLst>
                <a:ext uri="{FF2B5EF4-FFF2-40B4-BE49-F238E27FC236}">
                  <a16:creationId xmlns:a16="http://schemas.microsoft.com/office/drawing/2014/main" id="{059585E9-1636-4E98-ACA6-FC0B849250BD}"/>
                </a:ext>
              </a:extLst>
            </p:cNvPr>
            <p:cNvSpPr>
              <a:spLocks noChangeArrowheads="1"/>
            </p:cNvSpPr>
            <p:nvPr/>
          </p:nvSpPr>
          <p:spPr bwMode="auto">
            <a:xfrm rot="10151060">
              <a:off x="3888" y="192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48" name="Oval 461">
              <a:extLst>
                <a:ext uri="{FF2B5EF4-FFF2-40B4-BE49-F238E27FC236}">
                  <a16:creationId xmlns:a16="http://schemas.microsoft.com/office/drawing/2014/main" id="{2FBCD73E-1358-4783-A406-47CC44E73A5B}"/>
                </a:ext>
              </a:extLst>
            </p:cNvPr>
            <p:cNvSpPr>
              <a:spLocks noChangeArrowheads="1"/>
            </p:cNvSpPr>
            <p:nvPr/>
          </p:nvSpPr>
          <p:spPr bwMode="auto">
            <a:xfrm rot="-10049780">
              <a:off x="3744" y="192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49" name="Oval 462">
              <a:extLst>
                <a:ext uri="{FF2B5EF4-FFF2-40B4-BE49-F238E27FC236}">
                  <a16:creationId xmlns:a16="http://schemas.microsoft.com/office/drawing/2014/main" id="{79E4C57E-E5D3-42CA-AD7C-CAFD77D0FD7E}"/>
                </a:ext>
              </a:extLst>
            </p:cNvPr>
            <p:cNvSpPr>
              <a:spLocks noChangeArrowheads="1"/>
            </p:cNvSpPr>
            <p:nvPr/>
          </p:nvSpPr>
          <p:spPr bwMode="auto">
            <a:xfrm rot="9737503" flipH="1">
              <a:off x="3936" y="196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grpSp>
        <p:nvGrpSpPr>
          <p:cNvPr id="60517" name="Group 463">
            <a:extLst>
              <a:ext uri="{FF2B5EF4-FFF2-40B4-BE49-F238E27FC236}">
                <a16:creationId xmlns:a16="http://schemas.microsoft.com/office/drawing/2014/main" id="{9CC66462-5804-40D1-9C3D-FD980302EBED}"/>
              </a:ext>
            </a:extLst>
          </p:cNvPr>
          <p:cNvGrpSpPr>
            <a:grpSpLocks/>
          </p:cNvGrpSpPr>
          <p:nvPr/>
        </p:nvGrpSpPr>
        <p:grpSpPr bwMode="auto">
          <a:xfrm rot="960853">
            <a:off x="7175500" y="857250"/>
            <a:ext cx="293688" cy="1277938"/>
            <a:chOff x="4560" y="1680"/>
            <a:chExt cx="247" cy="1073"/>
          </a:xfrm>
        </p:grpSpPr>
        <p:sp>
          <p:nvSpPr>
            <p:cNvPr id="60542" name="Oval 464">
              <a:extLst>
                <a:ext uri="{FF2B5EF4-FFF2-40B4-BE49-F238E27FC236}">
                  <a16:creationId xmlns:a16="http://schemas.microsoft.com/office/drawing/2014/main" id="{9CC44EE6-21D6-4AA3-AEB9-57DDD3939EE2}"/>
                </a:ext>
              </a:extLst>
            </p:cNvPr>
            <p:cNvSpPr>
              <a:spLocks noChangeArrowheads="1"/>
            </p:cNvSpPr>
            <p:nvPr/>
          </p:nvSpPr>
          <p:spPr bwMode="auto">
            <a:xfrm rot="10151060">
              <a:off x="4704" y="1680"/>
              <a:ext cx="47" cy="720"/>
            </a:xfrm>
            <a:prstGeom prst="ellipse">
              <a:avLst/>
            </a:prstGeom>
            <a:gradFill rotWithShape="1">
              <a:gsLst>
                <a:gs pos="0">
                  <a:srgbClr val="006600"/>
                </a:gs>
                <a:gs pos="100000">
                  <a:srgbClr val="002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43" name="Oval 465">
              <a:extLst>
                <a:ext uri="{FF2B5EF4-FFF2-40B4-BE49-F238E27FC236}">
                  <a16:creationId xmlns:a16="http://schemas.microsoft.com/office/drawing/2014/main" id="{83F89B76-B0E9-4AE7-B719-50394441D62F}"/>
                </a:ext>
              </a:extLst>
            </p:cNvPr>
            <p:cNvSpPr>
              <a:spLocks noChangeArrowheads="1"/>
            </p:cNvSpPr>
            <p:nvPr/>
          </p:nvSpPr>
          <p:spPr bwMode="auto">
            <a:xfrm rot="9517135">
              <a:off x="4752" y="2016"/>
              <a:ext cx="51" cy="737"/>
            </a:xfrm>
            <a:prstGeom prst="ellipse">
              <a:avLst/>
            </a:prstGeom>
            <a:gradFill rotWithShape="1">
              <a:gsLst>
                <a:gs pos="0">
                  <a:srgbClr val="00CC00"/>
                </a:gs>
                <a:gs pos="100000">
                  <a:srgbClr val="003A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44" name="Oval 466">
              <a:extLst>
                <a:ext uri="{FF2B5EF4-FFF2-40B4-BE49-F238E27FC236}">
                  <a16:creationId xmlns:a16="http://schemas.microsoft.com/office/drawing/2014/main" id="{B88B5D81-7650-43C0-94C3-59B2F575E104}"/>
                </a:ext>
              </a:extLst>
            </p:cNvPr>
            <p:cNvSpPr>
              <a:spLocks noChangeArrowheads="1"/>
            </p:cNvSpPr>
            <p:nvPr/>
          </p:nvSpPr>
          <p:spPr bwMode="auto">
            <a:xfrm rot="-10049780">
              <a:off x="4560" y="1680"/>
              <a:ext cx="49" cy="720"/>
            </a:xfrm>
            <a:prstGeom prst="ellipse">
              <a:avLst/>
            </a:prstGeom>
            <a:gradFill rotWithShape="1">
              <a:gsLst>
                <a:gs pos="0">
                  <a:srgbClr val="CCFF33"/>
                </a:gs>
                <a:gs pos="100000">
                  <a:srgbClr val="008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45" name="Oval 467">
              <a:extLst>
                <a:ext uri="{FF2B5EF4-FFF2-40B4-BE49-F238E27FC236}">
                  <a16:creationId xmlns:a16="http://schemas.microsoft.com/office/drawing/2014/main" id="{AB6E3C60-6955-4157-B1CB-F33B946D8100}"/>
                </a:ext>
              </a:extLst>
            </p:cNvPr>
            <p:cNvSpPr>
              <a:spLocks noChangeArrowheads="1"/>
            </p:cNvSpPr>
            <p:nvPr/>
          </p:nvSpPr>
          <p:spPr bwMode="auto">
            <a:xfrm rot="9737503" flipH="1">
              <a:off x="4752" y="1728"/>
              <a:ext cx="55" cy="682"/>
            </a:xfrm>
            <a:prstGeom prst="ellipse">
              <a:avLst/>
            </a:prstGeom>
            <a:gradFill rotWithShape="1">
              <a:gsLst>
                <a:gs pos="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46" name="Oval 468">
              <a:extLst>
                <a:ext uri="{FF2B5EF4-FFF2-40B4-BE49-F238E27FC236}">
                  <a16:creationId xmlns:a16="http://schemas.microsoft.com/office/drawing/2014/main" id="{118C0395-C9DA-46D8-9B3A-7DED099D3D59}"/>
                </a:ext>
              </a:extLst>
            </p:cNvPr>
            <p:cNvSpPr>
              <a:spLocks noChangeArrowheads="1"/>
            </p:cNvSpPr>
            <p:nvPr/>
          </p:nvSpPr>
          <p:spPr bwMode="auto">
            <a:xfrm rot="410945">
              <a:off x="4608" y="1680"/>
              <a:ext cx="47" cy="720"/>
            </a:xfrm>
            <a:prstGeom prst="ellipse">
              <a:avLst/>
            </a:prstGeom>
            <a:gradFill rotWithShape="1">
              <a:gsLst>
                <a:gs pos="0">
                  <a:srgbClr val="FFCC00"/>
                </a:gs>
                <a:gs pos="100000">
                  <a:srgbClr val="000000"/>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518" name="Rectangle 469">
            <a:extLst>
              <a:ext uri="{FF2B5EF4-FFF2-40B4-BE49-F238E27FC236}">
                <a16:creationId xmlns:a16="http://schemas.microsoft.com/office/drawing/2014/main" id="{DDC2B18A-FCE5-4659-8AF7-D044CED3453A}"/>
              </a:ext>
            </a:extLst>
          </p:cNvPr>
          <p:cNvSpPr>
            <a:spLocks noChangeArrowheads="1"/>
          </p:cNvSpPr>
          <p:nvPr/>
        </p:nvSpPr>
        <p:spPr bwMode="auto">
          <a:xfrm rot="20024149">
            <a:off x="8247063" y="827089"/>
            <a:ext cx="190500" cy="1381125"/>
          </a:xfrm>
          <a:prstGeom prst="rect">
            <a:avLst/>
          </a:prstGeom>
          <a:gradFill rotWithShape="1">
            <a:gsLst>
              <a:gs pos="0">
                <a:srgbClr val="006600">
                  <a:alpha val="93999"/>
                </a:srgbClr>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69434" name="Oval 474">
            <a:extLst>
              <a:ext uri="{FF2B5EF4-FFF2-40B4-BE49-F238E27FC236}">
                <a16:creationId xmlns:a16="http://schemas.microsoft.com/office/drawing/2014/main" id="{B030D3D6-7C2B-4675-92CC-F8FA8F699CE3}"/>
              </a:ext>
            </a:extLst>
          </p:cNvPr>
          <p:cNvSpPr>
            <a:spLocks noChangeArrowheads="1"/>
          </p:cNvSpPr>
          <p:nvPr/>
        </p:nvSpPr>
        <p:spPr bwMode="auto">
          <a:xfrm rot="16200000">
            <a:off x="4675188" y="4932363"/>
            <a:ext cx="57150" cy="400050"/>
          </a:xfrm>
          <a:prstGeom prst="ellipse">
            <a:avLst/>
          </a:pr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20" name="Oval 477">
            <a:extLst>
              <a:ext uri="{FF2B5EF4-FFF2-40B4-BE49-F238E27FC236}">
                <a16:creationId xmlns:a16="http://schemas.microsoft.com/office/drawing/2014/main" id="{165FED46-D7F6-43BB-8678-E3625B26448F}"/>
              </a:ext>
            </a:extLst>
          </p:cNvPr>
          <p:cNvSpPr>
            <a:spLocks noChangeArrowheads="1"/>
          </p:cNvSpPr>
          <p:nvPr/>
        </p:nvSpPr>
        <p:spPr bwMode="auto">
          <a:xfrm flipV="1">
            <a:off x="3473450" y="4848225"/>
            <a:ext cx="2000250" cy="57150"/>
          </a:xfrm>
          <a:prstGeom prst="ellipse">
            <a:avLst/>
          </a:pr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21" name="Oval 479">
            <a:extLst>
              <a:ext uri="{FF2B5EF4-FFF2-40B4-BE49-F238E27FC236}">
                <a16:creationId xmlns:a16="http://schemas.microsoft.com/office/drawing/2014/main" id="{87818EC4-4340-4BD6-BAB4-8D0A7815E921}"/>
              </a:ext>
            </a:extLst>
          </p:cNvPr>
          <p:cNvSpPr>
            <a:spLocks noChangeArrowheads="1"/>
          </p:cNvSpPr>
          <p:nvPr/>
        </p:nvSpPr>
        <p:spPr bwMode="auto">
          <a:xfrm>
            <a:off x="4733925" y="5021263"/>
            <a:ext cx="285750" cy="57150"/>
          </a:xfrm>
          <a:prstGeom prst="ellipse">
            <a:avLst/>
          </a:pr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69442" name="Oval 482">
            <a:extLst>
              <a:ext uri="{FF2B5EF4-FFF2-40B4-BE49-F238E27FC236}">
                <a16:creationId xmlns:a16="http://schemas.microsoft.com/office/drawing/2014/main" id="{1F8D00B9-881F-46CB-BDFE-30EA0E27413D}"/>
              </a:ext>
            </a:extLst>
          </p:cNvPr>
          <p:cNvSpPr>
            <a:spLocks noChangeArrowheads="1"/>
          </p:cNvSpPr>
          <p:nvPr/>
        </p:nvSpPr>
        <p:spPr bwMode="auto">
          <a:xfrm flipV="1">
            <a:off x="4152900" y="5170488"/>
            <a:ext cx="400050" cy="57150"/>
          </a:xfrm>
          <a:prstGeom prst="ellipse">
            <a:avLst/>
          </a:pr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60523" name="Group 1">
            <a:extLst>
              <a:ext uri="{FF2B5EF4-FFF2-40B4-BE49-F238E27FC236}">
                <a16:creationId xmlns:a16="http://schemas.microsoft.com/office/drawing/2014/main" id="{391D6BB8-B93A-4C44-AAF8-349E86A2011F}"/>
              </a:ext>
            </a:extLst>
          </p:cNvPr>
          <p:cNvGrpSpPr>
            <a:grpSpLocks/>
          </p:cNvGrpSpPr>
          <p:nvPr/>
        </p:nvGrpSpPr>
        <p:grpSpPr bwMode="auto">
          <a:xfrm>
            <a:off x="3360738" y="4286250"/>
            <a:ext cx="2286000" cy="1085850"/>
            <a:chOff x="914400" y="3429000"/>
            <a:chExt cx="3048000" cy="1447800"/>
          </a:xfrm>
        </p:grpSpPr>
        <p:sp>
          <p:nvSpPr>
            <p:cNvPr id="60528" name="Line 421">
              <a:extLst>
                <a:ext uri="{FF2B5EF4-FFF2-40B4-BE49-F238E27FC236}">
                  <a16:creationId xmlns:a16="http://schemas.microsoft.com/office/drawing/2014/main" id="{D60819FC-F091-41E5-9488-1FB6C31E2BC5}"/>
                </a:ext>
              </a:extLst>
            </p:cNvPr>
            <p:cNvSpPr>
              <a:spLocks noChangeShapeType="1"/>
            </p:cNvSpPr>
            <p:nvPr/>
          </p:nvSpPr>
          <p:spPr bwMode="auto">
            <a:xfrm>
              <a:off x="3124200" y="3429000"/>
              <a:ext cx="304800" cy="1371600"/>
            </a:xfrm>
            <a:prstGeom prst="line">
              <a:avLst/>
            </a:prstGeom>
            <a:noFill/>
            <a:ln w="38100">
              <a:pattFill prst="zigZag">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529" name="Group 422">
              <a:extLst>
                <a:ext uri="{FF2B5EF4-FFF2-40B4-BE49-F238E27FC236}">
                  <a16:creationId xmlns:a16="http://schemas.microsoft.com/office/drawing/2014/main" id="{23F7B5DF-B32F-4514-9787-6CBFA8C2A496}"/>
                </a:ext>
              </a:extLst>
            </p:cNvPr>
            <p:cNvGrpSpPr>
              <a:grpSpLocks/>
            </p:cNvGrpSpPr>
            <p:nvPr/>
          </p:nvGrpSpPr>
          <p:grpSpPr bwMode="auto">
            <a:xfrm>
              <a:off x="990600" y="3810000"/>
              <a:ext cx="2819400" cy="469900"/>
              <a:chOff x="193" y="2064"/>
              <a:chExt cx="2543" cy="576"/>
            </a:xfrm>
          </p:grpSpPr>
          <p:sp>
            <p:nvSpPr>
              <p:cNvPr id="60540" name="AutoShape 423">
                <a:extLst>
                  <a:ext uri="{FF2B5EF4-FFF2-40B4-BE49-F238E27FC236}">
                    <a16:creationId xmlns:a16="http://schemas.microsoft.com/office/drawing/2014/main" id="{B5608AEC-43B1-447F-B629-A58D0A719312}"/>
                  </a:ext>
                </a:extLst>
              </p:cNvPr>
              <p:cNvSpPr>
                <a:spLocks noChangeArrowheads="1"/>
              </p:cNvSpPr>
              <p:nvPr/>
            </p:nvSpPr>
            <p:spPr bwMode="auto">
              <a:xfrm>
                <a:off x="768" y="2064"/>
                <a:ext cx="1392" cy="432"/>
              </a:xfrm>
              <a:prstGeom prst="flowChartAlternateProcess">
                <a:avLst/>
              </a:prstGeom>
              <a:gradFill rotWithShape="1">
                <a:gsLst>
                  <a:gs pos="0">
                    <a:srgbClr val="FFCC66"/>
                  </a:gs>
                  <a:gs pos="100000">
                    <a:srgbClr val="FF99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41" name="AutoShape 424">
                <a:extLst>
                  <a:ext uri="{FF2B5EF4-FFF2-40B4-BE49-F238E27FC236}">
                    <a16:creationId xmlns:a16="http://schemas.microsoft.com/office/drawing/2014/main" id="{E5202FB2-11C0-41C9-9F6B-014A21BD4064}"/>
                  </a:ext>
                </a:extLst>
              </p:cNvPr>
              <p:cNvSpPr>
                <a:spLocks noChangeArrowheads="1"/>
              </p:cNvSpPr>
              <p:nvPr/>
            </p:nvSpPr>
            <p:spPr bwMode="auto">
              <a:xfrm rot="5274706" flipH="1" flipV="1">
                <a:off x="1249" y="1152"/>
                <a:ext cx="432" cy="2543"/>
              </a:xfrm>
              <a:prstGeom prst="moon">
                <a:avLst>
                  <a:gd name="adj" fmla="val 47009"/>
                </a:avLst>
              </a:prstGeom>
              <a:gradFill rotWithShape="1">
                <a:gsLst>
                  <a:gs pos="0">
                    <a:srgbClr val="341A00"/>
                  </a:gs>
                  <a:gs pos="50000">
                    <a:srgbClr val="CC6600"/>
                  </a:gs>
                  <a:gs pos="100000">
                    <a:srgbClr val="341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60530" name="Oval 471">
              <a:extLst>
                <a:ext uri="{FF2B5EF4-FFF2-40B4-BE49-F238E27FC236}">
                  <a16:creationId xmlns:a16="http://schemas.microsoft.com/office/drawing/2014/main" id="{E8BDC27C-5C9D-4EE9-B6D6-CC51934E8F0F}"/>
                </a:ext>
              </a:extLst>
            </p:cNvPr>
            <p:cNvSpPr>
              <a:spLocks noChangeArrowheads="1"/>
            </p:cNvSpPr>
            <p:nvPr/>
          </p:nvSpPr>
          <p:spPr bwMode="auto">
            <a:xfrm rot="-5400000">
              <a:off x="1333500" y="3848100"/>
              <a:ext cx="76200" cy="914400"/>
            </a:xfrm>
            <a:prstGeom prst="ellipse">
              <a:avLst/>
            </a:pr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1" name="Oval 472">
              <a:extLst>
                <a:ext uri="{FF2B5EF4-FFF2-40B4-BE49-F238E27FC236}">
                  <a16:creationId xmlns:a16="http://schemas.microsoft.com/office/drawing/2014/main" id="{E2AD2AFB-C886-4720-9862-011A4518D464}"/>
                </a:ext>
              </a:extLst>
            </p:cNvPr>
            <p:cNvSpPr>
              <a:spLocks noChangeArrowheads="1"/>
            </p:cNvSpPr>
            <p:nvPr/>
          </p:nvSpPr>
          <p:spPr bwMode="auto">
            <a:xfrm rot="-5400000">
              <a:off x="2628900" y="3924300"/>
              <a:ext cx="76200" cy="914400"/>
            </a:xfrm>
            <a:prstGeom prst="ellipse">
              <a:avLst/>
            </a:pr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2" name="Oval 473">
              <a:extLst>
                <a:ext uri="{FF2B5EF4-FFF2-40B4-BE49-F238E27FC236}">
                  <a16:creationId xmlns:a16="http://schemas.microsoft.com/office/drawing/2014/main" id="{F446B72A-A44B-48DB-B33C-7A86C19067A3}"/>
                </a:ext>
              </a:extLst>
            </p:cNvPr>
            <p:cNvSpPr>
              <a:spLocks noChangeArrowheads="1"/>
            </p:cNvSpPr>
            <p:nvPr/>
          </p:nvSpPr>
          <p:spPr bwMode="auto">
            <a:xfrm rot="-5400000">
              <a:off x="3009900" y="4152900"/>
              <a:ext cx="76200" cy="304800"/>
            </a:xfrm>
            <a:prstGeom prst="ellipse">
              <a:avLst/>
            </a:pr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3" name="Oval 475">
              <a:extLst>
                <a:ext uri="{FF2B5EF4-FFF2-40B4-BE49-F238E27FC236}">
                  <a16:creationId xmlns:a16="http://schemas.microsoft.com/office/drawing/2014/main" id="{739F2A70-5F42-48A3-884A-59406B0E0794}"/>
                </a:ext>
              </a:extLst>
            </p:cNvPr>
            <p:cNvSpPr>
              <a:spLocks noChangeArrowheads="1"/>
            </p:cNvSpPr>
            <p:nvPr/>
          </p:nvSpPr>
          <p:spPr bwMode="auto">
            <a:xfrm rot="-5400000">
              <a:off x="3467100" y="3771900"/>
              <a:ext cx="76200" cy="914400"/>
            </a:xfrm>
            <a:prstGeom prst="ellipse">
              <a:avLst/>
            </a:pr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4" name="Oval 476">
              <a:extLst>
                <a:ext uri="{FF2B5EF4-FFF2-40B4-BE49-F238E27FC236}">
                  <a16:creationId xmlns:a16="http://schemas.microsoft.com/office/drawing/2014/main" id="{AD09758F-6382-4675-BC0D-CC3A9D14C619}"/>
                </a:ext>
              </a:extLst>
            </p:cNvPr>
            <p:cNvSpPr>
              <a:spLocks noChangeArrowheads="1"/>
            </p:cNvSpPr>
            <p:nvPr/>
          </p:nvSpPr>
          <p:spPr bwMode="auto">
            <a:xfrm rot="-5400000">
              <a:off x="2095500" y="4000500"/>
              <a:ext cx="76200" cy="914400"/>
            </a:xfrm>
            <a:prstGeom prst="ellipse">
              <a:avLst/>
            </a:pr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5" name="Oval 478">
              <a:extLst>
                <a:ext uri="{FF2B5EF4-FFF2-40B4-BE49-F238E27FC236}">
                  <a16:creationId xmlns:a16="http://schemas.microsoft.com/office/drawing/2014/main" id="{67E2B397-863B-4CBE-90D2-3E734F0D5B35}"/>
                </a:ext>
              </a:extLst>
            </p:cNvPr>
            <p:cNvSpPr>
              <a:spLocks noChangeArrowheads="1"/>
            </p:cNvSpPr>
            <p:nvPr/>
          </p:nvSpPr>
          <p:spPr bwMode="auto">
            <a:xfrm flipV="1">
              <a:off x="1905000" y="4267200"/>
              <a:ext cx="990600" cy="76200"/>
            </a:xfrm>
            <a:prstGeom prst="ellipse">
              <a:avLst/>
            </a:pr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6" name="Oval 480">
              <a:extLst>
                <a:ext uri="{FF2B5EF4-FFF2-40B4-BE49-F238E27FC236}">
                  <a16:creationId xmlns:a16="http://schemas.microsoft.com/office/drawing/2014/main" id="{FE40075A-FFD8-4250-8CDD-004E7A7BAA45}"/>
                </a:ext>
              </a:extLst>
            </p:cNvPr>
            <p:cNvSpPr>
              <a:spLocks noChangeArrowheads="1"/>
            </p:cNvSpPr>
            <p:nvPr/>
          </p:nvSpPr>
          <p:spPr bwMode="auto">
            <a:xfrm flipV="1">
              <a:off x="1371600" y="4648200"/>
              <a:ext cx="533400" cy="7620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7" name="Oval 481">
              <a:extLst>
                <a:ext uri="{FF2B5EF4-FFF2-40B4-BE49-F238E27FC236}">
                  <a16:creationId xmlns:a16="http://schemas.microsoft.com/office/drawing/2014/main" id="{BC1FDF1C-BBAD-481A-B837-6B73BB968D50}"/>
                </a:ext>
              </a:extLst>
            </p:cNvPr>
            <p:cNvSpPr>
              <a:spLocks noChangeArrowheads="1"/>
            </p:cNvSpPr>
            <p:nvPr/>
          </p:nvSpPr>
          <p:spPr bwMode="auto">
            <a:xfrm flipV="1">
              <a:off x="1828800" y="4572000"/>
              <a:ext cx="533400" cy="7620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8" name="Oval 483">
              <a:extLst>
                <a:ext uri="{FF2B5EF4-FFF2-40B4-BE49-F238E27FC236}">
                  <a16:creationId xmlns:a16="http://schemas.microsoft.com/office/drawing/2014/main" id="{E66BFCE9-CCEE-4740-8A2B-0B60071A7A88}"/>
                </a:ext>
              </a:extLst>
            </p:cNvPr>
            <p:cNvSpPr>
              <a:spLocks noChangeArrowheads="1"/>
            </p:cNvSpPr>
            <p:nvPr/>
          </p:nvSpPr>
          <p:spPr bwMode="auto">
            <a:xfrm flipV="1">
              <a:off x="990600" y="4495800"/>
              <a:ext cx="838200" cy="76200"/>
            </a:xfrm>
            <a:prstGeom prst="ellipse">
              <a:avLst/>
            </a:pr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0539" name="Oval 484">
              <a:extLst>
                <a:ext uri="{FF2B5EF4-FFF2-40B4-BE49-F238E27FC236}">
                  <a16:creationId xmlns:a16="http://schemas.microsoft.com/office/drawing/2014/main" id="{349D78B0-DE50-4272-84FB-DB85A5A3D9A1}"/>
                </a:ext>
              </a:extLst>
            </p:cNvPr>
            <p:cNvSpPr>
              <a:spLocks noChangeArrowheads="1"/>
            </p:cNvSpPr>
            <p:nvPr/>
          </p:nvSpPr>
          <p:spPr bwMode="auto">
            <a:xfrm flipV="1">
              <a:off x="1524000" y="4800600"/>
              <a:ext cx="1066800" cy="7620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169447" name="Line 487">
            <a:extLst>
              <a:ext uri="{FF2B5EF4-FFF2-40B4-BE49-F238E27FC236}">
                <a16:creationId xmlns:a16="http://schemas.microsoft.com/office/drawing/2014/main" id="{D02B3575-3948-4036-AEC9-7CA818E7CEE6}"/>
              </a:ext>
            </a:extLst>
          </p:cNvPr>
          <p:cNvSpPr>
            <a:spLocks noChangeShapeType="1"/>
          </p:cNvSpPr>
          <p:nvPr/>
        </p:nvSpPr>
        <p:spPr bwMode="auto">
          <a:xfrm>
            <a:off x="2667000" y="5486400"/>
            <a:ext cx="28575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448" name="AutoShape 488">
            <a:extLst>
              <a:ext uri="{FF2B5EF4-FFF2-40B4-BE49-F238E27FC236}">
                <a16:creationId xmlns:a16="http://schemas.microsoft.com/office/drawing/2014/main" id="{BEBA31A9-20BC-43BC-815B-A0AEAA0853BA}"/>
              </a:ext>
            </a:extLst>
          </p:cNvPr>
          <p:cNvSpPr>
            <a:spLocks noChangeArrowheads="1"/>
          </p:cNvSpPr>
          <p:nvPr/>
        </p:nvSpPr>
        <p:spPr bwMode="auto">
          <a:xfrm>
            <a:off x="5524500" y="5200650"/>
            <a:ext cx="285750" cy="342900"/>
          </a:xfrm>
          <a:prstGeom prst="irregularSeal1">
            <a:avLst/>
          </a:prstGeom>
          <a:gradFill rotWithShape="1">
            <a:gsLst>
              <a:gs pos="0">
                <a:srgbClr val="FFFF00"/>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492" name="Rectangle 491">
            <a:extLst>
              <a:ext uri="{FF2B5EF4-FFF2-40B4-BE49-F238E27FC236}">
                <a16:creationId xmlns:a16="http://schemas.microsoft.com/office/drawing/2014/main" id="{5BC2BE08-1F2D-4FE2-B1AD-1DDFC39293CC}"/>
              </a:ext>
            </a:extLst>
          </p:cNvPr>
          <p:cNvSpPr/>
          <p:nvPr/>
        </p:nvSpPr>
        <p:spPr>
          <a:xfrm>
            <a:off x="2697270" y="2345750"/>
            <a:ext cx="4215366" cy="2457450"/>
          </a:xfrm>
          <a:prstGeom prst="rect">
            <a:avLst/>
          </a:prstGeom>
          <a:noFill/>
        </p:spPr>
        <p:txBody>
          <a:bodyPr wrap="none">
            <a:prstTxWarp prst="textInflateBottom">
              <a:avLst/>
            </a:prstTxWarp>
            <a:spAutoFit/>
          </a:bodyPr>
          <a:lstStyle/>
          <a:p>
            <a:pPr>
              <a:defRPr/>
            </a:pPr>
            <a:r>
              <a:rPr lang="en-US" sz="4050" b="1" dirty="0">
                <a:ln w="31550" cmpd="sng">
                  <a:solidFill>
                    <a:srgbClr val="FF0000"/>
                  </a:solidFill>
                  <a:prstDash val="solid"/>
                </a:ln>
                <a:solidFill>
                  <a:srgbClr val="FFC000"/>
                </a:solidFill>
                <a:effectLst>
                  <a:outerShdw blurRad="41275" dist="12700" dir="12000000" algn="tl" rotWithShape="0">
                    <a:srgbClr val="000000">
                      <a:alpha val="40000"/>
                    </a:srgbClr>
                  </a:outerShdw>
                </a:effectLst>
              </a:rPr>
              <a:t>III. BÀI TẬP</a:t>
            </a:r>
          </a:p>
        </p:txBody>
      </p:sp>
      <p:sp>
        <p:nvSpPr>
          <p:cNvPr id="60527" name="Oval 425">
            <a:extLst>
              <a:ext uri="{FF2B5EF4-FFF2-40B4-BE49-F238E27FC236}">
                <a16:creationId xmlns:a16="http://schemas.microsoft.com/office/drawing/2014/main" id="{F1264E9E-AA22-4FD3-A9EA-8E3906BF6FAD}"/>
              </a:ext>
            </a:extLst>
          </p:cNvPr>
          <p:cNvSpPr>
            <a:spLocks noChangeArrowheads="1"/>
          </p:cNvSpPr>
          <p:nvPr/>
        </p:nvSpPr>
        <p:spPr bwMode="auto">
          <a:xfrm>
            <a:off x="1765300" y="1077913"/>
            <a:ext cx="1028700" cy="1028700"/>
          </a:xfrm>
          <a:prstGeom prst="ellipse">
            <a:avLst/>
          </a:prstGeom>
          <a:gradFill rotWithShape="1">
            <a:gsLst>
              <a:gs pos="0">
                <a:srgbClr val="FFFF00"/>
              </a:gs>
              <a:gs pos="100000">
                <a:srgbClr val="E3E3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indefinite" autoRev="1" fill="hold" nodeType="withEffect">
                                  <p:stCondLst>
                                    <p:cond delay="0"/>
                                  </p:stCondLst>
                                  <p:endCondLst>
                                    <p:cond evt="onNext" delay="0">
                                      <p:tgtEl>
                                        <p:sldTgt/>
                                      </p:tgtEl>
                                    </p:cond>
                                  </p:endCondLst>
                                  <p:childTnLst>
                                    <p:animMotion origin="layout" path="M 0.01302 0.01782 L 1.66667E-6 1.48148E-6 " pathEditMode="relative" rAng="0" ptsTypes="AA">
                                      <p:cBhvr>
                                        <p:cTn id="6" dur="2000" fill="hold"/>
                                        <p:tgtEl>
                                          <p:spTgt spid="13"/>
                                        </p:tgtEl>
                                        <p:attrNameLst>
                                          <p:attrName>ppt_x</p:attrName>
                                          <p:attrName>ppt_y</p:attrName>
                                        </p:attrNameLst>
                                      </p:cBhvr>
                                      <p:rCtr x="-65100" y="-90300"/>
                                    </p:animMotion>
                                  </p:childTnLst>
                                  <p:subTnLst>
                                    <p:audio>
                                      <p:cMediaNode>
                                        <p:cTn display="0" masterRel="sameClick">
                                          <p:stCondLst>
                                            <p:cond evt="begin" delay="0">
                                              <p:tn val="5"/>
                                            </p:cond>
                                          </p:stCondLst>
                                          <p:endCondLst>
                                            <p:cond evt="onStopAudio" delay="0">
                                              <p:tgtEl>
                                                <p:sldTgt/>
                                              </p:tgtEl>
                                            </p:cond>
                                          </p:endCondLst>
                                        </p:cTn>
                                        <p:tgtEl>
                                          <p:sndTgt r:embed="rId3" name="Love-Like-This.wav"/>
                                        </p:tgtEl>
                                      </p:cMediaNode>
                                    </p:audio>
                                  </p:subTnLst>
                                </p:cTn>
                              </p:par>
                              <p:par>
                                <p:cTn id="7" presetID="35" presetClass="path" presetSubtype="0" repeatCount="indefinite" autoRev="1" fill="hold" nodeType="withEffect">
                                  <p:stCondLst>
                                    <p:cond delay="0"/>
                                  </p:stCondLst>
                                  <p:endCondLst>
                                    <p:cond evt="onNext" delay="0">
                                      <p:tgtEl>
                                        <p:sldTgt/>
                                      </p:tgtEl>
                                    </p:cond>
                                  </p:endCondLst>
                                  <p:childTnLst>
                                    <p:animMotion origin="layout" path="M 3.33333E-6 -7.9556E-7 L -0.01198 0.00671 " pathEditMode="relative" rAng="0" ptsTypes="AA">
                                      <p:cBhvr>
                                        <p:cTn id="8" dur="2000" fill="hold"/>
                                        <p:tgtEl>
                                          <p:spTgt spid="14"/>
                                        </p:tgtEl>
                                        <p:attrNameLst>
                                          <p:attrName>ppt_x</p:attrName>
                                          <p:attrName>ppt_y</p:attrName>
                                        </p:attrNameLst>
                                      </p:cBhvr>
                                      <p:rCtr x="-60800" y="32400"/>
                                    </p:animMotion>
                                  </p:childTnLst>
                                </p:cTn>
                              </p:par>
                              <p:par>
                                <p:cTn id="9" presetID="35" presetClass="path" presetSubtype="0" repeatCount="indefinite" autoRev="1" fill="hold" nodeType="withEffect">
                                  <p:stCondLst>
                                    <p:cond delay="0"/>
                                  </p:stCondLst>
                                  <p:endCondLst>
                                    <p:cond evt="onNext" delay="0">
                                      <p:tgtEl>
                                        <p:sldTgt/>
                                      </p:tgtEl>
                                    </p:cond>
                                  </p:endCondLst>
                                  <p:childTnLst>
                                    <p:animMotion origin="layout" path="M 3.33333E-6 -7.9556E-7 L -0.01198 0.00671 " pathEditMode="relative" rAng="0" ptsTypes="AA">
                                      <p:cBhvr>
                                        <p:cTn id="10" dur="2000" fill="hold"/>
                                        <p:tgtEl>
                                          <p:spTgt spid="169440"/>
                                        </p:tgtEl>
                                        <p:attrNameLst>
                                          <p:attrName>ppt_x</p:attrName>
                                          <p:attrName>ppt_y</p:attrName>
                                        </p:attrNameLst>
                                      </p:cBhvr>
                                      <p:rCtr x="-60800" y="32400"/>
                                    </p:animMotion>
                                  </p:childTnLst>
                                </p:cTn>
                              </p:par>
                              <p:par>
                                <p:cTn id="11" presetID="63" presetClass="path" presetSubtype="0" repeatCount="indefinite" accel="50000" autoRev="1" fill="hold" nodeType="withEffect">
                                  <p:stCondLst>
                                    <p:cond delay="0"/>
                                  </p:stCondLst>
                                  <p:endCondLst>
                                    <p:cond evt="onNext" delay="0">
                                      <p:tgtEl>
                                        <p:sldTgt/>
                                      </p:tgtEl>
                                    </p:cond>
                                  </p:endCondLst>
                                  <p:childTnLst>
                                    <p:animMotion origin="layout" path="M -0.00902 -0.0111 L -3.33333E-6 8.41813E-7 " pathEditMode="relative" rAng="0" ptsTypes="AA">
                                      <p:cBhvr>
                                        <p:cTn id="12" dur="2000" fill="hold"/>
                                        <p:tgtEl>
                                          <p:spTgt spid="2"/>
                                        </p:tgtEl>
                                        <p:attrNameLst>
                                          <p:attrName>ppt_x</p:attrName>
                                          <p:attrName>ppt_y</p:attrName>
                                        </p:attrNameLst>
                                      </p:cBhvr>
                                      <p:rCtr x="45100" y="55500"/>
                                    </p:animMotion>
                                  </p:childTnLst>
                                </p:cTn>
                              </p:par>
                              <p:par>
                                <p:cTn id="13" presetID="14" presetClass="emph" presetSubtype="0" repeatCount="indefinite" fill="hold" grpId="0" nodeType="withEffect">
                                  <p:stCondLst>
                                    <p:cond delay="600"/>
                                  </p:stCondLst>
                                  <p:endCondLst>
                                    <p:cond evt="onNext" delay="0">
                                      <p:tgtEl>
                                        <p:sldTgt/>
                                      </p:tgtEl>
                                    </p:cond>
                                  </p:endCondLst>
                                  <p:childTnLst>
                                    <p:animClr clrSpc="rgb" dir="cw">
                                      <p:cBhvr override="childStyle">
                                        <p:cTn id="14" dur="1900" fill="hold">
                                          <p:stCondLst>
                                            <p:cond delay="100"/>
                                          </p:stCondLst>
                                        </p:cTn>
                                        <p:tgtEl>
                                          <p:spTgt spid="169442"/>
                                        </p:tgtEl>
                                        <p:attrNameLst>
                                          <p:attrName>style.color</p:attrName>
                                        </p:attrNameLst>
                                      </p:cBhvr>
                                      <p:to>
                                        <a:srgbClr val="FFFF00"/>
                                      </p:to>
                                    </p:animClr>
                                    <p:animClr clrSpc="rgb" dir="cw">
                                      <p:cBhvr>
                                        <p:cTn id="15" dur="1900" fill="hold">
                                          <p:stCondLst>
                                            <p:cond delay="100"/>
                                          </p:stCondLst>
                                        </p:cTn>
                                        <p:tgtEl>
                                          <p:spTgt spid="169442"/>
                                        </p:tgtEl>
                                        <p:attrNameLst>
                                          <p:attrName>fillColor</p:attrName>
                                        </p:attrNameLst>
                                      </p:cBhvr>
                                      <p:to>
                                        <a:srgbClr val="FFFF00"/>
                                      </p:to>
                                    </p:animClr>
                                    <p:set>
                                      <p:cBhvr>
                                        <p:cTn id="16" dur="1900" fill="hold">
                                          <p:stCondLst>
                                            <p:cond delay="100"/>
                                          </p:stCondLst>
                                        </p:cTn>
                                        <p:tgtEl>
                                          <p:spTgt spid="169442"/>
                                        </p:tgtEl>
                                        <p:attrNameLst>
                                          <p:attrName>fill.type</p:attrName>
                                        </p:attrNameLst>
                                      </p:cBhvr>
                                      <p:to>
                                        <p:strVal val="solid"/>
                                      </p:to>
                                    </p:set>
                                    <p:set>
                                      <p:cBhvr>
                                        <p:cTn id="17" dur="1900" fill="hold">
                                          <p:stCondLst>
                                            <p:cond delay="100"/>
                                          </p:stCondLst>
                                        </p:cTn>
                                        <p:tgtEl>
                                          <p:spTgt spid="169442"/>
                                        </p:tgtEl>
                                        <p:attrNameLst>
                                          <p:attrName>fill.on</p:attrName>
                                        </p:attrNameLst>
                                      </p:cBhvr>
                                      <p:to>
                                        <p:strVal val="true"/>
                                      </p:to>
                                    </p:set>
                                    <p:animScale>
                                      <p:cBhvr>
                                        <p:cTn id="18" dur="200" fill="hold">
                                          <p:stCondLst>
                                            <p:cond delay="0"/>
                                          </p:stCondLst>
                                        </p:cTn>
                                        <p:tgtEl>
                                          <p:spTgt spid="169442"/>
                                        </p:tgtEl>
                                      </p:cBhvr>
                                      <p:from x="100000" y="100000"/>
                                      <p:to x="100000" y="5000"/>
                                    </p:animScale>
                                    <p:animScale>
                                      <p:cBhvr>
                                        <p:cTn id="19" dur="200" fill="hold">
                                          <p:stCondLst>
                                            <p:cond delay="200"/>
                                          </p:stCondLst>
                                        </p:cTn>
                                        <p:tgtEl>
                                          <p:spTgt spid="169442"/>
                                        </p:tgtEl>
                                      </p:cBhvr>
                                      <p:from x="100000" y="5000"/>
                                      <p:to x="120000" y="150000"/>
                                    </p:animScale>
                                    <p:animScale>
                                      <p:cBhvr>
                                        <p:cTn id="20" dur="600" fill="hold">
                                          <p:stCondLst>
                                            <p:cond delay="1400"/>
                                          </p:stCondLst>
                                        </p:cTn>
                                        <p:tgtEl>
                                          <p:spTgt spid="169442"/>
                                        </p:tgtEl>
                                      </p:cBhvr>
                                      <p:to x="120000" y="150000"/>
                                    </p:animScale>
                                  </p:childTnLst>
                                </p:cTn>
                              </p:par>
                              <p:par>
                                <p:cTn id="21" presetID="14" presetClass="emph" presetSubtype="0" repeatCount="indefinite" grpId="0" nodeType="withEffect">
                                  <p:stCondLst>
                                    <p:cond delay="5000"/>
                                  </p:stCondLst>
                                  <p:endCondLst>
                                    <p:cond evt="onNext" delay="0">
                                      <p:tgtEl>
                                        <p:sldTgt/>
                                      </p:tgtEl>
                                    </p:cond>
                                  </p:endCondLst>
                                  <p:childTnLst>
                                    <p:animClr clrSpc="rgb" dir="cw">
                                      <p:cBhvr override="childStyle">
                                        <p:cTn id="22" dur="950" fill="hold">
                                          <p:stCondLst>
                                            <p:cond delay="50"/>
                                          </p:stCondLst>
                                        </p:cTn>
                                        <p:tgtEl>
                                          <p:spTgt spid="169434"/>
                                        </p:tgtEl>
                                        <p:attrNameLst>
                                          <p:attrName>style.color</p:attrName>
                                        </p:attrNameLst>
                                      </p:cBhvr>
                                      <p:to>
                                        <a:srgbClr val="CC6600"/>
                                      </p:to>
                                    </p:animClr>
                                    <p:animClr clrSpc="rgb" dir="cw">
                                      <p:cBhvr>
                                        <p:cTn id="23" dur="950" fill="hold">
                                          <p:stCondLst>
                                            <p:cond delay="50"/>
                                          </p:stCondLst>
                                        </p:cTn>
                                        <p:tgtEl>
                                          <p:spTgt spid="169434"/>
                                        </p:tgtEl>
                                        <p:attrNameLst>
                                          <p:attrName>fillColor</p:attrName>
                                        </p:attrNameLst>
                                      </p:cBhvr>
                                      <p:to>
                                        <a:srgbClr val="CC6600"/>
                                      </p:to>
                                    </p:animClr>
                                    <p:set>
                                      <p:cBhvr>
                                        <p:cTn id="24" dur="950" fill="hold">
                                          <p:stCondLst>
                                            <p:cond delay="50"/>
                                          </p:stCondLst>
                                        </p:cTn>
                                        <p:tgtEl>
                                          <p:spTgt spid="169434"/>
                                        </p:tgtEl>
                                        <p:attrNameLst>
                                          <p:attrName>fill.type</p:attrName>
                                        </p:attrNameLst>
                                      </p:cBhvr>
                                      <p:to>
                                        <p:strVal val="solid"/>
                                      </p:to>
                                    </p:set>
                                    <p:set>
                                      <p:cBhvr>
                                        <p:cTn id="25" dur="950" fill="hold">
                                          <p:stCondLst>
                                            <p:cond delay="50"/>
                                          </p:stCondLst>
                                        </p:cTn>
                                        <p:tgtEl>
                                          <p:spTgt spid="169434"/>
                                        </p:tgtEl>
                                        <p:attrNameLst>
                                          <p:attrName>fill.on</p:attrName>
                                        </p:attrNameLst>
                                      </p:cBhvr>
                                      <p:to>
                                        <p:strVal val="true"/>
                                      </p:to>
                                    </p:set>
                                    <p:animScale>
                                      <p:cBhvr>
                                        <p:cTn id="26" dur="100" fill="hold">
                                          <p:stCondLst>
                                            <p:cond delay="0"/>
                                          </p:stCondLst>
                                        </p:cTn>
                                        <p:tgtEl>
                                          <p:spTgt spid="169434"/>
                                        </p:tgtEl>
                                      </p:cBhvr>
                                      <p:from x="100000" y="100000"/>
                                      <p:to x="100000" y="5000"/>
                                    </p:animScale>
                                    <p:animScale>
                                      <p:cBhvr>
                                        <p:cTn id="27" dur="100" fill="hold">
                                          <p:stCondLst>
                                            <p:cond delay="100"/>
                                          </p:stCondLst>
                                        </p:cTn>
                                        <p:tgtEl>
                                          <p:spTgt spid="169434"/>
                                        </p:tgtEl>
                                      </p:cBhvr>
                                      <p:from x="100000" y="5000"/>
                                      <p:to x="120000" y="150000"/>
                                    </p:animScale>
                                    <p:animScale>
                                      <p:cBhvr>
                                        <p:cTn id="28" dur="300" fill="hold">
                                          <p:stCondLst>
                                            <p:cond delay="700"/>
                                          </p:stCondLst>
                                        </p:cTn>
                                        <p:tgtEl>
                                          <p:spTgt spid="169434"/>
                                        </p:tgtEl>
                                      </p:cBhvr>
                                      <p:to x="120000" y="150000"/>
                                    </p:animScale>
                                  </p:childTnLst>
                                </p:cTn>
                              </p:par>
                              <p:par>
                                <p:cTn id="29" presetID="20" presetClass="entr" presetSubtype="0" fill="hold" nodeType="withEffect">
                                  <p:stCondLst>
                                    <p:cond delay="15100"/>
                                  </p:stCondLst>
                                  <p:childTnLst>
                                    <p:set>
                                      <p:cBhvr>
                                        <p:cTn id="30" dur="1" fill="hold">
                                          <p:stCondLst>
                                            <p:cond delay="0"/>
                                          </p:stCondLst>
                                        </p:cTn>
                                        <p:tgtEl>
                                          <p:spTgt spid="169447"/>
                                        </p:tgtEl>
                                        <p:attrNameLst>
                                          <p:attrName>style.visibility</p:attrName>
                                        </p:attrNameLst>
                                      </p:cBhvr>
                                      <p:to>
                                        <p:strVal val="visible"/>
                                      </p:to>
                                    </p:set>
                                    <p:animEffect transition="in" filter="wedge">
                                      <p:cBhvr>
                                        <p:cTn id="31" dur="3000"/>
                                        <p:tgtEl>
                                          <p:spTgt spid="169447"/>
                                        </p:tgtEl>
                                      </p:cBhvr>
                                    </p:animEffect>
                                  </p:childTnLst>
                                </p:cTn>
                              </p:par>
                              <p:par>
                                <p:cTn id="32" presetID="20" presetClass="entr" presetSubtype="0" fill="hold" grpId="0" nodeType="withEffect">
                                  <p:stCondLst>
                                    <p:cond delay="18200"/>
                                  </p:stCondLst>
                                  <p:childTnLst>
                                    <p:set>
                                      <p:cBhvr>
                                        <p:cTn id="33" dur="1" fill="hold">
                                          <p:stCondLst>
                                            <p:cond delay="0"/>
                                          </p:stCondLst>
                                        </p:cTn>
                                        <p:tgtEl>
                                          <p:spTgt spid="169448"/>
                                        </p:tgtEl>
                                        <p:attrNameLst>
                                          <p:attrName>style.visibility</p:attrName>
                                        </p:attrNameLst>
                                      </p:cBhvr>
                                      <p:to>
                                        <p:strVal val="visible"/>
                                      </p:to>
                                    </p:set>
                                    <p:animEffect transition="in" filter="wedge">
                                      <p:cBhvr>
                                        <p:cTn id="34" dur="100"/>
                                        <p:tgtEl>
                                          <p:spTgt spid="169448"/>
                                        </p:tgtEl>
                                      </p:cBhvr>
                                    </p:animEffect>
                                  </p:childTnLst>
                                </p:cTn>
                              </p:par>
                              <p:par>
                                <p:cTn id="35" presetID="8" presetClass="emph" presetSubtype="0" repeatCount="indefinite" fill="hold" grpId="1" nodeType="withEffect">
                                  <p:stCondLst>
                                    <p:cond delay="18400"/>
                                  </p:stCondLst>
                                  <p:endCondLst>
                                    <p:cond evt="onNext" delay="0">
                                      <p:tgtEl>
                                        <p:sldTgt/>
                                      </p:tgtEl>
                                    </p:cond>
                                  </p:endCondLst>
                                  <p:childTnLst>
                                    <p:animRot by="21600000">
                                      <p:cBhvr>
                                        <p:cTn id="36" dur="2000" fill="hold"/>
                                        <p:tgtEl>
                                          <p:spTgt spid="1694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434" grpId="0" animBg="1"/>
      <p:bldP spid="169442" grpId="0" animBg="1"/>
      <p:bldP spid="169448" grpId="0" animBg="1"/>
      <p:bldP spid="16944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V\Desktop\tai-san-rieng.jpg">
            <a:extLst>
              <a:ext uri="{FF2B5EF4-FFF2-40B4-BE49-F238E27FC236}">
                <a16:creationId xmlns:a16="http://schemas.microsoft.com/office/drawing/2014/main" id="{FFA2D4EB-D7E5-4F89-82B6-1D70D61FA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398963"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C:\Users\PV\Desktop\120308afamilyTS22_fb2e4.jpg">
            <a:extLst>
              <a:ext uri="{FF2B5EF4-FFF2-40B4-BE49-F238E27FC236}">
                <a16:creationId xmlns:a16="http://schemas.microsoft.com/office/drawing/2014/main" id="{A1FDCE0D-4D6F-494F-AEBD-0DCF698A8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3689350"/>
            <a:ext cx="4762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a:extLst>
              <a:ext uri="{FF2B5EF4-FFF2-40B4-BE49-F238E27FC236}">
                <a16:creationId xmlns:a16="http://schemas.microsoft.com/office/drawing/2014/main" id="{CDEBAB37-DFBF-425E-A6D0-A941CEBECF73}"/>
              </a:ext>
            </a:extLst>
          </p:cNvPr>
          <p:cNvSpPr/>
          <p:nvPr/>
        </p:nvSpPr>
        <p:spPr>
          <a:xfrm>
            <a:off x="6551613" y="1196976"/>
            <a:ext cx="3770312" cy="2492375"/>
          </a:xfrm>
          <a:prstGeom prst="leftArrow">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800" dirty="0" err="1"/>
              <a:t>Quyền</a:t>
            </a:r>
            <a:r>
              <a:rPr lang="en-US" sz="2800" dirty="0"/>
              <a:t> </a:t>
            </a:r>
            <a:r>
              <a:rPr lang="en-US" sz="2800" dirty="0" err="1"/>
              <a:t>chiếm</a:t>
            </a:r>
            <a:r>
              <a:rPr lang="en-US" sz="2800" dirty="0"/>
              <a:t> </a:t>
            </a:r>
            <a:r>
              <a:rPr lang="en-US" sz="2800" dirty="0" err="1"/>
              <a:t>hữu</a:t>
            </a:r>
            <a:r>
              <a:rPr lang="en-US" sz="2800" dirty="0"/>
              <a:t>: </a:t>
            </a:r>
            <a:r>
              <a:rPr lang="en-US" sz="2800" dirty="0" err="1"/>
              <a:t>Trực</a:t>
            </a:r>
            <a:r>
              <a:rPr lang="en-US" sz="2800" dirty="0"/>
              <a:t> </a:t>
            </a:r>
            <a:r>
              <a:rPr lang="en-US" sz="2800" dirty="0" err="1"/>
              <a:t>tiếp</a:t>
            </a:r>
            <a:r>
              <a:rPr lang="en-US" sz="2800" dirty="0"/>
              <a:t> </a:t>
            </a:r>
            <a:r>
              <a:rPr lang="en-US" sz="2800" dirty="0" err="1"/>
              <a:t>nắm</a:t>
            </a:r>
            <a:r>
              <a:rPr lang="en-US" sz="2800" dirty="0"/>
              <a:t> </a:t>
            </a:r>
            <a:r>
              <a:rPr lang="en-US" sz="2800" dirty="0" err="1"/>
              <a:t>giữ</a:t>
            </a:r>
            <a:r>
              <a:rPr lang="en-US" sz="2800" dirty="0"/>
              <a:t>, </a:t>
            </a:r>
            <a:r>
              <a:rPr lang="en-US" sz="2800" dirty="0" err="1"/>
              <a:t>quản</a:t>
            </a:r>
            <a:r>
              <a:rPr lang="en-US" sz="2800" dirty="0"/>
              <a:t> </a:t>
            </a:r>
            <a:r>
              <a:rPr lang="en-US" sz="2800" dirty="0" err="1"/>
              <a:t>lí</a:t>
            </a:r>
            <a:r>
              <a:rPr lang="en-US" sz="2800" dirty="0"/>
              <a:t> </a:t>
            </a:r>
            <a:r>
              <a:rPr lang="en-US" sz="2800" dirty="0" err="1"/>
              <a:t>tài</a:t>
            </a:r>
            <a:r>
              <a:rPr lang="en-US" sz="2800" dirty="0"/>
              <a:t> </a:t>
            </a:r>
            <a:r>
              <a:rPr lang="en-US" sz="2800" dirty="0" err="1"/>
              <a:t>sản</a:t>
            </a:r>
            <a:endParaRPr lang="en-US" sz="2800" dirty="0"/>
          </a:p>
        </p:txBody>
      </p:sp>
      <p:sp>
        <p:nvSpPr>
          <p:cNvPr id="5" name="5-Point Star 4">
            <a:hlinkClick r:id="rId4" action="ppaction://hlinksldjump"/>
            <a:extLst>
              <a:ext uri="{FF2B5EF4-FFF2-40B4-BE49-F238E27FC236}">
                <a16:creationId xmlns:a16="http://schemas.microsoft.com/office/drawing/2014/main" id="{9E84EC81-51EF-42B5-A6CA-3C774E42D10D}"/>
              </a:ext>
            </a:extLst>
          </p:cNvPr>
          <p:cNvSpPr/>
          <p:nvPr/>
        </p:nvSpPr>
        <p:spPr>
          <a:xfrm>
            <a:off x="3429001" y="5562600"/>
            <a:ext cx="917575" cy="585788"/>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g-3a625108">
            <a:extLst>
              <a:ext uri="{FF2B5EF4-FFF2-40B4-BE49-F238E27FC236}">
                <a16:creationId xmlns:a16="http://schemas.microsoft.com/office/drawing/2014/main" id="{186C20DE-6122-4A12-877B-950CBE5A1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717472-CF74-43FC-9995-83FBDA1A5512}"/>
              </a:ext>
            </a:extLst>
          </p:cNvPr>
          <p:cNvSpPr/>
          <p:nvPr/>
        </p:nvSpPr>
        <p:spPr>
          <a:xfrm>
            <a:off x="1466850" y="720726"/>
            <a:ext cx="9144000"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4" name="Rectangle 2">
            <a:extLst>
              <a:ext uri="{FF2B5EF4-FFF2-40B4-BE49-F238E27FC236}">
                <a16:creationId xmlns:a16="http://schemas.microsoft.com/office/drawing/2014/main" id="{003E42A6-4C3E-45DE-AFD6-5D4813885B65}"/>
              </a:ext>
            </a:extLst>
          </p:cNvPr>
          <p:cNvSpPr>
            <a:spLocks noGrp="1" noChangeArrowheads="1"/>
          </p:cNvSpPr>
          <p:nvPr>
            <p:ph type="title" idx="4294967295"/>
          </p:nvPr>
        </p:nvSpPr>
        <p:spPr>
          <a:xfrm>
            <a:off x="0" y="971550"/>
            <a:ext cx="6172200" cy="857250"/>
          </a:xfrm>
        </p:spPr>
        <p:txBody>
          <a:bodyPr/>
          <a:lstStyle/>
          <a:p>
            <a:pPr eaLnBrk="1" hangingPunct="1">
              <a:defRPr/>
            </a:pPr>
            <a:br>
              <a:rPr lang="en-US" altLang="en-US" sz="2625" b="1" u="sng" dirty="0">
                <a:solidFill>
                  <a:srgbClr val="FFFF00"/>
                </a:solidFill>
                <a:latin typeface="Times New Roman" panose="02020603050405020304" pitchFamily="18" charset="0"/>
              </a:rPr>
            </a:br>
            <a:r>
              <a:rPr lang="en-US" altLang="en-US" sz="2625" b="1" u="sng" dirty="0">
                <a:solidFill>
                  <a:srgbClr val="FFFF00"/>
                </a:solidFill>
                <a:latin typeface="Times New Roman" panose="02020603050405020304" pitchFamily="18" charset="0"/>
              </a:rPr>
              <a:t>HƯỚNG DẪN</a:t>
            </a:r>
          </a:p>
        </p:txBody>
      </p:sp>
      <p:sp>
        <p:nvSpPr>
          <p:cNvPr id="3075" name="Rectangle 3">
            <a:extLst>
              <a:ext uri="{FF2B5EF4-FFF2-40B4-BE49-F238E27FC236}">
                <a16:creationId xmlns:a16="http://schemas.microsoft.com/office/drawing/2014/main" id="{C27E7C0A-8BE3-412E-A772-E2CE3CD9EAF6}"/>
              </a:ext>
            </a:extLst>
          </p:cNvPr>
          <p:cNvSpPr>
            <a:spLocks noGrp="1"/>
          </p:cNvSpPr>
          <p:nvPr>
            <p:ph type="body" idx="4294967295"/>
          </p:nvPr>
        </p:nvSpPr>
        <p:spPr>
          <a:xfrm>
            <a:off x="2286000" y="1771650"/>
            <a:ext cx="7620000" cy="1943100"/>
          </a:xfrm>
        </p:spPr>
        <p:txBody>
          <a:bodyPr/>
          <a:lstStyle/>
          <a:p>
            <a:pPr eaLnBrk="1" hangingPunct="1">
              <a:lnSpc>
                <a:spcPct val="80000"/>
              </a:lnSpc>
              <a:buFontTx/>
              <a:buNone/>
            </a:pPr>
            <a:r>
              <a:rPr lang="en-US" altLang="en-US" sz="2700" b="1" dirty="0">
                <a:solidFill>
                  <a:srgbClr val="002060"/>
                </a:solidFill>
                <a:latin typeface="Times New Roman" panose="02020603050405020304" pitchFamily="18" charset="0"/>
              </a:rPr>
              <a:t>             </a:t>
            </a:r>
          </a:p>
          <a:p>
            <a:pPr eaLnBrk="1" hangingPunct="1">
              <a:lnSpc>
                <a:spcPct val="80000"/>
              </a:lnSpc>
              <a:buFontTx/>
              <a:buNone/>
            </a:pPr>
            <a:r>
              <a:rPr lang="en-US" altLang="en-US" sz="2700" b="1" dirty="0">
                <a:solidFill>
                  <a:srgbClr val="002060"/>
                </a:solidFill>
                <a:latin typeface="Times New Roman" panose="02020603050405020304" pitchFamily="18" charset="0"/>
              </a:rPr>
              <a:t>   * </a:t>
            </a:r>
            <a:r>
              <a:rPr lang="en-US" altLang="en-US" sz="2700" b="1" dirty="0" err="1">
                <a:solidFill>
                  <a:srgbClr val="002060"/>
                </a:solidFill>
                <a:latin typeface="Times New Roman" panose="02020603050405020304" pitchFamily="18" charset="0"/>
              </a:rPr>
              <a:t>Học</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sinh</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nghe</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câu</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hỏi</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lựa</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chọn</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và</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có</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đáp</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án</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nhanh</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nhất</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giơ</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tay</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xin</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trả</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lời</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Đúng</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được</a:t>
            </a:r>
            <a:r>
              <a:rPr lang="en-US" altLang="en-US" sz="2700" b="1" dirty="0">
                <a:solidFill>
                  <a:srgbClr val="002060"/>
                </a:solidFill>
                <a:latin typeface="Times New Roman" panose="02020603050405020304" pitchFamily="18" charset="0"/>
              </a:rPr>
              <a:t> 10 </a:t>
            </a:r>
            <a:r>
              <a:rPr lang="en-US" altLang="en-US" sz="2700" b="1" dirty="0" err="1">
                <a:solidFill>
                  <a:srgbClr val="002060"/>
                </a:solidFill>
                <a:latin typeface="Times New Roman" panose="02020603050405020304" pitchFamily="18" charset="0"/>
              </a:rPr>
              <a:t>điểm</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miệng</a:t>
            </a:r>
            <a:r>
              <a:rPr lang="en-US" altLang="en-US" sz="2700" b="1" dirty="0">
                <a:solidFill>
                  <a:srgbClr val="002060"/>
                </a:solidFill>
                <a:latin typeface="Times New Roman" panose="02020603050405020304" pitchFamily="18" charset="0"/>
              </a:rPr>
              <a:t>. Sai </a:t>
            </a:r>
            <a:r>
              <a:rPr lang="en-US" altLang="en-US" sz="2700" b="1" dirty="0" err="1">
                <a:solidFill>
                  <a:srgbClr val="002060"/>
                </a:solidFill>
                <a:latin typeface="Times New Roman" panose="02020603050405020304" pitchFamily="18" charset="0"/>
              </a:rPr>
              <a:t>thì</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dừng</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cuộc</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chơi</a:t>
            </a:r>
            <a:r>
              <a:rPr lang="en-US" altLang="en-US" sz="2700" b="1" dirty="0">
                <a:solidFill>
                  <a:srgbClr val="002060"/>
                </a:solidFill>
                <a:latin typeface="Times New Roman" panose="02020603050405020304" pitchFamily="18" charset="0"/>
              </a:rPr>
              <a:t>.</a:t>
            </a:r>
          </a:p>
        </p:txBody>
      </p:sp>
      <p:sp>
        <p:nvSpPr>
          <p:cNvPr id="13316" name="Rectangle 5">
            <a:extLst>
              <a:ext uri="{FF2B5EF4-FFF2-40B4-BE49-F238E27FC236}">
                <a16:creationId xmlns:a16="http://schemas.microsoft.com/office/drawing/2014/main" id="{B290CF5C-283E-4806-8DA3-F746DD7A33D2}"/>
              </a:ext>
            </a:extLst>
          </p:cNvPr>
          <p:cNvSpPr>
            <a:spLocks noChangeArrowheads="1"/>
          </p:cNvSpPr>
          <p:nvPr/>
        </p:nvSpPr>
        <p:spPr bwMode="auto">
          <a:xfrm>
            <a:off x="2667000" y="4572000"/>
            <a:ext cx="6743700" cy="1143000"/>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80000"/>
              </a:lnSpc>
              <a:buFontTx/>
              <a:buNone/>
              <a:defRPr/>
            </a:pPr>
            <a:r>
              <a:rPr lang="en-US" altLang="en-US" sz="2250" b="1">
                <a:solidFill>
                  <a:schemeClr val="bg1"/>
                </a:solidFill>
                <a:latin typeface="Times New Roman" panose="02020603050405020304" pitchFamily="18" charset="0"/>
              </a:rPr>
              <a:t>          </a:t>
            </a:r>
          </a:p>
        </p:txBody>
      </p:sp>
      <p:pic>
        <p:nvPicPr>
          <p:cNvPr id="63494" name="Picture 2" descr="BALLOON3">
            <a:extLst>
              <a:ext uri="{FF2B5EF4-FFF2-40B4-BE49-F238E27FC236}">
                <a16:creationId xmlns:a16="http://schemas.microsoft.com/office/drawing/2014/main" id="{9C00D07D-BBA5-40C9-B3FD-D9102E1CA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4267201"/>
            <a:ext cx="123666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3" descr="FLOWERS4">
            <a:extLst>
              <a:ext uri="{FF2B5EF4-FFF2-40B4-BE49-F238E27FC236}">
                <a16:creationId xmlns:a16="http://schemas.microsoft.com/office/drawing/2014/main" id="{CDE307A1-575B-4723-8C03-207D988C5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789" y="4154489"/>
            <a:ext cx="9620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5">
            <a:extLst>
              <a:ext uri="{FF2B5EF4-FFF2-40B4-BE49-F238E27FC236}">
                <a16:creationId xmlns:a16="http://schemas.microsoft.com/office/drawing/2014/main" id="{A6E19265-F229-4629-8221-0FABA87C9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0" y="828675"/>
            <a:ext cx="1114425" cy="51435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subTnLst>
                                    <p:audio>
                                      <p:cMediaNode>
                                        <p:cTn display="0" masterRel="sameClick">
                                          <p:stCondLst>
                                            <p:cond evt="begin" delay="0">
                                              <p:tn val="5"/>
                                            </p:cond>
                                          </p:stCondLst>
                                          <p:endCondLst>
                                            <p:cond evt="onStopAudio" delay="0">
                                              <p:tgtEl>
                                                <p:sldTgt/>
                                              </p:tgtEl>
                                            </p:cond>
                                          </p:endCondLst>
                                        </p:cTn>
                                        <p:tgtEl>
                                          <p:sndTgt r:embed="rId2" name="Huong dan.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fade">
                                      <p:cBhvr>
                                        <p:cTn id="12" dur="500"/>
                                        <p:tgtEl>
                                          <p:spTgt spid="30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5">
                                            <p:txEl>
                                              <p:pRg st="1" end="1"/>
                                            </p:txEl>
                                          </p:spTgt>
                                        </p:tgtEl>
                                        <p:attrNameLst>
                                          <p:attrName>style.visibility</p:attrName>
                                        </p:attrNameLst>
                                      </p:cBhvr>
                                      <p:to>
                                        <p:strVal val="visible"/>
                                      </p:to>
                                    </p:set>
                                    <p:animEffect transition="in" filter="fade">
                                      <p:cBhvr>
                                        <p:cTn id="17"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C6CFC7-7F8C-496F-965E-B4DEC1647313}"/>
              </a:ext>
            </a:extLst>
          </p:cNvPr>
          <p:cNvSpPr/>
          <p:nvPr/>
        </p:nvSpPr>
        <p:spPr>
          <a:xfrm>
            <a:off x="152400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AutoShape 51">
            <a:extLst>
              <a:ext uri="{FF2B5EF4-FFF2-40B4-BE49-F238E27FC236}">
                <a16:creationId xmlns:a16="http://schemas.microsoft.com/office/drawing/2014/main" id="{BAFB8467-8CCF-4107-B820-912A61E0C495}"/>
              </a:ext>
            </a:extLst>
          </p:cNvPr>
          <p:cNvSpPr>
            <a:spLocks noChangeArrowheads="1"/>
          </p:cNvSpPr>
          <p:nvPr/>
        </p:nvSpPr>
        <p:spPr bwMode="auto">
          <a:xfrm>
            <a:off x="4152900" y="1257300"/>
            <a:ext cx="5372100" cy="1100138"/>
          </a:xfrm>
          <a:prstGeom prst="roundRect">
            <a:avLst>
              <a:gd name="adj" fmla="val 16667"/>
            </a:avLst>
          </a:prstGeom>
          <a:solidFill>
            <a:srgbClr val="C00000"/>
          </a:solidFill>
          <a:ln w="5715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100" b="1">
                <a:solidFill>
                  <a:schemeClr val="bg1"/>
                </a:solidFill>
                <a:latin typeface="Times New Roman" panose="02020603050405020304" pitchFamily="18" charset="0"/>
              </a:rPr>
              <a:t>Tài sản nào sau đây là tài sản nhà nước</a:t>
            </a:r>
          </a:p>
        </p:txBody>
      </p:sp>
      <p:grpSp>
        <p:nvGrpSpPr>
          <p:cNvPr id="64516" name="Group 51">
            <a:extLst>
              <a:ext uri="{FF2B5EF4-FFF2-40B4-BE49-F238E27FC236}">
                <a16:creationId xmlns:a16="http://schemas.microsoft.com/office/drawing/2014/main" id="{0DB82A77-5F90-4128-9AF4-7BAE73BBB063}"/>
              </a:ext>
            </a:extLst>
          </p:cNvPr>
          <p:cNvGrpSpPr>
            <a:grpSpLocks/>
          </p:cNvGrpSpPr>
          <p:nvPr/>
        </p:nvGrpSpPr>
        <p:grpSpPr bwMode="auto">
          <a:xfrm>
            <a:off x="2860676" y="868363"/>
            <a:ext cx="239713" cy="5143500"/>
            <a:chOff x="202295" y="-322943"/>
            <a:chExt cx="319314" cy="7180943"/>
          </a:xfrm>
        </p:grpSpPr>
        <p:sp>
          <p:nvSpPr>
            <p:cNvPr id="10" name="Rectangle 9">
              <a:extLst>
                <a:ext uri="{FF2B5EF4-FFF2-40B4-BE49-F238E27FC236}">
                  <a16:creationId xmlns:a16="http://schemas.microsoft.com/office/drawing/2014/main" id="{6727454F-023E-444D-8501-12D006D8725D}"/>
                </a:ext>
              </a:extLst>
            </p:cNvPr>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1500">
                <a:latin typeface=".VnTime" pitchFamily="34" charset="0"/>
              </a:endParaRPr>
            </a:p>
          </p:txBody>
        </p:sp>
        <p:sp>
          <p:nvSpPr>
            <p:cNvPr id="64550" name="Rectangle 10">
              <a:extLst>
                <a:ext uri="{FF2B5EF4-FFF2-40B4-BE49-F238E27FC236}">
                  <a16:creationId xmlns:a16="http://schemas.microsoft.com/office/drawing/2014/main" id="{8203939B-3DA4-4521-B80E-454E99511D3A}"/>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4" name="Rectangle 13">
              <a:extLst>
                <a:ext uri="{FF2B5EF4-FFF2-40B4-BE49-F238E27FC236}">
                  <a16:creationId xmlns:a16="http://schemas.microsoft.com/office/drawing/2014/main" id="{640DB697-DE5F-4DFB-B4B8-4C8E839884DD}"/>
                </a:ext>
              </a:extLst>
            </p:cNvPr>
            <p:cNvSpPr/>
            <p:nvPr/>
          </p:nvSpPr>
          <p:spPr bwMode="auto">
            <a:xfrm>
              <a:off x="324945" y="-307429"/>
              <a:ext cx="74014" cy="7165429"/>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15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A052DF67-2261-4670-98C2-0C1ED1743A5C}"/>
              </a:ext>
            </a:extLst>
          </p:cNvPr>
          <p:cNvSpPr>
            <a:spLocks noChangeArrowheads="1"/>
          </p:cNvSpPr>
          <p:nvPr/>
        </p:nvSpPr>
        <p:spPr bwMode="auto">
          <a:xfrm>
            <a:off x="4667250" y="2628900"/>
            <a:ext cx="4457700" cy="617538"/>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b="1">
                <a:solidFill>
                  <a:schemeClr val="bg1"/>
                </a:solidFill>
                <a:latin typeface="Times New Roman" panose="02020603050405020304" pitchFamily="18" charset="0"/>
              </a:rPr>
              <a:t>Rừng</a:t>
            </a:r>
          </a:p>
        </p:txBody>
      </p:sp>
      <p:pic>
        <p:nvPicPr>
          <p:cNvPr id="39" name="Picture 37" descr="Blue_chapterlist">
            <a:extLst>
              <a:ext uri="{FF2B5EF4-FFF2-40B4-BE49-F238E27FC236}">
                <a16:creationId xmlns:a16="http://schemas.microsoft.com/office/drawing/2014/main" id="{00D170A7-30CB-4BE1-92A1-980099AEACA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282257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4BF1572D-4227-476A-A520-BA52D562C380}"/>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2695576"/>
            <a:ext cx="1200150" cy="5048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26E6EC1-B1E8-49E6-9D78-936FB12C1F2C}"/>
              </a:ext>
            </a:extLst>
          </p:cNvPr>
          <p:cNvSpPr>
            <a:spLocks noChangeArrowheads="1"/>
          </p:cNvSpPr>
          <p:nvPr/>
        </p:nvSpPr>
        <p:spPr bwMode="auto">
          <a:xfrm>
            <a:off x="3524250" y="2743200"/>
            <a:ext cx="628650" cy="4572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044" name="WordArt 226">
            <a:extLst>
              <a:ext uri="{FF2B5EF4-FFF2-40B4-BE49-F238E27FC236}">
                <a16:creationId xmlns:a16="http://schemas.microsoft.com/office/drawing/2014/main" id="{5FF64036-826E-498E-A051-C52C808A9F0F}"/>
              </a:ext>
            </a:extLst>
          </p:cNvPr>
          <p:cNvSpPr>
            <a:spLocks noChangeArrowheads="1" noChangeShapeType="1" noTextEdit="1"/>
          </p:cNvSpPr>
          <p:nvPr/>
        </p:nvSpPr>
        <p:spPr bwMode="auto">
          <a:xfrm>
            <a:off x="3638551" y="2800351"/>
            <a:ext cx="346075"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sp>
        <p:nvSpPr>
          <p:cNvPr id="4" name="AutoShape 51">
            <a:extLst>
              <a:ext uri="{FF2B5EF4-FFF2-40B4-BE49-F238E27FC236}">
                <a16:creationId xmlns:a16="http://schemas.microsoft.com/office/drawing/2014/main" id="{B28901BF-8BC6-47B5-A4A8-8D3D4D2C8C7E}"/>
              </a:ext>
            </a:extLst>
          </p:cNvPr>
          <p:cNvSpPr>
            <a:spLocks noChangeArrowheads="1"/>
          </p:cNvSpPr>
          <p:nvPr/>
        </p:nvSpPr>
        <p:spPr bwMode="auto">
          <a:xfrm>
            <a:off x="4668838" y="3498850"/>
            <a:ext cx="4456112" cy="615950"/>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b="1">
                <a:solidFill>
                  <a:schemeClr val="bg1"/>
                </a:solidFill>
                <a:latin typeface="Times New Roman" panose="02020603050405020304" pitchFamily="18" charset="0"/>
              </a:rPr>
              <a:t>Nhà ở</a:t>
            </a:r>
          </a:p>
        </p:txBody>
      </p:sp>
      <p:pic>
        <p:nvPicPr>
          <p:cNvPr id="5" name="Picture 37" descr="Blue_chapterlist">
            <a:extLst>
              <a:ext uri="{FF2B5EF4-FFF2-40B4-BE49-F238E27FC236}">
                <a16:creationId xmlns:a16="http://schemas.microsoft.com/office/drawing/2014/main" id="{766BA289-1588-4B76-9DA9-6C3BC14509D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367982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DCF70083-853D-4922-A5A0-837007F8AA36}"/>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3513138"/>
            <a:ext cx="1125538" cy="60166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7E22F84E-3DCC-413C-BFE2-AAD84F3EC92F}"/>
              </a:ext>
            </a:extLst>
          </p:cNvPr>
          <p:cNvSpPr>
            <a:spLocks noChangeArrowheads="1"/>
          </p:cNvSpPr>
          <p:nvPr/>
        </p:nvSpPr>
        <p:spPr bwMode="auto">
          <a:xfrm>
            <a:off x="3524251" y="3600450"/>
            <a:ext cx="612775" cy="4572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8" name="WordArt 226">
            <a:extLst>
              <a:ext uri="{FF2B5EF4-FFF2-40B4-BE49-F238E27FC236}">
                <a16:creationId xmlns:a16="http://schemas.microsoft.com/office/drawing/2014/main" id="{78E6FC7C-9CA8-4502-A407-15927F51AAC4}"/>
              </a:ext>
            </a:extLst>
          </p:cNvPr>
          <p:cNvSpPr>
            <a:spLocks noChangeArrowheads="1" noChangeShapeType="1" noTextEdit="1"/>
          </p:cNvSpPr>
          <p:nvPr/>
        </p:nvSpPr>
        <p:spPr bwMode="auto">
          <a:xfrm>
            <a:off x="3694114" y="3652838"/>
            <a:ext cx="344487" cy="290512"/>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b</a:t>
            </a:r>
          </a:p>
        </p:txBody>
      </p:sp>
      <p:sp>
        <p:nvSpPr>
          <p:cNvPr id="9" name="AutoShape 51">
            <a:extLst>
              <a:ext uri="{FF2B5EF4-FFF2-40B4-BE49-F238E27FC236}">
                <a16:creationId xmlns:a16="http://schemas.microsoft.com/office/drawing/2014/main" id="{D1D8C836-A6E5-4CC8-A78E-4864B216BC5B}"/>
              </a:ext>
            </a:extLst>
          </p:cNvPr>
          <p:cNvSpPr>
            <a:spLocks noChangeArrowheads="1"/>
          </p:cNvSpPr>
          <p:nvPr/>
        </p:nvSpPr>
        <p:spPr bwMode="auto">
          <a:xfrm>
            <a:off x="4667250" y="4356100"/>
            <a:ext cx="4457700" cy="615950"/>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800" b="1">
                <a:solidFill>
                  <a:schemeClr val="bg1"/>
                </a:solidFill>
                <a:latin typeface="Times New Roman" panose="02020603050405020304" pitchFamily="18" charset="0"/>
              </a:rPr>
              <a:t>Tư liệu sản xuất gia đình</a:t>
            </a:r>
          </a:p>
        </p:txBody>
      </p:sp>
      <p:pic>
        <p:nvPicPr>
          <p:cNvPr id="11" name="Picture 37" descr="Blue_chapterlist">
            <a:extLst>
              <a:ext uri="{FF2B5EF4-FFF2-40B4-BE49-F238E27FC236}">
                <a16:creationId xmlns:a16="http://schemas.microsoft.com/office/drawing/2014/main" id="{C5622122-F07E-4190-9F0E-4119B5627E0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453707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E99526FF-C566-41F3-9124-646FDDBE5DF9}"/>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4370388"/>
            <a:ext cx="1125538" cy="60166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F933E1CE-2948-440C-AFA1-4A8E08BF283D}"/>
              </a:ext>
            </a:extLst>
          </p:cNvPr>
          <p:cNvSpPr>
            <a:spLocks noChangeArrowheads="1"/>
          </p:cNvSpPr>
          <p:nvPr/>
        </p:nvSpPr>
        <p:spPr bwMode="auto">
          <a:xfrm>
            <a:off x="3524251" y="4400551"/>
            <a:ext cx="612775" cy="4603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5" name="WordArt 226">
            <a:extLst>
              <a:ext uri="{FF2B5EF4-FFF2-40B4-BE49-F238E27FC236}">
                <a16:creationId xmlns:a16="http://schemas.microsoft.com/office/drawing/2014/main" id="{24CF578F-A829-48A4-83FD-37399D2A9300}"/>
              </a:ext>
            </a:extLst>
          </p:cNvPr>
          <p:cNvSpPr>
            <a:spLocks noChangeArrowheads="1" noChangeShapeType="1" noTextEdit="1"/>
          </p:cNvSpPr>
          <p:nvPr/>
        </p:nvSpPr>
        <p:spPr bwMode="auto">
          <a:xfrm>
            <a:off x="3638551" y="4510088"/>
            <a:ext cx="346075" cy="290512"/>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6171" name="AutoShape 27">
            <a:extLst>
              <a:ext uri="{FF2B5EF4-FFF2-40B4-BE49-F238E27FC236}">
                <a16:creationId xmlns:a16="http://schemas.microsoft.com/office/drawing/2014/main" id="{1229EDFE-3172-41F7-AB86-C34905CB45F5}"/>
              </a:ext>
            </a:extLst>
          </p:cNvPr>
          <p:cNvSpPr>
            <a:spLocks noChangeArrowheads="1"/>
          </p:cNvSpPr>
          <p:nvPr/>
        </p:nvSpPr>
        <p:spPr bwMode="auto">
          <a:xfrm>
            <a:off x="3181350" y="1485900"/>
            <a:ext cx="971550" cy="10287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1350"/>
          </a:p>
        </p:txBody>
      </p:sp>
      <p:sp>
        <p:nvSpPr>
          <p:cNvPr id="6172" name="WordArt 28">
            <a:extLst>
              <a:ext uri="{FF2B5EF4-FFF2-40B4-BE49-F238E27FC236}">
                <a16:creationId xmlns:a16="http://schemas.microsoft.com/office/drawing/2014/main" id="{AF9F29E7-3CDE-4716-AC82-5DDFD955651B}"/>
              </a:ext>
            </a:extLst>
          </p:cNvPr>
          <p:cNvSpPr>
            <a:spLocks noChangeArrowheads="1" noChangeShapeType="1" noTextEdit="1"/>
          </p:cNvSpPr>
          <p:nvPr/>
        </p:nvSpPr>
        <p:spPr bwMode="auto">
          <a:xfrm>
            <a:off x="3467100" y="1828800"/>
            <a:ext cx="400050" cy="285750"/>
          </a:xfrm>
          <a:prstGeom prst="rect">
            <a:avLst/>
          </a:prstGeom>
        </p:spPr>
        <p:txBody>
          <a:bodyPr wrap="none" fromWordArt="1">
            <a:prstTxWarp prst="textPlain">
              <a:avLst>
                <a:gd name="adj" fmla="val 50000"/>
              </a:avLst>
            </a:prstTxWarp>
          </a:bodyPr>
          <a:lstStyle/>
          <a:p>
            <a:pPr algn="ctr"/>
            <a:r>
              <a:rPr lang="en-US" sz="2700" b="1" kern="10">
                <a:ln w="19050">
                  <a:solidFill>
                    <a:srgbClr val="00FF00"/>
                  </a:solidFill>
                  <a:round/>
                  <a:headEnd/>
                  <a:tailEnd/>
                </a:ln>
                <a:solidFill>
                  <a:srgbClr val="FFFF00"/>
                </a:solidFill>
                <a:effectLst>
                  <a:outerShdw dist="35921" dir="2700000" algn="ctr" rotWithShape="0">
                    <a:srgbClr val="990000"/>
                  </a:outerShdw>
                </a:effectLst>
              </a:rPr>
              <a:t>Câu 1</a:t>
            </a:r>
          </a:p>
        </p:txBody>
      </p:sp>
      <p:pic>
        <p:nvPicPr>
          <p:cNvPr id="64534" name="Picture 29" descr="Picture1">
            <a:extLst>
              <a:ext uri="{FF2B5EF4-FFF2-40B4-BE49-F238E27FC236}">
                <a16:creationId xmlns:a16="http://schemas.microsoft.com/office/drawing/2014/main" id="{07E1F637-5FEB-439D-A219-0A3A07B25072}"/>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971550"/>
            <a:ext cx="64008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772DF1EB-A557-44B8-9280-0AA7F0B88327}"/>
              </a:ext>
            </a:extLst>
          </p:cNvPr>
          <p:cNvGrpSpPr>
            <a:grpSpLocks/>
          </p:cNvGrpSpPr>
          <p:nvPr/>
        </p:nvGrpSpPr>
        <p:grpSpPr bwMode="auto">
          <a:xfrm>
            <a:off x="6324600" y="4972050"/>
            <a:ext cx="1028700" cy="1028700"/>
            <a:chOff x="4320" y="2928"/>
            <a:chExt cx="1104" cy="1104"/>
          </a:xfrm>
        </p:grpSpPr>
        <p:sp>
          <p:nvSpPr>
            <p:cNvPr id="64547" name="AutoShape 34">
              <a:extLst>
                <a:ext uri="{FF2B5EF4-FFF2-40B4-BE49-F238E27FC236}">
                  <a16:creationId xmlns:a16="http://schemas.microsoft.com/office/drawing/2014/main" id="{9B58EF5F-4E77-409F-9048-1A6783B10E5A}"/>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64548" name="WordArt 35">
              <a:extLst>
                <a:ext uri="{FF2B5EF4-FFF2-40B4-BE49-F238E27FC236}">
                  <a16:creationId xmlns:a16="http://schemas.microsoft.com/office/drawing/2014/main" id="{0AF0DD70-D5DA-42B0-A163-3972EBD2D65D}"/>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100" kern="10">
                  <a:ln w="9525">
                    <a:solidFill>
                      <a:srgbClr val="000000"/>
                    </a:solidFill>
                    <a:round/>
                    <a:headEnd/>
                    <a:tailEnd/>
                  </a:ln>
                  <a:solidFill>
                    <a:srgbClr val="000000"/>
                  </a:solidFill>
                </a:rPr>
                <a:t>Hết giờ</a:t>
              </a:r>
            </a:p>
          </p:txBody>
        </p:sp>
      </p:grpSp>
      <p:sp>
        <p:nvSpPr>
          <p:cNvPr id="6180" name="WordArt 36">
            <a:extLst>
              <a:ext uri="{FF2B5EF4-FFF2-40B4-BE49-F238E27FC236}">
                <a16:creationId xmlns:a16="http://schemas.microsoft.com/office/drawing/2014/main" id="{01404A50-2E56-46C8-98E7-97020682E5A4}"/>
              </a:ext>
            </a:extLst>
          </p:cNvPr>
          <p:cNvSpPr>
            <a:spLocks noChangeArrowheads="1" noChangeShapeType="1" noTextEdit="1"/>
          </p:cNvSpPr>
          <p:nvPr/>
        </p:nvSpPr>
        <p:spPr bwMode="auto">
          <a:xfrm>
            <a:off x="655320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BA32EDC6-6E66-416F-81BD-78A0CAF91400}"/>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19C289B0-E35F-4E8D-8E17-FD1C67E02A4E}"/>
              </a:ext>
            </a:extLst>
          </p:cNvPr>
          <p:cNvSpPr>
            <a:spLocks noChangeArrowheads="1" noChangeShapeType="1" noTextEdit="1"/>
          </p:cNvSpPr>
          <p:nvPr/>
        </p:nvSpPr>
        <p:spPr bwMode="auto">
          <a:xfrm>
            <a:off x="656748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80D6587C-26B7-439D-BF86-602DFE086BA6}"/>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94A725BE-9135-40FA-93A1-601DA57493F1}"/>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6E32F51D-B50E-4A6A-BB75-9DCAAC0464C6}"/>
              </a:ext>
            </a:extLst>
          </p:cNvPr>
          <p:cNvSpPr>
            <a:spLocks noChangeArrowheads="1" noChangeShapeType="1" noTextEdit="1"/>
          </p:cNvSpPr>
          <p:nvPr/>
        </p:nvSpPr>
        <p:spPr bwMode="auto">
          <a:xfrm>
            <a:off x="655320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1B889ED5-E53D-44E2-81B5-3002D227472C}"/>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CA49D6C8-5036-4A27-8628-AB54C922E5D7}"/>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9F1DD82A-9DEC-4BA9-B220-B568B886FCEC}"/>
              </a:ext>
            </a:extLst>
          </p:cNvPr>
          <p:cNvSpPr>
            <a:spLocks noChangeArrowheads="1" noChangeShapeType="1" noTextEdit="1"/>
          </p:cNvSpPr>
          <p:nvPr/>
        </p:nvSpPr>
        <p:spPr bwMode="auto">
          <a:xfrm>
            <a:off x="661035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89221932-3E8C-46CB-867D-CD754108116B}"/>
              </a:ext>
            </a:extLst>
          </p:cNvPr>
          <p:cNvSpPr>
            <a:spLocks noChangeArrowheads="1" noChangeShapeType="1" noTextEdit="1"/>
          </p:cNvSpPr>
          <p:nvPr/>
        </p:nvSpPr>
        <p:spPr bwMode="auto">
          <a:xfrm>
            <a:off x="662463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08339017-0CC9-4E48-BBDA-D730F0C474AD}"/>
              </a:ext>
            </a:extLst>
          </p:cNvPr>
          <p:cNvSpPr>
            <a:spLocks noChangeArrowheads="1" noChangeShapeType="1" noTextEdit="1"/>
          </p:cNvSpPr>
          <p:nvPr/>
        </p:nvSpPr>
        <p:spPr bwMode="auto">
          <a:xfrm>
            <a:off x="656748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6190"/>
                                        </p:tgtEl>
                                        <p:attrNameLst>
                                          <p:attrName>style.visibility</p:attrName>
                                        </p:attrNameLst>
                                      </p:cBhvr>
                                      <p:to>
                                        <p:strVal val="visible"/>
                                      </p:to>
                                    </p:set>
                                    <p:animEffect transition="in" filter="dissolve">
                                      <p:cBhvr>
                                        <p:cTn id="76" dur="500"/>
                                        <p:tgtEl>
                                          <p:spTgt spid="6190"/>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500"/>
                            </p:stCondLst>
                            <p:childTnLst>
                              <p:par>
                                <p:cTn id="78" presetID="53" presetClass="exit" presetSubtype="0" fill="hold" nodeType="afterEffect">
                                  <p:stCondLst>
                                    <p:cond delay="0"/>
                                  </p:stCondLst>
                                  <p:childTnLst>
                                    <p:anim calcmode="lin" valueType="num">
                                      <p:cBhvr>
                                        <p:cTn id="79" dur="500"/>
                                        <p:tgtEl>
                                          <p:spTgt spid="6190"/>
                                        </p:tgtEl>
                                        <p:attrNameLst>
                                          <p:attrName>ppt_w</p:attrName>
                                        </p:attrNameLst>
                                      </p:cBhvr>
                                      <p:tavLst>
                                        <p:tav tm="0">
                                          <p:val>
                                            <p:strVal val="ppt_w"/>
                                          </p:val>
                                        </p:tav>
                                        <p:tav tm="100000">
                                          <p:val>
                                            <p:fltVal val="0"/>
                                          </p:val>
                                        </p:tav>
                                      </p:tavLst>
                                    </p:anim>
                                    <p:anim calcmode="lin" valueType="num">
                                      <p:cBhvr>
                                        <p:cTn id="80" dur="500"/>
                                        <p:tgtEl>
                                          <p:spTgt spid="6190"/>
                                        </p:tgtEl>
                                        <p:attrNameLst>
                                          <p:attrName>ppt_h</p:attrName>
                                        </p:attrNameLst>
                                      </p:cBhvr>
                                      <p:tavLst>
                                        <p:tav tm="0">
                                          <p:val>
                                            <p:strVal val="ppt_h"/>
                                          </p:val>
                                        </p:tav>
                                        <p:tav tm="100000">
                                          <p:val>
                                            <p:fltVal val="0"/>
                                          </p:val>
                                        </p:tav>
                                      </p:tavLst>
                                    </p:anim>
                                    <p:animEffect transition="out" filter="fade">
                                      <p:cBhvr>
                                        <p:cTn id="81" dur="500"/>
                                        <p:tgtEl>
                                          <p:spTgt spid="6190"/>
                                        </p:tgtEl>
                                      </p:cBhvr>
                                    </p:animEffect>
                                    <p:set>
                                      <p:cBhvr>
                                        <p:cTn id="82" dur="1" fill="hold">
                                          <p:stCondLst>
                                            <p:cond delay="499"/>
                                          </p:stCondLst>
                                        </p:cTn>
                                        <p:tgtEl>
                                          <p:spTgt spid="6190"/>
                                        </p:tgtEl>
                                        <p:attrNameLst>
                                          <p:attrName>style.visibility</p:attrName>
                                        </p:attrNameLst>
                                      </p:cBhvr>
                                      <p:to>
                                        <p:strVal val="hidden"/>
                                      </p:to>
                                    </p:set>
                                  </p:childTnLst>
                                </p:cTn>
                              </p:par>
                            </p:childTnLst>
                          </p:cTn>
                        </p:par>
                        <p:par>
                          <p:cTn id="83" fill="hold" nodeType="afterGroup">
                            <p:stCondLst>
                              <p:cond delay="1000"/>
                            </p:stCondLst>
                            <p:childTnLst>
                              <p:par>
                                <p:cTn id="84" presetID="9" presetClass="entr" presetSubtype="0" fill="hold" nodeType="afterEffect">
                                  <p:stCondLst>
                                    <p:cond delay="0"/>
                                  </p:stCondLst>
                                  <p:childTnLst>
                                    <p:set>
                                      <p:cBhvr>
                                        <p:cTn id="85" dur="1" fill="hold">
                                          <p:stCondLst>
                                            <p:cond delay="0"/>
                                          </p:stCondLst>
                                        </p:cTn>
                                        <p:tgtEl>
                                          <p:spTgt spid="6189"/>
                                        </p:tgtEl>
                                        <p:attrNameLst>
                                          <p:attrName>style.visibility</p:attrName>
                                        </p:attrNameLst>
                                      </p:cBhvr>
                                      <p:to>
                                        <p:strVal val="visible"/>
                                      </p:to>
                                    </p:set>
                                    <p:animEffect transition="in" filter="dissolve">
                                      <p:cBhvr>
                                        <p:cTn id="86" dur="500"/>
                                        <p:tgtEl>
                                          <p:spTgt spid="6189"/>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1500"/>
                            </p:stCondLst>
                            <p:childTnLst>
                              <p:par>
                                <p:cTn id="88" presetID="53" presetClass="exit" presetSubtype="0" fill="hold" nodeType="afterEffect">
                                  <p:stCondLst>
                                    <p:cond delay="0"/>
                                  </p:stCondLst>
                                  <p:childTnLst>
                                    <p:anim calcmode="lin" valueType="num">
                                      <p:cBhvr>
                                        <p:cTn id="89" dur="500"/>
                                        <p:tgtEl>
                                          <p:spTgt spid="6189"/>
                                        </p:tgtEl>
                                        <p:attrNameLst>
                                          <p:attrName>ppt_w</p:attrName>
                                        </p:attrNameLst>
                                      </p:cBhvr>
                                      <p:tavLst>
                                        <p:tav tm="0">
                                          <p:val>
                                            <p:strVal val="ppt_w"/>
                                          </p:val>
                                        </p:tav>
                                        <p:tav tm="100000">
                                          <p:val>
                                            <p:fltVal val="0"/>
                                          </p:val>
                                        </p:tav>
                                      </p:tavLst>
                                    </p:anim>
                                    <p:anim calcmode="lin" valueType="num">
                                      <p:cBhvr>
                                        <p:cTn id="90" dur="500"/>
                                        <p:tgtEl>
                                          <p:spTgt spid="6189"/>
                                        </p:tgtEl>
                                        <p:attrNameLst>
                                          <p:attrName>ppt_h</p:attrName>
                                        </p:attrNameLst>
                                      </p:cBhvr>
                                      <p:tavLst>
                                        <p:tav tm="0">
                                          <p:val>
                                            <p:strVal val="ppt_h"/>
                                          </p:val>
                                        </p:tav>
                                        <p:tav tm="100000">
                                          <p:val>
                                            <p:fltVal val="0"/>
                                          </p:val>
                                        </p:tav>
                                      </p:tavLst>
                                    </p:anim>
                                    <p:animEffect transition="out" filter="fade">
                                      <p:cBhvr>
                                        <p:cTn id="91" dur="500"/>
                                        <p:tgtEl>
                                          <p:spTgt spid="6189"/>
                                        </p:tgtEl>
                                      </p:cBhvr>
                                    </p:animEffect>
                                    <p:set>
                                      <p:cBhvr>
                                        <p:cTn id="92" dur="1" fill="hold">
                                          <p:stCondLst>
                                            <p:cond delay="499"/>
                                          </p:stCondLst>
                                        </p:cTn>
                                        <p:tgtEl>
                                          <p:spTgt spid="6189"/>
                                        </p:tgtEl>
                                        <p:attrNameLst>
                                          <p:attrName>style.visibility</p:attrName>
                                        </p:attrNameLst>
                                      </p:cBhvr>
                                      <p:to>
                                        <p:strVal val="hidden"/>
                                      </p:to>
                                    </p:set>
                                  </p:childTnLst>
                                </p:cTn>
                              </p:par>
                            </p:childTnLst>
                          </p:cTn>
                        </p:par>
                        <p:par>
                          <p:cTn id="93" fill="hold" nodeType="afterGroup">
                            <p:stCondLst>
                              <p:cond delay="2000"/>
                            </p:stCondLst>
                            <p:childTnLst>
                              <p:par>
                                <p:cTn id="94" presetID="9" presetClass="entr" presetSubtype="0" fill="hold" nodeType="afterEffect">
                                  <p:stCondLst>
                                    <p:cond delay="0"/>
                                  </p:stCondLst>
                                  <p:childTnLst>
                                    <p:set>
                                      <p:cBhvr>
                                        <p:cTn id="95" dur="1" fill="hold">
                                          <p:stCondLst>
                                            <p:cond delay="0"/>
                                          </p:stCondLst>
                                        </p:cTn>
                                        <p:tgtEl>
                                          <p:spTgt spid="6188"/>
                                        </p:tgtEl>
                                        <p:attrNameLst>
                                          <p:attrName>style.visibility</p:attrName>
                                        </p:attrNameLst>
                                      </p:cBhvr>
                                      <p:to>
                                        <p:strVal val="visible"/>
                                      </p:to>
                                    </p:set>
                                    <p:animEffect transition="in" filter="dissolve">
                                      <p:cBhvr>
                                        <p:cTn id="96" dur="500"/>
                                        <p:tgtEl>
                                          <p:spTgt spid="6188"/>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2500"/>
                            </p:stCondLst>
                            <p:childTnLst>
                              <p:par>
                                <p:cTn id="98" presetID="53" presetClass="exit" presetSubtype="0" fill="hold" nodeType="afterEffect">
                                  <p:stCondLst>
                                    <p:cond delay="0"/>
                                  </p:stCondLst>
                                  <p:childTnLst>
                                    <p:anim calcmode="lin" valueType="num">
                                      <p:cBhvr>
                                        <p:cTn id="99" dur="500"/>
                                        <p:tgtEl>
                                          <p:spTgt spid="6188"/>
                                        </p:tgtEl>
                                        <p:attrNameLst>
                                          <p:attrName>ppt_w</p:attrName>
                                        </p:attrNameLst>
                                      </p:cBhvr>
                                      <p:tavLst>
                                        <p:tav tm="0">
                                          <p:val>
                                            <p:strVal val="ppt_w"/>
                                          </p:val>
                                        </p:tav>
                                        <p:tav tm="100000">
                                          <p:val>
                                            <p:fltVal val="0"/>
                                          </p:val>
                                        </p:tav>
                                      </p:tavLst>
                                    </p:anim>
                                    <p:anim calcmode="lin" valueType="num">
                                      <p:cBhvr>
                                        <p:cTn id="100" dur="500"/>
                                        <p:tgtEl>
                                          <p:spTgt spid="6188"/>
                                        </p:tgtEl>
                                        <p:attrNameLst>
                                          <p:attrName>ppt_h</p:attrName>
                                        </p:attrNameLst>
                                      </p:cBhvr>
                                      <p:tavLst>
                                        <p:tav tm="0">
                                          <p:val>
                                            <p:strVal val="ppt_h"/>
                                          </p:val>
                                        </p:tav>
                                        <p:tav tm="100000">
                                          <p:val>
                                            <p:fltVal val="0"/>
                                          </p:val>
                                        </p:tav>
                                      </p:tavLst>
                                    </p:anim>
                                    <p:animEffect transition="out" filter="fade">
                                      <p:cBhvr>
                                        <p:cTn id="101" dur="500"/>
                                        <p:tgtEl>
                                          <p:spTgt spid="6188"/>
                                        </p:tgtEl>
                                      </p:cBhvr>
                                    </p:animEffect>
                                    <p:set>
                                      <p:cBhvr>
                                        <p:cTn id="102" dur="1" fill="hold">
                                          <p:stCondLst>
                                            <p:cond delay="499"/>
                                          </p:stCondLst>
                                        </p:cTn>
                                        <p:tgtEl>
                                          <p:spTgt spid="6188"/>
                                        </p:tgtEl>
                                        <p:attrNameLst>
                                          <p:attrName>style.visibility</p:attrName>
                                        </p:attrNameLst>
                                      </p:cBhvr>
                                      <p:to>
                                        <p:strVal val="hidden"/>
                                      </p:to>
                                    </p:set>
                                  </p:childTnLst>
                                </p:cTn>
                              </p:par>
                            </p:childTnLst>
                          </p:cTn>
                        </p:par>
                        <p:par>
                          <p:cTn id="103" fill="hold" nodeType="afterGroup">
                            <p:stCondLst>
                              <p:cond delay="3000"/>
                            </p:stCondLst>
                            <p:childTnLst>
                              <p:par>
                                <p:cTn id="104" presetID="9" presetClass="entr" presetSubtype="0" fill="hold" nodeType="afterEffect">
                                  <p:stCondLst>
                                    <p:cond delay="0"/>
                                  </p:stCondLst>
                                  <p:childTnLst>
                                    <p:set>
                                      <p:cBhvr>
                                        <p:cTn id="105" dur="1" fill="hold">
                                          <p:stCondLst>
                                            <p:cond delay="0"/>
                                          </p:stCondLst>
                                        </p:cTn>
                                        <p:tgtEl>
                                          <p:spTgt spid="6187"/>
                                        </p:tgtEl>
                                        <p:attrNameLst>
                                          <p:attrName>style.visibility</p:attrName>
                                        </p:attrNameLst>
                                      </p:cBhvr>
                                      <p:to>
                                        <p:strVal val="visible"/>
                                      </p:to>
                                    </p:set>
                                    <p:animEffect transition="in" filter="dissolve">
                                      <p:cBhvr>
                                        <p:cTn id="106" dur="500"/>
                                        <p:tgtEl>
                                          <p:spTgt spid="6187"/>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3500"/>
                            </p:stCondLst>
                            <p:childTnLst>
                              <p:par>
                                <p:cTn id="108" presetID="53" presetClass="exit" presetSubtype="0" fill="hold" nodeType="afterEffect">
                                  <p:stCondLst>
                                    <p:cond delay="0"/>
                                  </p:stCondLst>
                                  <p:childTnLst>
                                    <p:anim calcmode="lin" valueType="num">
                                      <p:cBhvr>
                                        <p:cTn id="109" dur="500"/>
                                        <p:tgtEl>
                                          <p:spTgt spid="6187"/>
                                        </p:tgtEl>
                                        <p:attrNameLst>
                                          <p:attrName>ppt_w</p:attrName>
                                        </p:attrNameLst>
                                      </p:cBhvr>
                                      <p:tavLst>
                                        <p:tav tm="0">
                                          <p:val>
                                            <p:strVal val="ppt_w"/>
                                          </p:val>
                                        </p:tav>
                                        <p:tav tm="100000">
                                          <p:val>
                                            <p:fltVal val="0"/>
                                          </p:val>
                                        </p:tav>
                                      </p:tavLst>
                                    </p:anim>
                                    <p:anim calcmode="lin" valueType="num">
                                      <p:cBhvr>
                                        <p:cTn id="110" dur="500"/>
                                        <p:tgtEl>
                                          <p:spTgt spid="6187"/>
                                        </p:tgtEl>
                                        <p:attrNameLst>
                                          <p:attrName>ppt_h</p:attrName>
                                        </p:attrNameLst>
                                      </p:cBhvr>
                                      <p:tavLst>
                                        <p:tav tm="0">
                                          <p:val>
                                            <p:strVal val="ppt_h"/>
                                          </p:val>
                                        </p:tav>
                                        <p:tav tm="100000">
                                          <p:val>
                                            <p:fltVal val="0"/>
                                          </p:val>
                                        </p:tav>
                                      </p:tavLst>
                                    </p:anim>
                                    <p:animEffect transition="out" filter="fade">
                                      <p:cBhvr>
                                        <p:cTn id="111" dur="500"/>
                                        <p:tgtEl>
                                          <p:spTgt spid="6187"/>
                                        </p:tgtEl>
                                      </p:cBhvr>
                                    </p:animEffect>
                                    <p:set>
                                      <p:cBhvr>
                                        <p:cTn id="112" dur="1" fill="hold">
                                          <p:stCondLst>
                                            <p:cond delay="499"/>
                                          </p:stCondLst>
                                        </p:cTn>
                                        <p:tgtEl>
                                          <p:spTgt spid="6187"/>
                                        </p:tgtEl>
                                        <p:attrNameLst>
                                          <p:attrName>style.visibility</p:attrName>
                                        </p:attrNameLst>
                                      </p:cBhvr>
                                      <p:to>
                                        <p:strVal val="hidden"/>
                                      </p:to>
                                    </p:set>
                                  </p:childTnLst>
                                </p:cTn>
                              </p:par>
                            </p:childTnLst>
                          </p:cTn>
                        </p:par>
                        <p:par>
                          <p:cTn id="113" fill="hold" nodeType="afterGroup">
                            <p:stCondLst>
                              <p:cond delay="4000"/>
                            </p:stCondLst>
                            <p:childTnLst>
                              <p:par>
                                <p:cTn id="114" presetID="9" presetClass="entr" presetSubtype="0" fill="hold" nodeType="afterEffect">
                                  <p:stCondLst>
                                    <p:cond delay="0"/>
                                  </p:stCondLst>
                                  <p:childTnLst>
                                    <p:set>
                                      <p:cBhvr>
                                        <p:cTn id="115" dur="1" fill="hold">
                                          <p:stCondLst>
                                            <p:cond delay="0"/>
                                          </p:stCondLst>
                                        </p:cTn>
                                        <p:tgtEl>
                                          <p:spTgt spid="6186"/>
                                        </p:tgtEl>
                                        <p:attrNameLst>
                                          <p:attrName>style.visibility</p:attrName>
                                        </p:attrNameLst>
                                      </p:cBhvr>
                                      <p:to>
                                        <p:strVal val="visible"/>
                                      </p:to>
                                    </p:set>
                                    <p:animEffect transition="in" filter="dissolve">
                                      <p:cBhvr>
                                        <p:cTn id="116" dur="500"/>
                                        <p:tgtEl>
                                          <p:spTgt spid="6186"/>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4500"/>
                            </p:stCondLst>
                            <p:childTnLst>
                              <p:par>
                                <p:cTn id="118" presetID="53" presetClass="exit" presetSubtype="0" fill="hold" nodeType="afterEffect">
                                  <p:stCondLst>
                                    <p:cond delay="0"/>
                                  </p:stCondLst>
                                  <p:childTnLst>
                                    <p:anim calcmode="lin" valueType="num">
                                      <p:cBhvr>
                                        <p:cTn id="119" dur="500"/>
                                        <p:tgtEl>
                                          <p:spTgt spid="6186"/>
                                        </p:tgtEl>
                                        <p:attrNameLst>
                                          <p:attrName>ppt_w</p:attrName>
                                        </p:attrNameLst>
                                      </p:cBhvr>
                                      <p:tavLst>
                                        <p:tav tm="0">
                                          <p:val>
                                            <p:strVal val="ppt_w"/>
                                          </p:val>
                                        </p:tav>
                                        <p:tav tm="100000">
                                          <p:val>
                                            <p:fltVal val="0"/>
                                          </p:val>
                                        </p:tav>
                                      </p:tavLst>
                                    </p:anim>
                                    <p:anim calcmode="lin" valueType="num">
                                      <p:cBhvr>
                                        <p:cTn id="120" dur="500"/>
                                        <p:tgtEl>
                                          <p:spTgt spid="6186"/>
                                        </p:tgtEl>
                                        <p:attrNameLst>
                                          <p:attrName>ppt_h</p:attrName>
                                        </p:attrNameLst>
                                      </p:cBhvr>
                                      <p:tavLst>
                                        <p:tav tm="0">
                                          <p:val>
                                            <p:strVal val="ppt_h"/>
                                          </p:val>
                                        </p:tav>
                                        <p:tav tm="100000">
                                          <p:val>
                                            <p:fltVal val="0"/>
                                          </p:val>
                                        </p:tav>
                                      </p:tavLst>
                                    </p:anim>
                                    <p:animEffect transition="out" filter="fade">
                                      <p:cBhvr>
                                        <p:cTn id="121" dur="500"/>
                                        <p:tgtEl>
                                          <p:spTgt spid="6186"/>
                                        </p:tgtEl>
                                      </p:cBhvr>
                                    </p:animEffect>
                                    <p:set>
                                      <p:cBhvr>
                                        <p:cTn id="122" dur="1" fill="hold">
                                          <p:stCondLst>
                                            <p:cond delay="499"/>
                                          </p:stCondLst>
                                        </p:cTn>
                                        <p:tgtEl>
                                          <p:spTgt spid="6186"/>
                                        </p:tgtEl>
                                        <p:attrNameLst>
                                          <p:attrName>style.visibility</p:attrName>
                                        </p:attrNameLst>
                                      </p:cBhvr>
                                      <p:to>
                                        <p:strVal val="hidden"/>
                                      </p:to>
                                    </p:set>
                                  </p:childTnLst>
                                </p:cTn>
                              </p:par>
                            </p:childTnLst>
                          </p:cTn>
                        </p:par>
                        <p:par>
                          <p:cTn id="123" fill="hold" nodeType="afterGroup">
                            <p:stCondLst>
                              <p:cond delay="5000"/>
                            </p:stCondLst>
                            <p:childTnLst>
                              <p:par>
                                <p:cTn id="124" presetID="9" presetClass="entr" presetSubtype="0" fill="hold" nodeType="afterEffect">
                                  <p:stCondLst>
                                    <p:cond delay="0"/>
                                  </p:stCondLst>
                                  <p:childTnLst>
                                    <p:set>
                                      <p:cBhvr>
                                        <p:cTn id="125" dur="1" fill="hold">
                                          <p:stCondLst>
                                            <p:cond delay="0"/>
                                          </p:stCondLst>
                                        </p:cTn>
                                        <p:tgtEl>
                                          <p:spTgt spid="6185"/>
                                        </p:tgtEl>
                                        <p:attrNameLst>
                                          <p:attrName>style.visibility</p:attrName>
                                        </p:attrNameLst>
                                      </p:cBhvr>
                                      <p:to>
                                        <p:strVal val="visible"/>
                                      </p:to>
                                    </p:set>
                                    <p:animEffect transition="in" filter="dissolve">
                                      <p:cBhvr>
                                        <p:cTn id="126" dur="500"/>
                                        <p:tgtEl>
                                          <p:spTgt spid="6185"/>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5500"/>
                            </p:stCondLst>
                            <p:childTnLst>
                              <p:par>
                                <p:cTn id="128" presetID="53" presetClass="exit" presetSubtype="0" fill="hold" nodeType="afterEffect">
                                  <p:stCondLst>
                                    <p:cond delay="0"/>
                                  </p:stCondLst>
                                  <p:childTnLst>
                                    <p:anim calcmode="lin" valueType="num">
                                      <p:cBhvr>
                                        <p:cTn id="129" dur="500"/>
                                        <p:tgtEl>
                                          <p:spTgt spid="6185"/>
                                        </p:tgtEl>
                                        <p:attrNameLst>
                                          <p:attrName>ppt_w</p:attrName>
                                        </p:attrNameLst>
                                      </p:cBhvr>
                                      <p:tavLst>
                                        <p:tav tm="0">
                                          <p:val>
                                            <p:strVal val="ppt_w"/>
                                          </p:val>
                                        </p:tav>
                                        <p:tav tm="100000">
                                          <p:val>
                                            <p:fltVal val="0"/>
                                          </p:val>
                                        </p:tav>
                                      </p:tavLst>
                                    </p:anim>
                                    <p:anim calcmode="lin" valueType="num">
                                      <p:cBhvr>
                                        <p:cTn id="130" dur="500"/>
                                        <p:tgtEl>
                                          <p:spTgt spid="6185"/>
                                        </p:tgtEl>
                                        <p:attrNameLst>
                                          <p:attrName>ppt_h</p:attrName>
                                        </p:attrNameLst>
                                      </p:cBhvr>
                                      <p:tavLst>
                                        <p:tav tm="0">
                                          <p:val>
                                            <p:strVal val="ppt_h"/>
                                          </p:val>
                                        </p:tav>
                                        <p:tav tm="100000">
                                          <p:val>
                                            <p:fltVal val="0"/>
                                          </p:val>
                                        </p:tav>
                                      </p:tavLst>
                                    </p:anim>
                                    <p:animEffect transition="out" filter="fade">
                                      <p:cBhvr>
                                        <p:cTn id="131" dur="500"/>
                                        <p:tgtEl>
                                          <p:spTgt spid="6185"/>
                                        </p:tgtEl>
                                      </p:cBhvr>
                                    </p:animEffect>
                                    <p:set>
                                      <p:cBhvr>
                                        <p:cTn id="132" dur="1" fill="hold">
                                          <p:stCondLst>
                                            <p:cond delay="499"/>
                                          </p:stCondLst>
                                        </p:cTn>
                                        <p:tgtEl>
                                          <p:spTgt spid="6185"/>
                                        </p:tgtEl>
                                        <p:attrNameLst>
                                          <p:attrName>style.visibility</p:attrName>
                                        </p:attrNameLst>
                                      </p:cBhvr>
                                      <p:to>
                                        <p:strVal val="hidden"/>
                                      </p:to>
                                    </p:set>
                                  </p:childTnLst>
                                </p:cTn>
                              </p:par>
                            </p:childTnLst>
                          </p:cTn>
                        </p:par>
                        <p:par>
                          <p:cTn id="133" fill="hold" nodeType="afterGroup">
                            <p:stCondLst>
                              <p:cond delay="6000"/>
                            </p:stCondLst>
                            <p:childTnLst>
                              <p:par>
                                <p:cTn id="134" presetID="9" presetClass="entr" presetSubtype="0" fill="hold" nodeType="afterEffect">
                                  <p:stCondLst>
                                    <p:cond delay="0"/>
                                  </p:stCondLst>
                                  <p:childTnLst>
                                    <p:set>
                                      <p:cBhvr>
                                        <p:cTn id="135" dur="1" fill="hold">
                                          <p:stCondLst>
                                            <p:cond delay="0"/>
                                          </p:stCondLst>
                                        </p:cTn>
                                        <p:tgtEl>
                                          <p:spTgt spid="6184"/>
                                        </p:tgtEl>
                                        <p:attrNameLst>
                                          <p:attrName>style.visibility</p:attrName>
                                        </p:attrNameLst>
                                      </p:cBhvr>
                                      <p:to>
                                        <p:strVal val="visible"/>
                                      </p:to>
                                    </p:set>
                                    <p:animEffect transition="in" filter="dissolve">
                                      <p:cBhvr>
                                        <p:cTn id="136" dur="500"/>
                                        <p:tgtEl>
                                          <p:spTgt spid="6184"/>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6500"/>
                            </p:stCondLst>
                            <p:childTnLst>
                              <p:par>
                                <p:cTn id="138" presetID="53" presetClass="exit" presetSubtype="0" fill="hold" nodeType="afterEffect">
                                  <p:stCondLst>
                                    <p:cond delay="0"/>
                                  </p:stCondLst>
                                  <p:childTnLst>
                                    <p:anim calcmode="lin" valueType="num">
                                      <p:cBhvr>
                                        <p:cTn id="139" dur="500"/>
                                        <p:tgtEl>
                                          <p:spTgt spid="6184"/>
                                        </p:tgtEl>
                                        <p:attrNameLst>
                                          <p:attrName>ppt_w</p:attrName>
                                        </p:attrNameLst>
                                      </p:cBhvr>
                                      <p:tavLst>
                                        <p:tav tm="0">
                                          <p:val>
                                            <p:strVal val="ppt_w"/>
                                          </p:val>
                                        </p:tav>
                                        <p:tav tm="100000">
                                          <p:val>
                                            <p:fltVal val="0"/>
                                          </p:val>
                                        </p:tav>
                                      </p:tavLst>
                                    </p:anim>
                                    <p:anim calcmode="lin" valueType="num">
                                      <p:cBhvr>
                                        <p:cTn id="140" dur="500"/>
                                        <p:tgtEl>
                                          <p:spTgt spid="6184"/>
                                        </p:tgtEl>
                                        <p:attrNameLst>
                                          <p:attrName>ppt_h</p:attrName>
                                        </p:attrNameLst>
                                      </p:cBhvr>
                                      <p:tavLst>
                                        <p:tav tm="0">
                                          <p:val>
                                            <p:strVal val="ppt_h"/>
                                          </p:val>
                                        </p:tav>
                                        <p:tav tm="100000">
                                          <p:val>
                                            <p:fltVal val="0"/>
                                          </p:val>
                                        </p:tav>
                                      </p:tavLst>
                                    </p:anim>
                                    <p:animEffect transition="out" filter="fade">
                                      <p:cBhvr>
                                        <p:cTn id="141" dur="500"/>
                                        <p:tgtEl>
                                          <p:spTgt spid="6184"/>
                                        </p:tgtEl>
                                      </p:cBhvr>
                                    </p:animEffect>
                                    <p:set>
                                      <p:cBhvr>
                                        <p:cTn id="142" dur="1" fill="hold">
                                          <p:stCondLst>
                                            <p:cond delay="499"/>
                                          </p:stCondLst>
                                        </p:cTn>
                                        <p:tgtEl>
                                          <p:spTgt spid="6184"/>
                                        </p:tgtEl>
                                        <p:attrNameLst>
                                          <p:attrName>style.visibility</p:attrName>
                                        </p:attrNameLst>
                                      </p:cBhvr>
                                      <p:to>
                                        <p:strVal val="hidden"/>
                                      </p:to>
                                    </p:set>
                                  </p:childTnLst>
                                </p:cTn>
                              </p:par>
                            </p:childTnLst>
                          </p:cTn>
                        </p:par>
                        <p:par>
                          <p:cTn id="143" fill="hold" nodeType="afterGroup">
                            <p:stCondLst>
                              <p:cond delay="7000"/>
                            </p:stCondLst>
                            <p:childTnLst>
                              <p:par>
                                <p:cTn id="144" presetID="9" presetClass="entr" presetSubtype="0" fill="hold" nodeType="afterEffect">
                                  <p:stCondLst>
                                    <p:cond delay="0"/>
                                  </p:stCondLst>
                                  <p:childTnLst>
                                    <p:set>
                                      <p:cBhvr>
                                        <p:cTn id="145" dur="1" fill="hold">
                                          <p:stCondLst>
                                            <p:cond delay="0"/>
                                          </p:stCondLst>
                                        </p:cTn>
                                        <p:tgtEl>
                                          <p:spTgt spid="6183"/>
                                        </p:tgtEl>
                                        <p:attrNameLst>
                                          <p:attrName>style.visibility</p:attrName>
                                        </p:attrNameLst>
                                      </p:cBhvr>
                                      <p:to>
                                        <p:strVal val="visible"/>
                                      </p:to>
                                    </p:set>
                                    <p:animEffect transition="in" filter="dissolve">
                                      <p:cBhvr>
                                        <p:cTn id="146" dur="500"/>
                                        <p:tgtEl>
                                          <p:spTgt spid="6183"/>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7500"/>
                            </p:stCondLst>
                            <p:childTnLst>
                              <p:par>
                                <p:cTn id="148" presetID="53" presetClass="exit" presetSubtype="0" fill="hold" nodeType="afterEffect">
                                  <p:stCondLst>
                                    <p:cond delay="0"/>
                                  </p:stCondLst>
                                  <p:childTnLst>
                                    <p:anim calcmode="lin" valueType="num">
                                      <p:cBhvr>
                                        <p:cTn id="149" dur="500"/>
                                        <p:tgtEl>
                                          <p:spTgt spid="6183"/>
                                        </p:tgtEl>
                                        <p:attrNameLst>
                                          <p:attrName>ppt_w</p:attrName>
                                        </p:attrNameLst>
                                      </p:cBhvr>
                                      <p:tavLst>
                                        <p:tav tm="0">
                                          <p:val>
                                            <p:strVal val="ppt_w"/>
                                          </p:val>
                                        </p:tav>
                                        <p:tav tm="100000">
                                          <p:val>
                                            <p:fltVal val="0"/>
                                          </p:val>
                                        </p:tav>
                                      </p:tavLst>
                                    </p:anim>
                                    <p:anim calcmode="lin" valueType="num">
                                      <p:cBhvr>
                                        <p:cTn id="150" dur="500"/>
                                        <p:tgtEl>
                                          <p:spTgt spid="6183"/>
                                        </p:tgtEl>
                                        <p:attrNameLst>
                                          <p:attrName>ppt_h</p:attrName>
                                        </p:attrNameLst>
                                      </p:cBhvr>
                                      <p:tavLst>
                                        <p:tav tm="0">
                                          <p:val>
                                            <p:strVal val="ppt_h"/>
                                          </p:val>
                                        </p:tav>
                                        <p:tav tm="100000">
                                          <p:val>
                                            <p:fltVal val="0"/>
                                          </p:val>
                                        </p:tav>
                                      </p:tavLst>
                                    </p:anim>
                                    <p:animEffect transition="out" filter="fade">
                                      <p:cBhvr>
                                        <p:cTn id="151" dur="500"/>
                                        <p:tgtEl>
                                          <p:spTgt spid="6183"/>
                                        </p:tgtEl>
                                      </p:cBhvr>
                                    </p:animEffect>
                                    <p:set>
                                      <p:cBhvr>
                                        <p:cTn id="152" dur="1" fill="hold">
                                          <p:stCondLst>
                                            <p:cond delay="499"/>
                                          </p:stCondLst>
                                        </p:cTn>
                                        <p:tgtEl>
                                          <p:spTgt spid="6183"/>
                                        </p:tgtEl>
                                        <p:attrNameLst>
                                          <p:attrName>style.visibility</p:attrName>
                                        </p:attrNameLst>
                                      </p:cBhvr>
                                      <p:to>
                                        <p:strVal val="hidden"/>
                                      </p:to>
                                    </p:set>
                                  </p:childTnLst>
                                </p:cTn>
                              </p:par>
                            </p:childTnLst>
                          </p:cTn>
                        </p:par>
                        <p:par>
                          <p:cTn id="153" fill="hold" nodeType="afterGroup">
                            <p:stCondLst>
                              <p:cond delay="8000"/>
                            </p:stCondLst>
                            <p:childTnLst>
                              <p:par>
                                <p:cTn id="154" presetID="9" presetClass="entr" presetSubtype="0" fill="hold" nodeType="afterEffect">
                                  <p:stCondLst>
                                    <p:cond delay="0"/>
                                  </p:stCondLst>
                                  <p:childTnLst>
                                    <p:set>
                                      <p:cBhvr>
                                        <p:cTn id="155" dur="1" fill="hold">
                                          <p:stCondLst>
                                            <p:cond delay="0"/>
                                          </p:stCondLst>
                                        </p:cTn>
                                        <p:tgtEl>
                                          <p:spTgt spid="6182"/>
                                        </p:tgtEl>
                                        <p:attrNameLst>
                                          <p:attrName>style.visibility</p:attrName>
                                        </p:attrNameLst>
                                      </p:cBhvr>
                                      <p:to>
                                        <p:strVal val="visible"/>
                                      </p:to>
                                    </p:set>
                                    <p:animEffect transition="in" filter="dissolve">
                                      <p:cBhvr>
                                        <p:cTn id="156" dur="500"/>
                                        <p:tgtEl>
                                          <p:spTgt spid="6182"/>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8500"/>
                            </p:stCondLst>
                            <p:childTnLst>
                              <p:par>
                                <p:cTn id="158" presetID="53" presetClass="exit" presetSubtype="0" fill="hold" nodeType="afterEffect">
                                  <p:stCondLst>
                                    <p:cond delay="0"/>
                                  </p:stCondLst>
                                  <p:childTnLst>
                                    <p:anim calcmode="lin" valueType="num">
                                      <p:cBhvr>
                                        <p:cTn id="159" dur="500"/>
                                        <p:tgtEl>
                                          <p:spTgt spid="6182"/>
                                        </p:tgtEl>
                                        <p:attrNameLst>
                                          <p:attrName>ppt_w</p:attrName>
                                        </p:attrNameLst>
                                      </p:cBhvr>
                                      <p:tavLst>
                                        <p:tav tm="0">
                                          <p:val>
                                            <p:strVal val="ppt_w"/>
                                          </p:val>
                                        </p:tav>
                                        <p:tav tm="100000">
                                          <p:val>
                                            <p:fltVal val="0"/>
                                          </p:val>
                                        </p:tav>
                                      </p:tavLst>
                                    </p:anim>
                                    <p:anim calcmode="lin" valueType="num">
                                      <p:cBhvr>
                                        <p:cTn id="160" dur="500"/>
                                        <p:tgtEl>
                                          <p:spTgt spid="6182"/>
                                        </p:tgtEl>
                                        <p:attrNameLst>
                                          <p:attrName>ppt_h</p:attrName>
                                        </p:attrNameLst>
                                      </p:cBhvr>
                                      <p:tavLst>
                                        <p:tav tm="0">
                                          <p:val>
                                            <p:strVal val="ppt_h"/>
                                          </p:val>
                                        </p:tav>
                                        <p:tav tm="100000">
                                          <p:val>
                                            <p:fltVal val="0"/>
                                          </p:val>
                                        </p:tav>
                                      </p:tavLst>
                                    </p:anim>
                                    <p:animEffect transition="out" filter="fade">
                                      <p:cBhvr>
                                        <p:cTn id="161" dur="500"/>
                                        <p:tgtEl>
                                          <p:spTgt spid="6182"/>
                                        </p:tgtEl>
                                      </p:cBhvr>
                                    </p:animEffect>
                                    <p:set>
                                      <p:cBhvr>
                                        <p:cTn id="162" dur="1" fill="hold">
                                          <p:stCondLst>
                                            <p:cond delay="499"/>
                                          </p:stCondLst>
                                        </p:cTn>
                                        <p:tgtEl>
                                          <p:spTgt spid="6182"/>
                                        </p:tgtEl>
                                        <p:attrNameLst>
                                          <p:attrName>style.visibility</p:attrName>
                                        </p:attrNameLst>
                                      </p:cBhvr>
                                      <p:to>
                                        <p:strVal val="hidden"/>
                                      </p:to>
                                    </p:set>
                                  </p:childTnLst>
                                </p:cTn>
                              </p:par>
                            </p:childTnLst>
                          </p:cTn>
                        </p:par>
                        <p:par>
                          <p:cTn id="163" fill="hold" nodeType="afterGroup">
                            <p:stCondLst>
                              <p:cond delay="9000"/>
                            </p:stCondLst>
                            <p:childTnLst>
                              <p:par>
                                <p:cTn id="164" presetID="9" presetClass="entr" presetSubtype="0" fill="hold" nodeType="afterEffect">
                                  <p:stCondLst>
                                    <p:cond delay="0"/>
                                  </p:stCondLst>
                                  <p:childTnLst>
                                    <p:set>
                                      <p:cBhvr>
                                        <p:cTn id="165" dur="1" fill="hold">
                                          <p:stCondLst>
                                            <p:cond delay="0"/>
                                          </p:stCondLst>
                                        </p:cTn>
                                        <p:tgtEl>
                                          <p:spTgt spid="6181"/>
                                        </p:tgtEl>
                                        <p:attrNameLst>
                                          <p:attrName>style.visibility</p:attrName>
                                        </p:attrNameLst>
                                      </p:cBhvr>
                                      <p:to>
                                        <p:strVal val="visible"/>
                                      </p:to>
                                    </p:set>
                                    <p:animEffect transition="in" filter="dissolve">
                                      <p:cBhvr>
                                        <p:cTn id="166" dur="500"/>
                                        <p:tgtEl>
                                          <p:spTgt spid="6181"/>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9500"/>
                            </p:stCondLst>
                            <p:childTnLst>
                              <p:par>
                                <p:cTn id="168" presetID="53" presetClass="exit" presetSubtype="0" fill="hold" nodeType="afterEffect">
                                  <p:stCondLst>
                                    <p:cond delay="0"/>
                                  </p:stCondLst>
                                  <p:childTnLst>
                                    <p:anim calcmode="lin" valueType="num">
                                      <p:cBhvr>
                                        <p:cTn id="169" dur="500"/>
                                        <p:tgtEl>
                                          <p:spTgt spid="6181"/>
                                        </p:tgtEl>
                                        <p:attrNameLst>
                                          <p:attrName>ppt_w</p:attrName>
                                        </p:attrNameLst>
                                      </p:cBhvr>
                                      <p:tavLst>
                                        <p:tav tm="0">
                                          <p:val>
                                            <p:strVal val="ppt_w"/>
                                          </p:val>
                                        </p:tav>
                                        <p:tav tm="100000">
                                          <p:val>
                                            <p:fltVal val="0"/>
                                          </p:val>
                                        </p:tav>
                                      </p:tavLst>
                                    </p:anim>
                                    <p:anim calcmode="lin" valueType="num">
                                      <p:cBhvr>
                                        <p:cTn id="170" dur="500"/>
                                        <p:tgtEl>
                                          <p:spTgt spid="6181"/>
                                        </p:tgtEl>
                                        <p:attrNameLst>
                                          <p:attrName>ppt_h</p:attrName>
                                        </p:attrNameLst>
                                      </p:cBhvr>
                                      <p:tavLst>
                                        <p:tav tm="0">
                                          <p:val>
                                            <p:strVal val="ppt_h"/>
                                          </p:val>
                                        </p:tav>
                                        <p:tav tm="100000">
                                          <p:val>
                                            <p:fltVal val="0"/>
                                          </p:val>
                                        </p:tav>
                                      </p:tavLst>
                                    </p:anim>
                                    <p:animEffect transition="out" filter="fade">
                                      <p:cBhvr>
                                        <p:cTn id="171" dur="500"/>
                                        <p:tgtEl>
                                          <p:spTgt spid="6181"/>
                                        </p:tgtEl>
                                      </p:cBhvr>
                                    </p:animEffect>
                                    <p:set>
                                      <p:cBhvr>
                                        <p:cTn id="172" dur="1" fill="hold">
                                          <p:stCondLst>
                                            <p:cond delay="499"/>
                                          </p:stCondLst>
                                        </p:cTn>
                                        <p:tgtEl>
                                          <p:spTgt spid="6181"/>
                                        </p:tgtEl>
                                        <p:attrNameLst>
                                          <p:attrName>style.visibility</p:attrName>
                                        </p:attrNameLst>
                                      </p:cBhvr>
                                      <p:to>
                                        <p:strVal val="hidden"/>
                                      </p:to>
                                    </p:set>
                                  </p:childTnLst>
                                </p:cTn>
                              </p:par>
                            </p:childTnLst>
                          </p:cTn>
                        </p:par>
                        <p:par>
                          <p:cTn id="173" fill="hold" nodeType="afterGroup">
                            <p:stCondLst>
                              <p:cond delay="10000"/>
                            </p:stCondLst>
                            <p:childTnLst>
                              <p:par>
                                <p:cTn id="174" presetID="9" presetClass="entr" presetSubtype="0" fill="hold" nodeType="afterEffect">
                                  <p:stCondLst>
                                    <p:cond delay="0"/>
                                  </p:stCondLst>
                                  <p:childTnLst>
                                    <p:set>
                                      <p:cBhvr>
                                        <p:cTn id="175" dur="1" fill="hold">
                                          <p:stCondLst>
                                            <p:cond delay="0"/>
                                          </p:stCondLst>
                                        </p:cTn>
                                        <p:tgtEl>
                                          <p:spTgt spid="6180"/>
                                        </p:tgtEl>
                                        <p:attrNameLst>
                                          <p:attrName>style.visibility</p:attrName>
                                        </p:attrNameLst>
                                      </p:cBhvr>
                                      <p:to>
                                        <p:strVal val="visible"/>
                                      </p:to>
                                    </p:set>
                                    <p:animEffect transition="in" filter="dissolve">
                                      <p:cBhvr>
                                        <p:cTn id="176" dur="500"/>
                                        <p:tgtEl>
                                          <p:spTgt spid="6180"/>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0500"/>
                            </p:stCondLst>
                            <p:childTnLst>
                              <p:par>
                                <p:cTn id="178" presetID="53" presetClass="exit" presetSubtype="0" fill="hold" nodeType="afterEffect">
                                  <p:stCondLst>
                                    <p:cond delay="0"/>
                                  </p:stCondLst>
                                  <p:childTnLst>
                                    <p:anim calcmode="lin" valueType="num">
                                      <p:cBhvr>
                                        <p:cTn id="179" dur="500"/>
                                        <p:tgtEl>
                                          <p:spTgt spid="6180"/>
                                        </p:tgtEl>
                                        <p:attrNameLst>
                                          <p:attrName>ppt_w</p:attrName>
                                        </p:attrNameLst>
                                      </p:cBhvr>
                                      <p:tavLst>
                                        <p:tav tm="0">
                                          <p:val>
                                            <p:strVal val="ppt_w"/>
                                          </p:val>
                                        </p:tav>
                                        <p:tav tm="100000">
                                          <p:val>
                                            <p:fltVal val="0"/>
                                          </p:val>
                                        </p:tav>
                                      </p:tavLst>
                                    </p:anim>
                                    <p:anim calcmode="lin" valueType="num">
                                      <p:cBhvr>
                                        <p:cTn id="180" dur="500"/>
                                        <p:tgtEl>
                                          <p:spTgt spid="6180"/>
                                        </p:tgtEl>
                                        <p:attrNameLst>
                                          <p:attrName>ppt_h</p:attrName>
                                        </p:attrNameLst>
                                      </p:cBhvr>
                                      <p:tavLst>
                                        <p:tav tm="0">
                                          <p:val>
                                            <p:strVal val="ppt_h"/>
                                          </p:val>
                                        </p:tav>
                                        <p:tav tm="100000">
                                          <p:val>
                                            <p:fltVal val="0"/>
                                          </p:val>
                                        </p:tav>
                                      </p:tavLst>
                                    </p:anim>
                                    <p:animEffect transition="out" filter="fade">
                                      <p:cBhvr>
                                        <p:cTn id="181" dur="500"/>
                                        <p:tgtEl>
                                          <p:spTgt spid="6180"/>
                                        </p:tgtEl>
                                      </p:cBhvr>
                                    </p:animEffect>
                                    <p:set>
                                      <p:cBhvr>
                                        <p:cTn id="182" dur="1" fill="hold">
                                          <p:stCondLst>
                                            <p:cond delay="499"/>
                                          </p:stCondLst>
                                        </p:cTn>
                                        <p:tgtEl>
                                          <p:spTgt spid="6180"/>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26"/>
                                        </p:tgtEl>
                                        <p:attrNameLst>
                                          <p:attrName>style.visibility</p:attrName>
                                        </p:attrNameLst>
                                      </p:cBhvr>
                                      <p:to>
                                        <p:strVal val="visible"/>
                                      </p:to>
                                    </p:set>
                                    <p:anim calcmode="lin" valueType="num">
                                      <p:cBhvr>
                                        <p:cTn id="185" dur="500" fill="hold"/>
                                        <p:tgtEl>
                                          <p:spTgt spid="26"/>
                                        </p:tgtEl>
                                        <p:attrNameLst>
                                          <p:attrName>ppt_w</p:attrName>
                                        </p:attrNameLst>
                                      </p:cBhvr>
                                      <p:tavLst>
                                        <p:tav tm="0">
                                          <p:val>
                                            <p:fltVal val="0"/>
                                          </p:val>
                                        </p:tav>
                                        <p:tav tm="100000">
                                          <p:val>
                                            <p:strVal val="#ppt_w"/>
                                          </p:val>
                                        </p:tav>
                                      </p:tavLst>
                                    </p:anim>
                                    <p:anim calcmode="lin" valueType="num">
                                      <p:cBhvr>
                                        <p:cTn id="186" dur="500" fill="hold"/>
                                        <p:tgtEl>
                                          <p:spTgt spid="26"/>
                                        </p:tgtEl>
                                        <p:attrNameLst>
                                          <p:attrName>ppt_h</p:attrName>
                                        </p:attrNameLst>
                                      </p:cBhvr>
                                      <p:tavLst>
                                        <p:tav tm="0">
                                          <p:val>
                                            <p:fltVal val="0"/>
                                          </p:val>
                                        </p:tav>
                                        <p:tav tm="100000">
                                          <p:val>
                                            <p:strVal val="#ppt_h"/>
                                          </p:val>
                                        </p:tav>
                                      </p:tavLst>
                                    </p:anim>
                                    <p:animEffect transition="in" filter="fade">
                                      <p:cBhvr>
                                        <p:cTn id="187" dur="500"/>
                                        <p:tgtEl>
                                          <p:spTgt spid="26"/>
                                        </p:tgtEl>
                                      </p:cBhvr>
                                    </p:animEffect>
                                  </p:childTnLst>
                                  <p:subTnLst>
                                    <p:audio>
                                      <p:cMediaNode>
                                        <p:cTn display="0" masterRel="sameClick">
                                          <p:stCondLst>
                                            <p:cond evt="begin" delay="0">
                                              <p:tn val="183"/>
                                            </p:cond>
                                          </p:stCondLst>
                                          <p:endCondLst>
                                            <p:cond evt="onStopAudio" delay="0">
                                              <p:tgtEl>
                                                <p:sldTgt/>
                                              </p:tgtEl>
                                            </p:cond>
                                          </p:endCondLst>
                                        </p:cTn>
                                        <p:tgtEl>
                                          <p:sndTgt r:embed="rId6" name="Reng reng.wav"/>
                                        </p:tgtEl>
                                      </p:cMediaNode>
                                    </p:audio>
                                  </p:sub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xit" presetSubtype="1" fill="hold" nodeType="clickEffect">
                                  <p:stCondLst>
                                    <p:cond delay="0"/>
                                  </p:stCondLst>
                                  <p:childTnLst>
                                    <p:anim calcmode="lin" valueType="num">
                                      <p:cBhvr additive="base">
                                        <p:cTn id="191" dur="1000"/>
                                        <p:tgtEl>
                                          <p:spTgt spid="26"/>
                                        </p:tgtEl>
                                        <p:attrNameLst>
                                          <p:attrName>ppt_x</p:attrName>
                                        </p:attrNameLst>
                                      </p:cBhvr>
                                      <p:tavLst>
                                        <p:tav tm="0">
                                          <p:val>
                                            <p:strVal val="ppt_x"/>
                                          </p:val>
                                        </p:tav>
                                        <p:tav tm="100000">
                                          <p:val>
                                            <p:strVal val="ppt_x"/>
                                          </p:val>
                                        </p:tav>
                                      </p:tavLst>
                                    </p:anim>
                                    <p:anim calcmode="lin" valueType="num">
                                      <p:cBhvr additive="base">
                                        <p:cTn id="192" dur="1000"/>
                                        <p:tgtEl>
                                          <p:spTgt spid="26"/>
                                        </p:tgtEl>
                                        <p:attrNameLst>
                                          <p:attrName>ppt_y</p:attrName>
                                        </p:attrNameLst>
                                      </p:cBhvr>
                                      <p:tavLst>
                                        <p:tav tm="0">
                                          <p:val>
                                            <p:strVal val="ppt_y"/>
                                          </p:val>
                                        </p:tav>
                                        <p:tav tm="100000">
                                          <p:val>
                                            <p:strVal val="0-ppt_h/2"/>
                                          </p:val>
                                        </p:tav>
                                      </p:tavLst>
                                    </p:anim>
                                    <p:set>
                                      <p:cBhvr>
                                        <p:cTn id="193" dur="1" fill="hold">
                                          <p:stCondLst>
                                            <p:cond delay="999"/>
                                          </p:stCondLst>
                                        </p:cTn>
                                        <p:tgtEl>
                                          <p:spTgt spid="26"/>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3" presetClass="emph" presetSubtype="0" fill="hold" grpId="1" nodeType="clickEffect">
                                  <p:stCondLst>
                                    <p:cond delay="0"/>
                                  </p:stCondLst>
                                  <p:iterate type="lt">
                                    <p:tmPct val="0"/>
                                  </p:iterate>
                                  <p:childTnLst>
                                    <p:animClr clrSpc="hsl" dir="cw">
                                      <p:cBhvr override="childStyle">
                                        <p:cTn id="197" dur="500" fill="hold"/>
                                        <p:tgtEl>
                                          <p:spTgt spid="3"/>
                                        </p:tgtEl>
                                        <p:attrNameLst>
                                          <p:attrName>style.color</p:attrName>
                                        </p:attrNameLst>
                                      </p:cBhvr>
                                      <p:by>
                                        <p:hsl h="10842353" s="0" l="0"/>
                                      </p:by>
                                    </p:animClr>
                                    <p:animClr clrSpc="hsl" dir="cw">
                                      <p:cBhvr>
                                        <p:cTn id="198" dur="500" fill="hold"/>
                                        <p:tgtEl>
                                          <p:spTgt spid="3"/>
                                        </p:tgtEl>
                                        <p:attrNameLst>
                                          <p:attrName>fillcolor</p:attrName>
                                        </p:attrNameLst>
                                      </p:cBhvr>
                                      <p:by>
                                        <p:hsl h="10842353" s="0" l="0"/>
                                      </p:by>
                                    </p:animClr>
                                    <p:animClr clrSpc="hsl" dir="cw">
                                      <p:cBhvr>
                                        <p:cTn id="199" dur="500" fill="hold"/>
                                        <p:tgtEl>
                                          <p:spTgt spid="3"/>
                                        </p:tgtEl>
                                        <p:attrNameLst>
                                          <p:attrName>stroke.color</p:attrName>
                                        </p:attrNameLst>
                                      </p:cBhvr>
                                      <p:by>
                                        <p:hsl h="10842353" s="0" l="0"/>
                                      </p:by>
                                    </p:animClr>
                                    <p:set>
                                      <p:cBhvr>
                                        <p:cTn id="200" dur="500" fill="hold"/>
                                        <p:tgtEl>
                                          <p:spTgt spid="3"/>
                                        </p:tgtEl>
                                        <p:attrNameLst>
                                          <p:attrName>fill.type</p:attrName>
                                        </p:attrNameLst>
                                      </p:cBhvr>
                                      <p:to>
                                        <p:strVal val="solid"/>
                                      </p:to>
                                    </p:set>
                                  </p:childTnLst>
                                  <p:subTnLst>
                                    <p:audio>
                                      <p:cMediaNode>
                                        <p:cTn display="0" masterRel="sameClick">
                                          <p:stCondLst>
                                            <p:cond evt="begin" delay="0">
                                              <p:tn val="196"/>
                                            </p:cond>
                                          </p:stCondLst>
                                          <p:endCondLst>
                                            <p:cond evt="onStopAudio" delay="0">
                                              <p:tgtEl>
                                                <p:sldTgt/>
                                              </p:tgtEl>
                                            </p:cond>
                                          </p:endCondLst>
                                        </p:cTn>
                                        <p:tgtEl>
                                          <p:sndTgt r:embed="rId7" name="FELIZ2.WAV"/>
                                        </p:tgtEl>
                                      </p:cMediaNode>
                                    </p:audio>
                                  </p:subTnLst>
                                </p:cTn>
                              </p:par>
                              <p:par>
                                <p:cTn id="201" presetID="26" presetClass="entr" presetSubtype="0" fill="hold" grpId="0" nodeType="withEffect">
                                  <p:stCondLst>
                                    <p:cond delay="0"/>
                                  </p:stCondLst>
                                  <p:iterate type="lt">
                                    <p:tmPct val="0"/>
                                  </p:iterate>
                                  <p:childTnLst>
                                    <p:set>
                                      <p:cBhvr>
                                        <p:cTn id="202" dur="1" fill="hold">
                                          <p:stCondLst>
                                            <p:cond delay="0"/>
                                          </p:stCondLst>
                                        </p:cTn>
                                        <p:tgtEl>
                                          <p:spTgt spid="3"/>
                                        </p:tgtEl>
                                        <p:attrNameLst>
                                          <p:attrName>style.visibility</p:attrName>
                                        </p:attrNameLst>
                                      </p:cBhvr>
                                      <p:to>
                                        <p:strVal val="visible"/>
                                      </p:to>
                                    </p:set>
                                    <p:animEffect transition="in" filter="wipe(down)">
                                      <p:cBhvr>
                                        <p:cTn id="203" dur="580">
                                          <p:stCondLst>
                                            <p:cond delay="0"/>
                                          </p:stCondLst>
                                        </p:cTn>
                                        <p:tgtEl>
                                          <p:spTgt spid="3"/>
                                        </p:tgtEl>
                                      </p:cBhvr>
                                    </p:animEffect>
                                    <p:anim calcmode="lin" valueType="num">
                                      <p:cBhvr>
                                        <p:cTn id="20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9" dur="26">
                                          <p:stCondLst>
                                            <p:cond delay="650"/>
                                          </p:stCondLst>
                                        </p:cTn>
                                        <p:tgtEl>
                                          <p:spTgt spid="3"/>
                                        </p:tgtEl>
                                      </p:cBhvr>
                                      <p:to x="100000" y="60000"/>
                                    </p:animScale>
                                    <p:animScale>
                                      <p:cBhvr>
                                        <p:cTn id="210" dur="166" decel="50000">
                                          <p:stCondLst>
                                            <p:cond delay="676"/>
                                          </p:stCondLst>
                                        </p:cTn>
                                        <p:tgtEl>
                                          <p:spTgt spid="3"/>
                                        </p:tgtEl>
                                      </p:cBhvr>
                                      <p:to x="100000" y="100000"/>
                                    </p:animScale>
                                    <p:animScale>
                                      <p:cBhvr>
                                        <p:cTn id="211" dur="26">
                                          <p:stCondLst>
                                            <p:cond delay="1312"/>
                                          </p:stCondLst>
                                        </p:cTn>
                                        <p:tgtEl>
                                          <p:spTgt spid="3"/>
                                        </p:tgtEl>
                                      </p:cBhvr>
                                      <p:to x="100000" y="80000"/>
                                    </p:animScale>
                                    <p:animScale>
                                      <p:cBhvr>
                                        <p:cTn id="212" dur="166" decel="50000">
                                          <p:stCondLst>
                                            <p:cond delay="1338"/>
                                          </p:stCondLst>
                                        </p:cTn>
                                        <p:tgtEl>
                                          <p:spTgt spid="3"/>
                                        </p:tgtEl>
                                      </p:cBhvr>
                                      <p:to x="100000" y="100000"/>
                                    </p:animScale>
                                    <p:animScale>
                                      <p:cBhvr>
                                        <p:cTn id="213" dur="26">
                                          <p:stCondLst>
                                            <p:cond delay="1642"/>
                                          </p:stCondLst>
                                        </p:cTn>
                                        <p:tgtEl>
                                          <p:spTgt spid="3"/>
                                        </p:tgtEl>
                                      </p:cBhvr>
                                      <p:to x="100000" y="90000"/>
                                    </p:animScale>
                                    <p:animScale>
                                      <p:cBhvr>
                                        <p:cTn id="214" dur="166" decel="50000">
                                          <p:stCondLst>
                                            <p:cond delay="1668"/>
                                          </p:stCondLst>
                                        </p:cTn>
                                        <p:tgtEl>
                                          <p:spTgt spid="3"/>
                                        </p:tgtEl>
                                      </p:cBhvr>
                                      <p:to x="100000" y="100000"/>
                                    </p:animScale>
                                    <p:animScale>
                                      <p:cBhvr>
                                        <p:cTn id="215" dur="26">
                                          <p:stCondLst>
                                            <p:cond delay="1808"/>
                                          </p:stCondLst>
                                        </p:cTn>
                                        <p:tgtEl>
                                          <p:spTgt spid="3"/>
                                        </p:tgtEl>
                                      </p:cBhvr>
                                      <p:to x="100000" y="95000"/>
                                    </p:animScale>
                                    <p:animScale>
                                      <p:cBhvr>
                                        <p:cTn id="216" dur="166" decel="50000">
                                          <p:stCondLst>
                                            <p:cond delay="1834"/>
                                          </p:stCondLst>
                                        </p:cTn>
                                        <p:tgtEl>
                                          <p:spTgt spid="3"/>
                                        </p:tgtEl>
                                      </p:cBhvr>
                                      <p:to x="100000" y="100000"/>
                                    </p:animScale>
                                  </p:childTnLst>
                                  <p:subTnLst>
                                    <p:audio>
                                      <p:cMediaNode>
                                        <p:cTn display="0" masterRel="sameClick">
                                          <p:stCondLst>
                                            <p:cond evt="begin" delay="0">
                                              <p:tn val="201"/>
                                            </p:cond>
                                          </p:stCondLst>
                                          <p:endCondLst>
                                            <p:cond evt="onStopAudio" delay="0">
                                              <p:tgtEl>
                                                <p:sldTgt/>
                                              </p:tgtEl>
                                            </p:cond>
                                          </p:endCondLst>
                                        </p:cTn>
                                        <p:tgtEl>
                                          <p:sndTgt r:embed="rId7" name="FELIZ2.WAV"/>
                                        </p:tgtEl>
                                      </p:cMediaNode>
                                    </p:audio>
                                  </p:subTnLst>
                                </p:cTn>
                              </p:par>
                              <p:par>
                                <p:cTn id="217" presetID="23" presetClass="emph" presetSubtype="0" fill="hold" grpId="0" nodeType="withEffect">
                                  <p:stCondLst>
                                    <p:cond delay="0"/>
                                  </p:stCondLst>
                                  <p:childTnLst>
                                    <p:animClr clrSpc="hsl" dir="cw">
                                      <p:cBhvr override="childStyle">
                                        <p:cTn id="218" dur="500" fill="hold"/>
                                        <p:tgtEl>
                                          <p:spTgt spid="1043"/>
                                        </p:tgtEl>
                                        <p:attrNameLst>
                                          <p:attrName>style.color</p:attrName>
                                        </p:attrNameLst>
                                      </p:cBhvr>
                                      <p:by>
                                        <p:hsl h="10842353" s="0" l="0"/>
                                      </p:by>
                                    </p:animClr>
                                    <p:animClr clrSpc="hsl" dir="cw">
                                      <p:cBhvr>
                                        <p:cTn id="219" dur="500" fill="hold"/>
                                        <p:tgtEl>
                                          <p:spTgt spid="1043"/>
                                        </p:tgtEl>
                                        <p:attrNameLst>
                                          <p:attrName>fillcolor</p:attrName>
                                        </p:attrNameLst>
                                      </p:cBhvr>
                                      <p:by>
                                        <p:hsl h="10842353" s="0" l="0"/>
                                      </p:by>
                                    </p:animClr>
                                    <p:animClr clrSpc="hsl" dir="cw">
                                      <p:cBhvr>
                                        <p:cTn id="220" dur="500" fill="hold"/>
                                        <p:tgtEl>
                                          <p:spTgt spid="1043"/>
                                        </p:tgtEl>
                                        <p:attrNameLst>
                                          <p:attrName>stroke.color</p:attrName>
                                        </p:attrNameLst>
                                      </p:cBhvr>
                                      <p:by>
                                        <p:hsl h="10842353" s="0" l="0"/>
                                      </p:by>
                                    </p:animClr>
                                    <p:set>
                                      <p:cBhvr>
                                        <p:cTn id="221"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D75EBE0-9395-4707-9E95-FA556E70A9E8}"/>
              </a:ext>
            </a:extLst>
          </p:cNvPr>
          <p:cNvSpPr/>
          <p:nvPr/>
        </p:nvSpPr>
        <p:spPr>
          <a:xfrm>
            <a:off x="152400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AutoShape 51">
            <a:extLst>
              <a:ext uri="{FF2B5EF4-FFF2-40B4-BE49-F238E27FC236}">
                <a16:creationId xmlns:a16="http://schemas.microsoft.com/office/drawing/2014/main" id="{3EF2374A-A2F6-4C8C-A445-BE486CAE60E8}"/>
              </a:ext>
            </a:extLst>
          </p:cNvPr>
          <p:cNvSpPr>
            <a:spLocks noChangeArrowheads="1"/>
          </p:cNvSpPr>
          <p:nvPr/>
        </p:nvSpPr>
        <p:spPr bwMode="auto">
          <a:xfrm>
            <a:off x="4152900" y="1257300"/>
            <a:ext cx="5372100" cy="1100138"/>
          </a:xfrm>
          <a:prstGeom prst="roundRect">
            <a:avLst>
              <a:gd name="adj" fmla="val 16667"/>
            </a:avLst>
          </a:prstGeom>
          <a:solidFill>
            <a:srgbClr val="C00000"/>
          </a:solidFill>
          <a:ln w="5715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400">
                <a:solidFill>
                  <a:schemeClr val="bg1"/>
                </a:solidFill>
                <a:latin typeface="Times New Roman" panose="02020603050405020304" pitchFamily="18" charset="0"/>
              </a:rPr>
              <a:t>Tài sản nào sau đây là của công dân?</a:t>
            </a:r>
            <a:endParaRPr lang="en-US" altLang="en-US" sz="1800" b="1">
              <a:solidFill>
                <a:schemeClr val="bg1"/>
              </a:solidFill>
              <a:latin typeface="Times New Roman" panose="02020603050405020304" pitchFamily="18" charset="0"/>
            </a:endParaRPr>
          </a:p>
        </p:txBody>
      </p:sp>
      <p:grpSp>
        <p:nvGrpSpPr>
          <p:cNvPr id="65540" name="Group 51">
            <a:extLst>
              <a:ext uri="{FF2B5EF4-FFF2-40B4-BE49-F238E27FC236}">
                <a16:creationId xmlns:a16="http://schemas.microsoft.com/office/drawing/2014/main" id="{D4792679-D6E0-42A9-AD31-C843A8C6376B}"/>
              </a:ext>
            </a:extLst>
          </p:cNvPr>
          <p:cNvGrpSpPr>
            <a:grpSpLocks/>
          </p:cNvGrpSpPr>
          <p:nvPr/>
        </p:nvGrpSpPr>
        <p:grpSpPr bwMode="auto">
          <a:xfrm>
            <a:off x="2860676" y="868363"/>
            <a:ext cx="239713" cy="5143500"/>
            <a:chOff x="202295" y="-322943"/>
            <a:chExt cx="319314" cy="7180943"/>
          </a:xfrm>
        </p:grpSpPr>
        <p:sp>
          <p:nvSpPr>
            <p:cNvPr id="10" name="Rectangle 9">
              <a:extLst>
                <a:ext uri="{FF2B5EF4-FFF2-40B4-BE49-F238E27FC236}">
                  <a16:creationId xmlns:a16="http://schemas.microsoft.com/office/drawing/2014/main" id="{E56F50E3-1450-43FF-A4B7-8CABBA89C318}"/>
                </a:ext>
              </a:extLst>
            </p:cNvPr>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1500">
                <a:latin typeface=".VnTime" pitchFamily="34" charset="0"/>
              </a:endParaRPr>
            </a:p>
          </p:txBody>
        </p:sp>
        <p:sp>
          <p:nvSpPr>
            <p:cNvPr id="65574" name="Rectangle 10">
              <a:extLst>
                <a:ext uri="{FF2B5EF4-FFF2-40B4-BE49-F238E27FC236}">
                  <a16:creationId xmlns:a16="http://schemas.microsoft.com/office/drawing/2014/main" id="{270006E9-D799-4F33-9074-8A8244FEC3BD}"/>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4" name="Rectangle 13">
              <a:extLst>
                <a:ext uri="{FF2B5EF4-FFF2-40B4-BE49-F238E27FC236}">
                  <a16:creationId xmlns:a16="http://schemas.microsoft.com/office/drawing/2014/main" id="{B43840CE-11BE-4640-9FA3-DB3EB2182DD8}"/>
                </a:ext>
              </a:extLst>
            </p:cNvPr>
            <p:cNvSpPr/>
            <p:nvPr/>
          </p:nvSpPr>
          <p:spPr bwMode="auto">
            <a:xfrm>
              <a:off x="324945" y="-307429"/>
              <a:ext cx="74014" cy="7165429"/>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15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264A717C-F0BF-47D9-A0E1-357E99EC01D8}"/>
              </a:ext>
            </a:extLst>
          </p:cNvPr>
          <p:cNvSpPr>
            <a:spLocks noChangeArrowheads="1"/>
          </p:cNvSpPr>
          <p:nvPr/>
        </p:nvSpPr>
        <p:spPr bwMode="auto">
          <a:xfrm>
            <a:off x="4667250" y="2628900"/>
            <a:ext cx="4457700" cy="617538"/>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100" b="1">
                <a:solidFill>
                  <a:schemeClr val="bg1"/>
                </a:solidFill>
                <a:latin typeface="Times New Roman" panose="02020603050405020304" pitchFamily="18" charset="0"/>
              </a:rPr>
              <a:t>Sổ tiết kiệm</a:t>
            </a:r>
          </a:p>
        </p:txBody>
      </p:sp>
      <p:pic>
        <p:nvPicPr>
          <p:cNvPr id="39" name="Picture 37" descr="Blue_chapterlist">
            <a:extLst>
              <a:ext uri="{FF2B5EF4-FFF2-40B4-BE49-F238E27FC236}">
                <a16:creationId xmlns:a16="http://schemas.microsoft.com/office/drawing/2014/main" id="{A1140A65-87FA-4522-9454-28C3564247B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282257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7D93BD9C-ACC7-445E-9F76-6C8B5A87CEF5}"/>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2695576"/>
            <a:ext cx="1200150" cy="5048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A2FB582F-9788-4089-8F3F-FFAD2CC9A4B5}"/>
              </a:ext>
            </a:extLst>
          </p:cNvPr>
          <p:cNvSpPr>
            <a:spLocks noChangeArrowheads="1"/>
          </p:cNvSpPr>
          <p:nvPr/>
        </p:nvSpPr>
        <p:spPr bwMode="auto">
          <a:xfrm>
            <a:off x="3524250" y="2743200"/>
            <a:ext cx="628650" cy="4572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044" name="WordArt 226">
            <a:extLst>
              <a:ext uri="{FF2B5EF4-FFF2-40B4-BE49-F238E27FC236}">
                <a16:creationId xmlns:a16="http://schemas.microsoft.com/office/drawing/2014/main" id="{F8E0DEB9-6AC3-4610-B96C-2A19050A08C1}"/>
              </a:ext>
            </a:extLst>
          </p:cNvPr>
          <p:cNvSpPr>
            <a:spLocks noChangeArrowheads="1" noChangeShapeType="1" noTextEdit="1"/>
          </p:cNvSpPr>
          <p:nvPr/>
        </p:nvSpPr>
        <p:spPr bwMode="auto">
          <a:xfrm>
            <a:off x="3638551" y="2800351"/>
            <a:ext cx="346075"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sp>
        <p:nvSpPr>
          <p:cNvPr id="4" name="AutoShape 51">
            <a:extLst>
              <a:ext uri="{FF2B5EF4-FFF2-40B4-BE49-F238E27FC236}">
                <a16:creationId xmlns:a16="http://schemas.microsoft.com/office/drawing/2014/main" id="{FAC349D0-4CB1-45C2-833A-A8CF158CD113}"/>
              </a:ext>
            </a:extLst>
          </p:cNvPr>
          <p:cNvSpPr>
            <a:spLocks noChangeArrowheads="1"/>
          </p:cNvSpPr>
          <p:nvPr/>
        </p:nvSpPr>
        <p:spPr bwMode="auto">
          <a:xfrm>
            <a:off x="4668838" y="3498850"/>
            <a:ext cx="4456112" cy="615950"/>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100" b="1">
                <a:solidFill>
                  <a:schemeClr val="bg1"/>
                </a:solidFill>
                <a:latin typeface="Times New Roman" panose="02020603050405020304" pitchFamily="18" charset="0"/>
              </a:rPr>
              <a:t>Sông hồ</a:t>
            </a:r>
          </a:p>
        </p:txBody>
      </p:sp>
      <p:pic>
        <p:nvPicPr>
          <p:cNvPr id="5" name="Picture 37" descr="Blue_chapterlist">
            <a:extLst>
              <a:ext uri="{FF2B5EF4-FFF2-40B4-BE49-F238E27FC236}">
                <a16:creationId xmlns:a16="http://schemas.microsoft.com/office/drawing/2014/main" id="{11F8C600-EA59-49ED-8E42-A25FC1363F3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367982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B70ED3C6-01AB-4B88-A714-301601020FE5}"/>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3513138"/>
            <a:ext cx="1125538" cy="60166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5D4AE70F-FD0A-4297-88BA-F4138B9F3042}"/>
              </a:ext>
            </a:extLst>
          </p:cNvPr>
          <p:cNvSpPr>
            <a:spLocks noChangeArrowheads="1"/>
          </p:cNvSpPr>
          <p:nvPr/>
        </p:nvSpPr>
        <p:spPr bwMode="auto">
          <a:xfrm>
            <a:off x="3524251" y="3600450"/>
            <a:ext cx="612775" cy="4572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8" name="WordArt 226">
            <a:extLst>
              <a:ext uri="{FF2B5EF4-FFF2-40B4-BE49-F238E27FC236}">
                <a16:creationId xmlns:a16="http://schemas.microsoft.com/office/drawing/2014/main" id="{F0F0E05D-66AE-473F-BEB3-84D5784DE2ED}"/>
              </a:ext>
            </a:extLst>
          </p:cNvPr>
          <p:cNvSpPr>
            <a:spLocks noChangeArrowheads="1" noChangeShapeType="1" noTextEdit="1"/>
          </p:cNvSpPr>
          <p:nvPr/>
        </p:nvSpPr>
        <p:spPr bwMode="auto">
          <a:xfrm>
            <a:off x="3694114" y="3652838"/>
            <a:ext cx="344487" cy="290512"/>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b</a:t>
            </a:r>
          </a:p>
        </p:txBody>
      </p:sp>
      <p:sp>
        <p:nvSpPr>
          <p:cNvPr id="9" name="AutoShape 51">
            <a:extLst>
              <a:ext uri="{FF2B5EF4-FFF2-40B4-BE49-F238E27FC236}">
                <a16:creationId xmlns:a16="http://schemas.microsoft.com/office/drawing/2014/main" id="{90FE3799-FA8A-4A93-99CF-ABEB9B9C837C}"/>
              </a:ext>
            </a:extLst>
          </p:cNvPr>
          <p:cNvSpPr>
            <a:spLocks noChangeArrowheads="1"/>
          </p:cNvSpPr>
          <p:nvPr/>
        </p:nvSpPr>
        <p:spPr bwMode="auto">
          <a:xfrm>
            <a:off x="4667250" y="4356100"/>
            <a:ext cx="4457700" cy="615950"/>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000" b="1">
                <a:solidFill>
                  <a:schemeClr val="bg1"/>
                </a:solidFill>
                <a:latin typeface="Times New Roman" panose="02020603050405020304" pitchFamily="18" charset="0"/>
              </a:rPr>
              <a:t>Nhà văn hóa</a:t>
            </a:r>
          </a:p>
        </p:txBody>
      </p:sp>
      <p:pic>
        <p:nvPicPr>
          <p:cNvPr id="11" name="Picture 37" descr="Blue_chapterlist">
            <a:extLst>
              <a:ext uri="{FF2B5EF4-FFF2-40B4-BE49-F238E27FC236}">
                <a16:creationId xmlns:a16="http://schemas.microsoft.com/office/drawing/2014/main" id="{56E3D2D4-AD75-47CF-94B9-AB784941496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453707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DE2C88D3-A9F5-4653-9551-1CF448EC6BBB}"/>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4370388"/>
            <a:ext cx="1125538" cy="60166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A932C557-B470-46C9-AB3E-8C18C11C93C0}"/>
              </a:ext>
            </a:extLst>
          </p:cNvPr>
          <p:cNvSpPr>
            <a:spLocks noChangeArrowheads="1"/>
          </p:cNvSpPr>
          <p:nvPr/>
        </p:nvSpPr>
        <p:spPr bwMode="auto">
          <a:xfrm>
            <a:off x="3524251" y="4400551"/>
            <a:ext cx="612775" cy="4603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5" name="WordArt 226">
            <a:extLst>
              <a:ext uri="{FF2B5EF4-FFF2-40B4-BE49-F238E27FC236}">
                <a16:creationId xmlns:a16="http://schemas.microsoft.com/office/drawing/2014/main" id="{6492402E-39F6-4709-A352-CCCBD4637EC6}"/>
              </a:ext>
            </a:extLst>
          </p:cNvPr>
          <p:cNvSpPr>
            <a:spLocks noChangeArrowheads="1" noChangeShapeType="1" noTextEdit="1"/>
          </p:cNvSpPr>
          <p:nvPr/>
        </p:nvSpPr>
        <p:spPr bwMode="auto">
          <a:xfrm>
            <a:off x="3638551" y="4510088"/>
            <a:ext cx="346075" cy="290512"/>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6171" name="AutoShape 27">
            <a:extLst>
              <a:ext uri="{FF2B5EF4-FFF2-40B4-BE49-F238E27FC236}">
                <a16:creationId xmlns:a16="http://schemas.microsoft.com/office/drawing/2014/main" id="{21DA6D99-A156-4CBC-8053-0A1EEC366CD5}"/>
              </a:ext>
            </a:extLst>
          </p:cNvPr>
          <p:cNvSpPr>
            <a:spLocks noChangeArrowheads="1"/>
          </p:cNvSpPr>
          <p:nvPr/>
        </p:nvSpPr>
        <p:spPr bwMode="auto">
          <a:xfrm>
            <a:off x="3181350" y="1485900"/>
            <a:ext cx="971550" cy="10287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1350"/>
          </a:p>
        </p:txBody>
      </p:sp>
      <p:sp>
        <p:nvSpPr>
          <p:cNvPr id="6172" name="WordArt 28">
            <a:extLst>
              <a:ext uri="{FF2B5EF4-FFF2-40B4-BE49-F238E27FC236}">
                <a16:creationId xmlns:a16="http://schemas.microsoft.com/office/drawing/2014/main" id="{3017E68B-7C61-4182-9B5E-20C1A00173A5}"/>
              </a:ext>
            </a:extLst>
          </p:cNvPr>
          <p:cNvSpPr>
            <a:spLocks noChangeArrowheads="1" noChangeShapeType="1" noTextEdit="1"/>
          </p:cNvSpPr>
          <p:nvPr/>
        </p:nvSpPr>
        <p:spPr bwMode="auto">
          <a:xfrm>
            <a:off x="3467100" y="1828800"/>
            <a:ext cx="400050" cy="285750"/>
          </a:xfrm>
          <a:prstGeom prst="rect">
            <a:avLst/>
          </a:prstGeom>
        </p:spPr>
        <p:txBody>
          <a:bodyPr wrap="none" fromWordArt="1">
            <a:prstTxWarp prst="textPlain">
              <a:avLst>
                <a:gd name="adj" fmla="val 50000"/>
              </a:avLst>
            </a:prstTxWarp>
          </a:bodyPr>
          <a:lstStyle/>
          <a:p>
            <a:pPr algn="ctr"/>
            <a:r>
              <a:rPr lang="en-US" sz="2700" b="1" kern="10">
                <a:ln w="19050">
                  <a:solidFill>
                    <a:srgbClr val="00FF00"/>
                  </a:solidFill>
                  <a:round/>
                  <a:headEnd/>
                  <a:tailEnd/>
                </a:ln>
                <a:solidFill>
                  <a:srgbClr val="FFFF00"/>
                </a:solidFill>
                <a:effectLst>
                  <a:outerShdw dist="35921" dir="2700000" algn="ctr" rotWithShape="0">
                    <a:srgbClr val="990000"/>
                  </a:outerShdw>
                </a:effectLst>
              </a:rPr>
              <a:t>Câu 2</a:t>
            </a:r>
          </a:p>
        </p:txBody>
      </p:sp>
      <p:pic>
        <p:nvPicPr>
          <p:cNvPr id="65558" name="Picture 29" descr="Picture1">
            <a:extLst>
              <a:ext uri="{FF2B5EF4-FFF2-40B4-BE49-F238E27FC236}">
                <a16:creationId xmlns:a16="http://schemas.microsoft.com/office/drawing/2014/main" id="{6985FE1C-2924-4F08-829B-F7A9EBDA8852}"/>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971550"/>
            <a:ext cx="64008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7676974D-60A9-4583-9673-1C0B63A670BD}"/>
              </a:ext>
            </a:extLst>
          </p:cNvPr>
          <p:cNvGrpSpPr>
            <a:grpSpLocks/>
          </p:cNvGrpSpPr>
          <p:nvPr/>
        </p:nvGrpSpPr>
        <p:grpSpPr bwMode="auto">
          <a:xfrm>
            <a:off x="6324600" y="4972050"/>
            <a:ext cx="1028700" cy="1028700"/>
            <a:chOff x="4320" y="2928"/>
            <a:chExt cx="1104" cy="1104"/>
          </a:xfrm>
        </p:grpSpPr>
        <p:sp>
          <p:nvSpPr>
            <p:cNvPr id="65571" name="AutoShape 34">
              <a:extLst>
                <a:ext uri="{FF2B5EF4-FFF2-40B4-BE49-F238E27FC236}">
                  <a16:creationId xmlns:a16="http://schemas.microsoft.com/office/drawing/2014/main" id="{3AF25EEE-BC05-41C3-8F62-F1EA53A2DC9F}"/>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65572" name="WordArt 35">
              <a:extLst>
                <a:ext uri="{FF2B5EF4-FFF2-40B4-BE49-F238E27FC236}">
                  <a16:creationId xmlns:a16="http://schemas.microsoft.com/office/drawing/2014/main" id="{695A0B79-8087-4381-AFD6-1FEA4224E301}"/>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100" kern="10">
                  <a:ln w="9525">
                    <a:solidFill>
                      <a:srgbClr val="000000"/>
                    </a:solidFill>
                    <a:round/>
                    <a:headEnd/>
                    <a:tailEnd/>
                  </a:ln>
                  <a:solidFill>
                    <a:srgbClr val="000000"/>
                  </a:solidFill>
                </a:rPr>
                <a:t>Hết giờ</a:t>
              </a:r>
            </a:p>
          </p:txBody>
        </p:sp>
      </p:grpSp>
      <p:sp>
        <p:nvSpPr>
          <p:cNvPr id="6180" name="WordArt 36">
            <a:extLst>
              <a:ext uri="{FF2B5EF4-FFF2-40B4-BE49-F238E27FC236}">
                <a16:creationId xmlns:a16="http://schemas.microsoft.com/office/drawing/2014/main" id="{6D16E420-FE39-4718-B11D-F6C44D48BD1F}"/>
              </a:ext>
            </a:extLst>
          </p:cNvPr>
          <p:cNvSpPr>
            <a:spLocks noChangeArrowheads="1" noChangeShapeType="1" noTextEdit="1"/>
          </p:cNvSpPr>
          <p:nvPr/>
        </p:nvSpPr>
        <p:spPr bwMode="auto">
          <a:xfrm>
            <a:off x="655320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8F73524F-EE4D-4642-911B-96B4534F8145}"/>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E431821D-1D30-447C-9587-A28EF45EFB95}"/>
              </a:ext>
            </a:extLst>
          </p:cNvPr>
          <p:cNvSpPr>
            <a:spLocks noChangeArrowheads="1" noChangeShapeType="1" noTextEdit="1"/>
          </p:cNvSpPr>
          <p:nvPr/>
        </p:nvSpPr>
        <p:spPr bwMode="auto">
          <a:xfrm>
            <a:off x="656748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7725B004-F32A-4C1E-8E6D-1A6377A68157}"/>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5C9A31F2-5F5A-451A-AE2F-037778D00BF1}"/>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BED8486F-2E36-4C92-A532-FD40A9764BC3}"/>
              </a:ext>
            </a:extLst>
          </p:cNvPr>
          <p:cNvSpPr>
            <a:spLocks noChangeArrowheads="1" noChangeShapeType="1" noTextEdit="1"/>
          </p:cNvSpPr>
          <p:nvPr/>
        </p:nvSpPr>
        <p:spPr bwMode="auto">
          <a:xfrm>
            <a:off x="655320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1E2094F0-63E8-4474-81F3-B9990CCB1418}"/>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578CD31B-4CB4-4468-BEAE-E429A9B45DBB}"/>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7A420E32-2CBB-4115-A826-0E052B0CBADE}"/>
              </a:ext>
            </a:extLst>
          </p:cNvPr>
          <p:cNvSpPr>
            <a:spLocks noChangeArrowheads="1" noChangeShapeType="1" noTextEdit="1"/>
          </p:cNvSpPr>
          <p:nvPr/>
        </p:nvSpPr>
        <p:spPr bwMode="auto">
          <a:xfrm>
            <a:off x="661035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8B8DEAD0-1E2E-4CC1-AA2A-267B5E021C91}"/>
              </a:ext>
            </a:extLst>
          </p:cNvPr>
          <p:cNvSpPr>
            <a:spLocks noChangeArrowheads="1" noChangeShapeType="1" noTextEdit="1"/>
          </p:cNvSpPr>
          <p:nvPr/>
        </p:nvSpPr>
        <p:spPr bwMode="auto">
          <a:xfrm>
            <a:off x="662463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F96A12B1-546D-4187-9B50-7AAC44F8E03D}"/>
              </a:ext>
            </a:extLst>
          </p:cNvPr>
          <p:cNvSpPr>
            <a:spLocks noChangeArrowheads="1" noChangeShapeType="1" noTextEdit="1"/>
          </p:cNvSpPr>
          <p:nvPr/>
        </p:nvSpPr>
        <p:spPr bwMode="auto">
          <a:xfrm>
            <a:off x="656748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6190"/>
                                        </p:tgtEl>
                                        <p:attrNameLst>
                                          <p:attrName>style.visibility</p:attrName>
                                        </p:attrNameLst>
                                      </p:cBhvr>
                                      <p:to>
                                        <p:strVal val="visible"/>
                                      </p:to>
                                    </p:set>
                                    <p:animEffect transition="in" filter="dissolve">
                                      <p:cBhvr>
                                        <p:cTn id="76" dur="500"/>
                                        <p:tgtEl>
                                          <p:spTgt spid="6190"/>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500"/>
                            </p:stCondLst>
                            <p:childTnLst>
                              <p:par>
                                <p:cTn id="78" presetID="53" presetClass="exit" presetSubtype="0" fill="hold" nodeType="afterEffect">
                                  <p:stCondLst>
                                    <p:cond delay="0"/>
                                  </p:stCondLst>
                                  <p:childTnLst>
                                    <p:anim calcmode="lin" valueType="num">
                                      <p:cBhvr>
                                        <p:cTn id="79" dur="500"/>
                                        <p:tgtEl>
                                          <p:spTgt spid="6190"/>
                                        </p:tgtEl>
                                        <p:attrNameLst>
                                          <p:attrName>ppt_w</p:attrName>
                                        </p:attrNameLst>
                                      </p:cBhvr>
                                      <p:tavLst>
                                        <p:tav tm="0">
                                          <p:val>
                                            <p:strVal val="ppt_w"/>
                                          </p:val>
                                        </p:tav>
                                        <p:tav tm="100000">
                                          <p:val>
                                            <p:fltVal val="0"/>
                                          </p:val>
                                        </p:tav>
                                      </p:tavLst>
                                    </p:anim>
                                    <p:anim calcmode="lin" valueType="num">
                                      <p:cBhvr>
                                        <p:cTn id="80" dur="500"/>
                                        <p:tgtEl>
                                          <p:spTgt spid="6190"/>
                                        </p:tgtEl>
                                        <p:attrNameLst>
                                          <p:attrName>ppt_h</p:attrName>
                                        </p:attrNameLst>
                                      </p:cBhvr>
                                      <p:tavLst>
                                        <p:tav tm="0">
                                          <p:val>
                                            <p:strVal val="ppt_h"/>
                                          </p:val>
                                        </p:tav>
                                        <p:tav tm="100000">
                                          <p:val>
                                            <p:fltVal val="0"/>
                                          </p:val>
                                        </p:tav>
                                      </p:tavLst>
                                    </p:anim>
                                    <p:animEffect transition="out" filter="fade">
                                      <p:cBhvr>
                                        <p:cTn id="81" dur="500"/>
                                        <p:tgtEl>
                                          <p:spTgt spid="6190"/>
                                        </p:tgtEl>
                                      </p:cBhvr>
                                    </p:animEffect>
                                    <p:set>
                                      <p:cBhvr>
                                        <p:cTn id="82" dur="1" fill="hold">
                                          <p:stCondLst>
                                            <p:cond delay="499"/>
                                          </p:stCondLst>
                                        </p:cTn>
                                        <p:tgtEl>
                                          <p:spTgt spid="6190"/>
                                        </p:tgtEl>
                                        <p:attrNameLst>
                                          <p:attrName>style.visibility</p:attrName>
                                        </p:attrNameLst>
                                      </p:cBhvr>
                                      <p:to>
                                        <p:strVal val="hidden"/>
                                      </p:to>
                                    </p:set>
                                  </p:childTnLst>
                                </p:cTn>
                              </p:par>
                            </p:childTnLst>
                          </p:cTn>
                        </p:par>
                        <p:par>
                          <p:cTn id="83" fill="hold" nodeType="afterGroup">
                            <p:stCondLst>
                              <p:cond delay="1000"/>
                            </p:stCondLst>
                            <p:childTnLst>
                              <p:par>
                                <p:cTn id="84" presetID="9" presetClass="entr" presetSubtype="0" fill="hold" nodeType="afterEffect">
                                  <p:stCondLst>
                                    <p:cond delay="0"/>
                                  </p:stCondLst>
                                  <p:childTnLst>
                                    <p:set>
                                      <p:cBhvr>
                                        <p:cTn id="85" dur="1" fill="hold">
                                          <p:stCondLst>
                                            <p:cond delay="0"/>
                                          </p:stCondLst>
                                        </p:cTn>
                                        <p:tgtEl>
                                          <p:spTgt spid="6189"/>
                                        </p:tgtEl>
                                        <p:attrNameLst>
                                          <p:attrName>style.visibility</p:attrName>
                                        </p:attrNameLst>
                                      </p:cBhvr>
                                      <p:to>
                                        <p:strVal val="visible"/>
                                      </p:to>
                                    </p:set>
                                    <p:animEffect transition="in" filter="dissolve">
                                      <p:cBhvr>
                                        <p:cTn id="86" dur="500"/>
                                        <p:tgtEl>
                                          <p:spTgt spid="6189"/>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1500"/>
                            </p:stCondLst>
                            <p:childTnLst>
                              <p:par>
                                <p:cTn id="88" presetID="53" presetClass="exit" presetSubtype="0" fill="hold" nodeType="afterEffect">
                                  <p:stCondLst>
                                    <p:cond delay="0"/>
                                  </p:stCondLst>
                                  <p:childTnLst>
                                    <p:anim calcmode="lin" valueType="num">
                                      <p:cBhvr>
                                        <p:cTn id="89" dur="500"/>
                                        <p:tgtEl>
                                          <p:spTgt spid="6189"/>
                                        </p:tgtEl>
                                        <p:attrNameLst>
                                          <p:attrName>ppt_w</p:attrName>
                                        </p:attrNameLst>
                                      </p:cBhvr>
                                      <p:tavLst>
                                        <p:tav tm="0">
                                          <p:val>
                                            <p:strVal val="ppt_w"/>
                                          </p:val>
                                        </p:tav>
                                        <p:tav tm="100000">
                                          <p:val>
                                            <p:fltVal val="0"/>
                                          </p:val>
                                        </p:tav>
                                      </p:tavLst>
                                    </p:anim>
                                    <p:anim calcmode="lin" valueType="num">
                                      <p:cBhvr>
                                        <p:cTn id="90" dur="500"/>
                                        <p:tgtEl>
                                          <p:spTgt spid="6189"/>
                                        </p:tgtEl>
                                        <p:attrNameLst>
                                          <p:attrName>ppt_h</p:attrName>
                                        </p:attrNameLst>
                                      </p:cBhvr>
                                      <p:tavLst>
                                        <p:tav tm="0">
                                          <p:val>
                                            <p:strVal val="ppt_h"/>
                                          </p:val>
                                        </p:tav>
                                        <p:tav tm="100000">
                                          <p:val>
                                            <p:fltVal val="0"/>
                                          </p:val>
                                        </p:tav>
                                      </p:tavLst>
                                    </p:anim>
                                    <p:animEffect transition="out" filter="fade">
                                      <p:cBhvr>
                                        <p:cTn id="91" dur="500"/>
                                        <p:tgtEl>
                                          <p:spTgt spid="6189"/>
                                        </p:tgtEl>
                                      </p:cBhvr>
                                    </p:animEffect>
                                    <p:set>
                                      <p:cBhvr>
                                        <p:cTn id="92" dur="1" fill="hold">
                                          <p:stCondLst>
                                            <p:cond delay="499"/>
                                          </p:stCondLst>
                                        </p:cTn>
                                        <p:tgtEl>
                                          <p:spTgt spid="6189"/>
                                        </p:tgtEl>
                                        <p:attrNameLst>
                                          <p:attrName>style.visibility</p:attrName>
                                        </p:attrNameLst>
                                      </p:cBhvr>
                                      <p:to>
                                        <p:strVal val="hidden"/>
                                      </p:to>
                                    </p:set>
                                  </p:childTnLst>
                                </p:cTn>
                              </p:par>
                            </p:childTnLst>
                          </p:cTn>
                        </p:par>
                        <p:par>
                          <p:cTn id="93" fill="hold" nodeType="afterGroup">
                            <p:stCondLst>
                              <p:cond delay="2000"/>
                            </p:stCondLst>
                            <p:childTnLst>
                              <p:par>
                                <p:cTn id="94" presetID="9" presetClass="entr" presetSubtype="0" fill="hold" nodeType="afterEffect">
                                  <p:stCondLst>
                                    <p:cond delay="0"/>
                                  </p:stCondLst>
                                  <p:childTnLst>
                                    <p:set>
                                      <p:cBhvr>
                                        <p:cTn id="95" dur="1" fill="hold">
                                          <p:stCondLst>
                                            <p:cond delay="0"/>
                                          </p:stCondLst>
                                        </p:cTn>
                                        <p:tgtEl>
                                          <p:spTgt spid="6188"/>
                                        </p:tgtEl>
                                        <p:attrNameLst>
                                          <p:attrName>style.visibility</p:attrName>
                                        </p:attrNameLst>
                                      </p:cBhvr>
                                      <p:to>
                                        <p:strVal val="visible"/>
                                      </p:to>
                                    </p:set>
                                    <p:animEffect transition="in" filter="dissolve">
                                      <p:cBhvr>
                                        <p:cTn id="96" dur="500"/>
                                        <p:tgtEl>
                                          <p:spTgt spid="6188"/>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2500"/>
                            </p:stCondLst>
                            <p:childTnLst>
                              <p:par>
                                <p:cTn id="98" presetID="53" presetClass="exit" presetSubtype="0" fill="hold" nodeType="afterEffect">
                                  <p:stCondLst>
                                    <p:cond delay="0"/>
                                  </p:stCondLst>
                                  <p:childTnLst>
                                    <p:anim calcmode="lin" valueType="num">
                                      <p:cBhvr>
                                        <p:cTn id="99" dur="500"/>
                                        <p:tgtEl>
                                          <p:spTgt spid="6188"/>
                                        </p:tgtEl>
                                        <p:attrNameLst>
                                          <p:attrName>ppt_w</p:attrName>
                                        </p:attrNameLst>
                                      </p:cBhvr>
                                      <p:tavLst>
                                        <p:tav tm="0">
                                          <p:val>
                                            <p:strVal val="ppt_w"/>
                                          </p:val>
                                        </p:tav>
                                        <p:tav tm="100000">
                                          <p:val>
                                            <p:fltVal val="0"/>
                                          </p:val>
                                        </p:tav>
                                      </p:tavLst>
                                    </p:anim>
                                    <p:anim calcmode="lin" valueType="num">
                                      <p:cBhvr>
                                        <p:cTn id="100" dur="500"/>
                                        <p:tgtEl>
                                          <p:spTgt spid="6188"/>
                                        </p:tgtEl>
                                        <p:attrNameLst>
                                          <p:attrName>ppt_h</p:attrName>
                                        </p:attrNameLst>
                                      </p:cBhvr>
                                      <p:tavLst>
                                        <p:tav tm="0">
                                          <p:val>
                                            <p:strVal val="ppt_h"/>
                                          </p:val>
                                        </p:tav>
                                        <p:tav tm="100000">
                                          <p:val>
                                            <p:fltVal val="0"/>
                                          </p:val>
                                        </p:tav>
                                      </p:tavLst>
                                    </p:anim>
                                    <p:animEffect transition="out" filter="fade">
                                      <p:cBhvr>
                                        <p:cTn id="101" dur="500"/>
                                        <p:tgtEl>
                                          <p:spTgt spid="6188"/>
                                        </p:tgtEl>
                                      </p:cBhvr>
                                    </p:animEffect>
                                    <p:set>
                                      <p:cBhvr>
                                        <p:cTn id="102" dur="1" fill="hold">
                                          <p:stCondLst>
                                            <p:cond delay="499"/>
                                          </p:stCondLst>
                                        </p:cTn>
                                        <p:tgtEl>
                                          <p:spTgt spid="6188"/>
                                        </p:tgtEl>
                                        <p:attrNameLst>
                                          <p:attrName>style.visibility</p:attrName>
                                        </p:attrNameLst>
                                      </p:cBhvr>
                                      <p:to>
                                        <p:strVal val="hidden"/>
                                      </p:to>
                                    </p:set>
                                  </p:childTnLst>
                                </p:cTn>
                              </p:par>
                            </p:childTnLst>
                          </p:cTn>
                        </p:par>
                        <p:par>
                          <p:cTn id="103" fill="hold" nodeType="afterGroup">
                            <p:stCondLst>
                              <p:cond delay="3000"/>
                            </p:stCondLst>
                            <p:childTnLst>
                              <p:par>
                                <p:cTn id="104" presetID="9" presetClass="entr" presetSubtype="0" fill="hold" nodeType="afterEffect">
                                  <p:stCondLst>
                                    <p:cond delay="0"/>
                                  </p:stCondLst>
                                  <p:childTnLst>
                                    <p:set>
                                      <p:cBhvr>
                                        <p:cTn id="105" dur="1" fill="hold">
                                          <p:stCondLst>
                                            <p:cond delay="0"/>
                                          </p:stCondLst>
                                        </p:cTn>
                                        <p:tgtEl>
                                          <p:spTgt spid="6187"/>
                                        </p:tgtEl>
                                        <p:attrNameLst>
                                          <p:attrName>style.visibility</p:attrName>
                                        </p:attrNameLst>
                                      </p:cBhvr>
                                      <p:to>
                                        <p:strVal val="visible"/>
                                      </p:to>
                                    </p:set>
                                    <p:animEffect transition="in" filter="dissolve">
                                      <p:cBhvr>
                                        <p:cTn id="106" dur="500"/>
                                        <p:tgtEl>
                                          <p:spTgt spid="6187"/>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3500"/>
                            </p:stCondLst>
                            <p:childTnLst>
                              <p:par>
                                <p:cTn id="108" presetID="53" presetClass="exit" presetSubtype="0" fill="hold" nodeType="afterEffect">
                                  <p:stCondLst>
                                    <p:cond delay="0"/>
                                  </p:stCondLst>
                                  <p:childTnLst>
                                    <p:anim calcmode="lin" valueType="num">
                                      <p:cBhvr>
                                        <p:cTn id="109" dur="500"/>
                                        <p:tgtEl>
                                          <p:spTgt spid="6187"/>
                                        </p:tgtEl>
                                        <p:attrNameLst>
                                          <p:attrName>ppt_w</p:attrName>
                                        </p:attrNameLst>
                                      </p:cBhvr>
                                      <p:tavLst>
                                        <p:tav tm="0">
                                          <p:val>
                                            <p:strVal val="ppt_w"/>
                                          </p:val>
                                        </p:tav>
                                        <p:tav tm="100000">
                                          <p:val>
                                            <p:fltVal val="0"/>
                                          </p:val>
                                        </p:tav>
                                      </p:tavLst>
                                    </p:anim>
                                    <p:anim calcmode="lin" valueType="num">
                                      <p:cBhvr>
                                        <p:cTn id="110" dur="500"/>
                                        <p:tgtEl>
                                          <p:spTgt spid="6187"/>
                                        </p:tgtEl>
                                        <p:attrNameLst>
                                          <p:attrName>ppt_h</p:attrName>
                                        </p:attrNameLst>
                                      </p:cBhvr>
                                      <p:tavLst>
                                        <p:tav tm="0">
                                          <p:val>
                                            <p:strVal val="ppt_h"/>
                                          </p:val>
                                        </p:tav>
                                        <p:tav tm="100000">
                                          <p:val>
                                            <p:fltVal val="0"/>
                                          </p:val>
                                        </p:tav>
                                      </p:tavLst>
                                    </p:anim>
                                    <p:animEffect transition="out" filter="fade">
                                      <p:cBhvr>
                                        <p:cTn id="111" dur="500"/>
                                        <p:tgtEl>
                                          <p:spTgt spid="6187"/>
                                        </p:tgtEl>
                                      </p:cBhvr>
                                    </p:animEffect>
                                    <p:set>
                                      <p:cBhvr>
                                        <p:cTn id="112" dur="1" fill="hold">
                                          <p:stCondLst>
                                            <p:cond delay="499"/>
                                          </p:stCondLst>
                                        </p:cTn>
                                        <p:tgtEl>
                                          <p:spTgt spid="6187"/>
                                        </p:tgtEl>
                                        <p:attrNameLst>
                                          <p:attrName>style.visibility</p:attrName>
                                        </p:attrNameLst>
                                      </p:cBhvr>
                                      <p:to>
                                        <p:strVal val="hidden"/>
                                      </p:to>
                                    </p:set>
                                  </p:childTnLst>
                                </p:cTn>
                              </p:par>
                            </p:childTnLst>
                          </p:cTn>
                        </p:par>
                        <p:par>
                          <p:cTn id="113" fill="hold" nodeType="afterGroup">
                            <p:stCondLst>
                              <p:cond delay="4000"/>
                            </p:stCondLst>
                            <p:childTnLst>
                              <p:par>
                                <p:cTn id="114" presetID="9" presetClass="entr" presetSubtype="0" fill="hold" nodeType="afterEffect">
                                  <p:stCondLst>
                                    <p:cond delay="0"/>
                                  </p:stCondLst>
                                  <p:childTnLst>
                                    <p:set>
                                      <p:cBhvr>
                                        <p:cTn id="115" dur="1" fill="hold">
                                          <p:stCondLst>
                                            <p:cond delay="0"/>
                                          </p:stCondLst>
                                        </p:cTn>
                                        <p:tgtEl>
                                          <p:spTgt spid="6186"/>
                                        </p:tgtEl>
                                        <p:attrNameLst>
                                          <p:attrName>style.visibility</p:attrName>
                                        </p:attrNameLst>
                                      </p:cBhvr>
                                      <p:to>
                                        <p:strVal val="visible"/>
                                      </p:to>
                                    </p:set>
                                    <p:animEffect transition="in" filter="dissolve">
                                      <p:cBhvr>
                                        <p:cTn id="116" dur="500"/>
                                        <p:tgtEl>
                                          <p:spTgt spid="6186"/>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4500"/>
                            </p:stCondLst>
                            <p:childTnLst>
                              <p:par>
                                <p:cTn id="118" presetID="53" presetClass="exit" presetSubtype="0" fill="hold" nodeType="afterEffect">
                                  <p:stCondLst>
                                    <p:cond delay="0"/>
                                  </p:stCondLst>
                                  <p:childTnLst>
                                    <p:anim calcmode="lin" valueType="num">
                                      <p:cBhvr>
                                        <p:cTn id="119" dur="500"/>
                                        <p:tgtEl>
                                          <p:spTgt spid="6186"/>
                                        </p:tgtEl>
                                        <p:attrNameLst>
                                          <p:attrName>ppt_w</p:attrName>
                                        </p:attrNameLst>
                                      </p:cBhvr>
                                      <p:tavLst>
                                        <p:tav tm="0">
                                          <p:val>
                                            <p:strVal val="ppt_w"/>
                                          </p:val>
                                        </p:tav>
                                        <p:tav tm="100000">
                                          <p:val>
                                            <p:fltVal val="0"/>
                                          </p:val>
                                        </p:tav>
                                      </p:tavLst>
                                    </p:anim>
                                    <p:anim calcmode="lin" valueType="num">
                                      <p:cBhvr>
                                        <p:cTn id="120" dur="500"/>
                                        <p:tgtEl>
                                          <p:spTgt spid="6186"/>
                                        </p:tgtEl>
                                        <p:attrNameLst>
                                          <p:attrName>ppt_h</p:attrName>
                                        </p:attrNameLst>
                                      </p:cBhvr>
                                      <p:tavLst>
                                        <p:tav tm="0">
                                          <p:val>
                                            <p:strVal val="ppt_h"/>
                                          </p:val>
                                        </p:tav>
                                        <p:tav tm="100000">
                                          <p:val>
                                            <p:fltVal val="0"/>
                                          </p:val>
                                        </p:tav>
                                      </p:tavLst>
                                    </p:anim>
                                    <p:animEffect transition="out" filter="fade">
                                      <p:cBhvr>
                                        <p:cTn id="121" dur="500"/>
                                        <p:tgtEl>
                                          <p:spTgt spid="6186"/>
                                        </p:tgtEl>
                                      </p:cBhvr>
                                    </p:animEffect>
                                    <p:set>
                                      <p:cBhvr>
                                        <p:cTn id="122" dur="1" fill="hold">
                                          <p:stCondLst>
                                            <p:cond delay="499"/>
                                          </p:stCondLst>
                                        </p:cTn>
                                        <p:tgtEl>
                                          <p:spTgt spid="6186"/>
                                        </p:tgtEl>
                                        <p:attrNameLst>
                                          <p:attrName>style.visibility</p:attrName>
                                        </p:attrNameLst>
                                      </p:cBhvr>
                                      <p:to>
                                        <p:strVal val="hidden"/>
                                      </p:to>
                                    </p:set>
                                  </p:childTnLst>
                                </p:cTn>
                              </p:par>
                            </p:childTnLst>
                          </p:cTn>
                        </p:par>
                        <p:par>
                          <p:cTn id="123" fill="hold" nodeType="afterGroup">
                            <p:stCondLst>
                              <p:cond delay="5000"/>
                            </p:stCondLst>
                            <p:childTnLst>
                              <p:par>
                                <p:cTn id="124" presetID="9" presetClass="entr" presetSubtype="0" fill="hold" nodeType="afterEffect">
                                  <p:stCondLst>
                                    <p:cond delay="0"/>
                                  </p:stCondLst>
                                  <p:childTnLst>
                                    <p:set>
                                      <p:cBhvr>
                                        <p:cTn id="125" dur="1" fill="hold">
                                          <p:stCondLst>
                                            <p:cond delay="0"/>
                                          </p:stCondLst>
                                        </p:cTn>
                                        <p:tgtEl>
                                          <p:spTgt spid="6185"/>
                                        </p:tgtEl>
                                        <p:attrNameLst>
                                          <p:attrName>style.visibility</p:attrName>
                                        </p:attrNameLst>
                                      </p:cBhvr>
                                      <p:to>
                                        <p:strVal val="visible"/>
                                      </p:to>
                                    </p:set>
                                    <p:animEffect transition="in" filter="dissolve">
                                      <p:cBhvr>
                                        <p:cTn id="126" dur="500"/>
                                        <p:tgtEl>
                                          <p:spTgt spid="6185"/>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5500"/>
                            </p:stCondLst>
                            <p:childTnLst>
                              <p:par>
                                <p:cTn id="128" presetID="53" presetClass="exit" presetSubtype="0" fill="hold" nodeType="afterEffect">
                                  <p:stCondLst>
                                    <p:cond delay="0"/>
                                  </p:stCondLst>
                                  <p:childTnLst>
                                    <p:anim calcmode="lin" valueType="num">
                                      <p:cBhvr>
                                        <p:cTn id="129" dur="500"/>
                                        <p:tgtEl>
                                          <p:spTgt spid="6185"/>
                                        </p:tgtEl>
                                        <p:attrNameLst>
                                          <p:attrName>ppt_w</p:attrName>
                                        </p:attrNameLst>
                                      </p:cBhvr>
                                      <p:tavLst>
                                        <p:tav tm="0">
                                          <p:val>
                                            <p:strVal val="ppt_w"/>
                                          </p:val>
                                        </p:tav>
                                        <p:tav tm="100000">
                                          <p:val>
                                            <p:fltVal val="0"/>
                                          </p:val>
                                        </p:tav>
                                      </p:tavLst>
                                    </p:anim>
                                    <p:anim calcmode="lin" valueType="num">
                                      <p:cBhvr>
                                        <p:cTn id="130" dur="500"/>
                                        <p:tgtEl>
                                          <p:spTgt spid="6185"/>
                                        </p:tgtEl>
                                        <p:attrNameLst>
                                          <p:attrName>ppt_h</p:attrName>
                                        </p:attrNameLst>
                                      </p:cBhvr>
                                      <p:tavLst>
                                        <p:tav tm="0">
                                          <p:val>
                                            <p:strVal val="ppt_h"/>
                                          </p:val>
                                        </p:tav>
                                        <p:tav tm="100000">
                                          <p:val>
                                            <p:fltVal val="0"/>
                                          </p:val>
                                        </p:tav>
                                      </p:tavLst>
                                    </p:anim>
                                    <p:animEffect transition="out" filter="fade">
                                      <p:cBhvr>
                                        <p:cTn id="131" dur="500"/>
                                        <p:tgtEl>
                                          <p:spTgt spid="6185"/>
                                        </p:tgtEl>
                                      </p:cBhvr>
                                    </p:animEffect>
                                    <p:set>
                                      <p:cBhvr>
                                        <p:cTn id="132" dur="1" fill="hold">
                                          <p:stCondLst>
                                            <p:cond delay="499"/>
                                          </p:stCondLst>
                                        </p:cTn>
                                        <p:tgtEl>
                                          <p:spTgt spid="6185"/>
                                        </p:tgtEl>
                                        <p:attrNameLst>
                                          <p:attrName>style.visibility</p:attrName>
                                        </p:attrNameLst>
                                      </p:cBhvr>
                                      <p:to>
                                        <p:strVal val="hidden"/>
                                      </p:to>
                                    </p:set>
                                  </p:childTnLst>
                                </p:cTn>
                              </p:par>
                            </p:childTnLst>
                          </p:cTn>
                        </p:par>
                        <p:par>
                          <p:cTn id="133" fill="hold" nodeType="afterGroup">
                            <p:stCondLst>
                              <p:cond delay="6000"/>
                            </p:stCondLst>
                            <p:childTnLst>
                              <p:par>
                                <p:cTn id="134" presetID="9" presetClass="entr" presetSubtype="0" fill="hold" nodeType="afterEffect">
                                  <p:stCondLst>
                                    <p:cond delay="0"/>
                                  </p:stCondLst>
                                  <p:childTnLst>
                                    <p:set>
                                      <p:cBhvr>
                                        <p:cTn id="135" dur="1" fill="hold">
                                          <p:stCondLst>
                                            <p:cond delay="0"/>
                                          </p:stCondLst>
                                        </p:cTn>
                                        <p:tgtEl>
                                          <p:spTgt spid="6184"/>
                                        </p:tgtEl>
                                        <p:attrNameLst>
                                          <p:attrName>style.visibility</p:attrName>
                                        </p:attrNameLst>
                                      </p:cBhvr>
                                      <p:to>
                                        <p:strVal val="visible"/>
                                      </p:to>
                                    </p:set>
                                    <p:animEffect transition="in" filter="dissolve">
                                      <p:cBhvr>
                                        <p:cTn id="136" dur="500"/>
                                        <p:tgtEl>
                                          <p:spTgt spid="6184"/>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6500"/>
                            </p:stCondLst>
                            <p:childTnLst>
                              <p:par>
                                <p:cTn id="138" presetID="53" presetClass="exit" presetSubtype="0" fill="hold" nodeType="afterEffect">
                                  <p:stCondLst>
                                    <p:cond delay="0"/>
                                  </p:stCondLst>
                                  <p:childTnLst>
                                    <p:anim calcmode="lin" valueType="num">
                                      <p:cBhvr>
                                        <p:cTn id="139" dur="500"/>
                                        <p:tgtEl>
                                          <p:spTgt spid="6184"/>
                                        </p:tgtEl>
                                        <p:attrNameLst>
                                          <p:attrName>ppt_w</p:attrName>
                                        </p:attrNameLst>
                                      </p:cBhvr>
                                      <p:tavLst>
                                        <p:tav tm="0">
                                          <p:val>
                                            <p:strVal val="ppt_w"/>
                                          </p:val>
                                        </p:tav>
                                        <p:tav tm="100000">
                                          <p:val>
                                            <p:fltVal val="0"/>
                                          </p:val>
                                        </p:tav>
                                      </p:tavLst>
                                    </p:anim>
                                    <p:anim calcmode="lin" valueType="num">
                                      <p:cBhvr>
                                        <p:cTn id="140" dur="500"/>
                                        <p:tgtEl>
                                          <p:spTgt spid="6184"/>
                                        </p:tgtEl>
                                        <p:attrNameLst>
                                          <p:attrName>ppt_h</p:attrName>
                                        </p:attrNameLst>
                                      </p:cBhvr>
                                      <p:tavLst>
                                        <p:tav tm="0">
                                          <p:val>
                                            <p:strVal val="ppt_h"/>
                                          </p:val>
                                        </p:tav>
                                        <p:tav tm="100000">
                                          <p:val>
                                            <p:fltVal val="0"/>
                                          </p:val>
                                        </p:tav>
                                      </p:tavLst>
                                    </p:anim>
                                    <p:animEffect transition="out" filter="fade">
                                      <p:cBhvr>
                                        <p:cTn id="141" dur="500"/>
                                        <p:tgtEl>
                                          <p:spTgt spid="6184"/>
                                        </p:tgtEl>
                                      </p:cBhvr>
                                    </p:animEffect>
                                    <p:set>
                                      <p:cBhvr>
                                        <p:cTn id="142" dur="1" fill="hold">
                                          <p:stCondLst>
                                            <p:cond delay="499"/>
                                          </p:stCondLst>
                                        </p:cTn>
                                        <p:tgtEl>
                                          <p:spTgt spid="6184"/>
                                        </p:tgtEl>
                                        <p:attrNameLst>
                                          <p:attrName>style.visibility</p:attrName>
                                        </p:attrNameLst>
                                      </p:cBhvr>
                                      <p:to>
                                        <p:strVal val="hidden"/>
                                      </p:to>
                                    </p:set>
                                  </p:childTnLst>
                                </p:cTn>
                              </p:par>
                            </p:childTnLst>
                          </p:cTn>
                        </p:par>
                        <p:par>
                          <p:cTn id="143" fill="hold" nodeType="afterGroup">
                            <p:stCondLst>
                              <p:cond delay="7000"/>
                            </p:stCondLst>
                            <p:childTnLst>
                              <p:par>
                                <p:cTn id="144" presetID="9" presetClass="entr" presetSubtype="0" fill="hold" nodeType="afterEffect">
                                  <p:stCondLst>
                                    <p:cond delay="0"/>
                                  </p:stCondLst>
                                  <p:childTnLst>
                                    <p:set>
                                      <p:cBhvr>
                                        <p:cTn id="145" dur="1" fill="hold">
                                          <p:stCondLst>
                                            <p:cond delay="0"/>
                                          </p:stCondLst>
                                        </p:cTn>
                                        <p:tgtEl>
                                          <p:spTgt spid="6183"/>
                                        </p:tgtEl>
                                        <p:attrNameLst>
                                          <p:attrName>style.visibility</p:attrName>
                                        </p:attrNameLst>
                                      </p:cBhvr>
                                      <p:to>
                                        <p:strVal val="visible"/>
                                      </p:to>
                                    </p:set>
                                    <p:animEffect transition="in" filter="dissolve">
                                      <p:cBhvr>
                                        <p:cTn id="146" dur="500"/>
                                        <p:tgtEl>
                                          <p:spTgt spid="6183"/>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7500"/>
                            </p:stCondLst>
                            <p:childTnLst>
                              <p:par>
                                <p:cTn id="148" presetID="53" presetClass="exit" presetSubtype="0" fill="hold" nodeType="afterEffect">
                                  <p:stCondLst>
                                    <p:cond delay="0"/>
                                  </p:stCondLst>
                                  <p:childTnLst>
                                    <p:anim calcmode="lin" valueType="num">
                                      <p:cBhvr>
                                        <p:cTn id="149" dur="500"/>
                                        <p:tgtEl>
                                          <p:spTgt spid="6183"/>
                                        </p:tgtEl>
                                        <p:attrNameLst>
                                          <p:attrName>ppt_w</p:attrName>
                                        </p:attrNameLst>
                                      </p:cBhvr>
                                      <p:tavLst>
                                        <p:tav tm="0">
                                          <p:val>
                                            <p:strVal val="ppt_w"/>
                                          </p:val>
                                        </p:tav>
                                        <p:tav tm="100000">
                                          <p:val>
                                            <p:fltVal val="0"/>
                                          </p:val>
                                        </p:tav>
                                      </p:tavLst>
                                    </p:anim>
                                    <p:anim calcmode="lin" valueType="num">
                                      <p:cBhvr>
                                        <p:cTn id="150" dur="500"/>
                                        <p:tgtEl>
                                          <p:spTgt spid="6183"/>
                                        </p:tgtEl>
                                        <p:attrNameLst>
                                          <p:attrName>ppt_h</p:attrName>
                                        </p:attrNameLst>
                                      </p:cBhvr>
                                      <p:tavLst>
                                        <p:tav tm="0">
                                          <p:val>
                                            <p:strVal val="ppt_h"/>
                                          </p:val>
                                        </p:tav>
                                        <p:tav tm="100000">
                                          <p:val>
                                            <p:fltVal val="0"/>
                                          </p:val>
                                        </p:tav>
                                      </p:tavLst>
                                    </p:anim>
                                    <p:animEffect transition="out" filter="fade">
                                      <p:cBhvr>
                                        <p:cTn id="151" dur="500"/>
                                        <p:tgtEl>
                                          <p:spTgt spid="6183"/>
                                        </p:tgtEl>
                                      </p:cBhvr>
                                    </p:animEffect>
                                    <p:set>
                                      <p:cBhvr>
                                        <p:cTn id="152" dur="1" fill="hold">
                                          <p:stCondLst>
                                            <p:cond delay="499"/>
                                          </p:stCondLst>
                                        </p:cTn>
                                        <p:tgtEl>
                                          <p:spTgt spid="6183"/>
                                        </p:tgtEl>
                                        <p:attrNameLst>
                                          <p:attrName>style.visibility</p:attrName>
                                        </p:attrNameLst>
                                      </p:cBhvr>
                                      <p:to>
                                        <p:strVal val="hidden"/>
                                      </p:to>
                                    </p:set>
                                  </p:childTnLst>
                                </p:cTn>
                              </p:par>
                            </p:childTnLst>
                          </p:cTn>
                        </p:par>
                        <p:par>
                          <p:cTn id="153" fill="hold" nodeType="afterGroup">
                            <p:stCondLst>
                              <p:cond delay="8000"/>
                            </p:stCondLst>
                            <p:childTnLst>
                              <p:par>
                                <p:cTn id="154" presetID="9" presetClass="entr" presetSubtype="0" fill="hold" nodeType="afterEffect">
                                  <p:stCondLst>
                                    <p:cond delay="0"/>
                                  </p:stCondLst>
                                  <p:childTnLst>
                                    <p:set>
                                      <p:cBhvr>
                                        <p:cTn id="155" dur="1" fill="hold">
                                          <p:stCondLst>
                                            <p:cond delay="0"/>
                                          </p:stCondLst>
                                        </p:cTn>
                                        <p:tgtEl>
                                          <p:spTgt spid="6182"/>
                                        </p:tgtEl>
                                        <p:attrNameLst>
                                          <p:attrName>style.visibility</p:attrName>
                                        </p:attrNameLst>
                                      </p:cBhvr>
                                      <p:to>
                                        <p:strVal val="visible"/>
                                      </p:to>
                                    </p:set>
                                    <p:animEffect transition="in" filter="dissolve">
                                      <p:cBhvr>
                                        <p:cTn id="156" dur="500"/>
                                        <p:tgtEl>
                                          <p:spTgt spid="6182"/>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8500"/>
                            </p:stCondLst>
                            <p:childTnLst>
                              <p:par>
                                <p:cTn id="158" presetID="53" presetClass="exit" presetSubtype="0" fill="hold" nodeType="afterEffect">
                                  <p:stCondLst>
                                    <p:cond delay="0"/>
                                  </p:stCondLst>
                                  <p:childTnLst>
                                    <p:anim calcmode="lin" valueType="num">
                                      <p:cBhvr>
                                        <p:cTn id="159" dur="500"/>
                                        <p:tgtEl>
                                          <p:spTgt spid="6182"/>
                                        </p:tgtEl>
                                        <p:attrNameLst>
                                          <p:attrName>ppt_w</p:attrName>
                                        </p:attrNameLst>
                                      </p:cBhvr>
                                      <p:tavLst>
                                        <p:tav tm="0">
                                          <p:val>
                                            <p:strVal val="ppt_w"/>
                                          </p:val>
                                        </p:tav>
                                        <p:tav tm="100000">
                                          <p:val>
                                            <p:fltVal val="0"/>
                                          </p:val>
                                        </p:tav>
                                      </p:tavLst>
                                    </p:anim>
                                    <p:anim calcmode="lin" valueType="num">
                                      <p:cBhvr>
                                        <p:cTn id="160" dur="500"/>
                                        <p:tgtEl>
                                          <p:spTgt spid="6182"/>
                                        </p:tgtEl>
                                        <p:attrNameLst>
                                          <p:attrName>ppt_h</p:attrName>
                                        </p:attrNameLst>
                                      </p:cBhvr>
                                      <p:tavLst>
                                        <p:tav tm="0">
                                          <p:val>
                                            <p:strVal val="ppt_h"/>
                                          </p:val>
                                        </p:tav>
                                        <p:tav tm="100000">
                                          <p:val>
                                            <p:fltVal val="0"/>
                                          </p:val>
                                        </p:tav>
                                      </p:tavLst>
                                    </p:anim>
                                    <p:animEffect transition="out" filter="fade">
                                      <p:cBhvr>
                                        <p:cTn id="161" dur="500"/>
                                        <p:tgtEl>
                                          <p:spTgt spid="6182"/>
                                        </p:tgtEl>
                                      </p:cBhvr>
                                    </p:animEffect>
                                    <p:set>
                                      <p:cBhvr>
                                        <p:cTn id="162" dur="1" fill="hold">
                                          <p:stCondLst>
                                            <p:cond delay="499"/>
                                          </p:stCondLst>
                                        </p:cTn>
                                        <p:tgtEl>
                                          <p:spTgt spid="6182"/>
                                        </p:tgtEl>
                                        <p:attrNameLst>
                                          <p:attrName>style.visibility</p:attrName>
                                        </p:attrNameLst>
                                      </p:cBhvr>
                                      <p:to>
                                        <p:strVal val="hidden"/>
                                      </p:to>
                                    </p:set>
                                  </p:childTnLst>
                                </p:cTn>
                              </p:par>
                            </p:childTnLst>
                          </p:cTn>
                        </p:par>
                        <p:par>
                          <p:cTn id="163" fill="hold" nodeType="afterGroup">
                            <p:stCondLst>
                              <p:cond delay="9000"/>
                            </p:stCondLst>
                            <p:childTnLst>
                              <p:par>
                                <p:cTn id="164" presetID="9" presetClass="entr" presetSubtype="0" fill="hold" nodeType="afterEffect">
                                  <p:stCondLst>
                                    <p:cond delay="0"/>
                                  </p:stCondLst>
                                  <p:childTnLst>
                                    <p:set>
                                      <p:cBhvr>
                                        <p:cTn id="165" dur="1" fill="hold">
                                          <p:stCondLst>
                                            <p:cond delay="0"/>
                                          </p:stCondLst>
                                        </p:cTn>
                                        <p:tgtEl>
                                          <p:spTgt spid="6181"/>
                                        </p:tgtEl>
                                        <p:attrNameLst>
                                          <p:attrName>style.visibility</p:attrName>
                                        </p:attrNameLst>
                                      </p:cBhvr>
                                      <p:to>
                                        <p:strVal val="visible"/>
                                      </p:to>
                                    </p:set>
                                    <p:animEffect transition="in" filter="dissolve">
                                      <p:cBhvr>
                                        <p:cTn id="166" dur="500"/>
                                        <p:tgtEl>
                                          <p:spTgt spid="6181"/>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9500"/>
                            </p:stCondLst>
                            <p:childTnLst>
                              <p:par>
                                <p:cTn id="168" presetID="53" presetClass="exit" presetSubtype="0" fill="hold" nodeType="afterEffect">
                                  <p:stCondLst>
                                    <p:cond delay="0"/>
                                  </p:stCondLst>
                                  <p:childTnLst>
                                    <p:anim calcmode="lin" valueType="num">
                                      <p:cBhvr>
                                        <p:cTn id="169" dur="500"/>
                                        <p:tgtEl>
                                          <p:spTgt spid="6181"/>
                                        </p:tgtEl>
                                        <p:attrNameLst>
                                          <p:attrName>ppt_w</p:attrName>
                                        </p:attrNameLst>
                                      </p:cBhvr>
                                      <p:tavLst>
                                        <p:tav tm="0">
                                          <p:val>
                                            <p:strVal val="ppt_w"/>
                                          </p:val>
                                        </p:tav>
                                        <p:tav tm="100000">
                                          <p:val>
                                            <p:fltVal val="0"/>
                                          </p:val>
                                        </p:tav>
                                      </p:tavLst>
                                    </p:anim>
                                    <p:anim calcmode="lin" valueType="num">
                                      <p:cBhvr>
                                        <p:cTn id="170" dur="500"/>
                                        <p:tgtEl>
                                          <p:spTgt spid="6181"/>
                                        </p:tgtEl>
                                        <p:attrNameLst>
                                          <p:attrName>ppt_h</p:attrName>
                                        </p:attrNameLst>
                                      </p:cBhvr>
                                      <p:tavLst>
                                        <p:tav tm="0">
                                          <p:val>
                                            <p:strVal val="ppt_h"/>
                                          </p:val>
                                        </p:tav>
                                        <p:tav tm="100000">
                                          <p:val>
                                            <p:fltVal val="0"/>
                                          </p:val>
                                        </p:tav>
                                      </p:tavLst>
                                    </p:anim>
                                    <p:animEffect transition="out" filter="fade">
                                      <p:cBhvr>
                                        <p:cTn id="171" dur="500"/>
                                        <p:tgtEl>
                                          <p:spTgt spid="6181"/>
                                        </p:tgtEl>
                                      </p:cBhvr>
                                    </p:animEffect>
                                    <p:set>
                                      <p:cBhvr>
                                        <p:cTn id="172" dur="1" fill="hold">
                                          <p:stCondLst>
                                            <p:cond delay="499"/>
                                          </p:stCondLst>
                                        </p:cTn>
                                        <p:tgtEl>
                                          <p:spTgt spid="6181"/>
                                        </p:tgtEl>
                                        <p:attrNameLst>
                                          <p:attrName>style.visibility</p:attrName>
                                        </p:attrNameLst>
                                      </p:cBhvr>
                                      <p:to>
                                        <p:strVal val="hidden"/>
                                      </p:to>
                                    </p:set>
                                  </p:childTnLst>
                                </p:cTn>
                              </p:par>
                            </p:childTnLst>
                          </p:cTn>
                        </p:par>
                        <p:par>
                          <p:cTn id="173" fill="hold" nodeType="afterGroup">
                            <p:stCondLst>
                              <p:cond delay="10000"/>
                            </p:stCondLst>
                            <p:childTnLst>
                              <p:par>
                                <p:cTn id="174" presetID="9" presetClass="entr" presetSubtype="0" fill="hold" nodeType="afterEffect">
                                  <p:stCondLst>
                                    <p:cond delay="0"/>
                                  </p:stCondLst>
                                  <p:childTnLst>
                                    <p:set>
                                      <p:cBhvr>
                                        <p:cTn id="175" dur="1" fill="hold">
                                          <p:stCondLst>
                                            <p:cond delay="0"/>
                                          </p:stCondLst>
                                        </p:cTn>
                                        <p:tgtEl>
                                          <p:spTgt spid="6180"/>
                                        </p:tgtEl>
                                        <p:attrNameLst>
                                          <p:attrName>style.visibility</p:attrName>
                                        </p:attrNameLst>
                                      </p:cBhvr>
                                      <p:to>
                                        <p:strVal val="visible"/>
                                      </p:to>
                                    </p:set>
                                    <p:animEffect transition="in" filter="dissolve">
                                      <p:cBhvr>
                                        <p:cTn id="176" dur="500"/>
                                        <p:tgtEl>
                                          <p:spTgt spid="6180"/>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0500"/>
                            </p:stCondLst>
                            <p:childTnLst>
                              <p:par>
                                <p:cTn id="178" presetID="53" presetClass="exit" presetSubtype="0" fill="hold" nodeType="afterEffect">
                                  <p:stCondLst>
                                    <p:cond delay="0"/>
                                  </p:stCondLst>
                                  <p:childTnLst>
                                    <p:anim calcmode="lin" valueType="num">
                                      <p:cBhvr>
                                        <p:cTn id="179" dur="500"/>
                                        <p:tgtEl>
                                          <p:spTgt spid="6180"/>
                                        </p:tgtEl>
                                        <p:attrNameLst>
                                          <p:attrName>ppt_w</p:attrName>
                                        </p:attrNameLst>
                                      </p:cBhvr>
                                      <p:tavLst>
                                        <p:tav tm="0">
                                          <p:val>
                                            <p:strVal val="ppt_w"/>
                                          </p:val>
                                        </p:tav>
                                        <p:tav tm="100000">
                                          <p:val>
                                            <p:fltVal val="0"/>
                                          </p:val>
                                        </p:tav>
                                      </p:tavLst>
                                    </p:anim>
                                    <p:anim calcmode="lin" valueType="num">
                                      <p:cBhvr>
                                        <p:cTn id="180" dur="500"/>
                                        <p:tgtEl>
                                          <p:spTgt spid="6180"/>
                                        </p:tgtEl>
                                        <p:attrNameLst>
                                          <p:attrName>ppt_h</p:attrName>
                                        </p:attrNameLst>
                                      </p:cBhvr>
                                      <p:tavLst>
                                        <p:tav tm="0">
                                          <p:val>
                                            <p:strVal val="ppt_h"/>
                                          </p:val>
                                        </p:tav>
                                        <p:tav tm="100000">
                                          <p:val>
                                            <p:fltVal val="0"/>
                                          </p:val>
                                        </p:tav>
                                      </p:tavLst>
                                    </p:anim>
                                    <p:animEffect transition="out" filter="fade">
                                      <p:cBhvr>
                                        <p:cTn id="181" dur="500"/>
                                        <p:tgtEl>
                                          <p:spTgt spid="6180"/>
                                        </p:tgtEl>
                                      </p:cBhvr>
                                    </p:animEffect>
                                    <p:set>
                                      <p:cBhvr>
                                        <p:cTn id="182" dur="1" fill="hold">
                                          <p:stCondLst>
                                            <p:cond delay="499"/>
                                          </p:stCondLst>
                                        </p:cTn>
                                        <p:tgtEl>
                                          <p:spTgt spid="6180"/>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26"/>
                                        </p:tgtEl>
                                        <p:attrNameLst>
                                          <p:attrName>style.visibility</p:attrName>
                                        </p:attrNameLst>
                                      </p:cBhvr>
                                      <p:to>
                                        <p:strVal val="visible"/>
                                      </p:to>
                                    </p:set>
                                    <p:anim calcmode="lin" valueType="num">
                                      <p:cBhvr>
                                        <p:cTn id="185" dur="500" fill="hold"/>
                                        <p:tgtEl>
                                          <p:spTgt spid="26"/>
                                        </p:tgtEl>
                                        <p:attrNameLst>
                                          <p:attrName>ppt_w</p:attrName>
                                        </p:attrNameLst>
                                      </p:cBhvr>
                                      <p:tavLst>
                                        <p:tav tm="0">
                                          <p:val>
                                            <p:fltVal val="0"/>
                                          </p:val>
                                        </p:tav>
                                        <p:tav tm="100000">
                                          <p:val>
                                            <p:strVal val="#ppt_w"/>
                                          </p:val>
                                        </p:tav>
                                      </p:tavLst>
                                    </p:anim>
                                    <p:anim calcmode="lin" valueType="num">
                                      <p:cBhvr>
                                        <p:cTn id="186" dur="500" fill="hold"/>
                                        <p:tgtEl>
                                          <p:spTgt spid="26"/>
                                        </p:tgtEl>
                                        <p:attrNameLst>
                                          <p:attrName>ppt_h</p:attrName>
                                        </p:attrNameLst>
                                      </p:cBhvr>
                                      <p:tavLst>
                                        <p:tav tm="0">
                                          <p:val>
                                            <p:fltVal val="0"/>
                                          </p:val>
                                        </p:tav>
                                        <p:tav tm="100000">
                                          <p:val>
                                            <p:strVal val="#ppt_h"/>
                                          </p:val>
                                        </p:tav>
                                      </p:tavLst>
                                    </p:anim>
                                    <p:animEffect transition="in" filter="fade">
                                      <p:cBhvr>
                                        <p:cTn id="187" dur="500"/>
                                        <p:tgtEl>
                                          <p:spTgt spid="26"/>
                                        </p:tgtEl>
                                      </p:cBhvr>
                                    </p:animEffect>
                                  </p:childTnLst>
                                  <p:subTnLst>
                                    <p:audio>
                                      <p:cMediaNode>
                                        <p:cTn display="0" masterRel="sameClick">
                                          <p:stCondLst>
                                            <p:cond evt="begin" delay="0">
                                              <p:tn val="183"/>
                                            </p:cond>
                                          </p:stCondLst>
                                          <p:endCondLst>
                                            <p:cond evt="onStopAudio" delay="0">
                                              <p:tgtEl>
                                                <p:sldTgt/>
                                              </p:tgtEl>
                                            </p:cond>
                                          </p:endCondLst>
                                        </p:cTn>
                                        <p:tgtEl>
                                          <p:sndTgt r:embed="rId6" name="Reng reng.wav"/>
                                        </p:tgtEl>
                                      </p:cMediaNode>
                                    </p:audio>
                                  </p:sub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xit" presetSubtype="1" fill="hold" nodeType="clickEffect">
                                  <p:stCondLst>
                                    <p:cond delay="0"/>
                                  </p:stCondLst>
                                  <p:childTnLst>
                                    <p:anim calcmode="lin" valueType="num">
                                      <p:cBhvr additive="base">
                                        <p:cTn id="191" dur="1000"/>
                                        <p:tgtEl>
                                          <p:spTgt spid="26"/>
                                        </p:tgtEl>
                                        <p:attrNameLst>
                                          <p:attrName>ppt_x</p:attrName>
                                        </p:attrNameLst>
                                      </p:cBhvr>
                                      <p:tavLst>
                                        <p:tav tm="0">
                                          <p:val>
                                            <p:strVal val="ppt_x"/>
                                          </p:val>
                                        </p:tav>
                                        <p:tav tm="100000">
                                          <p:val>
                                            <p:strVal val="ppt_x"/>
                                          </p:val>
                                        </p:tav>
                                      </p:tavLst>
                                    </p:anim>
                                    <p:anim calcmode="lin" valueType="num">
                                      <p:cBhvr additive="base">
                                        <p:cTn id="192" dur="1000"/>
                                        <p:tgtEl>
                                          <p:spTgt spid="26"/>
                                        </p:tgtEl>
                                        <p:attrNameLst>
                                          <p:attrName>ppt_y</p:attrName>
                                        </p:attrNameLst>
                                      </p:cBhvr>
                                      <p:tavLst>
                                        <p:tav tm="0">
                                          <p:val>
                                            <p:strVal val="ppt_y"/>
                                          </p:val>
                                        </p:tav>
                                        <p:tav tm="100000">
                                          <p:val>
                                            <p:strVal val="0-ppt_h/2"/>
                                          </p:val>
                                        </p:tav>
                                      </p:tavLst>
                                    </p:anim>
                                    <p:set>
                                      <p:cBhvr>
                                        <p:cTn id="193" dur="1" fill="hold">
                                          <p:stCondLst>
                                            <p:cond delay="999"/>
                                          </p:stCondLst>
                                        </p:cTn>
                                        <p:tgtEl>
                                          <p:spTgt spid="26"/>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3" presetClass="emph" presetSubtype="0" fill="hold" grpId="1" nodeType="clickEffect">
                                  <p:stCondLst>
                                    <p:cond delay="0"/>
                                  </p:stCondLst>
                                  <p:iterate type="lt">
                                    <p:tmPct val="0"/>
                                  </p:iterate>
                                  <p:childTnLst>
                                    <p:animClr clrSpc="hsl" dir="cw">
                                      <p:cBhvr override="childStyle">
                                        <p:cTn id="197" dur="500" fill="hold"/>
                                        <p:tgtEl>
                                          <p:spTgt spid="3"/>
                                        </p:tgtEl>
                                        <p:attrNameLst>
                                          <p:attrName>style.color</p:attrName>
                                        </p:attrNameLst>
                                      </p:cBhvr>
                                      <p:by>
                                        <p:hsl h="10842353" s="0" l="0"/>
                                      </p:by>
                                    </p:animClr>
                                    <p:animClr clrSpc="hsl" dir="cw">
                                      <p:cBhvr>
                                        <p:cTn id="198" dur="500" fill="hold"/>
                                        <p:tgtEl>
                                          <p:spTgt spid="3"/>
                                        </p:tgtEl>
                                        <p:attrNameLst>
                                          <p:attrName>fillcolor</p:attrName>
                                        </p:attrNameLst>
                                      </p:cBhvr>
                                      <p:by>
                                        <p:hsl h="10842353" s="0" l="0"/>
                                      </p:by>
                                    </p:animClr>
                                    <p:animClr clrSpc="hsl" dir="cw">
                                      <p:cBhvr>
                                        <p:cTn id="199" dur="500" fill="hold"/>
                                        <p:tgtEl>
                                          <p:spTgt spid="3"/>
                                        </p:tgtEl>
                                        <p:attrNameLst>
                                          <p:attrName>stroke.color</p:attrName>
                                        </p:attrNameLst>
                                      </p:cBhvr>
                                      <p:by>
                                        <p:hsl h="10842353" s="0" l="0"/>
                                      </p:by>
                                    </p:animClr>
                                    <p:set>
                                      <p:cBhvr>
                                        <p:cTn id="200" dur="500" fill="hold"/>
                                        <p:tgtEl>
                                          <p:spTgt spid="3"/>
                                        </p:tgtEl>
                                        <p:attrNameLst>
                                          <p:attrName>fill.type</p:attrName>
                                        </p:attrNameLst>
                                      </p:cBhvr>
                                      <p:to>
                                        <p:strVal val="solid"/>
                                      </p:to>
                                    </p:set>
                                  </p:childTnLst>
                                  <p:subTnLst>
                                    <p:audio>
                                      <p:cMediaNode>
                                        <p:cTn display="0" masterRel="sameClick">
                                          <p:stCondLst>
                                            <p:cond evt="begin" delay="0">
                                              <p:tn val="196"/>
                                            </p:cond>
                                          </p:stCondLst>
                                          <p:endCondLst>
                                            <p:cond evt="onStopAudio" delay="0">
                                              <p:tgtEl>
                                                <p:sldTgt/>
                                              </p:tgtEl>
                                            </p:cond>
                                          </p:endCondLst>
                                        </p:cTn>
                                        <p:tgtEl>
                                          <p:sndTgt r:embed="rId7" name="FELIZ2.WAV"/>
                                        </p:tgtEl>
                                      </p:cMediaNode>
                                    </p:audio>
                                  </p:subTnLst>
                                </p:cTn>
                              </p:par>
                              <p:par>
                                <p:cTn id="201" presetID="26" presetClass="entr" presetSubtype="0" fill="hold" grpId="0" nodeType="withEffect">
                                  <p:stCondLst>
                                    <p:cond delay="0"/>
                                  </p:stCondLst>
                                  <p:iterate type="lt">
                                    <p:tmPct val="0"/>
                                  </p:iterate>
                                  <p:childTnLst>
                                    <p:set>
                                      <p:cBhvr>
                                        <p:cTn id="202" dur="1" fill="hold">
                                          <p:stCondLst>
                                            <p:cond delay="0"/>
                                          </p:stCondLst>
                                        </p:cTn>
                                        <p:tgtEl>
                                          <p:spTgt spid="3"/>
                                        </p:tgtEl>
                                        <p:attrNameLst>
                                          <p:attrName>style.visibility</p:attrName>
                                        </p:attrNameLst>
                                      </p:cBhvr>
                                      <p:to>
                                        <p:strVal val="visible"/>
                                      </p:to>
                                    </p:set>
                                    <p:animEffect transition="in" filter="wipe(down)">
                                      <p:cBhvr>
                                        <p:cTn id="203" dur="580">
                                          <p:stCondLst>
                                            <p:cond delay="0"/>
                                          </p:stCondLst>
                                        </p:cTn>
                                        <p:tgtEl>
                                          <p:spTgt spid="3"/>
                                        </p:tgtEl>
                                      </p:cBhvr>
                                    </p:animEffect>
                                    <p:anim calcmode="lin" valueType="num">
                                      <p:cBhvr>
                                        <p:cTn id="20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9" dur="26">
                                          <p:stCondLst>
                                            <p:cond delay="650"/>
                                          </p:stCondLst>
                                        </p:cTn>
                                        <p:tgtEl>
                                          <p:spTgt spid="3"/>
                                        </p:tgtEl>
                                      </p:cBhvr>
                                      <p:to x="100000" y="60000"/>
                                    </p:animScale>
                                    <p:animScale>
                                      <p:cBhvr>
                                        <p:cTn id="210" dur="166" decel="50000">
                                          <p:stCondLst>
                                            <p:cond delay="676"/>
                                          </p:stCondLst>
                                        </p:cTn>
                                        <p:tgtEl>
                                          <p:spTgt spid="3"/>
                                        </p:tgtEl>
                                      </p:cBhvr>
                                      <p:to x="100000" y="100000"/>
                                    </p:animScale>
                                    <p:animScale>
                                      <p:cBhvr>
                                        <p:cTn id="211" dur="26">
                                          <p:stCondLst>
                                            <p:cond delay="1312"/>
                                          </p:stCondLst>
                                        </p:cTn>
                                        <p:tgtEl>
                                          <p:spTgt spid="3"/>
                                        </p:tgtEl>
                                      </p:cBhvr>
                                      <p:to x="100000" y="80000"/>
                                    </p:animScale>
                                    <p:animScale>
                                      <p:cBhvr>
                                        <p:cTn id="212" dur="166" decel="50000">
                                          <p:stCondLst>
                                            <p:cond delay="1338"/>
                                          </p:stCondLst>
                                        </p:cTn>
                                        <p:tgtEl>
                                          <p:spTgt spid="3"/>
                                        </p:tgtEl>
                                      </p:cBhvr>
                                      <p:to x="100000" y="100000"/>
                                    </p:animScale>
                                    <p:animScale>
                                      <p:cBhvr>
                                        <p:cTn id="213" dur="26">
                                          <p:stCondLst>
                                            <p:cond delay="1642"/>
                                          </p:stCondLst>
                                        </p:cTn>
                                        <p:tgtEl>
                                          <p:spTgt spid="3"/>
                                        </p:tgtEl>
                                      </p:cBhvr>
                                      <p:to x="100000" y="90000"/>
                                    </p:animScale>
                                    <p:animScale>
                                      <p:cBhvr>
                                        <p:cTn id="214" dur="166" decel="50000">
                                          <p:stCondLst>
                                            <p:cond delay="1668"/>
                                          </p:stCondLst>
                                        </p:cTn>
                                        <p:tgtEl>
                                          <p:spTgt spid="3"/>
                                        </p:tgtEl>
                                      </p:cBhvr>
                                      <p:to x="100000" y="100000"/>
                                    </p:animScale>
                                    <p:animScale>
                                      <p:cBhvr>
                                        <p:cTn id="215" dur="26">
                                          <p:stCondLst>
                                            <p:cond delay="1808"/>
                                          </p:stCondLst>
                                        </p:cTn>
                                        <p:tgtEl>
                                          <p:spTgt spid="3"/>
                                        </p:tgtEl>
                                      </p:cBhvr>
                                      <p:to x="100000" y="95000"/>
                                    </p:animScale>
                                    <p:animScale>
                                      <p:cBhvr>
                                        <p:cTn id="216" dur="166" decel="50000">
                                          <p:stCondLst>
                                            <p:cond delay="1834"/>
                                          </p:stCondLst>
                                        </p:cTn>
                                        <p:tgtEl>
                                          <p:spTgt spid="3"/>
                                        </p:tgtEl>
                                      </p:cBhvr>
                                      <p:to x="100000" y="100000"/>
                                    </p:animScale>
                                  </p:childTnLst>
                                  <p:subTnLst>
                                    <p:audio>
                                      <p:cMediaNode>
                                        <p:cTn display="0" masterRel="sameClick">
                                          <p:stCondLst>
                                            <p:cond evt="begin" delay="0">
                                              <p:tn val="201"/>
                                            </p:cond>
                                          </p:stCondLst>
                                          <p:endCondLst>
                                            <p:cond evt="onStopAudio" delay="0">
                                              <p:tgtEl>
                                                <p:sldTgt/>
                                              </p:tgtEl>
                                            </p:cond>
                                          </p:endCondLst>
                                        </p:cTn>
                                        <p:tgtEl>
                                          <p:sndTgt r:embed="rId7" name="FELIZ2.WAV"/>
                                        </p:tgtEl>
                                      </p:cMediaNode>
                                    </p:audio>
                                  </p:subTnLst>
                                </p:cTn>
                              </p:par>
                              <p:par>
                                <p:cTn id="217" presetID="23" presetClass="emph" presetSubtype="0" fill="hold" grpId="0" nodeType="withEffect">
                                  <p:stCondLst>
                                    <p:cond delay="0"/>
                                  </p:stCondLst>
                                  <p:childTnLst>
                                    <p:animClr clrSpc="hsl" dir="cw">
                                      <p:cBhvr override="childStyle">
                                        <p:cTn id="218" dur="500" fill="hold"/>
                                        <p:tgtEl>
                                          <p:spTgt spid="1043"/>
                                        </p:tgtEl>
                                        <p:attrNameLst>
                                          <p:attrName>style.color</p:attrName>
                                        </p:attrNameLst>
                                      </p:cBhvr>
                                      <p:by>
                                        <p:hsl h="10842353" s="0" l="0"/>
                                      </p:by>
                                    </p:animClr>
                                    <p:animClr clrSpc="hsl" dir="cw">
                                      <p:cBhvr>
                                        <p:cTn id="219" dur="500" fill="hold"/>
                                        <p:tgtEl>
                                          <p:spTgt spid="1043"/>
                                        </p:tgtEl>
                                        <p:attrNameLst>
                                          <p:attrName>fillcolor</p:attrName>
                                        </p:attrNameLst>
                                      </p:cBhvr>
                                      <p:by>
                                        <p:hsl h="10842353" s="0" l="0"/>
                                      </p:by>
                                    </p:animClr>
                                    <p:animClr clrSpc="hsl" dir="cw">
                                      <p:cBhvr>
                                        <p:cTn id="220" dur="500" fill="hold"/>
                                        <p:tgtEl>
                                          <p:spTgt spid="1043"/>
                                        </p:tgtEl>
                                        <p:attrNameLst>
                                          <p:attrName>stroke.color</p:attrName>
                                        </p:attrNameLst>
                                      </p:cBhvr>
                                      <p:by>
                                        <p:hsl h="10842353" s="0" l="0"/>
                                      </p:by>
                                    </p:animClr>
                                    <p:set>
                                      <p:cBhvr>
                                        <p:cTn id="221"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AC5059B-BEC4-41AE-9AD0-88986636284F}"/>
              </a:ext>
            </a:extLst>
          </p:cNvPr>
          <p:cNvSpPr/>
          <p:nvPr/>
        </p:nvSpPr>
        <p:spPr>
          <a:xfrm>
            <a:off x="152400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AutoShape 51">
            <a:extLst>
              <a:ext uri="{FF2B5EF4-FFF2-40B4-BE49-F238E27FC236}">
                <a16:creationId xmlns:a16="http://schemas.microsoft.com/office/drawing/2014/main" id="{1A6EFFAE-6F98-4EC6-A194-457923F6FE96}"/>
              </a:ext>
            </a:extLst>
          </p:cNvPr>
          <p:cNvSpPr>
            <a:spLocks noChangeArrowheads="1"/>
          </p:cNvSpPr>
          <p:nvPr/>
        </p:nvSpPr>
        <p:spPr bwMode="auto">
          <a:xfrm>
            <a:off x="4137025" y="1284288"/>
            <a:ext cx="5257800" cy="1143000"/>
          </a:xfrm>
          <a:prstGeom prst="roundRect">
            <a:avLst>
              <a:gd name="adj" fmla="val 16667"/>
            </a:avLst>
          </a:prstGeom>
          <a:solidFill>
            <a:srgbClr val="C00000"/>
          </a:solidFill>
          <a:ln w="5715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400" b="1">
                <a:solidFill>
                  <a:schemeClr val="bg1"/>
                </a:solidFill>
                <a:latin typeface="Times New Roman" panose="02020603050405020304" pitchFamily="18" charset="0"/>
              </a:rPr>
              <a:t>Những lợi ích chung dành cho mọi </a:t>
            </a:r>
          </a:p>
          <a:p>
            <a:pPr eaLnBrk="1" hangingPunct="1">
              <a:spcBef>
                <a:spcPct val="0"/>
              </a:spcBef>
              <a:buClrTx/>
              <a:buSzTx/>
              <a:buFontTx/>
              <a:buNone/>
            </a:pPr>
            <a:r>
              <a:rPr lang="en-US" altLang="en-US" sz="2400" b="1">
                <a:solidFill>
                  <a:schemeClr val="bg1"/>
                </a:solidFill>
                <a:latin typeface="Times New Roman" panose="02020603050405020304" pitchFamily="18" charset="0"/>
              </a:rPr>
              <a:t>người và xã hội là:</a:t>
            </a:r>
          </a:p>
        </p:txBody>
      </p:sp>
      <p:grpSp>
        <p:nvGrpSpPr>
          <p:cNvPr id="66564" name="Group 51">
            <a:extLst>
              <a:ext uri="{FF2B5EF4-FFF2-40B4-BE49-F238E27FC236}">
                <a16:creationId xmlns:a16="http://schemas.microsoft.com/office/drawing/2014/main" id="{C4598EF0-3918-4D94-A527-8A3D174572EE}"/>
              </a:ext>
            </a:extLst>
          </p:cNvPr>
          <p:cNvGrpSpPr>
            <a:grpSpLocks/>
          </p:cNvGrpSpPr>
          <p:nvPr/>
        </p:nvGrpSpPr>
        <p:grpSpPr bwMode="auto">
          <a:xfrm>
            <a:off x="2860676" y="868363"/>
            <a:ext cx="239713" cy="5143500"/>
            <a:chOff x="202295" y="-322943"/>
            <a:chExt cx="319314" cy="7180943"/>
          </a:xfrm>
        </p:grpSpPr>
        <p:sp>
          <p:nvSpPr>
            <p:cNvPr id="10" name="Rectangle 9">
              <a:extLst>
                <a:ext uri="{FF2B5EF4-FFF2-40B4-BE49-F238E27FC236}">
                  <a16:creationId xmlns:a16="http://schemas.microsoft.com/office/drawing/2014/main" id="{C75EF120-898B-4980-BBB4-BC32637AFCFC}"/>
                </a:ext>
              </a:extLst>
            </p:cNvPr>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1500">
                <a:latin typeface=".VnTime" pitchFamily="34" charset="0"/>
              </a:endParaRPr>
            </a:p>
          </p:txBody>
        </p:sp>
        <p:sp>
          <p:nvSpPr>
            <p:cNvPr id="66598" name="Rectangle 10">
              <a:extLst>
                <a:ext uri="{FF2B5EF4-FFF2-40B4-BE49-F238E27FC236}">
                  <a16:creationId xmlns:a16="http://schemas.microsoft.com/office/drawing/2014/main" id="{39C70759-A7F5-4FD2-989E-9A594BD0EC80}"/>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4" name="Rectangle 13">
              <a:extLst>
                <a:ext uri="{FF2B5EF4-FFF2-40B4-BE49-F238E27FC236}">
                  <a16:creationId xmlns:a16="http://schemas.microsoft.com/office/drawing/2014/main" id="{9841F589-65C7-45B4-A6CC-B36998414EA9}"/>
                </a:ext>
              </a:extLst>
            </p:cNvPr>
            <p:cNvSpPr/>
            <p:nvPr/>
          </p:nvSpPr>
          <p:spPr bwMode="auto">
            <a:xfrm>
              <a:off x="324945" y="-307429"/>
              <a:ext cx="74014" cy="7165429"/>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1500">
                <a:effectLst>
                  <a:glow rad="101600">
                    <a:schemeClr val="accent1">
                      <a:satMod val="175000"/>
                      <a:alpha val="40000"/>
                    </a:schemeClr>
                  </a:glow>
                </a:effectLst>
                <a:latin typeface=".VnTime" pitchFamily="34" charset="0"/>
              </a:endParaRPr>
            </a:p>
          </p:txBody>
        </p:sp>
      </p:grpSp>
      <p:pic>
        <p:nvPicPr>
          <p:cNvPr id="39" name="Picture 37" descr="Blue_chapterlist">
            <a:extLst>
              <a:ext uri="{FF2B5EF4-FFF2-40B4-BE49-F238E27FC236}">
                <a16:creationId xmlns:a16="http://schemas.microsoft.com/office/drawing/2014/main" id="{332713D6-244D-4A70-AE30-F64DD82A7A3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282257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553DE098-A015-44EA-8814-2AB85A793C33}"/>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2695576"/>
            <a:ext cx="1200150" cy="5048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9052ADAF-4C6B-4E72-824D-4D8DEB92188A}"/>
              </a:ext>
            </a:extLst>
          </p:cNvPr>
          <p:cNvSpPr>
            <a:spLocks noChangeArrowheads="1"/>
          </p:cNvSpPr>
          <p:nvPr/>
        </p:nvSpPr>
        <p:spPr bwMode="auto">
          <a:xfrm>
            <a:off x="3524250" y="2743200"/>
            <a:ext cx="628650" cy="4572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044" name="WordArt 226">
            <a:extLst>
              <a:ext uri="{FF2B5EF4-FFF2-40B4-BE49-F238E27FC236}">
                <a16:creationId xmlns:a16="http://schemas.microsoft.com/office/drawing/2014/main" id="{01BC4B72-BAD5-484A-9D3C-59AA12F68945}"/>
              </a:ext>
            </a:extLst>
          </p:cNvPr>
          <p:cNvSpPr>
            <a:spLocks noChangeArrowheads="1" noChangeShapeType="1" noTextEdit="1"/>
          </p:cNvSpPr>
          <p:nvPr/>
        </p:nvSpPr>
        <p:spPr bwMode="auto">
          <a:xfrm>
            <a:off x="3752851" y="2800351"/>
            <a:ext cx="288925"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pic>
        <p:nvPicPr>
          <p:cNvPr id="5" name="Picture 37" descr="Blue_chapterlist">
            <a:extLst>
              <a:ext uri="{FF2B5EF4-FFF2-40B4-BE49-F238E27FC236}">
                <a16:creationId xmlns:a16="http://schemas.microsoft.com/office/drawing/2014/main" id="{3FDFEB6A-2D6E-4D0F-A93C-803B0900A53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367982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7E871A87-662C-4973-8FDA-E10928AC7FE5}"/>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3513138"/>
            <a:ext cx="1125538" cy="60166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6DD4400A-BA17-4165-A0F4-8CB170793AAF}"/>
              </a:ext>
            </a:extLst>
          </p:cNvPr>
          <p:cNvSpPr>
            <a:spLocks noChangeArrowheads="1"/>
          </p:cNvSpPr>
          <p:nvPr/>
        </p:nvSpPr>
        <p:spPr bwMode="auto">
          <a:xfrm>
            <a:off x="3524251" y="3600450"/>
            <a:ext cx="612775" cy="4572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8" name="WordArt 226">
            <a:extLst>
              <a:ext uri="{FF2B5EF4-FFF2-40B4-BE49-F238E27FC236}">
                <a16:creationId xmlns:a16="http://schemas.microsoft.com/office/drawing/2014/main" id="{30EF6855-98E1-4869-8EF7-9E543AB6065A}"/>
              </a:ext>
            </a:extLst>
          </p:cNvPr>
          <p:cNvSpPr>
            <a:spLocks noChangeArrowheads="1" noChangeShapeType="1" noTextEdit="1"/>
          </p:cNvSpPr>
          <p:nvPr/>
        </p:nvSpPr>
        <p:spPr bwMode="auto">
          <a:xfrm>
            <a:off x="3694114" y="3652838"/>
            <a:ext cx="344487" cy="290512"/>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b</a:t>
            </a:r>
          </a:p>
        </p:txBody>
      </p:sp>
      <p:pic>
        <p:nvPicPr>
          <p:cNvPr id="11" name="Picture 37" descr="Blue_chapterlist">
            <a:extLst>
              <a:ext uri="{FF2B5EF4-FFF2-40B4-BE49-F238E27FC236}">
                <a16:creationId xmlns:a16="http://schemas.microsoft.com/office/drawing/2014/main" id="{96D6FA59-42C9-4D43-82F5-5ED31C153AD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453707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AC9C66D5-8AC3-4F71-8A45-3AFFE1D7D06F}"/>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4370388"/>
            <a:ext cx="1125538" cy="60166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561CB6E7-BD19-44C6-8459-75BB5638F77D}"/>
              </a:ext>
            </a:extLst>
          </p:cNvPr>
          <p:cNvSpPr>
            <a:spLocks noChangeArrowheads="1"/>
          </p:cNvSpPr>
          <p:nvPr/>
        </p:nvSpPr>
        <p:spPr bwMode="auto">
          <a:xfrm>
            <a:off x="3524251" y="4400551"/>
            <a:ext cx="612775" cy="4603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5" name="WordArt 226">
            <a:extLst>
              <a:ext uri="{FF2B5EF4-FFF2-40B4-BE49-F238E27FC236}">
                <a16:creationId xmlns:a16="http://schemas.microsoft.com/office/drawing/2014/main" id="{8A99B344-4749-4D62-BE49-2CC7BD884E63}"/>
              </a:ext>
            </a:extLst>
          </p:cNvPr>
          <p:cNvSpPr>
            <a:spLocks noChangeArrowheads="1" noChangeShapeType="1" noTextEdit="1"/>
          </p:cNvSpPr>
          <p:nvPr/>
        </p:nvSpPr>
        <p:spPr bwMode="auto">
          <a:xfrm>
            <a:off x="3638551" y="4510088"/>
            <a:ext cx="346075" cy="290512"/>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6171" name="AutoShape 27">
            <a:extLst>
              <a:ext uri="{FF2B5EF4-FFF2-40B4-BE49-F238E27FC236}">
                <a16:creationId xmlns:a16="http://schemas.microsoft.com/office/drawing/2014/main" id="{C7ADF14B-594B-4C8C-B27F-8F6792479C1B}"/>
              </a:ext>
            </a:extLst>
          </p:cNvPr>
          <p:cNvSpPr>
            <a:spLocks noChangeArrowheads="1"/>
          </p:cNvSpPr>
          <p:nvPr/>
        </p:nvSpPr>
        <p:spPr bwMode="auto">
          <a:xfrm>
            <a:off x="3181350" y="1485900"/>
            <a:ext cx="971550" cy="10287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1350"/>
          </a:p>
        </p:txBody>
      </p:sp>
      <p:sp>
        <p:nvSpPr>
          <p:cNvPr id="6172" name="WordArt 28">
            <a:extLst>
              <a:ext uri="{FF2B5EF4-FFF2-40B4-BE49-F238E27FC236}">
                <a16:creationId xmlns:a16="http://schemas.microsoft.com/office/drawing/2014/main" id="{F9453F64-8A06-43CB-A25A-70B61774ED62}"/>
              </a:ext>
            </a:extLst>
          </p:cNvPr>
          <p:cNvSpPr>
            <a:spLocks noChangeArrowheads="1" noChangeShapeType="1" noTextEdit="1"/>
          </p:cNvSpPr>
          <p:nvPr/>
        </p:nvSpPr>
        <p:spPr bwMode="auto">
          <a:xfrm>
            <a:off x="3467100" y="1828800"/>
            <a:ext cx="400050" cy="285750"/>
          </a:xfrm>
          <a:prstGeom prst="rect">
            <a:avLst/>
          </a:prstGeom>
        </p:spPr>
        <p:txBody>
          <a:bodyPr wrap="none" fromWordArt="1">
            <a:prstTxWarp prst="textPlain">
              <a:avLst>
                <a:gd name="adj" fmla="val 50000"/>
              </a:avLst>
            </a:prstTxWarp>
          </a:bodyPr>
          <a:lstStyle/>
          <a:p>
            <a:pPr algn="ctr"/>
            <a:r>
              <a:rPr lang="en-US" sz="2700" b="1" kern="10">
                <a:ln w="19050">
                  <a:solidFill>
                    <a:srgbClr val="00FF00"/>
                  </a:solidFill>
                  <a:round/>
                  <a:headEnd/>
                  <a:tailEnd/>
                </a:ln>
                <a:solidFill>
                  <a:srgbClr val="FFFF00"/>
                </a:solidFill>
                <a:effectLst>
                  <a:outerShdw dist="35921" dir="2700000" algn="ctr" rotWithShape="0">
                    <a:srgbClr val="990000"/>
                  </a:outerShdw>
                </a:effectLst>
              </a:rPr>
              <a:t>Câu 3</a:t>
            </a:r>
          </a:p>
        </p:txBody>
      </p:sp>
      <p:pic>
        <p:nvPicPr>
          <p:cNvPr id="66579" name="Picture 29" descr="Picture1">
            <a:extLst>
              <a:ext uri="{FF2B5EF4-FFF2-40B4-BE49-F238E27FC236}">
                <a16:creationId xmlns:a16="http://schemas.microsoft.com/office/drawing/2014/main" id="{A38C3A4E-5EF3-4382-BF6C-98221B095C20}"/>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971550"/>
            <a:ext cx="64008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E60BB1E9-0EFB-4F96-8566-4A4CAB072F19}"/>
              </a:ext>
            </a:extLst>
          </p:cNvPr>
          <p:cNvGrpSpPr>
            <a:grpSpLocks/>
          </p:cNvGrpSpPr>
          <p:nvPr/>
        </p:nvGrpSpPr>
        <p:grpSpPr bwMode="auto">
          <a:xfrm>
            <a:off x="6324600" y="4972050"/>
            <a:ext cx="1028700" cy="1028700"/>
            <a:chOff x="4320" y="2928"/>
            <a:chExt cx="1104" cy="1104"/>
          </a:xfrm>
        </p:grpSpPr>
        <p:sp>
          <p:nvSpPr>
            <p:cNvPr id="66595" name="AutoShape 34">
              <a:extLst>
                <a:ext uri="{FF2B5EF4-FFF2-40B4-BE49-F238E27FC236}">
                  <a16:creationId xmlns:a16="http://schemas.microsoft.com/office/drawing/2014/main" id="{5299577F-8228-4605-A82E-239E832B7500}"/>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66596" name="WordArt 35">
              <a:extLst>
                <a:ext uri="{FF2B5EF4-FFF2-40B4-BE49-F238E27FC236}">
                  <a16:creationId xmlns:a16="http://schemas.microsoft.com/office/drawing/2014/main" id="{77CC0F6C-44D2-4584-81F6-E930D3E1A99D}"/>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100" kern="10">
                  <a:ln w="9525">
                    <a:solidFill>
                      <a:srgbClr val="000000"/>
                    </a:solidFill>
                    <a:round/>
                    <a:headEnd/>
                    <a:tailEnd/>
                  </a:ln>
                  <a:solidFill>
                    <a:srgbClr val="000000"/>
                  </a:solidFill>
                </a:rPr>
                <a:t>Hết giờ</a:t>
              </a:r>
            </a:p>
          </p:txBody>
        </p:sp>
      </p:grpSp>
      <p:sp>
        <p:nvSpPr>
          <p:cNvPr id="6180" name="WordArt 36">
            <a:extLst>
              <a:ext uri="{FF2B5EF4-FFF2-40B4-BE49-F238E27FC236}">
                <a16:creationId xmlns:a16="http://schemas.microsoft.com/office/drawing/2014/main" id="{699622F2-4C13-492D-BFC7-3D2ABC58B90D}"/>
              </a:ext>
            </a:extLst>
          </p:cNvPr>
          <p:cNvSpPr>
            <a:spLocks noChangeArrowheads="1" noChangeShapeType="1" noTextEdit="1"/>
          </p:cNvSpPr>
          <p:nvPr/>
        </p:nvSpPr>
        <p:spPr bwMode="auto">
          <a:xfrm>
            <a:off x="655320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81E1DC86-9F81-41D1-A044-4DBE929146B7}"/>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BC0A28E0-DA40-47F6-B75E-5AC0A1E831D3}"/>
              </a:ext>
            </a:extLst>
          </p:cNvPr>
          <p:cNvSpPr>
            <a:spLocks noChangeArrowheads="1" noChangeShapeType="1" noTextEdit="1"/>
          </p:cNvSpPr>
          <p:nvPr/>
        </p:nvSpPr>
        <p:spPr bwMode="auto">
          <a:xfrm>
            <a:off x="656748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61314940-982F-4335-92A5-CDA017B77C2D}"/>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1C32228-B7C9-446D-8EF1-F640DB3439E7}"/>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C09DFDDF-83A0-40C6-9FEF-01E9282193C4}"/>
              </a:ext>
            </a:extLst>
          </p:cNvPr>
          <p:cNvSpPr>
            <a:spLocks noChangeArrowheads="1" noChangeShapeType="1" noTextEdit="1"/>
          </p:cNvSpPr>
          <p:nvPr/>
        </p:nvSpPr>
        <p:spPr bwMode="auto">
          <a:xfrm>
            <a:off x="655320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72D7F4FD-A9C9-4BE3-9F57-4802BC2CE261}"/>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A8BCB1DA-68E9-4AD7-808A-4FDEDD8E47D9}"/>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B09F04FD-A7A9-48D1-B9D2-E133C42A12B6}"/>
              </a:ext>
            </a:extLst>
          </p:cNvPr>
          <p:cNvSpPr>
            <a:spLocks noChangeArrowheads="1" noChangeShapeType="1" noTextEdit="1"/>
          </p:cNvSpPr>
          <p:nvPr/>
        </p:nvSpPr>
        <p:spPr bwMode="auto">
          <a:xfrm>
            <a:off x="661035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FAD364E8-B7F9-47C7-A012-4D25BF581F97}"/>
              </a:ext>
            </a:extLst>
          </p:cNvPr>
          <p:cNvSpPr>
            <a:spLocks noChangeArrowheads="1" noChangeShapeType="1" noTextEdit="1"/>
          </p:cNvSpPr>
          <p:nvPr/>
        </p:nvSpPr>
        <p:spPr bwMode="auto">
          <a:xfrm>
            <a:off x="662463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E8E5D0E2-30C5-444D-A08A-5739ECC28FAF}"/>
              </a:ext>
            </a:extLst>
          </p:cNvPr>
          <p:cNvSpPr>
            <a:spLocks noChangeArrowheads="1" noChangeShapeType="1" noTextEdit="1"/>
          </p:cNvSpPr>
          <p:nvPr/>
        </p:nvSpPr>
        <p:spPr bwMode="auto">
          <a:xfrm>
            <a:off x="656748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11303" name="Text Box 39">
            <a:extLst>
              <a:ext uri="{FF2B5EF4-FFF2-40B4-BE49-F238E27FC236}">
                <a16:creationId xmlns:a16="http://schemas.microsoft.com/office/drawing/2014/main" id="{D715A8A4-88D4-4098-8052-48DE65D7E152}"/>
              </a:ext>
            </a:extLst>
          </p:cNvPr>
          <p:cNvSpPr txBox="1">
            <a:spLocks noChangeArrowheads="1"/>
          </p:cNvSpPr>
          <p:nvPr/>
        </p:nvSpPr>
        <p:spPr bwMode="auto">
          <a:xfrm>
            <a:off x="4724400" y="2628901"/>
            <a:ext cx="4800600" cy="415925"/>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a:spAutoFit/>
            <a:flatTx/>
          </a:bodyPr>
          <a:lstStyle/>
          <a:p>
            <a:pPr algn="ctr">
              <a:defRPr/>
            </a:pPr>
            <a:r>
              <a:rPr lang="en-US" sz="2100" b="1">
                <a:solidFill>
                  <a:schemeClr val="bg1"/>
                </a:solidFill>
              </a:rPr>
              <a:t>Tài sản nhà nước</a:t>
            </a:r>
            <a:endParaRPr lang="en-US" sz="2100" b="1" dirty="0">
              <a:solidFill>
                <a:schemeClr val="bg1"/>
              </a:solidFill>
              <a:effectLst>
                <a:outerShdw blurRad="38100" dist="38100" dir="2700000" algn="tl">
                  <a:srgbClr val="000000"/>
                </a:outerShdw>
              </a:effectLst>
            </a:endParaRPr>
          </a:p>
        </p:txBody>
      </p:sp>
      <p:sp>
        <p:nvSpPr>
          <p:cNvPr id="11304" name="Text Box 40">
            <a:extLst>
              <a:ext uri="{FF2B5EF4-FFF2-40B4-BE49-F238E27FC236}">
                <a16:creationId xmlns:a16="http://schemas.microsoft.com/office/drawing/2014/main" id="{C7E8D0F7-AF7A-4DD7-B222-E6A2A2BBBF43}"/>
              </a:ext>
            </a:extLst>
          </p:cNvPr>
          <p:cNvSpPr txBox="1">
            <a:spLocks noChangeArrowheads="1"/>
          </p:cNvSpPr>
          <p:nvPr/>
        </p:nvSpPr>
        <p:spPr bwMode="auto">
          <a:xfrm>
            <a:off x="4724400" y="3486151"/>
            <a:ext cx="4800600" cy="415925"/>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a:spAutoFit/>
            <a:flatTx/>
          </a:bodyPr>
          <a:lstStyle/>
          <a:p>
            <a:pPr algn="ctr">
              <a:defRPr/>
            </a:pPr>
            <a:r>
              <a:rPr lang="en-US" sz="2100" b="1">
                <a:solidFill>
                  <a:schemeClr val="bg1"/>
                </a:solidFill>
              </a:rPr>
              <a:t>Lợi ích công cộng</a:t>
            </a:r>
            <a:endParaRPr lang="en-US" sz="2100" b="1" dirty="0">
              <a:solidFill>
                <a:schemeClr val="bg1"/>
              </a:solidFill>
              <a:effectLst>
                <a:outerShdw blurRad="38100" dist="38100" dir="2700000" algn="tl">
                  <a:srgbClr val="FFFFFF"/>
                </a:outerShdw>
              </a:effectLst>
            </a:endParaRPr>
          </a:p>
        </p:txBody>
      </p:sp>
      <p:sp>
        <p:nvSpPr>
          <p:cNvPr id="11305" name="Text Box 41">
            <a:extLst>
              <a:ext uri="{FF2B5EF4-FFF2-40B4-BE49-F238E27FC236}">
                <a16:creationId xmlns:a16="http://schemas.microsoft.com/office/drawing/2014/main" id="{423903EA-ABD0-468F-B502-9C1E6F315AFF}"/>
              </a:ext>
            </a:extLst>
          </p:cNvPr>
          <p:cNvSpPr txBox="1">
            <a:spLocks noChangeArrowheads="1"/>
          </p:cNvSpPr>
          <p:nvPr/>
        </p:nvSpPr>
        <p:spPr bwMode="auto">
          <a:xfrm>
            <a:off x="4667250" y="4286251"/>
            <a:ext cx="4857750" cy="415925"/>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a:spAutoFit/>
            <a:flatTx/>
          </a:bodyPr>
          <a:lstStyle/>
          <a:p>
            <a:pPr algn="ctr">
              <a:defRPr/>
            </a:pPr>
            <a:r>
              <a:rPr lang="en-US" sz="2100" b="1">
                <a:solidFill>
                  <a:schemeClr val="bg1"/>
                </a:solidFill>
              </a:rPr>
              <a:t>Tài sản công dân</a:t>
            </a:r>
            <a:endParaRPr lang="en-US" sz="2100" b="1" dirty="0">
              <a:solidFill>
                <a:schemeClr val="bg1"/>
              </a:solidFill>
              <a:effectLst>
                <a:outerShdw blurRad="38100" dist="38100" dir="2700000" algn="tl">
                  <a:srgbClr val="000000"/>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11303"/>
                                        </p:tgtEl>
                                        <p:attrNameLst>
                                          <p:attrName>style.visibility</p:attrName>
                                        </p:attrNameLst>
                                      </p:cBhvr>
                                      <p:to>
                                        <p:strVal val="visible"/>
                                      </p:to>
                                    </p:set>
                                    <p:anim calcmode="lin" valueType="num">
                                      <p:cBhvr additive="base">
                                        <p:cTn id="28" dur="500" fill="hold"/>
                                        <p:tgtEl>
                                          <p:spTgt spid="11303"/>
                                        </p:tgtEl>
                                        <p:attrNameLst>
                                          <p:attrName>ppt_x</p:attrName>
                                        </p:attrNameLst>
                                      </p:cBhvr>
                                      <p:tavLst>
                                        <p:tav tm="0">
                                          <p:val>
                                            <p:strVal val="1+#ppt_w/2"/>
                                          </p:val>
                                        </p:tav>
                                        <p:tav tm="100000">
                                          <p:val>
                                            <p:strVal val="#ppt_x"/>
                                          </p:val>
                                        </p:tav>
                                      </p:tavLst>
                                    </p:anim>
                                    <p:anim calcmode="lin" valueType="num">
                                      <p:cBhvr additive="base">
                                        <p:cTn id="29" dur="500" fill="hold"/>
                                        <p:tgtEl>
                                          <p:spTgt spid="11303"/>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nodeType="withEffect">
                                  <p:stCondLst>
                                    <p:cond delay="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grpId="0" nodeType="withEffect">
                                  <p:stCondLst>
                                    <p:cond delay="0"/>
                                  </p:stCondLst>
                                  <p:iterate type="lt">
                                    <p:tmPct val="0"/>
                                  </p:iterate>
                                  <p:childTnLst>
                                    <p:set>
                                      <p:cBhvr>
                                        <p:cTn id="45" dur="1" fill="hold">
                                          <p:stCondLst>
                                            <p:cond delay="0"/>
                                          </p:stCondLst>
                                        </p:cTn>
                                        <p:tgtEl>
                                          <p:spTgt spid="11304"/>
                                        </p:tgtEl>
                                        <p:attrNameLst>
                                          <p:attrName>style.visibility</p:attrName>
                                        </p:attrNameLst>
                                      </p:cBhvr>
                                      <p:to>
                                        <p:strVal val="visible"/>
                                      </p:to>
                                    </p:set>
                                    <p:anim calcmode="lin" valueType="num">
                                      <p:cBhvr additive="base">
                                        <p:cTn id="46" dur="500" fill="hold"/>
                                        <p:tgtEl>
                                          <p:spTgt spid="11304"/>
                                        </p:tgtEl>
                                        <p:attrNameLst>
                                          <p:attrName>ppt_x</p:attrName>
                                        </p:attrNameLst>
                                      </p:cBhvr>
                                      <p:tavLst>
                                        <p:tav tm="0">
                                          <p:val>
                                            <p:strVal val="1+#ppt_w/2"/>
                                          </p:val>
                                        </p:tav>
                                        <p:tav tm="100000">
                                          <p:val>
                                            <p:strVal val="#ppt_x"/>
                                          </p:val>
                                        </p:tav>
                                      </p:tavLst>
                                    </p:anim>
                                    <p:anim calcmode="lin" valueType="num">
                                      <p:cBhvr additive="base">
                                        <p:cTn id="47" dur="500" fill="hold"/>
                                        <p:tgtEl>
                                          <p:spTgt spid="11304"/>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2" presetClass="entr" presetSubtype="2" fill="hold" grpId="0" nodeType="withEffect">
                                  <p:stCondLst>
                                    <p:cond delay="0"/>
                                  </p:stCondLst>
                                  <p:childTnLst>
                                    <p:set>
                                      <p:cBhvr>
                                        <p:cTn id="63" dur="1" fill="hold">
                                          <p:stCondLst>
                                            <p:cond delay="0"/>
                                          </p:stCondLst>
                                        </p:cTn>
                                        <p:tgtEl>
                                          <p:spTgt spid="11305"/>
                                        </p:tgtEl>
                                        <p:attrNameLst>
                                          <p:attrName>style.visibility</p:attrName>
                                        </p:attrNameLst>
                                      </p:cBhvr>
                                      <p:to>
                                        <p:strVal val="visible"/>
                                      </p:to>
                                    </p:set>
                                    <p:anim calcmode="lin" valueType="num">
                                      <p:cBhvr additive="base">
                                        <p:cTn id="64" dur="500" fill="hold"/>
                                        <p:tgtEl>
                                          <p:spTgt spid="11305"/>
                                        </p:tgtEl>
                                        <p:attrNameLst>
                                          <p:attrName>ppt_x</p:attrName>
                                        </p:attrNameLst>
                                      </p:cBhvr>
                                      <p:tavLst>
                                        <p:tav tm="0">
                                          <p:val>
                                            <p:strVal val="1+#ppt_w/2"/>
                                          </p:val>
                                        </p:tav>
                                        <p:tav tm="100000">
                                          <p:val>
                                            <p:strVal val="#ppt_x"/>
                                          </p:val>
                                        </p:tav>
                                      </p:tavLst>
                                    </p:anim>
                                    <p:anim calcmode="lin" valueType="num">
                                      <p:cBhvr additive="base">
                                        <p:cTn id="65" dur="500" fill="hold"/>
                                        <p:tgtEl>
                                          <p:spTgt spid="11305"/>
                                        </p:tgtEl>
                                        <p:attrNameLst>
                                          <p:attrName>ppt_y</p:attrName>
                                        </p:attrNameLst>
                                      </p:cBhvr>
                                      <p:tavLst>
                                        <p:tav tm="0">
                                          <p:val>
                                            <p:strVal val="#ppt_y"/>
                                          </p:val>
                                        </p:tav>
                                        <p:tav tm="100000">
                                          <p:val>
                                            <p:strVal val="#ppt_y"/>
                                          </p:val>
                                        </p:tav>
                                      </p:tavLst>
                                    </p:anim>
                                  </p:childTnLst>
                                </p:cTn>
                              </p:par>
                              <p:par>
                                <p:cTn id="66" presetID="5" presetClass="entr" presetSubtype="1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heckerboard(across)">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4" name="Chimes 3-CL (2).wav"/>
                                        </p:tgtEl>
                                      </p:cMediaNode>
                                    </p:audio>
                                  </p:subTnLst>
                                </p:cTn>
                              </p:par>
                              <p:par>
                                <p:cTn id="69" presetID="5" presetClass="entr" presetSubtype="1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heckerboard(across)">
                                      <p:cBhvr>
                                        <p:cTn id="71" dur="500"/>
                                        <p:tgtEl>
                                          <p:spTgt spid="13"/>
                                        </p:tgtEl>
                                      </p:cBhvr>
                                    </p:animEffect>
                                  </p:childTnLst>
                                </p:cTn>
                              </p:par>
                              <p:par>
                                <p:cTn id="72" presetID="5" presetClass="entr" presetSubtype="1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checkerboard(across)">
                                      <p:cBhvr>
                                        <p:cTn id="74" dur="500"/>
                                        <p:tgtEl>
                                          <p:spTgt spid="1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nodeType="clickEffect">
                                  <p:stCondLst>
                                    <p:cond delay="0"/>
                                  </p:stCondLst>
                                  <p:childTnLst>
                                    <p:set>
                                      <p:cBhvr>
                                        <p:cTn id="78" dur="1" fill="hold">
                                          <p:stCondLst>
                                            <p:cond delay="0"/>
                                          </p:stCondLst>
                                        </p:cTn>
                                        <p:tgtEl>
                                          <p:spTgt spid="6190"/>
                                        </p:tgtEl>
                                        <p:attrNameLst>
                                          <p:attrName>style.visibility</p:attrName>
                                        </p:attrNameLst>
                                      </p:cBhvr>
                                      <p:to>
                                        <p:strVal val="visible"/>
                                      </p:to>
                                    </p:set>
                                    <p:animEffect transition="in" filter="dissolve">
                                      <p:cBhvr>
                                        <p:cTn id="79" dur="500"/>
                                        <p:tgtEl>
                                          <p:spTgt spid="6190"/>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500"/>
                            </p:stCondLst>
                            <p:childTnLst>
                              <p:par>
                                <p:cTn id="81" presetID="53" presetClass="exit" presetSubtype="0" fill="hold" nodeType="afterEffect">
                                  <p:stCondLst>
                                    <p:cond delay="0"/>
                                  </p:stCondLst>
                                  <p:childTnLst>
                                    <p:anim calcmode="lin" valueType="num">
                                      <p:cBhvr>
                                        <p:cTn id="82" dur="500"/>
                                        <p:tgtEl>
                                          <p:spTgt spid="6190"/>
                                        </p:tgtEl>
                                        <p:attrNameLst>
                                          <p:attrName>ppt_w</p:attrName>
                                        </p:attrNameLst>
                                      </p:cBhvr>
                                      <p:tavLst>
                                        <p:tav tm="0">
                                          <p:val>
                                            <p:strVal val="ppt_w"/>
                                          </p:val>
                                        </p:tav>
                                        <p:tav tm="100000">
                                          <p:val>
                                            <p:fltVal val="0"/>
                                          </p:val>
                                        </p:tav>
                                      </p:tavLst>
                                    </p:anim>
                                    <p:anim calcmode="lin" valueType="num">
                                      <p:cBhvr>
                                        <p:cTn id="83" dur="500"/>
                                        <p:tgtEl>
                                          <p:spTgt spid="6190"/>
                                        </p:tgtEl>
                                        <p:attrNameLst>
                                          <p:attrName>ppt_h</p:attrName>
                                        </p:attrNameLst>
                                      </p:cBhvr>
                                      <p:tavLst>
                                        <p:tav tm="0">
                                          <p:val>
                                            <p:strVal val="ppt_h"/>
                                          </p:val>
                                        </p:tav>
                                        <p:tav tm="100000">
                                          <p:val>
                                            <p:fltVal val="0"/>
                                          </p:val>
                                        </p:tav>
                                      </p:tavLst>
                                    </p:anim>
                                    <p:animEffect transition="out" filter="fade">
                                      <p:cBhvr>
                                        <p:cTn id="84" dur="500"/>
                                        <p:tgtEl>
                                          <p:spTgt spid="6190"/>
                                        </p:tgtEl>
                                      </p:cBhvr>
                                    </p:animEffect>
                                    <p:set>
                                      <p:cBhvr>
                                        <p:cTn id="85" dur="1" fill="hold">
                                          <p:stCondLst>
                                            <p:cond delay="499"/>
                                          </p:stCondLst>
                                        </p:cTn>
                                        <p:tgtEl>
                                          <p:spTgt spid="6190"/>
                                        </p:tgtEl>
                                        <p:attrNameLst>
                                          <p:attrName>style.visibility</p:attrName>
                                        </p:attrNameLst>
                                      </p:cBhvr>
                                      <p:to>
                                        <p:strVal val="hidden"/>
                                      </p:to>
                                    </p:set>
                                  </p:childTnLst>
                                </p:cTn>
                              </p:par>
                            </p:childTnLst>
                          </p:cTn>
                        </p:par>
                        <p:par>
                          <p:cTn id="86" fill="hold" nodeType="afterGroup">
                            <p:stCondLst>
                              <p:cond delay="1000"/>
                            </p:stCondLst>
                            <p:childTnLst>
                              <p:par>
                                <p:cTn id="87" presetID="9" presetClass="entr" presetSubtype="0" fill="hold" nodeType="afterEffect">
                                  <p:stCondLst>
                                    <p:cond delay="0"/>
                                  </p:stCondLst>
                                  <p:childTnLst>
                                    <p:set>
                                      <p:cBhvr>
                                        <p:cTn id="88" dur="1" fill="hold">
                                          <p:stCondLst>
                                            <p:cond delay="0"/>
                                          </p:stCondLst>
                                        </p:cTn>
                                        <p:tgtEl>
                                          <p:spTgt spid="6189"/>
                                        </p:tgtEl>
                                        <p:attrNameLst>
                                          <p:attrName>style.visibility</p:attrName>
                                        </p:attrNameLst>
                                      </p:cBhvr>
                                      <p:to>
                                        <p:strVal val="visible"/>
                                      </p:to>
                                    </p:set>
                                    <p:animEffect transition="in" filter="dissolve">
                                      <p:cBhvr>
                                        <p:cTn id="89" dur="500"/>
                                        <p:tgtEl>
                                          <p:spTgt spid="6189"/>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1500"/>
                            </p:stCondLst>
                            <p:childTnLst>
                              <p:par>
                                <p:cTn id="91" presetID="53" presetClass="exit" presetSubtype="0" fill="hold" nodeType="afterEffect">
                                  <p:stCondLst>
                                    <p:cond delay="0"/>
                                  </p:stCondLst>
                                  <p:childTnLst>
                                    <p:anim calcmode="lin" valueType="num">
                                      <p:cBhvr>
                                        <p:cTn id="92" dur="500"/>
                                        <p:tgtEl>
                                          <p:spTgt spid="6189"/>
                                        </p:tgtEl>
                                        <p:attrNameLst>
                                          <p:attrName>ppt_w</p:attrName>
                                        </p:attrNameLst>
                                      </p:cBhvr>
                                      <p:tavLst>
                                        <p:tav tm="0">
                                          <p:val>
                                            <p:strVal val="ppt_w"/>
                                          </p:val>
                                        </p:tav>
                                        <p:tav tm="100000">
                                          <p:val>
                                            <p:fltVal val="0"/>
                                          </p:val>
                                        </p:tav>
                                      </p:tavLst>
                                    </p:anim>
                                    <p:anim calcmode="lin" valueType="num">
                                      <p:cBhvr>
                                        <p:cTn id="93" dur="500"/>
                                        <p:tgtEl>
                                          <p:spTgt spid="6189"/>
                                        </p:tgtEl>
                                        <p:attrNameLst>
                                          <p:attrName>ppt_h</p:attrName>
                                        </p:attrNameLst>
                                      </p:cBhvr>
                                      <p:tavLst>
                                        <p:tav tm="0">
                                          <p:val>
                                            <p:strVal val="ppt_h"/>
                                          </p:val>
                                        </p:tav>
                                        <p:tav tm="100000">
                                          <p:val>
                                            <p:fltVal val="0"/>
                                          </p:val>
                                        </p:tav>
                                      </p:tavLst>
                                    </p:anim>
                                    <p:animEffect transition="out" filter="fade">
                                      <p:cBhvr>
                                        <p:cTn id="94" dur="500"/>
                                        <p:tgtEl>
                                          <p:spTgt spid="6189"/>
                                        </p:tgtEl>
                                      </p:cBhvr>
                                    </p:animEffect>
                                    <p:set>
                                      <p:cBhvr>
                                        <p:cTn id="95" dur="1" fill="hold">
                                          <p:stCondLst>
                                            <p:cond delay="499"/>
                                          </p:stCondLst>
                                        </p:cTn>
                                        <p:tgtEl>
                                          <p:spTgt spid="6189"/>
                                        </p:tgtEl>
                                        <p:attrNameLst>
                                          <p:attrName>style.visibility</p:attrName>
                                        </p:attrNameLst>
                                      </p:cBhvr>
                                      <p:to>
                                        <p:strVal val="hidden"/>
                                      </p:to>
                                    </p:set>
                                  </p:childTnLst>
                                </p:cTn>
                              </p:par>
                            </p:childTnLst>
                          </p:cTn>
                        </p:par>
                        <p:par>
                          <p:cTn id="96" fill="hold" nodeType="afterGroup">
                            <p:stCondLst>
                              <p:cond delay="2000"/>
                            </p:stCondLst>
                            <p:childTnLst>
                              <p:par>
                                <p:cTn id="97" presetID="9" presetClass="entr" presetSubtype="0" fill="hold" nodeType="afterEffect">
                                  <p:stCondLst>
                                    <p:cond delay="0"/>
                                  </p:stCondLst>
                                  <p:childTnLst>
                                    <p:set>
                                      <p:cBhvr>
                                        <p:cTn id="98" dur="1" fill="hold">
                                          <p:stCondLst>
                                            <p:cond delay="0"/>
                                          </p:stCondLst>
                                        </p:cTn>
                                        <p:tgtEl>
                                          <p:spTgt spid="6188"/>
                                        </p:tgtEl>
                                        <p:attrNameLst>
                                          <p:attrName>style.visibility</p:attrName>
                                        </p:attrNameLst>
                                      </p:cBhvr>
                                      <p:to>
                                        <p:strVal val="visible"/>
                                      </p:to>
                                    </p:set>
                                    <p:animEffect transition="in" filter="dissolve">
                                      <p:cBhvr>
                                        <p:cTn id="99" dur="500"/>
                                        <p:tgtEl>
                                          <p:spTgt spid="6188"/>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2500"/>
                            </p:stCondLst>
                            <p:childTnLst>
                              <p:par>
                                <p:cTn id="101" presetID="53" presetClass="exit" presetSubtype="0" fill="hold" nodeType="afterEffect">
                                  <p:stCondLst>
                                    <p:cond delay="0"/>
                                  </p:stCondLst>
                                  <p:childTnLst>
                                    <p:anim calcmode="lin" valueType="num">
                                      <p:cBhvr>
                                        <p:cTn id="102" dur="500"/>
                                        <p:tgtEl>
                                          <p:spTgt spid="6188"/>
                                        </p:tgtEl>
                                        <p:attrNameLst>
                                          <p:attrName>ppt_w</p:attrName>
                                        </p:attrNameLst>
                                      </p:cBhvr>
                                      <p:tavLst>
                                        <p:tav tm="0">
                                          <p:val>
                                            <p:strVal val="ppt_w"/>
                                          </p:val>
                                        </p:tav>
                                        <p:tav tm="100000">
                                          <p:val>
                                            <p:fltVal val="0"/>
                                          </p:val>
                                        </p:tav>
                                      </p:tavLst>
                                    </p:anim>
                                    <p:anim calcmode="lin" valueType="num">
                                      <p:cBhvr>
                                        <p:cTn id="103" dur="500"/>
                                        <p:tgtEl>
                                          <p:spTgt spid="6188"/>
                                        </p:tgtEl>
                                        <p:attrNameLst>
                                          <p:attrName>ppt_h</p:attrName>
                                        </p:attrNameLst>
                                      </p:cBhvr>
                                      <p:tavLst>
                                        <p:tav tm="0">
                                          <p:val>
                                            <p:strVal val="ppt_h"/>
                                          </p:val>
                                        </p:tav>
                                        <p:tav tm="100000">
                                          <p:val>
                                            <p:fltVal val="0"/>
                                          </p:val>
                                        </p:tav>
                                      </p:tavLst>
                                    </p:anim>
                                    <p:animEffect transition="out" filter="fade">
                                      <p:cBhvr>
                                        <p:cTn id="104" dur="500"/>
                                        <p:tgtEl>
                                          <p:spTgt spid="6188"/>
                                        </p:tgtEl>
                                      </p:cBhvr>
                                    </p:animEffect>
                                    <p:set>
                                      <p:cBhvr>
                                        <p:cTn id="105" dur="1" fill="hold">
                                          <p:stCondLst>
                                            <p:cond delay="499"/>
                                          </p:stCondLst>
                                        </p:cTn>
                                        <p:tgtEl>
                                          <p:spTgt spid="6188"/>
                                        </p:tgtEl>
                                        <p:attrNameLst>
                                          <p:attrName>style.visibility</p:attrName>
                                        </p:attrNameLst>
                                      </p:cBhvr>
                                      <p:to>
                                        <p:strVal val="hidden"/>
                                      </p:to>
                                    </p:set>
                                  </p:childTnLst>
                                </p:cTn>
                              </p:par>
                            </p:childTnLst>
                          </p:cTn>
                        </p:par>
                        <p:par>
                          <p:cTn id="106" fill="hold" nodeType="afterGroup">
                            <p:stCondLst>
                              <p:cond delay="3000"/>
                            </p:stCondLst>
                            <p:childTnLst>
                              <p:par>
                                <p:cTn id="107" presetID="9" presetClass="entr" presetSubtype="0" fill="hold" nodeType="afterEffect">
                                  <p:stCondLst>
                                    <p:cond delay="0"/>
                                  </p:stCondLst>
                                  <p:childTnLst>
                                    <p:set>
                                      <p:cBhvr>
                                        <p:cTn id="108" dur="1" fill="hold">
                                          <p:stCondLst>
                                            <p:cond delay="0"/>
                                          </p:stCondLst>
                                        </p:cTn>
                                        <p:tgtEl>
                                          <p:spTgt spid="6187"/>
                                        </p:tgtEl>
                                        <p:attrNameLst>
                                          <p:attrName>style.visibility</p:attrName>
                                        </p:attrNameLst>
                                      </p:cBhvr>
                                      <p:to>
                                        <p:strVal val="visible"/>
                                      </p:to>
                                    </p:set>
                                    <p:animEffect transition="in" filter="dissolve">
                                      <p:cBhvr>
                                        <p:cTn id="109" dur="500"/>
                                        <p:tgtEl>
                                          <p:spTgt spid="6187"/>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3500"/>
                            </p:stCondLst>
                            <p:childTnLst>
                              <p:par>
                                <p:cTn id="111" presetID="53" presetClass="exit" presetSubtype="0" fill="hold" nodeType="afterEffect">
                                  <p:stCondLst>
                                    <p:cond delay="0"/>
                                  </p:stCondLst>
                                  <p:childTnLst>
                                    <p:anim calcmode="lin" valueType="num">
                                      <p:cBhvr>
                                        <p:cTn id="112" dur="500"/>
                                        <p:tgtEl>
                                          <p:spTgt spid="6187"/>
                                        </p:tgtEl>
                                        <p:attrNameLst>
                                          <p:attrName>ppt_w</p:attrName>
                                        </p:attrNameLst>
                                      </p:cBhvr>
                                      <p:tavLst>
                                        <p:tav tm="0">
                                          <p:val>
                                            <p:strVal val="ppt_w"/>
                                          </p:val>
                                        </p:tav>
                                        <p:tav tm="100000">
                                          <p:val>
                                            <p:fltVal val="0"/>
                                          </p:val>
                                        </p:tav>
                                      </p:tavLst>
                                    </p:anim>
                                    <p:anim calcmode="lin" valueType="num">
                                      <p:cBhvr>
                                        <p:cTn id="113" dur="500"/>
                                        <p:tgtEl>
                                          <p:spTgt spid="6187"/>
                                        </p:tgtEl>
                                        <p:attrNameLst>
                                          <p:attrName>ppt_h</p:attrName>
                                        </p:attrNameLst>
                                      </p:cBhvr>
                                      <p:tavLst>
                                        <p:tav tm="0">
                                          <p:val>
                                            <p:strVal val="ppt_h"/>
                                          </p:val>
                                        </p:tav>
                                        <p:tav tm="100000">
                                          <p:val>
                                            <p:fltVal val="0"/>
                                          </p:val>
                                        </p:tav>
                                      </p:tavLst>
                                    </p:anim>
                                    <p:animEffect transition="out" filter="fade">
                                      <p:cBhvr>
                                        <p:cTn id="114" dur="500"/>
                                        <p:tgtEl>
                                          <p:spTgt spid="6187"/>
                                        </p:tgtEl>
                                      </p:cBhvr>
                                    </p:animEffect>
                                    <p:set>
                                      <p:cBhvr>
                                        <p:cTn id="115" dur="1" fill="hold">
                                          <p:stCondLst>
                                            <p:cond delay="499"/>
                                          </p:stCondLst>
                                        </p:cTn>
                                        <p:tgtEl>
                                          <p:spTgt spid="6187"/>
                                        </p:tgtEl>
                                        <p:attrNameLst>
                                          <p:attrName>style.visibility</p:attrName>
                                        </p:attrNameLst>
                                      </p:cBhvr>
                                      <p:to>
                                        <p:strVal val="hidden"/>
                                      </p:to>
                                    </p:set>
                                  </p:childTnLst>
                                </p:cTn>
                              </p:par>
                            </p:childTnLst>
                          </p:cTn>
                        </p:par>
                        <p:par>
                          <p:cTn id="116" fill="hold" nodeType="afterGroup">
                            <p:stCondLst>
                              <p:cond delay="4000"/>
                            </p:stCondLst>
                            <p:childTnLst>
                              <p:par>
                                <p:cTn id="117" presetID="9" presetClass="entr" presetSubtype="0" fill="hold" nodeType="afterEffect">
                                  <p:stCondLst>
                                    <p:cond delay="0"/>
                                  </p:stCondLst>
                                  <p:childTnLst>
                                    <p:set>
                                      <p:cBhvr>
                                        <p:cTn id="118" dur="1" fill="hold">
                                          <p:stCondLst>
                                            <p:cond delay="0"/>
                                          </p:stCondLst>
                                        </p:cTn>
                                        <p:tgtEl>
                                          <p:spTgt spid="6186"/>
                                        </p:tgtEl>
                                        <p:attrNameLst>
                                          <p:attrName>style.visibility</p:attrName>
                                        </p:attrNameLst>
                                      </p:cBhvr>
                                      <p:to>
                                        <p:strVal val="visible"/>
                                      </p:to>
                                    </p:set>
                                    <p:animEffect transition="in" filter="dissolve">
                                      <p:cBhvr>
                                        <p:cTn id="119" dur="500"/>
                                        <p:tgtEl>
                                          <p:spTgt spid="6186"/>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4500"/>
                            </p:stCondLst>
                            <p:childTnLst>
                              <p:par>
                                <p:cTn id="121" presetID="53" presetClass="exit" presetSubtype="0" fill="hold" nodeType="afterEffect">
                                  <p:stCondLst>
                                    <p:cond delay="0"/>
                                  </p:stCondLst>
                                  <p:childTnLst>
                                    <p:anim calcmode="lin" valueType="num">
                                      <p:cBhvr>
                                        <p:cTn id="122" dur="500"/>
                                        <p:tgtEl>
                                          <p:spTgt spid="6186"/>
                                        </p:tgtEl>
                                        <p:attrNameLst>
                                          <p:attrName>ppt_w</p:attrName>
                                        </p:attrNameLst>
                                      </p:cBhvr>
                                      <p:tavLst>
                                        <p:tav tm="0">
                                          <p:val>
                                            <p:strVal val="ppt_w"/>
                                          </p:val>
                                        </p:tav>
                                        <p:tav tm="100000">
                                          <p:val>
                                            <p:fltVal val="0"/>
                                          </p:val>
                                        </p:tav>
                                      </p:tavLst>
                                    </p:anim>
                                    <p:anim calcmode="lin" valueType="num">
                                      <p:cBhvr>
                                        <p:cTn id="123" dur="500"/>
                                        <p:tgtEl>
                                          <p:spTgt spid="6186"/>
                                        </p:tgtEl>
                                        <p:attrNameLst>
                                          <p:attrName>ppt_h</p:attrName>
                                        </p:attrNameLst>
                                      </p:cBhvr>
                                      <p:tavLst>
                                        <p:tav tm="0">
                                          <p:val>
                                            <p:strVal val="ppt_h"/>
                                          </p:val>
                                        </p:tav>
                                        <p:tav tm="100000">
                                          <p:val>
                                            <p:fltVal val="0"/>
                                          </p:val>
                                        </p:tav>
                                      </p:tavLst>
                                    </p:anim>
                                    <p:animEffect transition="out" filter="fade">
                                      <p:cBhvr>
                                        <p:cTn id="124" dur="500"/>
                                        <p:tgtEl>
                                          <p:spTgt spid="6186"/>
                                        </p:tgtEl>
                                      </p:cBhvr>
                                    </p:animEffect>
                                    <p:set>
                                      <p:cBhvr>
                                        <p:cTn id="125" dur="1" fill="hold">
                                          <p:stCondLst>
                                            <p:cond delay="499"/>
                                          </p:stCondLst>
                                        </p:cTn>
                                        <p:tgtEl>
                                          <p:spTgt spid="6186"/>
                                        </p:tgtEl>
                                        <p:attrNameLst>
                                          <p:attrName>style.visibility</p:attrName>
                                        </p:attrNameLst>
                                      </p:cBhvr>
                                      <p:to>
                                        <p:strVal val="hidden"/>
                                      </p:to>
                                    </p:set>
                                  </p:childTnLst>
                                </p:cTn>
                              </p:par>
                            </p:childTnLst>
                          </p:cTn>
                        </p:par>
                        <p:par>
                          <p:cTn id="126" fill="hold" nodeType="afterGroup">
                            <p:stCondLst>
                              <p:cond delay="5000"/>
                            </p:stCondLst>
                            <p:childTnLst>
                              <p:par>
                                <p:cTn id="127" presetID="9" presetClass="entr" presetSubtype="0" fill="hold" nodeType="afterEffect">
                                  <p:stCondLst>
                                    <p:cond delay="0"/>
                                  </p:stCondLst>
                                  <p:childTnLst>
                                    <p:set>
                                      <p:cBhvr>
                                        <p:cTn id="128" dur="1" fill="hold">
                                          <p:stCondLst>
                                            <p:cond delay="0"/>
                                          </p:stCondLst>
                                        </p:cTn>
                                        <p:tgtEl>
                                          <p:spTgt spid="6185"/>
                                        </p:tgtEl>
                                        <p:attrNameLst>
                                          <p:attrName>style.visibility</p:attrName>
                                        </p:attrNameLst>
                                      </p:cBhvr>
                                      <p:to>
                                        <p:strVal val="visible"/>
                                      </p:to>
                                    </p:set>
                                    <p:animEffect transition="in" filter="dissolve">
                                      <p:cBhvr>
                                        <p:cTn id="129" dur="500"/>
                                        <p:tgtEl>
                                          <p:spTgt spid="6185"/>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5500"/>
                            </p:stCondLst>
                            <p:childTnLst>
                              <p:par>
                                <p:cTn id="131" presetID="53" presetClass="exit" presetSubtype="0" fill="hold" nodeType="afterEffect">
                                  <p:stCondLst>
                                    <p:cond delay="0"/>
                                  </p:stCondLst>
                                  <p:childTnLst>
                                    <p:anim calcmode="lin" valueType="num">
                                      <p:cBhvr>
                                        <p:cTn id="132" dur="500"/>
                                        <p:tgtEl>
                                          <p:spTgt spid="6185"/>
                                        </p:tgtEl>
                                        <p:attrNameLst>
                                          <p:attrName>ppt_w</p:attrName>
                                        </p:attrNameLst>
                                      </p:cBhvr>
                                      <p:tavLst>
                                        <p:tav tm="0">
                                          <p:val>
                                            <p:strVal val="ppt_w"/>
                                          </p:val>
                                        </p:tav>
                                        <p:tav tm="100000">
                                          <p:val>
                                            <p:fltVal val="0"/>
                                          </p:val>
                                        </p:tav>
                                      </p:tavLst>
                                    </p:anim>
                                    <p:anim calcmode="lin" valueType="num">
                                      <p:cBhvr>
                                        <p:cTn id="133" dur="500"/>
                                        <p:tgtEl>
                                          <p:spTgt spid="6185"/>
                                        </p:tgtEl>
                                        <p:attrNameLst>
                                          <p:attrName>ppt_h</p:attrName>
                                        </p:attrNameLst>
                                      </p:cBhvr>
                                      <p:tavLst>
                                        <p:tav tm="0">
                                          <p:val>
                                            <p:strVal val="ppt_h"/>
                                          </p:val>
                                        </p:tav>
                                        <p:tav tm="100000">
                                          <p:val>
                                            <p:fltVal val="0"/>
                                          </p:val>
                                        </p:tav>
                                      </p:tavLst>
                                    </p:anim>
                                    <p:animEffect transition="out" filter="fade">
                                      <p:cBhvr>
                                        <p:cTn id="134" dur="500"/>
                                        <p:tgtEl>
                                          <p:spTgt spid="6185"/>
                                        </p:tgtEl>
                                      </p:cBhvr>
                                    </p:animEffect>
                                    <p:set>
                                      <p:cBhvr>
                                        <p:cTn id="135" dur="1" fill="hold">
                                          <p:stCondLst>
                                            <p:cond delay="499"/>
                                          </p:stCondLst>
                                        </p:cTn>
                                        <p:tgtEl>
                                          <p:spTgt spid="6185"/>
                                        </p:tgtEl>
                                        <p:attrNameLst>
                                          <p:attrName>style.visibility</p:attrName>
                                        </p:attrNameLst>
                                      </p:cBhvr>
                                      <p:to>
                                        <p:strVal val="hidden"/>
                                      </p:to>
                                    </p:set>
                                  </p:childTnLst>
                                </p:cTn>
                              </p:par>
                            </p:childTnLst>
                          </p:cTn>
                        </p:par>
                        <p:par>
                          <p:cTn id="136" fill="hold" nodeType="afterGroup">
                            <p:stCondLst>
                              <p:cond delay="6000"/>
                            </p:stCondLst>
                            <p:childTnLst>
                              <p:par>
                                <p:cTn id="137" presetID="9" presetClass="entr" presetSubtype="0" fill="hold" nodeType="afterEffect">
                                  <p:stCondLst>
                                    <p:cond delay="0"/>
                                  </p:stCondLst>
                                  <p:childTnLst>
                                    <p:set>
                                      <p:cBhvr>
                                        <p:cTn id="138" dur="1" fill="hold">
                                          <p:stCondLst>
                                            <p:cond delay="0"/>
                                          </p:stCondLst>
                                        </p:cTn>
                                        <p:tgtEl>
                                          <p:spTgt spid="6184"/>
                                        </p:tgtEl>
                                        <p:attrNameLst>
                                          <p:attrName>style.visibility</p:attrName>
                                        </p:attrNameLst>
                                      </p:cBhvr>
                                      <p:to>
                                        <p:strVal val="visible"/>
                                      </p:to>
                                    </p:set>
                                    <p:animEffect transition="in" filter="dissolve">
                                      <p:cBhvr>
                                        <p:cTn id="139" dur="500"/>
                                        <p:tgtEl>
                                          <p:spTgt spid="6184"/>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6500"/>
                            </p:stCondLst>
                            <p:childTnLst>
                              <p:par>
                                <p:cTn id="141" presetID="53" presetClass="exit" presetSubtype="0" fill="hold" nodeType="afterEffect">
                                  <p:stCondLst>
                                    <p:cond delay="0"/>
                                  </p:stCondLst>
                                  <p:childTnLst>
                                    <p:anim calcmode="lin" valueType="num">
                                      <p:cBhvr>
                                        <p:cTn id="142" dur="500"/>
                                        <p:tgtEl>
                                          <p:spTgt spid="6184"/>
                                        </p:tgtEl>
                                        <p:attrNameLst>
                                          <p:attrName>ppt_w</p:attrName>
                                        </p:attrNameLst>
                                      </p:cBhvr>
                                      <p:tavLst>
                                        <p:tav tm="0">
                                          <p:val>
                                            <p:strVal val="ppt_w"/>
                                          </p:val>
                                        </p:tav>
                                        <p:tav tm="100000">
                                          <p:val>
                                            <p:fltVal val="0"/>
                                          </p:val>
                                        </p:tav>
                                      </p:tavLst>
                                    </p:anim>
                                    <p:anim calcmode="lin" valueType="num">
                                      <p:cBhvr>
                                        <p:cTn id="143" dur="500"/>
                                        <p:tgtEl>
                                          <p:spTgt spid="6184"/>
                                        </p:tgtEl>
                                        <p:attrNameLst>
                                          <p:attrName>ppt_h</p:attrName>
                                        </p:attrNameLst>
                                      </p:cBhvr>
                                      <p:tavLst>
                                        <p:tav tm="0">
                                          <p:val>
                                            <p:strVal val="ppt_h"/>
                                          </p:val>
                                        </p:tav>
                                        <p:tav tm="100000">
                                          <p:val>
                                            <p:fltVal val="0"/>
                                          </p:val>
                                        </p:tav>
                                      </p:tavLst>
                                    </p:anim>
                                    <p:animEffect transition="out" filter="fade">
                                      <p:cBhvr>
                                        <p:cTn id="144" dur="500"/>
                                        <p:tgtEl>
                                          <p:spTgt spid="6184"/>
                                        </p:tgtEl>
                                      </p:cBhvr>
                                    </p:animEffect>
                                    <p:set>
                                      <p:cBhvr>
                                        <p:cTn id="145" dur="1" fill="hold">
                                          <p:stCondLst>
                                            <p:cond delay="499"/>
                                          </p:stCondLst>
                                        </p:cTn>
                                        <p:tgtEl>
                                          <p:spTgt spid="6184"/>
                                        </p:tgtEl>
                                        <p:attrNameLst>
                                          <p:attrName>style.visibility</p:attrName>
                                        </p:attrNameLst>
                                      </p:cBhvr>
                                      <p:to>
                                        <p:strVal val="hidden"/>
                                      </p:to>
                                    </p:set>
                                  </p:childTnLst>
                                </p:cTn>
                              </p:par>
                            </p:childTnLst>
                          </p:cTn>
                        </p:par>
                        <p:par>
                          <p:cTn id="146" fill="hold" nodeType="afterGroup">
                            <p:stCondLst>
                              <p:cond delay="7000"/>
                            </p:stCondLst>
                            <p:childTnLst>
                              <p:par>
                                <p:cTn id="147" presetID="9" presetClass="entr" presetSubtype="0" fill="hold" nodeType="afterEffect">
                                  <p:stCondLst>
                                    <p:cond delay="0"/>
                                  </p:stCondLst>
                                  <p:childTnLst>
                                    <p:set>
                                      <p:cBhvr>
                                        <p:cTn id="148" dur="1" fill="hold">
                                          <p:stCondLst>
                                            <p:cond delay="0"/>
                                          </p:stCondLst>
                                        </p:cTn>
                                        <p:tgtEl>
                                          <p:spTgt spid="6183"/>
                                        </p:tgtEl>
                                        <p:attrNameLst>
                                          <p:attrName>style.visibility</p:attrName>
                                        </p:attrNameLst>
                                      </p:cBhvr>
                                      <p:to>
                                        <p:strVal val="visible"/>
                                      </p:to>
                                    </p:set>
                                    <p:animEffect transition="in" filter="dissolve">
                                      <p:cBhvr>
                                        <p:cTn id="149" dur="500"/>
                                        <p:tgtEl>
                                          <p:spTgt spid="6183"/>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7500"/>
                            </p:stCondLst>
                            <p:childTnLst>
                              <p:par>
                                <p:cTn id="151" presetID="53" presetClass="exit" presetSubtype="0" fill="hold" nodeType="afterEffect">
                                  <p:stCondLst>
                                    <p:cond delay="0"/>
                                  </p:stCondLst>
                                  <p:childTnLst>
                                    <p:anim calcmode="lin" valueType="num">
                                      <p:cBhvr>
                                        <p:cTn id="152" dur="500"/>
                                        <p:tgtEl>
                                          <p:spTgt spid="6183"/>
                                        </p:tgtEl>
                                        <p:attrNameLst>
                                          <p:attrName>ppt_w</p:attrName>
                                        </p:attrNameLst>
                                      </p:cBhvr>
                                      <p:tavLst>
                                        <p:tav tm="0">
                                          <p:val>
                                            <p:strVal val="ppt_w"/>
                                          </p:val>
                                        </p:tav>
                                        <p:tav tm="100000">
                                          <p:val>
                                            <p:fltVal val="0"/>
                                          </p:val>
                                        </p:tav>
                                      </p:tavLst>
                                    </p:anim>
                                    <p:anim calcmode="lin" valueType="num">
                                      <p:cBhvr>
                                        <p:cTn id="153" dur="500"/>
                                        <p:tgtEl>
                                          <p:spTgt spid="6183"/>
                                        </p:tgtEl>
                                        <p:attrNameLst>
                                          <p:attrName>ppt_h</p:attrName>
                                        </p:attrNameLst>
                                      </p:cBhvr>
                                      <p:tavLst>
                                        <p:tav tm="0">
                                          <p:val>
                                            <p:strVal val="ppt_h"/>
                                          </p:val>
                                        </p:tav>
                                        <p:tav tm="100000">
                                          <p:val>
                                            <p:fltVal val="0"/>
                                          </p:val>
                                        </p:tav>
                                      </p:tavLst>
                                    </p:anim>
                                    <p:animEffect transition="out" filter="fade">
                                      <p:cBhvr>
                                        <p:cTn id="154" dur="500"/>
                                        <p:tgtEl>
                                          <p:spTgt spid="6183"/>
                                        </p:tgtEl>
                                      </p:cBhvr>
                                    </p:animEffect>
                                    <p:set>
                                      <p:cBhvr>
                                        <p:cTn id="155" dur="1" fill="hold">
                                          <p:stCondLst>
                                            <p:cond delay="499"/>
                                          </p:stCondLst>
                                        </p:cTn>
                                        <p:tgtEl>
                                          <p:spTgt spid="6183"/>
                                        </p:tgtEl>
                                        <p:attrNameLst>
                                          <p:attrName>style.visibility</p:attrName>
                                        </p:attrNameLst>
                                      </p:cBhvr>
                                      <p:to>
                                        <p:strVal val="hidden"/>
                                      </p:to>
                                    </p:set>
                                  </p:childTnLst>
                                </p:cTn>
                              </p:par>
                            </p:childTnLst>
                          </p:cTn>
                        </p:par>
                        <p:par>
                          <p:cTn id="156" fill="hold" nodeType="afterGroup">
                            <p:stCondLst>
                              <p:cond delay="8000"/>
                            </p:stCondLst>
                            <p:childTnLst>
                              <p:par>
                                <p:cTn id="157" presetID="9" presetClass="entr" presetSubtype="0" fill="hold" nodeType="afterEffect">
                                  <p:stCondLst>
                                    <p:cond delay="0"/>
                                  </p:stCondLst>
                                  <p:childTnLst>
                                    <p:set>
                                      <p:cBhvr>
                                        <p:cTn id="158" dur="1" fill="hold">
                                          <p:stCondLst>
                                            <p:cond delay="0"/>
                                          </p:stCondLst>
                                        </p:cTn>
                                        <p:tgtEl>
                                          <p:spTgt spid="6182"/>
                                        </p:tgtEl>
                                        <p:attrNameLst>
                                          <p:attrName>style.visibility</p:attrName>
                                        </p:attrNameLst>
                                      </p:cBhvr>
                                      <p:to>
                                        <p:strVal val="visible"/>
                                      </p:to>
                                    </p:set>
                                    <p:animEffect transition="in" filter="dissolve">
                                      <p:cBhvr>
                                        <p:cTn id="159" dur="500"/>
                                        <p:tgtEl>
                                          <p:spTgt spid="6182"/>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8500"/>
                            </p:stCondLst>
                            <p:childTnLst>
                              <p:par>
                                <p:cTn id="161" presetID="53" presetClass="exit" presetSubtype="0" fill="hold" nodeType="afterEffect">
                                  <p:stCondLst>
                                    <p:cond delay="0"/>
                                  </p:stCondLst>
                                  <p:childTnLst>
                                    <p:anim calcmode="lin" valueType="num">
                                      <p:cBhvr>
                                        <p:cTn id="162" dur="500"/>
                                        <p:tgtEl>
                                          <p:spTgt spid="6182"/>
                                        </p:tgtEl>
                                        <p:attrNameLst>
                                          <p:attrName>ppt_w</p:attrName>
                                        </p:attrNameLst>
                                      </p:cBhvr>
                                      <p:tavLst>
                                        <p:tav tm="0">
                                          <p:val>
                                            <p:strVal val="ppt_w"/>
                                          </p:val>
                                        </p:tav>
                                        <p:tav tm="100000">
                                          <p:val>
                                            <p:fltVal val="0"/>
                                          </p:val>
                                        </p:tav>
                                      </p:tavLst>
                                    </p:anim>
                                    <p:anim calcmode="lin" valueType="num">
                                      <p:cBhvr>
                                        <p:cTn id="163" dur="500"/>
                                        <p:tgtEl>
                                          <p:spTgt spid="6182"/>
                                        </p:tgtEl>
                                        <p:attrNameLst>
                                          <p:attrName>ppt_h</p:attrName>
                                        </p:attrNameLst>
                                      </p:cBhvr>
                                      <p:tavLst>
                                        <p:tav tm="0">
                                          <p:val>
                                            <p:strVal val="ppt_h"/>
                                          </p:val>
                                        </p:tav>
                                        <p:tav tm="100000">
                                          <p:val>
                                            <p:fltVal val="0"/>
                                          </p:val>
                                        </p:tav>
                                      </p:tavLst>
                                    </p:anim>
                                    <p:animEffect transition="out" filter="fade">
                                      <p:cBhvr>
                                        <p:cTn id="164" dur="500"/>
                                        <p:tgtEl>
                                          <p:spTgt spid="6182"/>
                                        </p:tgtEl>
                                      </p:cBhvr>
                                    </p:animEffect>
                                    <p:set>
                                      <p:cBhvr>
                                        <p:cTn id="165" dur="1" fill="hold">
                                          <p:stCondLst>
                                            <p:cond delay="499"/>
                                          </p:stCondLst>
                                        </p:cTn>
                                        <p:tgtEl>
                                          <p:spTgt spid="6182"/>
                                        </p:tgtEl>
                                        <p:attrNameLst>
                                          <p:attrName>style.visibility</p:attrName>
                                        </p:attrNameLst>
                                      </p:cBhvr>
                                      <p:to>
                                        <p:strVal val="hidden"/>
                                      </p:to>
                                    </p:set>
                                  </p:childTnLst>
                                </p:cTn>
                              </p:par>
                            </p:childTnLst>
                          </p:cTn>
                        </p:par>
                        <p:par>
                          <p:cTn id="166" fill="hold" nodeType="afterGroup">
                            <p:stCondLst>
                              <p:cond delay="9000"/>
                            </p:stCondLst>
                            <p:childTnLst>
                              <p:par>
                                <p:cTn id="167" presetID="9" presetClass="entr" presetSubtype="0" fill="hold" nodeType="afterEffect">
                                  <p:stCondLst>
                                    <p:cond delay="0"/>
                                  </p:stCondLst>
                                  <p:childTnLst>
                                    <p:set>
                                      <p:cBhvr>
                                        <p:cTn id="168" dur="1" fill="hold">
                                          <p:stCondLst>
                                            <p:cond delay="0"/>
                                          </p:stCondLst>
                                        </p:cTn>
                                        <p:tgtEl>
                                          <p:spTgt spid="6181"/>
                                        </p:tgtEl>
                                        <p:attrNameLst>
                                          <p:attrName>style.visibility</p:attrName>
                                        </p:attrNameLst>
                                      </p:cBhvr>
                                      <p:to>
                                        <p:strVal val="visible"/>
                                      </p:to>
                                    </p:set>
                                    <p:animEffect transition="in" filter="dissolve">
                                      <p:cBhvr>
                                        <p:cTn id="169" dur="500"/>
                                        <p:tgtEl>
                                          <p:spTgt spid="6181"/>
                                        </p:tgtEl>
                                      </p:cBhvr>
                                    </p:animEffect>
                                  </p:childTnLst>
                                  <p:subTnLst>
                                    <p:audio>
                                      <p:cMediaNode>
                                        <p:cTn display="0" masterRel="sameClick">
                                          <p:stCondLst>
                                            <p:cond evt="begin" delay="0">
                                              <p:tn val="167"/>
                                            </p:cond>
                                          </p:stCondLst>
                                          <p:endCondLst>
                                            <p:cond evt="onStopAudio" delay="0">
                                              <p:tgtEl>
                                                <p:sldTgt/>
                                              </p:tgtEl>
                                            </p:cond>
                                          </p:endCondLst>
                                        </p:cTn>
                                        <p:tgtEl>
                                          <p:sndTgt r:embed="rId5" name="camera.wav"/>
                                        </p:tgtEl>
                                      </p:cMediaNode>
                                    </p:audio>
                                  </p:subTnLst>
                                </p:cTn>
                              </p:par>
                            </p:childTnLst>
                          </p:cTn>
                        </p:par>
                        <p:par>
                          <p:cTn id="170" fill="hold" nodeType="afterGroup">
                            <p:stCondLst>
                              <p:cond delay="9500"/>
                            </p:stCondLst>
                            <p:childTnLst>
                              <p:par>
                                <p:cTn id="171" presetID="53" presetClass="exit" presetSubtype="0" fill="hold" nodeType="afterEffect">
                                  <p:stCondLst>
                                    <p:cond delay="0"/>
                                  </p:stCondLst>
                                  <p:childTnLst>
                                    <p:anim calcmode="lin" valueType="num">
                                      <p:cBhvr>
                                        <p:cTn id="172" dur="500"/>
                                        <p:tgtEl>
                                          <p:spTgt spid="6181"/>
                                        </p:tgtEl>
                                        <p:attrNameLst>
                                          <p:attrName>ppt_w</p:attrName>
                                        </p:attrNameLst>
                                      </p:cBhvr>
                                      <p:tavLst>
                                        <p:tav tm="0">
                                          <p:val>
                                            <p:strVal val="ppt_w"/>
                                          </p:val>
                                        </p:tav>
                                        <p:tav tm="100000">
                                          <p:val>
                                            <p:fltVal val="0"/>
                                          </p:val>
                                        </p:tav>
                                      </p:tavLst>
                                    </p:anim>
                                    <p:anim calcmode="lin" valueType="num">
                                      <p:cBhvr>
                                        <p:cTn id="173" dur="500"/>
                                        <p:tgtEl>
                                          <p:spTgt spid="6181"/>
                                        </p:tgtEl>
                                        <p:attrNameLst>
                                          <p:attrName>ppt_h</p:attrName>
                                        </p:attrNameLst>
                                      </p:cBhvr>
                                      <p:tavLst>
                                        <p:tav tm="0">
                                          <p:val>
                                            <p:strVal val="ppt_h"/>
                                          </p:val>
                                        </p:tav>
                                        <p:tav tm="100000">
                                          <p:val>
                                            <p:fltVal val="0"/>
                                          </p:val>
                                        </p:tav>
                                      </p:tavLst>
                                    </p:anim>
                                    <p:animEffect transition="out" filter="fade">
                                      <p:cBhvr>
                                        <p:cTn id="174" dur="500"/>
                                        <p:tgtEl>
                                          <p:spTgt spid="6181"/>
                                        </p:tgtEl>
                                      </p:cBhvr>
                                    </p:animEffect>
                                    <p:set>
                                      <p:cBhvr>
                                        <p:cTn id="175" dur="1" fill="hold">
                                          <p:stCondLst>
                                            <p:cond delay="499"/>
                                          </p:stCondLst>
                                        </p:cTn>
                                        <p:tgtEl>
                                          <p:spTgt spid="6181"/>
                                        </p:tgtEl>
                                        <p:attrNameLst>
                                          <p:attrName>style.visibility</p:attrName>
                                        </p:attrNameLst>
                                      </p:cBhvr>
                                      <p:to>
                                        <p:strVal val="hidden"/>
                                      </p:to>
                                    </p:set>
                                  </p:childTnLst>
                                </p:cTn>
                              </p:par>
                            </p:childTnLst>
                          </p:cTn>
                        </p:par>
                        <p:par>
                          <p:cTn id="176" fill="hold" nodeType="afterGroup">
                            <p:stCondLst>
                              <p:cond delay="10000"/>
                            </p:stCondLst>
                            <p:childTnLst>
                              <p:par>
                                <p:cTn id="177" presetID="9" presetClass="entr" presetSubtype="0" fill="hold" nodeType="afterEffect">
                                  <p:stCondLst>
                                    <p:cond delay="0"/>
                                  </p:stCondLst>
                                  <p:childTnLst>
                                    <p:set>
                                      <p:cBhvr>
                                        <p:cTn id="178" dur="1" fill="hold">
                                          <p:stCondLst>
                                            <p:cond delay="0"/>
                                          </p:stCondLst>
                                        </p:cTn>
                                        <p:tgtEl>
                                          <p:spTgt spid="6180"/>
                                        </p:tgtEl>
                                        <p:attrNameLst>
                                          <p:attrName>style.visibility</p:attrName>
                                        </p:attrNameLst>
                                      </p:cBhvr>
                                      <p:to>
                                        <p:strVal val="visible"/>
                                      </p:to>
                                    </p:set>
                                    <p:animEffect transition="in" filter="dissolve">
                                      <p:cBhvr>
                                        <p:cTn id="179" dur="500"/>
                                        <p:tgtEl>
                                          <p:spTgt spid="6180"/>
                                        </p:tgtEl>
                                      </p:cBhvr>
                                    </p:animEffect>
                                  </p:childTnLst>
                                  <p:subTnLst>
                                    <p:audio>
                                      <p:cMediaNode>
                                        <p:cTn display="0" masterRel="sameClick">
                                          <p:stCondLst>
                                            <p:cond evt="begin" delay="0">
                                              <p:tn val="177"/>
                                            </p:cond>
                                          </p:stCondLst>
                                          <p:endCondLst>
                                            <p:cond evt="onStopAudio" delay="0">
                                              <p:tgtEl>
                                                <p:sldTgt/>
                                              </p:tgtEl>
                                            </p:cond>
                                          </p:endCondLst>
                                        </p:cTn>
                                        <p:tgtEl>
                                          <p:sndTgt r:embed="rId5" name="camera.wav"/>
                                        </p:tgtEl>
                                      </p:cMediaNode>
                                    </p:audio>
                                  </p:subTnLst>
                                </p:cTn>
                              </p:par>
                            </p:childTnLst>
                          </p:cTn>
                        </p:par>
                        <p:par>
                          <p:cTn id="180" fill="hold" nodeType="afterGroup">
                            <p:stCondLst>
                              <p:cond delay="10500"/>
                            </p:stCondLst>
                            <p:childTnLst>
                              <p:par>
                                <p:cTn id="181" presetID="53" presetClass="exit" presetSubtype="0" fill="hold" nodeType="afterEffect">
                                  <p:stCondLst>
                                    <p:cond delay="0"/>
                                  </p:stCondLst>
                                  <p:childTnLst>
                                    <p:anim calcmode="lin" valueType="num">
                                      <p:cBhvr>
                                        <p:cTn id="182" dur="500"/>
                                        <p:tgtEl>
                                          <p:spTgt spid="6180"/>
                                        </p:tgtEl>
                                        <p:attrNameLst>
                                          <p:attrName>ppt_w</p:attrName>
                                        </p:attrNameLst>
                                      </p:cBhvr>
                                      <p:tavLst>
                                        <p:tav tm="0">
                                          <p:val>
                                            <p:strVal val="ppt_w"/>
                                          </p:val>
                                        </p:tav>
                                        <p:tav tm="100000">
                                          <p:val>
                                            <p:fltVal val="0"/>
                                          </p:val>
                                        </p:tav>
                                      </p:tavLst>
                                    </p:anim>
                                    <p:anim calcmode="lin" valueType="num">
                                      <p:cBhvr>
                                        <p:cTn id="183" dur="500"/>
                                        <p:tgtEl>
                                          <p:spTgt spid="6180"/>
                                        </p:tgtEl>
                                        <p:attrNameLst>
                                          <p:attrName>ppt_h</p:attrName>
                                        </p:attrNameLst>
                                      </p:cBhvr>
                                      <p:tavLst>
                                        <p:tav tm="0">
                                          <p:val>
                                            <p:strVal val="ppt_h"/>
                                          </p:val>
                                        </p:tav>
                                        <p:tav tm="100000">
                                          <p:val>
                                            <p:fltVal val="0"/>
                                          </p:val>
                                        </p:tav>
                                      </p:tavLst>
                                    </p:anim>
                                    <p:animEffect transition="out" filter="fade">
                                      <p:cBhvr>
                                        <p:cTn id="184" dur="500"/>
                                        <p:tgtEl>
                                          <p:spTgt spid="6180"/>
                                        </p:tgtEl>
                                      </p:cBhvr>
                                    </p:animEffect>
                                    <p:set>
                                      <p:cBhvr>
                                        <p:cTn id="185" dur="1" fill="hold">
                                          <p:stCondLst>
                                            <p:cond delay="499"/>
                                          </p:stCondLst>
                                        </p:cTn>
                                        <p:tgtEl>
                                          <p:spTgt spid="6180"/>
                                        </p:tgtEl>
                                        <p:attrNameLst>
                                          <p:attrName>style.visibility</p:attrName>
                                        </p:attrNameLst>
                                      </p:cBhvr>
                                      <p:to>
                                        <p:strVal val="hidden"/>
                                      </p:to>
                                    </p:set>
                                  </p:childTnLst>
                                </p:cTn>
                              </p:par>
                              <p:par>
                                <p:cTn id="186" presetID="53" presetClass="entr" presetSubtype="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 calcmode="lin" valueType="num">
                                      <p:cBhvr>
                                        <p:cTn id="188" dur="500" fill="hold"/>
                                        <p:tgtEl>
                                          <p:spTgt spid="26"/>
                                        </p:tgtEl>
                                        <p:attrNameLst>
                                          <p:attrName>ppt_w</p:attrName>
                                        </p:attrNameLst>
                                      </p:cBhvr>
                                      <p:tavLst>
                                        <p:tav tm="0">
                                          <p:val>
                                            <p:fltVal val="0"/>
                                          </p:val>
                                        </p:tav>
                                        <p:tav tm="100000">
                                          <p:val>
                                            <p:strVal val="#ppt_w"/>
                                          </p:val>
                                        </p:tav>
                                      </p:tavLst>
                                    </p:anim>
                                    <p:anim calcmode="lin" valueType="num">
                                      <p:cBhvr>
                                        <p:cTn id="189" dur="500" fill="hold"/>
                                        <p:tgtEl>
                                          <p:spTgt spid="26"/>
                                        </p:tgtEl>
                                        <p:attrNameLst>
                                          <p:attrName>ppt_h</p:attrName>
                                        </p:attrNameLst>
                                      </p:cBhvr>
                                      <p:tavLst>
                                        <p:tav tm="0">
                                          <p:val>
                                            <p:fltVal val="0"/>
                                          </p:val>
                                        </p:tav>
                                        <p:tav tm="100000">
                                          <p:val>
                                            <p:strVal val="#ppt_h"/>
                                          </p:val>
                                        </p:tav>
                                      </p:tavLst>
                                    </p:anim>
                                    <p:animEffect transition="in" filter="fade">
                                      <p:cBhvr>
                                        <p:cTn id="190" dur="500"/>
                                        <p:tgtEl>
                                          <p:spTgt spid="26"/>
                                        </p:tgtEl>
                                      </p:cBhvr>
                                    </p:animEffect>
                                  </p:childTnLst>
                                  <p:subTnLst>
                                    <p:audio>
                                      <p:cMediaNode>
                                        <p:cTn display="0" masterRel="sameClick">
                                          <p:stCondLst>
                                            <p:cond evt="begin" delay="0">
                                              <p:tn val="186"/>
                                            </p:cond>
                                          </p:stCondLst>
                                          <p:endCondLst>
                                            <p:cond evt="onStopAudio" delay="0">
                                              <p:tgtEl>
                                                <p:sldTgt/>
                                              </p:tgtEl>
                                            </p:cond>
                                          </p:endCondLst>
                                        </p:cTn>
                                        <p:tgtEl>
                                          <p:sndTgt r:embed="rId6" name="Reng reng.wav"/>
                                        </p:tgtEl>
                                      </p:cMediaNode>
                                    </p:audio>
                                  </p:subTnLst>
                                </p:cTn>
                              </p:par>
                            </p:childTnLst>
                          </p:cTn>
                        </p:par>
                      </p:childTnLst>
                    </p:cTn>
                  </p:par>
                  <p:par>
                    <p:cTn id="191" fill="hold" nodeType="clickPar">
                      <p:stCondLst>
                        <p:cond delay="indefinite"/>
                      </p:stCondLst>
                      <p:childTnLst>
                        <p:par>
                          <p:cTn id="192" fill="hold" nodeType="withGroup">
                            <p:stCondLst>
                              <p:cond delay="0"/>
                            </p:stCondLst>
                            <p:childTnLst>
                              <p:par>
                                <p:cTn id="193" presetID="2" presetClass="exit" presetSubtype="1" fill="hold" nodeType="clickEffect">
                                  <p:stCondLst>
                                    <p:cond delay="0"/>
                                  </p:stCondLst>
                                  <p:childTnLst>
                                    <p:anim calcmode="lin" valueType="num">
                                      <p:cBhvr additive="base">
                                        <p:cTn id="194" dur="1000"/>
                                        <p:tgtEl>
                                          <p:spTgt spid="26"/>
                                        </p:tgtEl>
                                        <p:attrNameLst>
                                          <p:attrName>ppt_x</p:attrName>
                                        </p:attrNameLst>
                                      </p:cBhvr>
                                      <p:tavLst>
                                        <p:tav tm="0">
                                          <p:val>
                                            <p:strVal val="ppt_x"/>
                                          </p:val>
                                        </p:tav>
                                        <p:tav tm="100000">
                                          <p:val>
                                            <p:strVal val="ppt_x"/>
                                          </p:val>
                                        </p:tav>
                                      </p:tavLst>
                                    </p:anim>
                                    <p:anim calcmode="lin" valueType="num">
                                      <p:cBhvr additive="base">
                                        <p:cTn id="195" dur="1000"/>
                                        <p:tgtEl>
                                          <p:spTgt spid="26"/>
                                        </p:tgtEl>
                                        <p:attrNameLst>
                                          <p:attrName>ppt_y</p:attrName>
                                        </p:attrNameLst>
                                      </p:cBhvr>
                                      <p:tavLst>
                                        <p:tav tm="0">
                                          <p:val>
                                            <p:strVal val="ppt_y"/>
                                          </p:val>
                                        </p:tav>
                                        <p:tav tm="100000">
                                          <p:val>
                                            <p:strVal val="0-ppt_h/2"/>
                                          </p:val>
                                        </p:tav>
                                      </p:tavLst>
                                    </p:anim>
                                    <p:set>
                                      <p:cBhvr>
                                        <p:cTn id="196" dur="1" fill="hold">
                                          <p:stCondLst>
                                            <p:cond delay="999"/>
                                          </p:stCondLst>
                                        </p:cTn>
                                        <p:tgtEl>
                                          <p:spTgt spid="26"/>
                                        </p:tgtEl>
                                        <p:attrNameLst>
                                          <p:attrName>style.visibility</p:attrName>
                                        </p:attrNameLst>
                                      </p:cBhvr>
                                      <p:to>
                                        <p:strVal val="hidden"/>
                                      </p:to>
                                    </p:se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26" presetClass="entr" presetSubtype="0" fill="hold" grpId="1" nodeType="clickEffect">
                                  <p:stCondLst>
                                    <p:cond delay="0"/>
                                  </p:stCondLst>
                                  <p:iterate type="lt">
                                    <p:tmPct val="0"/>
                                  </p:iterate>
                                  <p:childTnLst>
                                    <p:set>
                                      <p:cBhvr>
                                        <p:cTn id="200" dur="1" fill="hold">
                                          <p:stCondLst>
                                            <p:cond delay="0"/>
                                          </p:stCondLst>
                                        </p:cTn>
                                        <p:tgtEl>
                                          <p:spTgt spid="11304"/>
                                        </p:tgtEl>
                                        <p:attrNameLst>
                                          <p:attrName>style.visibility</p:attrName>
                                        </p:attrNameLst>
                                      </p:cBhvr>
                                      <p:to>
                                        <p:strVal val="visible"/>
                                      </p:to>
                                    </p:set>
                                    <p:animEffect transition="in" filter="wipe(down)">
                                      <p:cBhvr>
                                        <p:cTn id="201" dur="580">
                                          <p:stCondLst>
                                            <p:cond delay="0"/>
                                          </p:stCondLst>
                                        </p:cTn>
                                        <p:tgtEl>
                                          <p:spTgt spid="11304"/>
                                        </p:tgtEl>
                                      </p:cBhvr>
                                    </p:animEffect>
                                    <p:anim calcmode="lin" valueType="num">
                                      <p:cBhvr>
                                        <p:cTn id="202" dur="1822" tmFilter="0,0; 0.14,0.36; 0.43,0.73; 0.71,0.91; 1.0,1.0">
                                          <p:stCondLst>
                                            <p:cond delay="0"/>
                                          </p:stCondLst>
                                        </p:cTn>
                                        <p:tgtEl>
                                          <p:spTgt spid="11304"/>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11304"/>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11304"/>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11304"/>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11304"/>
                                        </p:tgtEl>
                                        <p:attrNameLst>
                                          <p:attrName>ppt_y</p:attrName>
                                        </p:attrNameLst>
                                      </p:cBhvr>
                                      <p:tavLst>
                                        <p:tav tm="0" fmla="#ppt_y-sin(pi*$)/81">
                                          <p:val>
                                            <p:fltVal val="0"/>
                                          </p:val>
                                        </p:tav>
                                        <p:tav tm="100000">
                                          <p:val>
                                            <p:fltVal val="1"/>
                                          </p:val>
                                        </p:tav>
                                      </p:tavLst>
                                    </p:anim>
                                    <p:animScale>
                                      <p:cBhvr>
                                        <p:cTn id="207" dur="26">
                                          <p:stCondLst>
                                            <p:cond delay="650"/>
                                          </p:stCondLst>
                                        </p:cTn>
                                        <p:tgtEl>
                                          <p:spTgt spid="11304"/>
                                        </p:tgtEl>
                                      </p:cBhvr>
                                      <p:to x="100000" y="60000"/>
                                    </p:animScale>
                                    <p:animScale>
                                      <p:cBhvr>
                                        <p:cTn id="208" dur="166" decel="50000">
                                          <p:stCondLst>
                                            <p:cond delay="676"/>
                                          </p:stCondLst>
                                        </p:cTn>
                                        <p:tgtEl>
                                          <p:spTgt spid="11304"/>
                                        </p:tgtEl>
                                      </p:cBhvr>
                                      <p:to x="100000" y="100000"/>
                                    </p:animScale>
                                    <p:animScale>
                                      <p:cBhvr>
                                        <p:cTn id="209" dur="26">
                                          <p:stCondLst>
                                            <p:cond delay="1312"/>
                                          </p:stCondLst>
                                        </p:cTn>
                                        <p:tgtEl>
                                          <p:spTgt spid="11304"/>
                                        </p:tgtEl>
                                      </p:cBhvr>
                                      <p:to x="100000" y="80000"/>
                                    </p:animScale>
                                    <p:animScale>
                                      <p:cBhvr>
                                        <p:cTn id="210" dur="166" decel="50000">
                                          <p:stCondLst>
                                            <p:cond delay="1338"/>
                                          </p:stCondLst>
                                        </p:cTn>
                                        <p:tgtEl>
                                          <p:spTgt spid="11304"/>
                                        </p:tgtEl>
                                      </p:cBhvr>
                                      <p:to x="100000" y="100000"/>
                                    </p:animScale>
                                    <p:animScale>
                                      <p:cBhvr>
                                        <p:cTn id="211" dur="26">
                                          <p:stCondLst>
                                            <p:cond delay="1642"/>
                                          </p:stCondLst>
                                        </p:cTn>
                                        <p:tgtEl>
                                          <p:spTgt spid="11304"/>
                                        </p:tgtEl>
                                      </p:cBhvr>
                                      <p:to x="100000" y="90000"/>
                                    </p:animScale>
                                    <p:animScale>
                                      <p:cBhvr>
                                        <p:cTn id="212" dur="166" decel="50000">
                                          <p:stCondLst>
                                            <p:cond delay="1668"/>
                                          </p:stCondLst>
                                        </p:cTn>
                                        <p:tgtEl>
                                          <p:spTgt spid="11304"/>
                                        </p:tgtEl>
                                      </p:cBhvr>
                                      <p:to x="100000" y="100000"/>
                                    </p:animScale>
                                    <p:animScale>
                                      <p:cBhvr>
                                        <p:cTn id="213" dur="26">
                                          <p:stCondLst>
                                            <p:cond delay="1808"/>
                                          </p:stCondLst>
                                        </p:cTn>
                                        <p:tgtEl>
                                          <p:spTgt spid="11304"/>
                                        </p:tgtEl>
                                      </p:cBhvr>
                                      <p:to x="100000" y="95000"/>
                                    </p:animScale>
                                    <p:animScale>
                                      <p:cBhvr>
                                        <p:cTn id="214" dur="166" decel="50000">
                                          <p:stCondLst>
                                            <p:cond delay="1834"/>
                                          </p:stCondLst>
                                        </p:cTn>
                                        <p:tgtEl>
                                          <p:spTgt spid="11304"/>
                                        </p:tgtEl>
                                      </p:cBhvr>
                                      <p:to x="100000" y="100000"/>
                                    </p:animScale>
                                  </p:childTnLst>
                                  <p:subTnLst>
                                    <p:audio>
                                      <p:cMediaNode>
                                        <p:cTn display="0" masterRel="sameClick">
                                          <p:stCondLst>
                                            <p:cond evt="begin" delay="0">
                                              <p:tn val="199"/>
                                            </p:cond>
                                          </p:stCondLst>
                                          <p:endCondLst>
                                            <p:cond evt="onStopAudio" delay="0">
                                              <p:tgtEl>
                                                <p:sldTgt/>
                                              </p:tgtEl>
                                            </p:cond>
                                          </p:endCondLst>
                                        </p:cTn>
                                        <p:tgtEl>
                                          <p:sndTgt r:embed="rId7" name="FELIZ2.WAV"/>
                                        </p:tgtEl>
                                      </p:cMediaNode>
                                    </p:audio>
                                  </p:subTnLst>
                                </p:cTn>
                              </p:par>
                              <p:par>
                                <p:cTn id="215" presetID="23" presetClass="emph" presetSubtype="0" fill="hold" grpId="2" nodeType="withEffect">
                                  <p:stCondLst>
                                    <p:cond delay="0"/>
                                  </p:stCondLst>
                                  <p:iterate type="lt">
                                    <p:tmPct val="0"/>
                                  </p:iterate>
                                  <p:childTnLst>
                                    <p:animClr clrSpc="hsl" dir="cw">
                                      <p:cBhvr override="childStyle">
                                        <p:cTn id="216" dur="500" fill="hold"/>
                                        <p:tgtEl>
                                          <p:spTgt spid="11304"/>
                                        </p:tgtEl>
                                        <p:attrNameLst>
                                          <p:attrName>style.color</p:attrName>
                                        </p:attrNameLst>
                                      </p:cBhvr>
                                      <p:by>
                                        <p:hsl h="10842353" s="0" l="0"/>
                                      </p:by>
                                    </p:animClr>
                                    <p:animClr clrSpc="hsl" dir="cw">
                                      <p:cBhvr>
                                        <p:cTn id="217" dur="500" fill="hold"/>
                                        <p:tgtEl>
                                          <p:spTgt spid="11304"/>
                                        </p:tgtEl>
                                        <p:attrNameLst>
                                          <p:attrName>fillcolor</p:attrName>
                                        </p:attrNameLst>
                                      </p:cBhvr>
                                      <p:by>
                                        <p:hsl h="10842353" s="0" l="0"/>
                                      </p:by>
                                    </p:animClr>
                                    <p:animClr clrSpc="hsl" dir="cw">
                                      <p:cBhvr>
                                        <p:cTn id="218" dur="500" fill="hold"/>
                                        <p:tgtEl>
                                          <p:spTgt spid="11304"/>
                                        </p:tgtEl>
                                        <p:attrNameLst>
                                          <p:attrName>stroke.color</p:attrName>
                                        </p:attrNameLst>
                                      </p:cBhvr>
                                      <p:by>
                                        <p:hsl h="10842353" s="0" l="0"/>
                                      </p:by>
                                    </p:animClr>
                                    <p:set>
                                      <p:cBhvr>
                                        <p:cTn id="219" dur="500" fill="hold"/>
                                        <p:tgtEl>
                                          <p:spTgt spid="11304"/>
                                        </p:tgtEl>
                                        <p:attrNameLst>
                                          <p:attrName>fill.type</p:attrName>
                                        </p:attrNameLst>
                                      </p:cBhvr>
                                      <p:to>
                                        <p:strVal val="solid"/>
                                      </p:to>
                                    </p:set>
                                  </p:childTnLst>
                                </p:cTn>
                              </p:par>
                              <p:par>
                                <p:cTn id="220" presetID="23" presetClass="emph" presetSubtype="0" fill="hold" grpId="0" nodeType="withEffect">
                                  <p:stCondLst>
                                    <p:cond delay="0"/>
                                  </p:stCondLst>
                                  <p:childTnLst>
                                    <p:animClr clrSpc="hsl" dir="cw">
                                      <p:cBhvr override="childStyle">
                                        <p:cTn id="221" dur="500" fill="hold"/>
                                        <p:tgtEl>
                                          <p:spTgt spid="7"/>
                                        </p:tgtEl>
                                        <p:attrNameLst>
                                          <p:attrName>style.color</p:attrName>
                                        </p:attrNameLst>
                                      </p:cBhvr>
                                      <p:by>
                                        <p:hsl h="10842353" s="0" l="0"/>
                                      </p:by>
                                    </p:animClr>
                                    <p:animClr clrSpc="hsl" dir="cw">
                                      <p:cBhvr>
                                        <p:cTn id="222" dur="500" fill="hold"/>
                                        <p:tgtEl>
                                          <p:spTgt spid="7"/>
                                        </p:tgtEl>
                                        <p:attrNameLst>
                                          <p:attrName>fillcolor</p:attrName>
                                        </p:attrNameLst>
                                      </p:cBhvr>
                                      <p:by>
                                        <p:hsl h="10842353" s="0" l="0"/>
                                      </p:by>
                                    </p:animClr>
                                    <p:animClr clrSpc="hsl" dir="cw">
                                      <p:cBhvr>
                                        <p:cTn id="223" dur="500" fill="hold"/>
                                        <p:tgtEl>
                                          <p:spTgt spid="7"/>
                                        </p:tgtEl>
                                        <p:attrNameLst>
                                          <p:attrName>stroke.color</p:attrName>
                                        </p:attrNameLst>
                                      </p:cBhvr>
                                      <p:by>
                                        <p:hsl h="10842353" s="0" l="0"/>
                                      </p:by>
                                    </p:animClr>
                                    <p:set>
                                      <p:cBhvr>
                                        <p:cTn id="224"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71" grpId="0" animBg="1"/>
      <p:bldP spid="6171" grpId="1" animBg="1"/>
      <p:bldP spid="11303" grpId="0" animBg="1"/>
      <p:bldP spid="11304" grpId="0" animBg="1"/>
      <p:bldP spid="11304" grpId="1" animBg="1"/>
      <p:bldP spid="11304" grpId="2" animBg="1"/>
      <p:bldP spid="1130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5499369-B560-449C-9786-AA1E7A4E5F8C}"/>
              </a:ext>
            </a:extLst>
          </p:cNvPr>
          <p:cNvSpPr/>
          <p:nvPr/>
        </p:nvSpPr>
        <p:spPr>
          <a:xfrm>
            <a:off x="1524000" y="76200"/>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AutoShape 51">
            <a:extLst>
              <a:ext uri="{FF2B5EF4-FFF2-40B4-BE49-F238E27FC236}">
                <a16:creationId xmlns:a16="http://schemas.microsoft.com/office/drawing/2014/main" id="{1B05C39B-E3DB-4008-92E4-F36F9FB7AC08}"/>
              </a:ext>
            </a:extLst>
          </p:cNvPr>
          <p:cNvSpPr>
            <a:spLocks noChangeArrowheads="1"/>
          </p:cNvSpPr>
          <p:nvPr/>
        </p:nvSpPr>
        <p:spPr bwMode="auto">
          <a:xfrm>
            <a:off x="4137026" y="1257300"/>
            <a:ext cx="5330825" cy="1100138"/>
          </a:xfrm>
          <a:prstGeom prst="roundRect">
            <a:avLst>
              <a:gd name="adj" fmla="val 16667"/>
            </a:avLst>
          </a:prstGeom>
          <a:solidFill>
            <a:srgbClr val="C00000"/>
          </a:solidFill>
          <a:ln w="5715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100" b="1">
                <a:solidFill>
                  <a:schemeClr val="bg1"/>
                </a:solidFill>
                <a:latin typeface="Times New Roman" panose="02020603050405020304" pitchFamily="18" charset="0"/>
              </a:rPr>
              <a:t>Lợi ích công cộng bao gồm:</a:t>
            </a:r>
          </a:p>
        </p:txBody>
      </p:sp>
      <p:grpSp>
        <p:nvGrpSpPr>
          <p:cNvPr id="67588" name="Group 51">
            <a:extLst>
              <a:ext uri="{FF2B5EF4-FFF2-40B4-BE49-F238E27FC236}">
                <a16:creationId xmlns:a16="http://schemas.microsoft.com/office/drawing/2014/main" id="{A5BF2639-3E4C-4DA1-8F7D-2DA2A1FFA09E}"/>
              </a:ext>
            </a:extLst>
          </p:cNvPr>
          <p:cNvGrpSpPr>
            <a:grpSpLocks/>
          </p:cNvGrpSpPr>
          <p:nvPr/>
        </p:nvGrpSpPr>
        <p:grpSpPr bwMode="auto">
          <a:xfrm>
            <a:off x="2860676" y="868363"/>
            <a:ext cx="239713" cy="5143500"/>
            <a:chOff x="202295" y="-322943"/>
            <a:chExt cx="319314" cy="7180943"/>
          </a:xfrm>
        </p:grpSpPr>
        <p:sp>
          <p:nvSpPr>
            <p:cNvPr id="10" name="Rectangle 9">
              <a:extLst>
                <a:ext uri="{FF2B5EF4-FFF2-40B4-BE49-F238E27FC236}">
                  <a16:creationId xmlns:a16="http://schemas.microsoft.com/office/drawing/2014/main" id="{205A359B-C753-4BD1-B3EF-64EBBC385141}"/>
                </a:ext>
              </a:extLst>
            </p:cNvPr>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1500">
                <a:latin typeface=".VnTime" pitchFamily="34" charset="0"/>
              </a:endParaRPr>
            </a:p>
          </p:txBody>
        </p:sp>
        <p:sp>
          <p:nvSpPr>
            <p:cNvPr id="67622" name="Rectangle 10">
              <a:extLst>
                <a:ext uri="{FF2B5EF4-FFF2-40B4-BE49-F238E27FC236}">
                  <a16:creationId xmlns:a16="http://schemas.microsoft.com/office/drawing/2014/main" id="{908DF97C-B719-43AB-8153-C24A7CBF7E8C}"/>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4" name="Rectangle 13">
              <a:extLst>
                <a:ext uri="{FF2B5EF4-FFF2-40B4-BE49-F238E27FC236}">
                  <a16:creationId xmlns:a16="http://schemas.microsoft.com/office/drawing/2014/main" id="{6318A8CE-8773-4E41-8B09-90F40F9442F1}"/>
                </a:ext>
              </a:extLst>
            </p:cNvPr>
            <p:cNvSpPr/>
            <p:nvPr/>
          </p:nvSpPr>
          <p:spPr bwMode="auto">
            <a:xfrm>
              <a:off x="324945" y="-307429"/>
              <a:ext cx="74014" cy="7165429"/>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15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43CC9E57-043A-452A-9450-020CA12DA9AC}"/>
              </a:ext>
            </a:extLst>
          </p:cNvPr>
          <p:cNvSpPr>
            <a:spLocks noChangeArrowheads="1"/>
          </p:cNvSpPr>
          <p:nvPr/>
        </p:nvSpPr>
        <p:spPr bwMode="auto">
          <a:xfrm>
            <a:off x="4552950" y="3384550"/>
            <a:ext cx="4857750" cy="615950"/>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1800" b="1">
                <a:solidFill>
                  <a:schemeClr val="bg1"/>
                </a:solidFill>
                <a:latin typeface="Times New Roman" panose="02020603050405020304" pitchFamily="18" charset="0"/>
              </a:rPr>
              <a:t>Đất đai, khoáng sản</a:t>
            </a:r>
          </a:p>
        </p:txBody>
      </p:sp>
      <p:pic>
        <p:nvPicPr>
          <p:cNvPr id="39" name="Picture 37" descr="Blue_chapterlist">
            <a:extLst>
              <a:ext uri="{FF2B5EF4-FFF2-40B4-BE49-F238E27FC236}">
                <a16:creationId xmlns:a16="http://schemas.microsoft.com/office/drawing/2014/main" id="{9131AFA1-783A-4BE1-85FA-EDB0927634B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350837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C236EE2E-7AD9-4B0B-B3B8-9763A4073E47}"/>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3381376"/>
            <a:ext cx="1200150" cy="5048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2AE7E607-C6B8-43D0-AE96-C12D1E1FBE98}"/>
              </a:ext>
            </a:extLst>
          </p:cNvPr>
          <p:cNvSpPr>
            <a:spLocks noChangeArrowheads="1"/>
          </p:cNvSpPr>
          <p:nvPr/>
        </p:nvSpPr>
        <p:spPr bwMode="auto">
          <a:xfrm>
            <a:off x="3524250" y="3363913"/>
            <a:ext cx="628650" cy="4572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044" name="WordArt 226">
            <a:extLst>
              <a:ext uri="{FF2B5EF4-FFF2-40B4-BE49-F238E27FC236}">
                <a16:creationId xmlns:a16="http://schemas.microsoft.com/office/drawing/2014/main" id="{BCBFBD2E-B620-422A-95B5-DF9E3E6D12C9}"/>
              </a:ext>
            </a:extLst>
          </p:cNvPr>
          <p:cNvSpPr>
            <a:spLocks noChangeArrowheads="1" noChangeShapeType="1" noTextEdit="1"/>
          </p:cNvSpPr>
          <p:nvPr/>
        </p:nvSpPr>
        <p:spPr bwMode="auto">
          <a:xfrm>
            <a:off x="3638551" y="3486151"/>
            <a:ext cx="346075"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B</a:t>
            </a:r>
          </a:p>
        </p:txBody>
      </p:sp>
      <p:sp>
        <p:nvSpPr>
          <p:cNvPr id="4" name="AutoShape 51">
            <a:extLst>
              <a:ext uri="{FF2B5EF4-FFF2-40B4-BE49-F238E27FC236}">
                <a16:creationId xmlns:a16="http://schemas.microsoft.com/office/drawing/2014/main" id="{2B28AAA3-5F1E-4530-AA17-1AB14F54202D}"/>
              </a:ext>
            </a:extLst>
          </p:cNvPr>
          <p:cNvSpPr>
            <a:spLocks noChangeArrowheads="1"/>
          </p:cNvSpPr>
          <p:nvPr/>
        </p:nvSpPr>
        <p:spPr bwMode="auto">
          <a:xfrm>
            <a:off x="4554538" y="2514600"/>
            <a:ext cx="4856162" cy="617538"/>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100" b="1">
                <a:solidFill>
                  <a:schemeClr val="bg1"/>
                </a:solidFill>
                <a:latin typeface="Times New Roman" panose="02020603050405020304" pitchFamily="18" charset="0"/>
              </a:rPr>
              <a:t>Công viên, trường học</a:t>
            </a:r>
          </a:p>
        </p:txBody>
      </p:sp>
      <p:pic>
        <p:nvPicPr>
          <p:cNvPr id="5" name="Picture 37" descr="Blue_chapterlist">
            <a:extLst>
              <a:ext uri="{FF2B5EF4-FFF2-40B4-BE49-F238E27FC236}">
                <a16:creationId xmlns:a16="http://schemas.microsoft.com/office/drawing/2014/main" id="{5D2D907C-C33A-41CE-A427-6844FBCBE56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2697164"/>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A5B096F7-8204-4015-B6C0-2EAB6579CAA9}"/>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2530476"/>
            <a:ext cx="1125538" cy="6016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CA724740-F0A1-4BE0-BE21-CBE4419B73AC}"/>
              </a:ext>
            </a:extLst>
          </p:cNvPr>
          <p:cNvSpPr>
            <a:spLocks noChangeArrowheads="1"/>
          </p:cNvSpPr>
          <p:nvPr/>
        </p:nvSpPr>
        <p:spPr bwMode="auto">
          <a:xfrm>
            <a:off x="3451226" y="2628900"/>
            <a:ext cx="614363" cy="4572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8" name="WordArt 226">
            <a:extLst>
              <a:ext uri="{FF2B5EF4-FFF2-40B4-BE49-F238E27FC236}">
                <a16:creationId xmlns:a16="http://schemas.microsoft.com/office/drawing/2014/main" id="{D242548C-1197-445D-991A-ACC00B199E4A}"/>
              </a:ext>
            </a:extLst>
          </p:cNvPr>
          <p:cNvSpPr>
            <a:spLocks noChangeArrowheads="1" noChangeShapeType="1" noTextEdit="1"/>
          </p:cNvSpPr>
          <p:nvPr/>
        </p:nvSpPr>
        <p:spPr bwMode="auto">
          <a:xfrm>
            <a:off x="3694114" y="2668588"/>
            <a:ext cx="344487" cy="292100"/>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sp>
        <p:nvSpPr>
          <p:cNvPr id="9" name="AutoShape 51">
            <a:extLst>
              <a:ext uri="{FF2B5EF4-FFF2-40B4-BE49-F238E27FC236}">
                <a16:creationId xmlns:a16="http://schemas.microsoft.com/office/drawing/2014/main" id="{72186BEF-C8D1-4458-8F2E-5AC6FC9698DC}"/>
              </a:ext>
            </a:extLst>
          </p:cNvPr>
          <p:cNvSpPr>
            <a:spLocks noChangeArrowheads="1"/>
          </p:cNvSpPr>
          <p:nvPr/>
        </p:nvSpPr>
        <p:spPr bwMode="auto">
          <a:xfrm>
            <a:off x="4552950" y="4184650"/>
            <a:ext cx="4857750" cy="801688"/>
          </a:xfrm>
          <a:prstGeom prst="roundRect">
            <a:avLst>
              <a:gd name="adj" fmla="val 16667"/>
            </a:avLst>
          </a:prstGeom>
          <a:solidFill>
            <a:srgbClr val="7030A0"/>
          </a:solidFill>
          <a:ln w="76200">
            <a:solidFill>
              <a:srgbClr val="FFFF00"/>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100" b="1">
                <a:solidFill>
                  <a:schemeClr val="bg1"/>
                </a:solidFill>
                <a:latin typeface="Times New Roman" panose="02020603050405020304" pitchFamily="18" charset="0"/>
              </a:rPr>
              <a:t>Rừng núi, biển</a:t>
            </a:r>
          </a:p>
        </p:txBody>
      </p:sp>
      <p:pic>
        <p:nvPicPr>
          <p:cNvPr id="11" name="Picture 37" descr="Blue_chapterlist">
            <a:extLst>
              <a:ext uri="{FF2B5EF4-FFF2-40B4-BE49-F238E27FC236}">
                <a16:creationId xmlns:a16="http://schemas.microsoft.com/office/drawing/2014/main" id="{74AD6733-A21A-495C-BBE0-BE59B7E93FE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050" y="4537076"/>
            <a:ext cx="446088" cy="2635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1CC07E2E-8741-4F72-B3CD-81BE16CCABE8}"/>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467100" y="4370388"/>
            <a:ext cx="1125538" cy="60166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8CB36797-91C3-4B84-9853-CF13692D5D85}"/>
              </a:ext>
            </a:extLst>
          </p:cNvPr>
          <p:cNvSpPr>
            <a:spLocks noChangeArrowheads="1"/>
          </p:cNvSpPr>
          <p:nvPr/>
        </p:nvSpPr>
        <p:spPr bwMode="auto">
          <a:xfrm>
            <a:off x="3524251" y="4400551"/>
            <a:ext cx="612775" cy="4603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endParaRPr lang="en-US" altLang="en-US" sz="1500">
              <a:solidFill>
                <a:schemeClr val="tx1"/>
              </a:solidFill>
              <a:latin typeface=".VnTime" pitchFamily="34" charset="0"/>
            </a:endParaRPr>
          </a:p>
        </p:txBody>
      </p:sp>
      <p:sp>
        <p:nvSpPr>
          <p:cNvPr id="15" name="WordArt 226">
            <a:extLst>
              <a:ext uri="{FF2B5EF4-FFF2-40B4-BE49-F238E27FC236}">
                <a16:creationId xmlns:a16="http://schemas.microsoft.com/office/drawing/2014/main" id="{1A2EC3D9-EE23-4F05-A588-F2FA2B280535}"/>
              </a:ext>
            </a:extLst>
          </p:cNvPr>
          <p:cNvSpPr>
            <a:spLocks noChangeArrowheads="1" noChangeShapeType="1" noTextEdit="1"/>
          </p:cNvSpPr>
          <p:nvPr/>
        </p:nvSpPr>
        <p:spPr bwMode="auto">
          <a:xfrm>
            <a:off x="3638551" y="4510088"/>
            <a:ext cx="346075" cy="290512"/>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6171" name="AutoShape 27">
            <a:extLst>
              <a:ext uri="{FF2B5EF4-FFF2-40B4-BE49-F238E27FC236}">
                <a16:creationId xmlns:a16="http://schemas.microsoft.com/office/drawing/2014/main" id="{25AF3074-41BF-4584-89F3-4B61B3DA8C62}"/>
              </a:ext>
            </a:extLst>
          </p:cNvPr>
          <p:cNvSpPr>
            <a:spLocks noChangeArrowheads="1"/>
          </p:cNvSpPr>
          <p:nvPr/>
        </p:nvSpPr>
        <p:spPr bwMode="auto">
          <a:xfrm>
            <a:off x="3181350" y="1485900"/>
            <a:ext cx="971550" cy="10287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1350"/>
          </a:p>
        </p:txBody>
      </p:sp>
      <p:sp>
        <p:nvSpPr>
          <p:cNvPr id="6172" name="WordArt 28">
            <a:extLst>
              <a:ext uri="{FF2B5EF4-FFF2-40B4-BE49-F238E27FC236}">
                <a16:creationId xmlns:a16="http://schemas.microsoft.com/office/drawing/2014/main" id="{0BFE2C87-3BE4-4497-8023-BDA3FA44EEEB}"/>
              </a:ext>
            </a:extLst>
          </p:cNvPr>
          <p:cNvSpPr>
            <a:spLocks noChangeArrowheads="1" noChangeShapeType="1" noTextEdit="1"/>
          </p:cNvSpPr>
          <p:nvPr/>
        </p:nvSpPr>
        <p:spPr bwMode="auto">
          <a:xfrm>
            <a:off x="3467100" y="1828800"/>
            <a:ext cx="400050" cy="285750"/>
          </a:xfrm>
          <a:prstGeom prst="rect">
            <a:avLst/>
          </a:prstGeom>
        </p:spPr>
        <p:txBody>
          <a:bodyPr wrap="none" fromWordArt="1">
            <a:prstTxWarp prst="textPlain">
              <a:avLst>
                <a:gd name="adj" fmla="val 50000"/>
              </a:avLst>
            </a:prstTxWarp>
          </a:bodyPr>
          <a:lstStyle/>
          <a:p>
            <a:pPr algn="ctr"/>
            <a:r>
              <a:rPr lang="en-US" sz="2700" b="1" kern="10">
                <a:ln w="19050">
                  <a:solidFill>
                    <a:srgbClr val="00FF00"/>
                  </a:solidFill>
                  <a:round/>
                  <a:headEnd/>
                  <a:tailEnd/>
                </a:ln>
                <a:solidFill>
                  <a:srgbClr val="FFFF00"/>
                </a:solidFill>
                <a:effectLst>
                  <a:outerShdw dist="35921" dir="2700000" algn="ctr" rotWithShape="0">
                    <a:srgbClr val="990000"/>
                  </a:outerShdw>
                </a:effectLst>
              </a:rPr>
              <a:t>Câu 5</a:t>
            </a:r>
          </a:p>
        </p:txBody>
      </p:sp>
      <p:pic>
        <p:nvPicPr>
          <p:cNvPr id="67606" name="Picture 29" descr="Picture1">
            <a:extLst>
              <a:ext uri="{FF2B5EF4-FFF2-40B4-BE49-F238E27FC236}">
                <a16:creationId xmlns:a16="http://schemas.microsoft.com/office/drawing/2014/main" id="{E06AD5D4-DE04-42EF-818A-3417040D7C42}"/>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971550"/>
            <a:ext cx="64008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90CCAB05-A925-47DC-98E4-5B68C0EE17C3}"/>
              </a:ext>
            </a:extLst>
          </p:cNvPr>
          <p:cNvGrpSpPr>
            <a:grpSpLocks/>
          </p:cNvGrpSpPr>
          <p:nvPr/>
        </p:nvGrpSpPr>
        <p:grpSpPr bwMode="auto">
          <a:xfrm>
            <a:off x="6324600" y="4972050"/>
            <a:ext cx="1028700" cy="1028700"/>
            <a:chOff x="4320" y="2928"/>
            <a:chExt cx="1104" cy="1104"/>
          </a:xfrm>
        </p:grpSpPr>
        <p:sp>
          <p:nvSpPr>
            <p:cNvPr id="67619" name="AutoShape 34">
              <a:extLst>
                <a:ext uri="{FF2B5EF4-FFF2-40B4-BE49-F238E27FC236}">
                  <a16:creationId xmlns:a16="http://schemas.microsoft.com/office/drawing/2014/main" id="{26E20A6E-EFFA-4FD3-A8CD-6F49840F41C7}"/>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67620" name="WordArt 35">
              <a:extLst>
                <a:ext uri="{FF2B5EF4-FFF2-40B4-BE49-F238E27FC236}">
                  <a16:creationId xmlns:a16="http://schemas.microsoft.com/office/drawing/2014/main" id="{BF358DCF-0C8E-4A97-8F8D-6652CAE318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100" kern="10">
                  <a:ln w="9525">
                    <a:solidFill>
                      <a:srgbClr val="000000"/>
                    </a:solidFill>
                    <a:round/>
                    <a:headEnd/>
                    <a:tailEnd/>
                  </a:ln>
                  <a:solidFill>
                    <a:srgbClr val="000000"/>
                  </a:solidFill>
                </a:rPr>
                <a:t>Hết giờ</a:t>
              </a:r>
            </a:p>
          </p:txBody>
        </p:sp>
      </p:grpSp>
      <p:sp>
        <p:nvSpPr>
          <p:cNvPr id="6180" name="WordArt 36">
            <a:extLst>
              <a:ext uri="{FF2B5EF4-FFF2-40B4-BE49-F238E27FC236}">
                <a16:creationId xmlns:a16="http://schemas.microsoft.com/office/drawing/2014/main" id="{39ECFC59-DF7D-4DDD-BB94-51846CCD573C}"/>
              </a:ext>
            </a:extLst>
          </p:cNvPr>
          <p:cNvSpPr>
            <a:spLocks noChangeArrowheads="1" noChangeShapeType="1" noTextEdit="1"/>
          </p:cNvSpPr>
          <p:nvPr/>
        </p:nvSpPr>
        <p:spPr bwMode="auto">
          <a:xfrm>
            <a:off x="655320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C3486C59-CD5E-4FA3-83F6-BDB43DCBD236}"/>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A828CF08-48D0-4A5F-8FCA-3821B747FE71}"/>
              </a:ext>
            </a:extLst>
          </p:cNvPr>
          <p:cNvSpPr>
            <a:spLocks noChangeArrowheads="1" noChangeShapeType="1" noTextEdit="1"/>
          </p:cNvSpPr>
          <p:nvPr/>
        </p:nvSpPr>
        <p:spPr bwMode="auto">
          <a:xfrm>
            <a:off x="656748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839B5627-7BC2-43BB-830F-36EB55196516}"/>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0C9BF123-7EF4-48A1-81D9-07293EA2D3F4}"/>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5AC69325-F411-405D-B497-ADDBF157FF22}"/>
              </a:ext>
            </a:extLst>
          </p:cNvPr>
          <p:cNvSpPr>
            <a:spLocks noChangeArrowheads="1" noChangeShapeType="1" noTextEdit="1"/>
          </p:cNvSpPr>
          <p:nvPr/>
        </p:nvSpPr>
        <p:spPr bwMode="auto">
          <a:xfrm>
            <a:off x="655320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D46B5677-5B75-4639-A3CA-CCDB79342B7F}"/>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16B2DDE6-2052-4486-9D3F-1CE1F6B7FE3E}"/>
              </a:ext>
            </a:extLst>
          </p:cNvPr>
          <p:cNvSpPr>
            <a:spLocks noChangeArrowheads="1" noChangeShapeType="1" noTextEdit="1"/>
          </p:cNvSpPr>
          <p:nvPr/>
        </p:nvSpPr>
        <p:spPr bwMode="auto">
          <a:xfrm>
            <a:off x="6567488" y="5200651"/>
            <a:ext cx="500062"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A6EFF9E6-6CE0-4EAE-BBD0-10F7CE4801CB}"/>
              </a:ext>
            </a:extLst>
          </p:cNvPr>
          <p:cNvSpPr>
            <a:spLocks noChangeArrowheads="1" noChangeShapeType="1" noTextEdit="1"/>
          </p:cNvSpPr>
          <p:nvPr/>
        </p:nvSpPr>
        <p:spPr bwMode="auto">
          <a:xfrm>
            <a:off x="6610351" y="5200651"/>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1386FDC9-1B1F-47C6-8C37-404E3B7A9F51}"/>
              </a:ext>
            </a:extLst>
          </p:cNvPr>
          <p:cNvSpPr>
            <a:spLocks noChangeArrowheads="1" noChangeShapeType="1" noTextEdit="1"/>
          </p:cNvSpPr>
          <p:nvPr/>
        </p:nvSpPr>
        <p:spPr bwMode="auto">
          <a:xfrm>
            <a:off x="662463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520D76A2-6182-4557-A98F-A57828B022FC}"/>
              </a:ext>
            </a:extLst>
          </p:cNvPr>
          <p:cNvSpPr>
            <a:spLocks noChangeArrowheads="1" noChangeShapeType="1" noTextEdit="1"/>
          </p:cNvSpPr>
          <p:nvPr/>
        </p:nvSpPr>
        <p:spPr bwMode="auto">
          <a:xfrm>
            <a:off x="6567488" y="5214938"/>
            <a:ext cx="500062" cy="557212"/>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6190"/>
                                        </p:tgtEl>
                                        <p:attrNameLst>
                                          <p:attrName>style.visibility</p:attrName>
                                        </p:attrNameLst>
                                      </p:cBhvr>
                                      <p:to>
                                        <p:strVal val="visible"/>
                                      </p:to>
                                    </p:set>
                                    <p:animEffect transition="in" filter="dissolve">
                                      <p:cBhvr>
                                        <p:cTn id="76" dur="500"/>
                                        <p:tgtEl>
                                          <p:spTgt spid="6190"/>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500"/>
                            </p:stCondLst>
                            <p:childTnLst>
                              <p:par>
                                <p:cTn id="78" presetID="53" presetClass="exit" presetSubtype="0" fill="hold" nodeType="afterEffect">
                                  <p:stCondLst>
                                    <p:cond delay="0"/>
                                  </p:stCondLst>
                                  <p:childTnLst>
                                    <p:anim calcmode="lin" valueType="num">
                                      <p:cBhvr>
                                        <p:cTn id="79" dur="500"/>
                                        <p:tgtEl>
                                          <p:spTgt spid="6190"/>
                                        </p:tgtEl>
                                        <p:attrNameLst>
                                          <p:attrName>ppt_w</p:attrName>
                                        </p:attrNameLst>
                                      </p:cBhvr>
                                      <p:tavLst>
                                        <p:tav tm="0">
                                          <p:val>
                                            <p:strVal val="ppt_w"/>
                                          </p:val>
                                        </p:tav>
                                        <p:tav tm="100000">
                                          <p:val>
                                            <p:fltVal val="0"/>
                                          </p:val>
                                        </p:tav>
                                      </p:tavLst>
                                    </p:anim>
                                    <p:anim calcmode="lin" valueType="num">
                                      <p:cBhvr>
                                        <p:cTn id="80" dur="500"/>
                                        <p:tgtEl>
                                          <p:spTgt spid="6190"/>
                                        </p:tgtEl>
                                        <p:attrNameLst>
                                          <p:attrName>ppt_h</p:attrName>
                                        </p:attrNameLst>
                                      </p:cBhvr>
                                      <p:tavLst>
                                        <p:tav tm="0">
                                          <p:val>
                                            <p:strVal val="ppt_h"/>
                                          </p:val>
                                        </p:tav>
                                        <p:tav tm="100000">
                                          <p:val>
                                            <p:fltVal val="0"/>
                                          </p:val>
                                        </p:tav>
                                      </p:tavLst>
                                    </p:anim>
                                    <p:animEffect transition="out" filter="fade">
                                      <p:cBhvr>
                                        <p:cTn id="81" dur="500"/>
                                        <p:tgtEl>
                                          <p:spTgt spid="6190"/>
                                        </p:tgtEl>
                                      </p:cBhvr>
                                    </p:animEffect>
                                    <p:set>
                                      <p:cBhvr>
                                        <p:cTn id="82" dur="1" fill="hold">
                                          <p:stCondLst>
                                            <p:cond delay="499"/>
                                          </p:stCondLst>
                                        </p:cTn>
                                        <p:tgtEl>
                                          <p:spTgt spid="6190"/>
                                        </p:tgtEl>
                                        <p:attrNameLst>
                                          <p:attrName>style.visibility</p:attrName>
                                        </p:attrNameLst>
                                      </p:cBhvr>
                                      <p:to>
                                        <p:strVal val="hidden"/>
                                      </p:to>
                                    </p:set>
                                  </p:childTnLst>
                                </p:cTn>
                              </p:par>
                            </p:childTnLst>
                          </p:cTn>
                        </p:par>
                        <p:par>
                          <p:cTn id="83" fill="hold" nodeType="afterGroup">
                            <p:stCondLst>
                              <p:cond delay="1000"/>
                            </p:stCondLst>
                            <p:childTnLst>
                              <p:par>
                                <p:cTn id="84" presetID="9" presetClass="entr" presetSubtype="0" fill="hold" nodeType="afterEffect">
                                  <p:stCondLst>
                                    <p:cond delay="0"/>
                                  </p:stCondLst>
                                  <p:childTnLst>
                                    <p:set>
                                      <p:cBhvr>
                                        <p:cTn id="85" dur="1" fill="hold">
                                          <p:stCondLst>
                                            <p:cond delay="0"/>
                                          </p:stCondLst>
                                        </p:cTn>
                                        <p:tgtEl>
                                          <p:spTgt spid="6189"/>
                                        </p:tgtEl>
                                        <p:attrNameLst>
                                          <p:attrName>style.visibility</p:attrName>
                                        </p:attrNameLst>
                                      </p:cBhvr>
                                      <p:to>
                                        <p:strVal val="visible"/>
                                      </p:to>
                                    </p:set>
                                    <p:animEffect transition="in" filter="dissolve">
                                      <p:cBhvr>
                                        <p:cTn id="86" dur="500"/>
                                        <p:tgtEl>
                                          <p:spTgt spid="6189"/>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1500"/>
                            </p:stCondLst>
                            <p:childTnLst>
                              <p:par>
                                <p:cTn id="88" presetID="53" presetClass="exit" presetSubtype="0" fill="hold" nodeType="afterEffect">
                                  <p:stCondLst>
                                    <p:cond delay="0"/>
                                  </p:stCondLst>
                                  <p:childTnLst>
                                    <p:anim calcmode="lin" valueType="num">
                                      <p:cBhvr>
                                        <p:cTn id="89" dur="500"/>
                                        <p:tgtEl>
                                          <p:spTgt spid="6189"/>
                                        </p:tgtEl>
                                        <p:attrNameLst>
                                          <p:attrName>ppt_w</p:attrName>
                                        </p:attrNameLst>
                                      </p:cBhvr>
                                      <p:tavLst>
                                        <p:tav tm="0">
                                          <p:val>
                                            <p:strVal val="ppt_w"/>
                                          </p:val>
                                        </p:tav>
                                        <p:tav tm="100000">
                                          <p:val>
                                            <p:fltVal val="0"/>
                                          </p:val>
                                        </p:tav>
                                      </p:tavLst>
                                    </p:anim>
                                    <p:anim calcmode="lin" valueType="num">
                                      <p:cBhvr>
                                        <p:cTn id="90" dur="500"/>
                                        <p:tgtEl>
                                          <p:spTgt spid="6189"/>
                                        </p:tgtEl>
                                        <p:attrNameLst>
                                          <p:attrName>ppt_h</p:attrName>
                                        </p:attrNameLst>
                                      </p:cBhvr>
                                      <p:tavLst>
                                        <p:tav tm="0">
                                          <p:val>
                                            <p:strVal val="ppt_h"/>
                                          </p:val>
                                        </p:tav>
                                        <p:tav tm="100000">
                                          <p:val>
                                            <p:fltVal val="0"/>
                                          </p:val>
                                        </p:tav>
                                      </p:tavLst>
                                    </p:anim>
                                    <p:animEffect transition="out" filter="fade">
                                      <p:cBhvr>
                                        <p:cTn id="91" dur="500"/>
                                        <p:tgtEl>
                                          <p:spTgt spid="6189"/>
                                        </p:tgtEl>
                                      </p:cBhvr>
                                    </p:animEffect>
                                    <p:set>
                                      <p:cBhvr>
                                        <p:cTn id="92" dur="1" fill="hold">
                                          <p:stCondLst>
                                            <p:cond delay="499"/>
                                          </p:stCondLst>
                                        </p:cTn>
                                        <p:tgtEl>
                                          <p:spTgt spid="6189"/>
                                        </p:tgtEl>
                                        <p:attrNameLst>
                                          <p:attrName>style.visibility</p:attrName>
                                        </p:attrNameLst>
                                      </p:cBhvr>
                                      <p:to>
                                        <p:strVal val="hidden"/>
                                      </p:to>
                                    </p:set>
                                  </p:childTnLst>
                                </p:cTn>
                              </p:par>
                            </p:childTnLst>
                          </p:cTn>
                        </p:par>
                        <p:par>
                          <p:cTn id="93" fill="hold" nodeType="afterGroup">
                            <p:stCondLst>
                              <p:cond delay="2000"/>
                            </p:stCondLst>
                            <p:childTnLst>
                              <p:par>
                                <p:cTn id="94" presetID="9" presetClass="entr" presetSubtype="0" fill="hold" nodeType="afterEffect">
                                  <p:stCondLst>
                                    <p:cond delay="0"/>
                                  </p:stCondLst>
                                  <p:childTnLst>
                                    <p:set>
                                      <p:cBhvr>
                                        <p:cTn id="95" dur="1" fill="hold">
                                          <p:stCondLst>
                                            <p:cond delay="0"/>
                                          </p:stCondLst>
                                        </p:cTn>
                                        <p:tgtEl>
                                          <p:spTgt spid="6188"/>
                                        </p:tgtEl>
                                        <p:attrNameLst>
                                          <p:attrName>style.visibility</p:attrName>
                                        </p:attrNameLst>
                                      </p:cBhvr>
                                      <p:to>
                                        <p:strVal val="visible"/>
                                      </p:to>
                                    </p:set>
                                    <p:animEffect transition="in" filter="dissolve">
                                      <p:cBhvr>
                                        <p:cTn id="96" dur="500"/>
                                        <p:tgtEl>
                                          <p:spTgt spid="6188"/>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2500"/>
                            </p:stCondLst>
                            <p:childTnLst>
                              <p:par>
                                <p:cTn id="98" presetID="53" presetClass="exit" presetSubtype="0" fill="hold" nodeType="afterEffect">
                                  <p:stCondLst>
                                    <p:cond delay="0"/>
                                  </p:stCondLst>
                                  <p:childTnLst>
                                    <p:anim calcmode="lin" valueType="num">
                                      <p:cBhvr>
                                        <p:cTn id="99" dur="500"/>
                                        <p:tgtEl>
                                          <p:spTgt spid="6188"/>
                                        </p:tgtEl>
                                        <p:attrNameLst>
                                          <p:attrName>ppt_w</p:attrName>
                                        </p:attrNameLst>
                                      </p:cBhvr>
                                      <p:tavLst>
                                        <p:tav tm="0">
                                          <p:val>
                                            <p:strVal val="ppt_w"/>
                                          </p:val>
                                        </p:tav>
                                        <p:tav tm="100000">
                                          <p:val>
                                            <p:fltVal val="0"/>
                                          </p:val>
                                        </p:tav>
                                      </p:tavLst>
                                    </p:anim>
                                    <p:anim calcmode="lin" valueType="num">
                                      <p:cBhvr>
                                        <p:cTn id="100" dur="500"/>
                                        <p:tgtEl>
                                          <p:spTgt spid="6188"/>
                                        </p:tgtEl>
                                        <p:attrNameLst>
                                          <p:attrName>ppt_h</p:attrName>
                                        </p:attrNameLst>
                                      </p:cBhvr>
                                      <p:tavLst>
                                        <p:tav tm="0">
                                          <p:val>
                                            <p:strVal val="ppt_h"/>
                                          </p:val>
                                        </p:tav>
                                        <p:tav tm="100000">
                                          <p:val>
                                            <p:fltVal val="0"/>
                                          </p:val>
                                        </p:tav>
                                      </p:tavLst>
                                    </p:anim>
                                    <p:animEffect transition="out" filter="fade">
                                      <p:cBhvr>
                                        <p:cTn id="101" dur="500"/>
                                        <p:tgtEl>
                                          <p:spTgt spid="6188"/>
                                        </p:tgtEl>
                                      </p:cBhvr>
                                    </p:animEffect>
                                    <p:set>
                                      <p:cBhvr>
                                        <p:cTn id="102" dur="1" fill="hold">
                                          <p:stCondLst>
                                            <p:cond delay="499"/>
                                          </p:stCondLst>
                                        </p:cTn>
                                        <p:tgtEl>
                                          <p:spTgt spid="6188"/>
                                        </p:tgtEl>
                                        <p:attrNameLst>
                                          <p:attrName>style.visibility</p:attrName>
                                        </p:attrNameLst>
                                      </p:cBhvr>
                                      <p:to>
                                        <p:strVal val="hidden"/>
                                      </p:to>
                                    </p:set>
                                  </p:childTnLst>
                                </p:cTn>
                              </p:par>
                            </p:childTnLst>
                          </p:cTn>
                        </p:par>
                        <p:par>
                          <p:cTn id="103" fill="hold" nodeType="afterGroup">
                            <p:stCondLst>
                              <p:cond delay="3000"/>
                            </p:stCondLst>
                            <p:childTnLst>
                              <p:par>
                                <p:cTn id="104" presetID="9" presetClass="entr" presetSubtype="0" fill="hold" nodeType="afterEffect">
                                  <p:stCondLst>
                                    <p:cond delay="0"/>
                                  </p:stCondLst>
                                  <p:childTnLst>
                                    <p:set>
                                      <p:cBhvr>
                                        <p:cTn id="105" dur="1" fill="hold">
                                          <p:stCondLst>
                                            <p:cond delay="0"/>
                                          </p:stCondLst>
                                        </p:cTn>
                                        <p:tgtEl>
                                          <p:spTgt spid="6187"/>
                                        </p:tgtEl>
                                        <p:attrNameLst>
                                          <p:attrName>style.visibility</p:attrName>
                                        </p:attrNameLst>
                                      </p:cBhvr>
                                      <p:to>
                                        <p:strVal val="visible"/>
                                      </p:to>
                                    </p:set>
                                    <p:animEffect transition="in" filter="dissolve">
                                      <p:cBhvr>
                                        <p:cTn id="106" dur="500"/>
                                        <p:tgtEl>
                                          <p:spTgt spid="6187"/>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3500"/>
                            </p:stCondLst>
                            <p:childTnLst>
                              <p:par>
                                <p:cTn id="108" presetID="53" presetClass="exit" presetSubtype="0" fill="hold" nodeType="afterEffect">
                                  <p:stCondLst>
                                    <p:cond delay="0"/>
                                  </p:stCondLst>
                                  <p:childTnLst>
                                    <p:anim calcmode="lin" valueType="num">
                                      <p:cBhvr>
                                        <p:cTn id="109" dur="500"/>
                                        <p:tgtEl>
                                          <p:spTgt spid="6187"/>
                                        </p:tgtEl>
                                        <p:attrNameLst>
                                          <p:attrName>ppt_w</p:attrName>
                                        </p:attrNameLst>
                                      </p:cBhvr>
                                      <p:tavLst>
                                        <p:tav tm="0">
                                          <p:val>
                                            <p:strVal val="ppt_w"/>
                                          </p:val>
                                        </p:tav>
                                        <p:tav tm="100000">
                                          <p:val>
                                            <p:fltVal val="0"/>
                                          </p:val>
                                        </p:tav>
                                      </p:tavLst>
                                    </p:anim>
                                    <p:anim calcmode="lin" valueType="num">
                                      <p:cBhvr>
                                        <p:cTn id="110" dur="500"/>
                                        <p:tgtEl>
                                          <p:spTgt spid="6187"/>
                                        </p:tgtEl>
                                        <p:attrNameLst>
                                          <p:attrName>ppt_h</p:attrName>
                                        </p:attrNameLst>
                                      </p:cBhvr>
                                      <p:tavLst>
                                        <p:tav tm="0">
                                          <p:val>
                                            <p:strVal val="ppt_h"/>
                                          </p:val>
                                        </p:tav>
                                        <p:tav tm="100000">
                                          <p:val>
                                            <p:fltVal val="0"/>
                                          </p:val>
                                        </p:tav>
                                      </p:tavLst>
                                    </p:anim>
                                    <p:animEffect transition="out" filter="fade">
                                      <p:cBhvr>
                                        <p:cTn id="111" dur="500"/>
                                        <p:tgtEl>
                                          <p:spTgt spid="6187"/>
                                        </p:tgtEl>
                                      </p:cBhvr>
                                    </p:animEffect>
                                    <p:set>
                                      <p:cBhvr>
                                        <p:cTn id="112" dur="1" fill="hold">
                                          <p:stCondLst>
                                            <p:cond delay="499"/>
                                          </p:stCondLst>
                                        </p:cTn>
                                        <p:tgtEl>
                                          <p:spTgt spid="6187"/>
                                        </p:tgtEl>
                                        <p:attrNameLst>
                                          <p:attrName>style.visibility</p:attrName>
                                        </p:attrNameLst>
                                      </p:cBhvr>
                                      <p:to>
                                        <p:strVal val="hidden"/>
                                      </p:to>
                                    </p:set>
                                  </p:childTnLst>
                                </p:cTn>
                              </p:par>
                            </p:childTnLst>
                          </p:cTn>
                        </p:par>
                        <p:par>
                          <p:cTn id="113" fill="hold" nodeType="afterGroup">
                            <p:stCondLst>
                              <p:cond delay="4000"/>
                            </p:stCondLst>
                            <p:childTnLst>
                              <p:par>
                                <p:cTn id="114" presetID="9" presetClass="entr" presetSubtype="0" fill="hold" nodeType="afterEffect">
                                  <p:stCondLst>
                                    <p:cond delay="0"/>
                                  </p:stCondLst>
                                  <p:childTnLst>
                                    <p:set>
                                      <p:cBhvr>
                                        <p:cTn id="115" dur="1" fill="hold">
                                          <p:stCondLst>
                                            <p:cond delay="0"/>
                                          </p:stCondLst>
                                        </p:cTn>
                                        <p:tgtEl>
                                          <p:spTgt spid="6186"/>
                                        </p:tgtEl>
                                        <p:attrNameLst>
                                          <p:attrName>style.visibility</p:attrName>
                                        </p:attrNameLst>
                                      </p:cBhvr>
                                      <p:to>
                                        <p:strVal val="visible"/>
                                      </p:to>
                                    </p:set>
                                    <p:animEffect transition="in" filter="dissolve">
                                      <p:cBhvr>
                                        <p:cTn id="116" dur="500"/>
                                        <p:tgtEl>
                                          <p:spTgt spid="6186"/>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4500"/>
                            </p:stCondLst>
                            <p:childTnLst>
                              <p:par>
                                <p:cTn id="118" presetID="53" presetClass="exit" presetSubtype="0" fill="hold" nodeType="afterEffect">
                                  <p:stCondLst>
                                    <p:cond delay="0"/>
                                  </p:stCondLst>
                                  <p:childTnLst>
                                    <p:anim calcmode="lin" valueType="num">
                                      <p:cBhvr>
                                        <p:cTn id="119" dur="500"/>
                                        <p:tgtEl>
                                          <p:spTgt spid="6186"/>
                                        </p:tgtEl>
                                        <p:attrNameLst>
                                          <p:attrName>ppt_w</p:attrName>
                                        </p:attrNameLst>
                                      </p:cBhvr>
                                      <p:tavLst>
                                        <p:tav tm="0">
                                          <p:val>
                                            <p:strVal val="ppt_w"/>
                                          </p:val>
                                        </p:tav>
                                        <p:tav tm="100000">
                                          <p:val>
                                            <p:fltVal val="0"/>
                                          </p:val>
                                        </p:tav>
                                      </p:tavLst>
                                    </p:anim>
                                    <p:anim calcmode="lin" valueType="num">
                                      <p:cBhvr>
                                        <p:cTn id="120" dur="500"/>
                                        <p:tgtEl>
                                          <p:spTgt spid="6186"/>
                                        </p:tgtEl>
                                        <p:attrNameLst>
                                          <p:attrName>ppt_h</p:attrName>
                                        </p:attrNameLst>
                                      </p:cBhvr>
                                      <p:tavLst>
                                        <p:tav tm="0">
                                          <p:val>
                                            <p:strVal val="ppt_h"/>
                                          </p:val>
                                        </p:tav>
                                        <p:tav tm="100000">
                                          <p:val>
                                            <p:fltVal val="0"/>
                                          </p:val>
                                        </p:tav>
                                      </p:tavLst>
                                    </p:anim>
                                    <p:animEffect transition="out" filter="fade">
                                      <p:cBhvr>
                                        <p:cTn id="121" dur="500"/>
                                        <p:tgtEl>
                                          <p:spTgt spid="6186"/>
                                        </p:tgtEl>
                                      </p:cBhvr>
                                    </p:animEffect>
                                    <p:set>
                                      <p:cBhvr>
                                        <p:cTn id="122" dur="1" fill="hold">
                                          <p:stCondLst>
                                            <p:cond delay="499"/>
                                          </p:stCondLst>
                                        </p:cTn>
                                        <p:tgtEl>
                                          <p:spTgt spid="6186"/>
                                        </p:tgtEl>
                                        <p:attrNameLst>
                                          <p:attrName>style.visibility</p:attrName>
                                        </p:attrNameLst>
                                      </p:cBhvr>
                                      <p:to>
                                        <p:strVal val="hidden"/>
                                      </p:to>
                                    </p:set>
                                  </p:childTnLst>
                                </p:cTn>
                              </p:par>
                            </p:childTnLst>
                          </p:cTn>
                        </p:par>
                        <p:par>
                          <p:cTn id="123" fill="hold" nodeType="afterGroup">
                            <p:stCondLst>
                              <p:cond delay="5000"/>
                            </p:stCondLst>
                            <p:childTnLst>
                              <p:par>
                                <p:cTn id="124" presetID="9" presetClass="entr" presetSubtype="0" fill="hold" nodeType="afterEffect">
                                  <p:stCondLst>
                                    <p:cond delay="0"/>
                                  </p:stCondLst>
                                  <p:childTnLst>
                                    <p:set>
                                      <p:cBhvr>
                                        <p:cTn id="125" dur="1" fill="hold">
                                          <p:stCondLst>
                                            <p:cond delay="0"/>
                                          </p:stCondLst>
                                        </p:cTn>
                                        <p:tgtEl>
                                          <p:spTgt spid="6185"/>
                                        </p:tgtEl>
                                        <p:attrNameLst>
                                          <p:attrName>style.visibility</p:attrName>
                                        </p:attrNameLst>
                                      </p:cBhvr>
                                      <p:to>
                                        <p:strVal val="visible"/>
                                      </p:to>
                                    </p:set>
                                    <p:animEffect transition="in" filter="dissolve">
                                      <p:cBhvr>
                                        <p:cTn id="126" dur="500"/>
                                        <p:tgtEl>
                                          <p:spTgt spid="6185"/>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5500"/>
                            </p:stCondLst>
                            <p:childTnLst>
                              <p:par>
                                <p:cTn id="128" presetID="53" presetClass="exit" presetSubtype="0" fill="hold" nodeType="afterEffect">
                                  <p:stCondLst>
                                    <p:cond delay="0"/>
                                  </p:stCondLst>
                                  <p:childTnLst>
                                    <p:anim calcmode="lin" valueType="num">
                                      <p:cBhvr>
                                        <p:cTn id="129" dur="500"/>
                                        <p:tgtEl>
                                          <p:spTgt spid="6185"/>
                                        </p:tgtEl>
                                        <p:attrNameLst>
                                          <p:attrName>ppt_w</p:attrName>
                                        </p:attrNameLst>
                                      </p:cBhvr>
                                      <p:tavLst>
                                        <p:tav tm="0">
                                          <p:val>
                                            <p:strVal val="ppt_w"/>
                                          </p:val>
                                        </p:tav>
                                        <p:tav tm="100000">
                                          <p:val>
                                            <p:fltVal val="0"/>
                                          </p:val>
                                        </p:tav>
                                      </p:tavLst>
                                    </p:anim>
                                    <p:anim calcmode="lin" valueType="num">
                                      <p:cBhvr>
                                        <p:cTn id="130" dur="500"/>
                                        <p:tgtEl>
                                          <p:spTgt spid="6185"/>
                                        </p:tgtEl>
                                        <p:attrNameLst>
                                          <p:attrName>ppt_h</p:attrName>
                                        </p:attrNameLst>
                                      </p:cBhvr>
                                      <p:tavLst>
                                        <p:tav tm="0">
                                          <p:val>
                                            <p:strVal val="ppt_h"/>
                                          </p:val>
                                        </p:tav>
                                        <p:tav tm="100000">
                                          <p:val>
                                            <p:fltVal val="0"/>
                                          </p:val>
                                        </p:tav>
                                      </p:tavLst>
                                    </p:anim>
                                    <p:animEffect transition="out" filter="fade">
                                      <p:cBhvr>
                                        <p:cTn id="131" dur="500"/>
                                        <p:tgtEl>
                                          <p:spTgt spid="6185"/>
                                        </p:tgtEl>
                                      </p:cBhvr>
                                    </p:animEffect>
                                    <p:set>
                                      <p:cBhvr>
                                        <p:cTn id="132" dur="1" fill="hold">
                                          <p:stCondLst>
                                            <p:cond delay="499"/>
                                          </p:stCondLst>
                                        </p:cTn>
                                        <p:tgtEl>
                                          <p:spTgt spid="6185"/>
                                        </p:tgtEl>
                                        <p:attrNameLst>
                                          <p:attrName>style.visibility</p:attrName>
                                        </p:attrNameLst>
                                      </p:cBhvr>
                                      <p:to>
                                        <p:strVal val="hidden"/>
                                      </p:to>
                                    </p:set>
                                  </p:childTnLst>
                                </p:cTn>
                              </p:par>
                            </p:childTnLst>
                          </p:cTn>
                        </p:par>
                        <p:par>
                          <p:cTn id="133" fill="hold" nodeType="afterGroup">
                            <p:stCondLst>
                              <p:cond delay="6000"/>
                            </p:stCondLst>
                            <p:childTnLst>
                              <p:par>
                                <p:cTn id="134" presetID="9" presetClass="entr" presetSubtype="0" fill="hold" nodeType="afterEffect">
                                  <p:stCondLst>
                                    <p:cond delay="0"/>
                                  </p:stCondLst>
                                  <p:childTnLst>
                                    <p:set>
                                      <p:cBhvr>
                                        <p:cTn id="135" dur="1" fill="hold">
                                          <p:stCondLst>
                                            <p:cond delay="0"/>
                                          </p:stCondLst>
                                        </p:cTn>
                                        <p:tgtEl>
                                          <p:spTgt spid="6184"/>
                                        </p:tgtEl>
                                        <p:attrNameLst>
                                          <p:attrName>style.visibility</p:attrName>
                                        </p:attrNameLst>
                                      </p:cBhvr>
                                      <p:to>
                                        <p:strVal val="visible"/>
                                      </p:to>
                                    </p:set>
                                    <p:animEffect transition="in" filter="dissolve">
                                      <p:cBhvr>
                                        <p:cTn id="136" dur="500"/>
                                        <p:tgtEl>
                                          <p:spTgt spid="6184"/>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6500"/>
                            </p:stCondLst>
                            <p:childTnLst>
                              <p:par>
                                <p:cTn id="138" presetID="53" presetClass="exit" presetSubtype="0" fill="hold" nodeType="afterEffect">
                                  <p:stCondLst>
                                    <p:cond delay="0"/>
                                  </p:stCondLst>
                                  <p:childTnLst>
                                    <p:anim calcmode="lin" valueType="num">
                                      <p:cBhvr>
                                        <p:cTn id="139" dur="500"/>
                                        <p:tgtEl>
                                          <p:spTgt spid="6184"/>
                                        </p:tgtEl>
                                        <p:attrNameLst>
                                          <p:attrName>ppt_w</p:attrName>
                                        </p:attrNameLst>
                                      </p:cBhvr>
                                      <p:tavLst>
                                        <p:tav tm="0">
                                          <p:val>
                                            <p:strVal val="ppt_w"/>
                                          </p:val>
                                        </p:tav>
                                        <p:tav tm="100000">
                                          <p:val>
                                            <p:fltVal val="0"/>
                                          </p:val>
                                        </p:tav>
                                      </p:tavLst>
                                    </p:anim>
                                    <p:anim calcmode="lin" valueType="num">
                                      <p:cBhvr>
                                        <p:cTn id="140" dur="500"/>
                                        <p:tgtEl>
                                          <p:spTgt spid="6184"/>
                                        </p:tgtEl>
                                        <p:attrNameLst>
                                          <p:attrName>ppt_h</p:attrName>
                                        </p:attrNameLst>
                                      </p:cBhvr>
                                      <p:tavLst>
                                        <p:tav tm="0">
                                          <p:val>
                                            <p:strVal val="ppt_h"/>
                                          </p:val>
                                        </p:tav>
                                        <p:tav tm="100000">
                                          <p:val>
                                            <p:fltVal val="0"/>
                                          </p:val>
                                        </p:tav>
                                      </p:tavLst>
                                    </p:anim>
                                    <p:animEffect transition="out" filter="fade">
                                      <p:cBhvr>
                                        <p:cTn id="141" dur="500"/>
                                        <p:tgtEl>
                                          <p:spTgt spid="6184"/>
                                        </p:tgtEl>
                                      </p:cBhvr>
                                    </p:animEffect>
                                    <p:set>
                                      <p:cBhvr>
                                        <p:cTn id="142" dur="1" fill="hold">
                                          <p:stCondLst>
                                            <p:cond delay="499"/>
                                          </p:stCondLst>
                                        </p:cTn>
                                        <p:tgtEl>
                                          <p:spTgt spid="6184"/>
                                        </p:tgtEl>
                                        <p:attrNameLst>
                                          <p:attrName>style.visibility</p:attrName>
                                        </p:attrNameLst>
                                      </p:cBhvr>
                                      <p:to>
                                        <p:strVal val="hidden"/>
                                      </p:to>
                                    </p:set>
                                  </p:childTnLst>
                                </p:cTn>
                              </p:par>
                            </p:childTnLst>
                          </p:cTn>
                        </p:par>
                        <p:par>
                          <p:cTn id="143" fill="hold" nodeType="afterGroup">
                            <p:stCondLst>
                              <p:cond delay="7000"/>
                            </p:stCondLst>
                            <p:childTnLst>
                              <p:par>
                                <p:cTn id="144" presetID="9" presetClass="entr" presetSubtype="0" fill="hold" nodeType="afterEffect">
                                  <p:stCondLst>
                                    <p:cond delay="0"/>
                                  </p:stCondLst>
                                  <p:childTnLst>
                                    <p:set>
                                      <p:cBhvr>
                                        <p:cTn id="145" dur="1" fill="hold">
                                          <p:stCondLst>
                                            <p:cond delay="0"/>
                                          </p:stCondLst>
                                        </p:cTn>
                                        <p:tgtEl>
                                          <p:spTgt spid="6183"/>
                                        </p:tgtEl>
                                        <p:attrNameLst>
                                          <p:attrName>style.visibility</p:attrName>
                                        </p:attrNameLst>
                                      </p:cBhvr>
                                      <p:to>
                                        <p:strVal val="visible"/>
                                      </p:to>
                                    </p:set>
                                    <p:animEffect transition="in" filter="dissolve">
                                      <p:cBhvr>
                                        <p:cTn id="146" dur="500"/>
                                        <p:tgtEl>
                                          <p:spTgt spid="6183"/>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7500"/>
                            </p:stCondLst>
                            <p:childTnLst>
                              <p:par>
                                <p:cTn id="148" presetID="53" presetClass="exit" presetSubtype="0" fill="hold" nodeType="afterEffect">
                                  <p:stCondLst>
                                    <p:cond delay="0"/>
                                  </p:stCondLst>
                                  <p:childTnLst>
                                    <p:anim calcmode="lin" valueType="num">
                                      <p:cBhvr>
                                        <p:cTn id="149" dur="500"/>
                                        <p:tgtEl>
                                          <p:spTgt spid="6183"/>
                                        </p:tgtEl>
                                        <p:attrNameLst>
                                          <p:attrName>ppt_w</p:attrName>
                                        </p:attrNameLst>
                                      </p:cBhvr>
                                      <p:tavLst>
                                        <p:tav tm="0">
                                          <p:val>
                                            <p:strVal val="ppt_w"/>
                                          </p:val>
                                        </p:tav>
                                        <p:tav tm="100000">
                                          <p:val>
                                            <p:fltVal val="0"/>
                                          </p:val>
                                        </p:tav>
                                      </p:tavLst>
                                    </p:anim>
                                    <p:anim calcmode="lin" valueType="num">
                                      <p:cBhvr>
                                        <p:cTn id="150" dur="500"/>
                                        <p:tgtEl>
                                          <p:spTgt spid="6183"/>
                                        </p:tgtEl>
                                        <p:attrNameLst>
                                          <p:attrName>ppt_h</p:attrName>
                                        </p:attrNameLst>
                                      </p:cBhvr>
                                      <p:tavLst>
                                        <p:tav tm="0">
                                          <p:val>
                                            <p:strVal val="ppt_h"/>
                                          </p:val>
                                        </p:tav>
                                        <p:tav tm="100000">
                                          <p:val>
                                            <p:fltVal val="0"/>
                                          </p:val>
                                        </p:tav>
                                      </p:tavLst>
                                    </p:anim>
                                    <p:animEffect transition="out" filter="fade">
                                      <p:cBhvr>
                                        <p:cTn id="151" dur="500"/>
                                        <p:tgtEl>
                                          <p:spTgt spid="6183"/>
                                        </p:tgtEl>
                                      </p:cBhvr>
                                    </p:animEffect>
                                    <p:set>
                                      <p:cBhvr>
                                        <p:cTn id="152" dur="1" fill="hold">
                                          <p:stCondLst>
                                            <p:cond delay="499"/>
                                          </p:stCondLst>
                                        </p:cTn>
                                        <p:tgtEl>
                                          <p:spTgt spid="6183"/>
                                        </p:tgtEl>
                                        <p:attrNameLst>
                                          <p:attrName>style.visibility</p:attrName>
                                        </p:attrNameLst>
                                      </p:cBhvr>
                                      <p:to>
                                        <p:strVal val="hidden"/>
                                      </p:to>
                                    </p:set>
                                  </p:childTnLst>
                                </p:cTn>
                              </p:par>
                            </p:childTnLst>
                          </p:cTn>
                        </p:par>
                        <p:par>
                          <p:cTn id="153" fill="hold" nodeType="afterGroup">
                            <p:stCondLst>
                              <p:cond delay="8000"/>
                            </p:stCondLst>
                            <p:childTnLst>
                              <p:par>
                                <p:cTn id="154" presetID="9" presetClass="entr" presetSubtype="0" fill="hold" nodeType="afterEffect">
                                  <p:stCondLst>
                                    <p:cond delay="0"/>
                                  </p:stCondLst>
                                  <p:childTnLst>
                                    <p:set>
                                      <p:cBhvr>
                                        <p:cTn id="155" dur="1" fill="hold">
                                          <p:stCondLst>
                                            <p:cond delay="0"/>
                                          </p:stCondLst>
                                        </p:cTn>
                                        <p:tgtEl>
                                          <p:spTgt spid="6182"/>
                                        </p:tgtEl>
                                        <p:attrNameLst>
                                          <p:attrName>style.visibility</p:attrName>
                                        </p:attrNameLst>
                                      </p:cBhvr>
                                      <p:to>
                                        <p:strVal val="visible"/>
                                      </p:to>
                                    </p:set>
                                    <p:animEffect transition="in" filter="dissolve">
                                      <p:cBhvr>
                                        <p:cTn id="156" dur="500"/>
                                        <p:tgtEl>
                                          <p:spTgt spid="6182"/>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8500"/>
                            </p:stCondLst>
                            <p:childTnLst>
                              <p:par>
                                <p:cTn id="158" presetID="53" presetClass="exit" presetSubtype="0" fill="hold" nodeType="afterEffect">
                                  <p:stCondLst>
                                    <p:cond delay="0"/>
                                  </p:stCondLst>
                                  <p:childTnLst>
                                    <p:anim calcmode="lin" valueType="num">
                                      <p:cBhvr>
                                        <p:cTn id="159" dur="500"/>
                                        <p:tgtEl>
                                          <p:spTgt spid="6182"/>
                                        </p:tgtEl>
                                        <p:attrNameLst>
                                          <p:attrName>ppt_w</p:attrName>
                                        </p:attrNameLst>
                                      </p:cBhvr>
                                      <p:tavLst>
                                        <p:tav tm="0">
                                          <p:val>
                                            <p:strVal val="ppt_w"/>
                                          </p:val>
                                        </p:tav>
                                        <p:tav tm="100000">
                                          <p:val>
                                            <p:fltVal val="0"/>
                                          </p:val>
                                        </p:tav>
                                      </p:tavLst>
                                    </p:anim>
                                    <p:anim calcmode="lin" valueType="num">
                                      <p:cBhvr>
                                        <p:cTn id="160" dur="500"/>
                                        <p:tgtEl>
                                          <p:spTgt spid="6182"/>
                                        </p:tgtEl>
                                        <p:attrNameLst>
                                          <p:attrName>ppt_h</p:attrName>
                                        </p:attrNameLst>
                                      </p:cBhvr>
                                      <p:tavLst>
                                        <p:tav tm="0">
                                          <p:val>
                                            <p:strVal val="ppt_h"/>
                                          </p:val>
                                        </p:tav>
                                        <p:tav tm="100000">
                                          <p:val>
                                            <p:fltVal val="0"/>
                                          </p:val>
                                        </p:tav>
                                      </p:tavLst>
                                    </p:anim>
                                    <p:animEffect transition="out" filter="fade">
                                      <p:cBhvr>
                                        <p:cTn id="161" dur="500"/>
                                        <p:tgtEl>
                                          <p:spTgt spid="6182"/>
                                        </p:tgtEl>
                                      </p:cBhvr>
                                    </p:animEffect>
                                    <p:set>
                                      <p:cBhvr>
                                        <p:cTn id="162" dur="1" fill="hold">
                                          <p:stCondLst>
                                            <p:cond delay="499"/>
                                          </p:stCondLst>
                                        </p:cTn>
                                        <p:tgtEl>
                                          <p:spTgt spid="6182"/>
                                        </p:tgtEl>
                                        <p:attrNameLst>
                                          <p:attrName>style.visibility</p:attrName>
                                        </p:attrNameLst>
                                      </p:cBhvr>
                                      <p:to>
                                        <p:strVal val="hidden"/>
                                      </p:to>
                                    </p:set>
                                  </p:childTnLst>
                                </p:cTn>
                              </p:par>
                            </p:childTnLst>
                          </p:cTn>
                        </p:par>
                        <p:par>
                          <p:cTn id="163" fill="hold" nodeType="afterGroup">
                            <p:stCondLst>
                              <p:cond delay="9000"/>
                            </p:stCondLst>
                            <p:childTnLst>
                              <p:par>
                                <p:cTn id="164" presetID="9" presetClass="entr" presetSubtype="0" fill="hold" nodeType="afterEffect">
                                  <p:stCondLst>
                                    <p:cond delay="0"/>
                                  </p:stCondLst>
                                  <p:childTnLst>
                                    <p:set>
                                      <p:cBhvr>
                                        <p:cTn id="165" dur="1" fill="hold">
                                          <p:stCondLst>
                                            <p:cond delay="0"/>
                                          </p:stCondLst>
                                        </p:cTn>
                                        <p:tgtEl>
                                          <p:spTgt spid="6181"/>
                                        </p:tgtEl>
                                        <p:attrNameLst>
                                          <p:attrName>style.visibility</p:attrName>
                                        </p:attrNameLst>
                                      </p:cBhvr>
                                      <p:to>
                                        <p:strVal val="visible"/>
                                      </p:to>
                                    </p:set>
                                    <p:animEffect transition="in" filter="dissolve">
                                      <p:cBhvr>
                                        <p:cTn id="166" dur="500"/>
                                        <p:tgtEl>
                                          <p:spTgt spid="6181"/>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9500"/>
                            </p:stCondLst>
                            <p:childTnLst>
                              <p:par>
                                <p:cTn id="168" presetID="53" presetClass="exit" presetSubtype="0" fill="hold" nodeType="afterEffect">
                                  <p:stCondLst>
                                    <p:cond delay="0"/>
                                  </p:stCondLst>
                                  <p:childTnLst>
                                    <p:anim calcmode="lin" valueType="num">
                                      <p:cBhvr>
                                        <p:cTn id="169" dur="500"/>
                                        <p:tgtEl>
                                          <p:spTgt spid="6181"/>
                                        </p:tgtEl>
                                        <p:attrNameLst>
                                          <p:attrName>ppt_w</p:attrName>
                                        </p:attrNameLst>
                                      </p:cBhvr>
                                      <p:tavLst>
                                        <p:tav tm="0">
                                          <p:val>
                                            <p:strVal val="ppt_w"/>
                                          </p:val>
                                        </p:tav>
                                        <p:tav tm="100000">
                                          <p:val>
                                            <p:fltVal val="0"/>
                                          </p:val>
                                        </p:tav>
                                      </p:tavLst>
                                    </p:anim>
                                    <p:anim calcmode="lin" valueType="num">
                                      <p:cBhvr>
                                        <p:cTn id="170" dur="500"/>
                                        <p:tgtEl>
                                          <p:spTgt spid="6181"/>
                                        </p:tgtEl>
                                        <p:attrNameLst>
                                          <p:attrName>ppt_h</p:attrName>
                                        </p:attrNameLst>
                                      </p:cBhvr>
                                      <p:tavLst>
                                        <p:tav tm="0">
                                          <p:val>
                                            <p:strVal val="ppt_h"/>
                                          </p:val>
                                        </p:tav>
                                        <p:tav tm="100000">
                                          <p:val>
                                            <p:fltVal val="0"/>
                                          </p:val>
                                        </p:tav>
                                      </p:tavLst>
                                    </p:anim>
                                    <p:animEffect transition="out" filter="fade">
                                      <p:cBhvr>
                                        <p:cTn id="171" dur="500"/>
                                        <p:tgtEl>
                                          <p:spTgt spid="6181"/>
                                        </p:tgtEl>
                                      </p:cBhvr>
                                    </p:animEffect>
                                    <p:set>
                                      <p:cBhvr>
                                        <p:cTn id="172" dur="1" fill="hold">
                                          <p:stCondLst>
                                            <p:cond delay="499"/>
                                          </p:stCondLst>
                                        </p:cTn>
                                        <p:tgtEl>
                                          <p:spTgt spid="6181"/>
                                        </p:tgtEl>
                                        <p:attrNameLst>
                                          <p:attrName>style.visibility</p:attrName>
                                        </p:attrNameLst>
                                      </p:cBhvr>
                                      <p:to>
                                        <p:strVal val="hidden"/>
                                      </p:to>
                                    </p:set>
                                  </p:childTnLst>
                                </p:cTn>
                              </p:par>
                            </p:childTnLst>
                          </p:cTn>
                        </p:par>
                        <p:par>
                          <p:cTn id="173" fill="hold" nodeType="afterGroup">
                            <p:stCondLst>
                              <p:cond delay="10000"/>
                            </p:stCondLst>
                            <p:childTnLst>
                              <p:par>
                                <p:cTn id="174" presetID="9" presetClass="entr" presetSubtype="0" fill="hold" nodeType="afterEffect">
                                  <p:stCondLst>
                                    <p:cond delay="0"/>
                                  </p:stCondLst>
                                  <p:childTnLst>
                                    <p:set>
                                      <p:cBhvr>
                                        <p:cTn id="175" dur="1" fill="hold">
                                          <p:stCondLst>
                                            <p:cond delay="0"/>
                                          </p:stCondLst>
                                        </p:cTn>
                                        <p:tgtEl>
                                          <p:spTgt spid="6180"/>
                                        </p:tgtEl>
                                        <p:attrNameLst>
                                          <p:attrName>style.visibility</p:attrName>
                                        </p:attrNameLst>
                                      </p:cBhvr>
                                      <p:to>
                                        <p:strVal val="visible"/>
                                      </p:to>
                                    </p:set>
                                    <p:animEffect transition="in" filter="dissolve">
                                      <p:cBhvr>
                                        <p:cTn id="176" dur="500"/>
                                        <p:tgtEl>
                                          <p:spTgt spid="6180"/>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0500"/>
                            </p:stCondLst>
                            <p:childTnLst>
                              <p:par>
                                <p:cTn id="178" presetID="53" presetClass="exit" presetSubtype="0" fill="hold" nodeType="afterEffect">
                                  <p:stCondLst>
                                    <p:cond delay="0"/>
                                  </p:stCondLst>
                                  <p:childTnLst>
                                    <p:anim calcmode="lin" valueType="num">
                                      <p:cBhvr>
                                        <p:cTn id="179" dur="500"/>
                                        <p:tgtEl>
                                          <p:spTgt spid="6180"/>
                                        </p:tgtEl>
                                        <p:attrNameLst>
                                          <p:attrName>ppt_w</p:attrName>
                                        </p:attrNameLst>
                                      </p:cBhvr>
                                      <p:tavLst>
                                        <p:tav tm="0">
                                          <p:val>
                                            <p:strVal val="ppt_w"/>
                                          </p:val>
                                        </p:tav>
                                        <p:tav tm="100000">
                                          <p:val>
                                            <p:fltVal val="0"/>
                                          </p:val>
                                        </p:tav>
                                      </p:tavLst>
                                    </p:anim>
                                    <p:anim calcmode="lin" valueType="num">
                                      <p:cBhvr>
                                        <p:cTn id="180" dur="500"/>
                                        <p:tgtEl>
                                          <p:spTgt spid="6180"/>
                                        </p:tgtEl>
                                        <p:attrNameLst>
                                          <p:attrName>ppt_h</p:attrName>
                                        </p:attrNameLst>
                                      </p:cBhvr>
                                      <p:tavLst>
                                        <p:tav tm="0">
                                          <p:val>
                                            <p:strVal val="ppt_h"/>
                                          </p:val>
                                        </p:tav>
                                        <p:tav tm="100000">
                                          <p:val>
                                            <p:fltVal val="0"/>
                                          </p:val>
                                        </p:tav>
                                      </p:tavLst>
                                    </p:anim>
                                    <p:animEffect transition="out" filter="fade">
                                      <p:cBhvr>
                                        <p:cTn id="181" dur="500"/>
                                        <p:tgtEl>
                                          <p:spTgt spid="6180"/>
                                        </p:tgtEl>
                                      </p:cBhvr>
                                    </p:animEffect>
                                    <p:set>
                                      <p:cBhvr>
                                        <p:cTn id="182" dur="1" fill="hold">
                                          <p:stCondLst>
                                            <p:cond delay="499"/>
                                          </p:stCondLst>
                                        </p:cTn>
                                        <p:tgtEl>
                                          <p:spTgt spid="6180"/>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26"/>
                                        </p:tgtEl>
                                        <p:attrNameLst>
                                          <p:attrName>style.visibility</p:attrName>
                                        </p:attrNameLst>
                                      </p:cBhvr>
                                      <p:to>
                                        <p:strVal val="visible"/>
                                      </p:to>
                                    </p:set>
                                    <p:anim calcmode="lin" valueType="num">
                                      <p:cBhvr>
                                        <p:cTn id="185" dur="500" fill="hold"/>
                                        <p:tgtEl>
                                          <p:spTgt spid="26"/>
                                        </p:tgtEl>
                                        <p:attrNameLst>
                                          <p:attrName>ppt_w</p:attrName>
                                        </p:attrNameLst>
                                      </p:cBhvr>
                                      <p:tavLst>
                                        <p:tav tm="0">
                                          <p:val>
                                            <p:fltVal val="0"/>
                                          </p:val>
                                        </p:tav>
                                        <p:tav tm="100000">
                                          <p:val>
                                            <p:strVal val="#ppt_w"/>
                                          </p:val>
                                        </p:tav>
                                      </p:tavLst>
                                    </p:anim>
                                    <p:anim calcmode="lin" valueType="num">
                                      <p:cBhvr>
                                        <p:cTn id="186" dur="500" fill="hold"/>
                                        <p:tgtEl>
                                          <p:spTgt spid="26"/>
                                        </p:tgtEl>
                                        <p:attrNameLst>
                                          <p:attrName>ppt_h</p:attrName>
                                        </p:attrNameLst>
                                      </p:cBhvr>
                                      <p:tavLst>
                                        <p:tav tm="0">
                                          <p:val>
                                            <p:fltVal val="0"/>
                                          </p:val>
                                        </p:tav>
                                        <p:tav tm="100000">
                                          <p:val>
                                            <p:strVal val="#ppt_h"/>
                                          </p:val>
                                        </p:tav>
                                      </p:tavLst>
                                    </p:anim>
                                    <p:animEffect transition="in" filter="fade">
                                      <p:cBhvr>
                                        <p:cTn id="187" dur="500"/>
                                        <p:tgtEl>
                                          <p:spTgt spid="26"/>
                                        </p:tgtEl>
                                      </p:cBhvr>
                                    </p:animEffect>
                                  </p:childTnLst>
                                  <p:subTnLst>
                                    <p:audio>
                                      <p:cMediaNode>
                                        <p:cTn display="0" masterRel="sameClick">
                                          <p:stCondLst>
                                            <p:cond evt="begin" delay="0">
                                              <p:tn val="183"/>
                                            </p:cond>
                                          </p:stCondLst>
                                          <p:endCondLst>
                                            <p:cond evt="onStopAudio" delay="0">
                                              <p:tgtEl>
                                                <p:sldTgt/>
                                              </p:tgtEl>
                                            </p:cond>
                                          </p:endCondLst>
                                        </p:cTn>
                                        <p:tgtEl>
                                          <p:sndTgt r:embed="rId6" name="Reng reng.wav"/>
                                        </p:tgtEl>
                                      </p:cMediaNode>
                                    </p:audio>
                                  </p:sub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xit" presetSubtype="1" fill="hold" nodeType="clickEffect">
                                  <p:stCondLst>
                                    <p:cond delay="0"/>
                                  </p:stCondLst>
                                  <p:childTnLst>
                                    <p:anim calcmode="lin" valueType="num">
                                      <p:cBhvr additive="base">
                                        <p:cTn id="191" dur="1000"/>
                                        <p:tgtEl>
                                          <p:spTgt spid="26"/>
                                        </p:tgtEl>
                                        <p:attrNameLst>
                                          <p:attrName>ppt_x</p:attrName>
                                        </p:attrNameLst>
                                      </p:cBhvr>
                                      <p:tavLst>
                                        <p:tav tm="0">
                                          <p:val>
                                            <p:strVal val="ppt_x"/>
                                          </p:val>
                                        </p:tav>
                                        <p:tav tm="100000">
                                          <p:val>
                                            <p:strVal val="ppt_x"/>
                                          </p:val>
                                        </p:tav>
                                      </p:tavLst>
                                    </p:anim>
                                    <p:anim calcmode="lin" valueType="num">
                                      <p:cBhvr additive="base">
                                        <p:cTn id="192" dur="1000"/>
                                        <p:tgtEl>
                                          <p:spTgt spid="26"/>
                                        </p:tgtEl>
                                        <p:attrNameLst>
                                          <p:attrName>ppt_y</p:attrName>
                                        </p:attrNameLst>
                                      </p:cBhvr>
                                      <p:tavLst>
                                        <p:tav tm="0">
                                          <p:val>
                                            <p:strVal val="ppt_y"/>
                                          </p:val>
                                        </p:tav>
                                        <p:tav tm="100000">
                                          <p:val>
                                            <p:strVal val="0-ppt_h/2"/>
                                          </p:val>
                                        </p:tav>
                                      </p:tavLst>
                                    </p:anim>
                                    <p:set>
                                      <p:cBhvr>
                                        <p:cTn id="193" dur="1" fill="hold">
                                          <p:stCondLst>
                                            <p:cond delay="999"/>
                                          </p:stCondLst>
                                        </p:cTn>
                                        <p:tgtEl>
                                          <p:spTgt spid="26"/>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3" presetClass="entr" presetSubtype="10" fill="hold" grpId="0" nodeType="clickEffect">
                                  <p:stCondLst>
                                    <p:cond delay="0"/>
                                  </p:stCondLst>
                                  <p:childTnLst>
                                    <p:set>
                                      <p:cBhvr>
                                        <p:cTn id="197" dur="1" fill="hold">
                                          <p:stCondLst>
                                            <p:cond delay="0"/>
                                          </p:stCondLst>
                                        </p:cTn>
                                        <p:tgtEl>
                                          <p:spTgt spid="4"/>
                                        </p:tgtEl>
                                        <p:attrNameLst>
                                          <p:attrName>style.visibility</p:attrName>
                                        </p:attrNameLst>
                                      </p:cBhvr>
                                      <p:to>
                                        <p:strVal val="visible"/>
                                      </p:to>
                                    </p:set>
                                    <p:animEffect transition="in" filter="blinds(horizontal)">
                                      <p:cBhvr>
                                        <p:cTn id="198" dur="500"/>
                                        <p:tgtEl>
                                          <p:spTgt spid="4"/>
                                        </p:tgtEl>
                                      </p:cBhvr>
                                    </p:animEffect>
                                  </p:childTnLst>
                                  <p:subTnLst>
                                    <p:audio>
                                      <p:cMediaNode>
                                        <p:cTn display="0" masterRel="sameClick">
                                          <p:stCondLst>
                                            <p:cond evt="begin" delay="0">
                                              <p:tn val="196"/>
                                            </p:cond>
                                          </p:stCondLst>
                                          <p:endCondLst>
                                            <p:cond evt="onStopAudio" delay="0">
                                              <p:tgtEl>
                                                <p:sldTgt/>
                                              </p:tgtEl>
                                            </p:cond>
                                          </p:endCondLst>
                                        </p:cTn>
                                        <p:tgtEl>
                                          <p:sndTgt r:embed="rId7" name="FELIZ2.WAV"/>
                                        </p:tgtEl>
                                      </p:cMediaNode>
                                    </p:audio>
                                  </p:subTnLst>
                                </p:cTn>
                              </p:par>
                              <p:par>
                                <p:cTn id="199" presetID="23" presetClass="emph" presetSubtype="0" fill="hold" grpId="0" nodeType="withEffect">
                                  <p:stCondLst>
                                    <p:cond delay="0"/>
                                  </p:stCondLst>
                                  <p:childTnLst>
                                    <p:animClr clrSpc="hsl" dir="cw">
                                      <p:cBhvr override="childStyle">
                                        <p:cTn id="200" dur="500" fill="hold"/>
                                        <p:tgtEl>
                                          <p:spTgt spid="7"/>
                                        </p:tgtEl>
                                        <p:attrNameLst>
                                          <p:attrName>style.color</p:attrName>
                                        </p:attrNameLst>
                                      </p:cBhvr>
                                      <p:by>
                                        <p:hsl h="10842353" s="0" l="0"/>
                                      </p:by>
                                    </p:animClr>
                                    <p:animClr clrSpc="hsl" dir="cw">
                                      <p:cBhvr>
                                        <p:cTn id="201" dur="500" fill="hold"/>
                                        <p:tgtEl>
                                          <p:spTgt spid="7"/>
                                        </p:tgtEl>
                                        <p:attrNameLst>
                                          <p:attrName>fillcolor</p:attrName>
                                        </p:attrNameLst>
                                      </p:cBhvr>
                                      <p:by>
                                        <p:hsl h="10842353" s="0" l="0"/>
                                      </p:by>
                                    </p:animClr>
                                    <p:animClr clrSpc="hsl" dir="cw">
                                      <p:cBhvr>
                                        <p:cTn id="202" dur="500" fill="hold"/>
                                        <p:tgtEl>
                                          <p:spTgt spid="7"/>
                                        </p:tgtEl>
                                        <p:attrNameLst>
                                          <p:attrName>stroke.color</p:attrName>
                                        </p:attrNameLst>
                                      </p:cBhvr>
                                      <p:by>
                                        <p:hsl h="10842353" s="0" l="0"/>
                                      </p:by>
                                    </p:animClr>
                                    <p:set>
                                      <p:cBhvr>
                                        <p:cTn id="203" dur="500" fill="hold"/>
                                        <p:tgtEl>
                                          <p:spTgt spid="7"/>
                                        </p:tgtEl>
                                        <p:attrNameLst>
                                          <p:attrName>fill.type</p:attrName>
                                        </p:attrNameLst>
                                      </p:cBhvr>
                                      <p:to>
                                        <p:strVal val="solid"/>
                                      </p:to>
                                    </p:set>
                                  </p:childTnLst>
                                </p:cTn>
                              </p:par>
                              <p:par>
                                <p:cTn id="204" presetID="23" presetClass="emph" presetSubtype="0" fill="hold" grpId="1" nodeType="withEffect">
                                  <p:stCondLst>
                                    <p:cond delay="0"/>
                                  </p:stCondLst>
                                  <p:childTnLst>
                                    <p:animClr clrSpc="hsl" dir="cw">
                                      <p:cBhvr override="childStyle">
                                        <p:cTn id="205" dur="500" fill="hold"/>
                                        <p:tgtEl>
                                          <p:spTgt spid="4"/>
                                        </p:tgtEl>
                                        <p:attrNameLst>
                                          <p:attrName>style.color</p:attrName>
                                        </p:attrNameLst>
                                      </p:cBhvr>
                                      <p:by>
                                        <p:hsl h="10842353" s="0" l="0"/>
                                      </p:by>
                                    </p:animClr>
                                    <p:animClr clrSpc="hsl" dir="cw">
                                      <p:cBhvr>
                                        <p:cTn id="206" dur="500" fill="hold"/>
                                        <p:tgtEl>
                                          <p:spTgt spid="4"/>
                                        </p:tgtEl>
                                        <p:attrNameLst>
                                          <p:attrName>fillcolor</p:attrName>
                                        </p:attrNameLst>
                                      </p:cBhvr>
                                      <p:by>
                                        <p:hsl h="10842353" s="0" l="0"/>
                                      </p:by>
                                    </p:animClr>
                                    <p:animClr clrSpc="hsl" dir="cw">
                                      <p:cBhvr>
                                        <p:cTn id="207" dur="500" fill="hold"/>
                                        <p:tgtEl>
                                          <p:spTgt spid="4"/>
                                        </p:tgtEl>
                                        <p:attrNameLst>
                                          <p:attrName>stroke.color</p:attrName>
                                        </p:attrNameLst>
                                      </p:cBhvr>
                                      <p:by>
                                        <p:hsl h="10842353" s="0" l="0"/>
                                      </p:by>
                                    </p:animClr>
                                    <p:set>
                                      <p:cBhvr>
                                        <p:cTn id="20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6171" grpId="0" animBg="1"/>
      <p:bldP spid="617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 镜子&#10;&#10;已生成高可信度的说明">
            <a:extLst>
              <a:ext uri="{FF2B5EF4-FFF2-40B4-BE49-F238E27FC236}">
                <a16:creationId xmlns:a16="http://schemas.microsoft.com/office/drawing/2014/main" id="{7489CA4A-C54C-460C-8EAB-4A245E59C540}"/>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l="8356" t="26660" r="6500" b="6415"/>
          <a:stretch>
            <a:fillRect/>
          </a:stretch>
        </p:blipFill>
        <p:spPr bwMode="auto">
          <a:xfrm>
            <a:off x="2895600" y="1683025"/>
            <a:ext cx="77724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2BFC5245-BEA1-4439-8D64-40C8F8F49D26}"/>
              </a:ext>
            </a:extLst>
          </p:cNvPr>
          <p:cNvSpPr txBox="1">
            <a:spLocks noChangeArrowheads="1"/>
          </p:cNvSpPr>
          <p:nvPr/>
        </p:nvSpPr>
        <p:spPr bwMode="auto">
          <a:xfrm>
            <a:off x="4033950" y="2482371"/>
            <a:ext cx="5695950" cy="2899255"/>
          </a:xfrm>
          <a:prstGeom prst="rect">
            <a:avLst/>
          </a:prstGeom>
          <a:noFill/>
          <a:ln w="9525">
            <a:noFill/>
            <a:miter lim="800000"/>
            <a:headEnd/>
            <a:tailEnd/>
          </a:ln>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buFontTx/>
              <a:buNone/>
            </a:pPr>
            <a:r>
              <a:rPr lang="en-US" altLang="en-US" sz="2400" u="sng" dirty="0" err="1">
                <a:solidFill>
                  <a:srgbClr val="000000"/>
                </a:solidFill>
                <a:latin typeface="Times New Roman" panose="02020603050405020304" pitchFamily="18" charset="0"/>
                <a:cs typeface="Times New Roman" panose="02020603050405020304" pitchFamily="18" charset="0"/>
              </a:rPr>
              <a:t>Nhóm</a:t>
            </a:r>
            <a:r>
              <a:rPr lang="en-US" altLang="en-US" sz="2400" u="sng" dirty="0">
                <a:solidFill>
                  <a:srgbClr val="000000"/>
                </a:solidFill>
                <a:latin typeface="Times New Roman" panose="02020603050405020304" pitchFamily="18" charset="0"/>
                <a:cs typeface="Times New Roman" panose="02020603050405020304" pitchFamily="18" charset="0"/>
              </a:rPr>
              <a:t> 1:</a:t>
            </a:r>
            <a:r>
              <a:rPr lang="en-US" altLang="en-US" sz="2400" dirty="0">
                <a:solidFill>
                  <a:srgbClr val="000000"/>
                </a:solidFill>
                <a:latin typeface="Times New Roman" panose="02020603050405020304" pitchFamily="18" charset="0"/>
                <a:cs typeface="Times New Roman" panose="02020603050405020304" pitchFamily="18" charset="0"/>
              </a:rPr>
              <a:t> Khi </a:t>
            </a:r>
            <a:r>
              <a:rPr lang="en-US" altLang="en-US" sz="2400" dirty="0" err="1">
                <a:solidFill>
                  <a:srgbClr val="000000"/>
                </a:solidFill>
                <a:latin typeface="Times New Roman" panose="02020603050405020304" pitchFamily="18" charset="0"/>
                <a:cs typeface="Times New Roman" panose="02020603050405020304" pitchFamily="18" charset="0"/>
              </a:rPr>
              <a:t>nhặt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được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rơi</a:t>
            </a:r>
            <a:r>
              <a:rPr lang="en-US" altLang="en-US" sz="2400" dirty="0">
                <a:solidFill>
                  <a:srgbClr val="000000"/>
                </a:solidFill>
                <a:latin typeface="Times New Roman" panose="02020603050405020304" pitchFamily="18" charset="0"/>
                <a:cs typeface="Times New Roman" panose="02020603050405020304" pitchFamily="18" charset="0"/>
              </a:rPr>
              <a:t>?</a:t>
            </a:r>
          </a:p>
          <a:p>
            <a:pPr eaLnBrk="1" hangingPunct="1">
              <a:buFontTx/>
              <a:buNone/>
            </a:pPr>
            <a:r>
              <a:rPr lang="en-US" altLang="en-US" sz="2400" u="sng" dirty="0" err="1">
                <a:solidFill>
                  <a:srgbClr val="000000"/>
                </a:solidFill>
                <a:latin typeface="Times New Roman" panose="02020603050405020304" pitchFamily="18" charset="0"/>
                <a:cs typeface="Times New Roman" panose="02020603050405020304" pitchFamily="18" charset="0"/>
              </a:rPr>
              <a:t>Nhóm</a:t>
            </a:r>
            <a:r>
              <a:rPr lang="en-US" altLang="en-US" sz="2400" u="sng" dirty="0">
                <a:solidFill>
                  <a:srgbClr val="000000"/>
                </a:solidFill>
                <a:latin typeface="Times New Roman" panose="02020603050405020304" pitchFamily="18" charset="0"/>
                <a:cs typeface="Times New Roman" panose="02020603050405020304" pitchFamily="18" charset="0"/>
              </a:rPr>
              <a:t> 2:</a:t>
            </a:r>
            <a:r>
              <a:rPr lang="en-US" altLang="en-US" sz="2400" dirty="0">
                <a:solidFill>
                  <a:srgbClr val="000000"/>
                </a:solidFill>
                <a:latin typeface="Times New Roman" panose="02020603050405020304" pitchFamily="18" charset="0"/>
                <a:cs typeface="Times New Roman" panose="02020603050405020304" pitchFamily="18" charset="0"/>
              </a:rPr>
              <a:t> Khi </a:t>
            </a:r>
            <a:r>
              <a:rPr lang="en-US" altLang="en-US" sz="2400" dirty="0" err="1">
                <a:solidFill>
                  <a:srgbClr val="000000"/>
                </a:solidFill>
                <a:latin typeface="Times New Roman" panose="02020603050405020304" pitchFamily="18" charset="0"/>
                <a:cs typeface="Times New Roman" panose="02020603050405020304" pitchFamily="18" charset="0"/>
              </a:rPr>
              <a:t>vay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nợ</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tài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khác</a:t>
            </a:r>
            <a:r>
              <a:rPr lang="en-US" altLang="en-US" sz="2400" dirty="0">
                <a:solidFill>
                  <a:srgbClr val="000000"/>
                </a:solidFill>
                <a:latin typeface="Times New Roman" panose="02020603050405020304" pitchFamily="18" charset="0"/>
                <a:cs typeface="Times New Roman" panose="02020603050405020304" pitchFamily="18" charset="0"/>
              </a:rPr>
              <a:t>?</a:t>
            </a:r>
          </a:p>
          <a:p>
            <a:pPr eaLnBrk="1" hangingPunct="1">
              <a:buFontTx/>
              <a:buNone/>
            </a:pPr>
            <a:r>
              <a:rPr lang="en-US" altLang="en-US" sz="2400" u="sng" dirty="0" err="1">
                <a:solidFill>
                  <a:srgbClr val="000000"/>
                </a:solidFill>
                <a:latin typeface="Times New Roman" panose="02020603050405020304" pitchFamily="18" charset="0"/>
                <a:cs typeface="Times New Roman" panose="02020603050405020304" pitchFamily="18" charset="0"/>
              </a:rPr>
              <a:t>Nhóm</a:t>
            </a:r>
            <a:r>
              <a:rPr lang="en-US" altLang="en-US" sz="2400" u="sng" dirty="0">
                <a:solidFill>
                  <a:srgbClr val="000000"/>
                </a:solidFill>
                <a:latin typeface="Times New Roman" panose="02020603050405020304" pitchFamily="18" charset="0"/>
                <a:cs typeface="Times New Roman" panose="02020603050405020304" pitchFamily="18" charset="0"/>
              </a:rPr>
              <a:t> 3:</a:t>
            </a:r>
            <a:r>
              <a:rPr lang="en-US" altLang="en-US" sz="2400" dirty="0">
                <a:solidFill>
                  <a:srgbClr val="000000"/>
                </a:solidFill>
                <a:latin typeface="Times New Roman" panose="02020603050405020304" pitchFamily="18" charset="0"/>
                <a:cs typeface="Times New Roman" panose="02020603050405020304" pitchFamily="18" charset="0"/>
              </a:rPr>
              <a:t> Khi </a:t>
            </a:r>
            <a:r>
              <a:rPr lang="en-US" altLang="en-US" sz="2400" dirty="0" err="1">
                <a:solidFill>
                  <a:srgbClr val="000000"/>
                </a:solidFill>
                <a:latin typeface="Times New Roman" panose="02020603050405020304" pitchFamily="18" charset="0"/>
                <a:cs typeface="Times New Roman" panose="02020603050405020304" pitchFamily="18" charset="0"/>
              </a:rPr>
              <a:t>mượn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tài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khác</a:t>
            </a:r>
            <a:r>
              <a:rPr lang="en-US" altLang="en-US" sz="2400" dirty="0">
                <a:solidFill>
                  <a:srgbClr val="000000"/>
                </a:solidFill>
                <a:latin typeface="Times New Roman" panose="02020603050405020304" pitchFamily="18" charset="0"/>
                <a:cs typeface="Times New Roman" panose="02020603050405020304" pitchFamily="18" charset="0"/>
              </a:rPr>
              <a:t>?</a:t>
            </a:r>
          </a:p>
          <a:p>
            <a:pPr eaLnBrk="1" hangingPunct="1">
              <a:buFontTx/>
              <a:buNone/>
            </a:pPr>
            <a:r>
              <a:rPr lang="en-US" altLang="en-US" sz="2400" u="sng" dirty="0" err="1">
                <a:solidFill>
                  <a:srgbClr val="000000"/>
                </a:solidFill>
                <a:latin typeface="Times New Roman" panose="02020603050405020304" pitchFamily="18" charset="0"/>
                <a:cs typeface="Times New Roman" panose="02020603050405020304" pitchFamily="18" charset="0"/>
              </a:rPr>
              <a:t>Nhóm</a:t>
            </a:r>
            <a:r>
              <a:rPr lang="en-US" altLang="en-US" sz="2400" u="sng" dirty="0">
                <a:solidFill>
                  <a:srgbClr val="000000"/>
                </a:solidFill>
                <a:latin typeface="Times New Roman" panose="02020603050405020304" pitchFamily="18" charset="0"/>
                <a:cs typeface="Times New Roman" panose="02020603050405020304" pitchFamily="18" charset="0"/>
              </a:rPr>
              <a:t> 4: </a:t>
            </a:r>
            <a:r>
              <a:rPr lang="en-US" altLang="en-US" sz="2400" dirty="0">
                <a:solidFill>
                  <a:srgbClr val="000000"/>
                </a:solidFill>
                <a:latin typeface="Times New Roman" panose="02020603050405020304" pitchFamily="18" charset="0"/>
                <a:cs typeface="Times New Roman" panose="02020603050405020304" pitchFamily="18" charset="0"/>
              </a:rPr>
              <a:t>Khi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hỏng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tài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khác</a:t>
            </a:r>
            <a:r>
              <a:rPr lang="en-US" altLang="en-US" sz="2400" dirty="0">
                <a:solidFill>
                  <a:srgbClr val="000000"/>
                </a:solidFill>
                <a:latin typeface="Times New Roman" panose="02020603050405020304" pitchFamily="18" charset="0"/>
                <a:cs typeface="Times New Roman" panose="02020603050405020304" pitchFamily="18" charset="0"/>
              </a:rPr>
              <a:t>?</a:t>
            </a:r>
          </a:p>
          <a:p>
            <a:pPr>
              <a:spcBef>
                <a:spcPct val="0"/>
              </a:spcBef>
              <a:buClrTx/>
              <a:buSzPct val="80000"/>
              <a:buFont typeface="Wingdings 3" panose="05040102010807070707" pitchFamily="18" charset="2"/>
              <a:buNone/>
            </a:pPr>
            <a:r>
              <a:rPr lang="en-US" altLang="en-US" sz="2400" b="1" dirty="0">
                <a:solidFill>
                  <a:srgbClr val="000000"/>
                </a:solidFill>
                <a:latin typeface="Times New Roman" panose="02020603050405020304" pitchFamily="18" charset="0"/>
              </a:rPr>
              <a:t>  </a:t>
            </a:r>
          </a:p>
          <a:p>
            <a:pPr>
              <a:spcBef>
                <a:spcPct val="0"/>
              </a:spcBef>
              <a:buClrTx/>
              <a:buSzPct val="80000"/>
              <a:buFont typeface="Wingdings 3" panose="05040102010807070707" pitchFamily="18" charset="2"/>
              <a:buNone/>
            </a:pPr>
            <a:endParaRPr lang="en-US" altLang="en-US" sz="2400" b="1" dirty="0">
              <a:solidFill>
                <a:srgbClr val="000000"/>
              </a:solidFill>
              <a:latin typeface="Times New Roman" panose="02020603050405020304" pitchFamily="18" charset="0"/>
            </a:endParaRPr>
          </a:p>
        </p:txBody>
      </p:sp>
      <p:pic>
        <p:nvPicPr>
          <p:cNvPr id="10" name="图片 9" descr="69a8f3e94da59fb9c00491d0266be90c">
            <a:extLst>
              <a:ext uri="{FF2B5EF4-FFF2-40B4-BE49-F238E27FC236}">
                <a16:creationId xmlns:a16="http://schemas.microsoft.com/office/drawing/2014/main" id="{DECFBB02-AE3D-4D4A-B53F-C0CD6C570B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340000" flipH="1">
            <a:off x="8480426" y="1443038"/>
            <a:ext cx="1577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图片 11">
            <a:extLst>
              <a:ext uri="{FF2B5EF4-FFF2-40B4-BE49-F238E27FC236}">
                <a16:creationId xmlns:a16="http://schemas.microsoft.com/office/drawing/2014/main" id="{4883C96A-AD38-46F1-A8D5-DED69DBE7C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28022" y="4167421"/>
            <a:ext cx="4006851"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26" descr="ANd9GcR9vd77yVEgj9-ceW9ycf6vNHa-xFxgg6ybepDmi1rCRPiZJ0h4U54H4L5AwQ">
            <a:extLst>
              <a:ext uri="{FF2B5EF4-FFF2-40B4-BE49-F238E27FC236}">
                <a16:creationId xmlns:a16="http://schemas.microsoft.com/office/drawing/2014/main" id="{55D2D703-1260-4033-BB40-87AC7B05D2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5924" y="786266"/>
            <a:ext cx="152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5" descr="POINSET2">
            <a:extLst>
              <a:ext uri="{FF2B5EF4-FFF2-40B4-BE49-F238E27FC236}">
                <a16:creationId xmlns:a16="http://schemas.microsoft.com/office/drawing/2014/main" id="{91A130B1-6AEE-48DA-832B-50C962C9AD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flipH="1">
            <a:off x="1611314" y="4149725"/>
            <a:ext cx="2370137"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a:extLst>
              <a:ext uri="{FF2B5EF4-FFF2-40B4-BE49-F238E27FC236}">
                <a16:creationId xmlns:a16="http://schemas.microsoft.com/office/drawing/2014/main" id="{33E141DF-0442-4281-A5BD-33B47E9CD106}"/>
              </a:ext>
            </a:extLst>
          </p:cNvPr>
          <p:cNvSpPr txBox="1">
            <a:spLocks noChangeArrowheads="1"/>
          </p:cNvSpPr>
          <p:nvPr/>
        </p:nvSpPr>
        <p:spPr bwMode="auto">
          <a:xfrm>
            <a:off x="3981451" y="556163"/>
            <a:ext cx="5695949" cy="830997"/>
          </a:xfrm>
          <a:prstGeom prst="rect">
            <a:avLst/>
          </a:prstGeom>
          <a:solidFill>
            <a:schemeClr val="accent3">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400" b="1" i="1" dirty="0" err="1">
                <a:solidFill>
                  <a:srgbClr val="CC0099"/>
                </a:solidFill>
                <a:effectLst/>
                <a:latin typeface="Times New Roman" panose="02020603050405020304" pitchFamily="18" charset="0"/>
                <a:cs typeface="Times New Roman" panose="02020603050405020304" pitchFamily="18" charset="0"/>
              </a:rPr>
              <a:t>Em</a:t>
            </a:r>
            <a:r>
              <a:rPr lang="en-US" altLang="en-US" sz="2400" b="1" i="1" dirty="0">
                <a:solidFill>
                  <a:srgbClr val="CC0099"/>
                </a:solidFill>
                <a:effectLst/>
                <a:latin typeface="Times New Roman" panose="02020603050405020304" pitchFamily="18" charset="0"/>
                <a:cs typeface="Times New Roman" panose="02020603050405020304" pitchFamily="18" charset="0"/>
              </a:rPr>
              <a:t> </a:t>
            </a:r>
            <a:r>
              <a:rPr lang="en-US" altLang="en-US" sz="2400" b="1" i="1" dirty="0" err="1">
                <a:solidFill>
                  <a:srgbClr val="CC0099"/>
                </a:solidFill>
                <a:effectLst/>
                <a:latin typeface="Times New Roman" panose="02020603050405020304" pitchFamily="18" charset="0"/>
                <a:cs typeface="Times New Roman" panose="02020603050405020304" pitchFamily="18" charset="0"/>
              </a:rPr>
              <a:t>sẽ</a:t>
            </a:r>
            <a:r>
              <a:rPr lang="en-US" altLang="en-US" sz="2400" b="1" i="1" dirty="0">
                <a:solidFill>
                  <a:srgbClr val="CC0099"/>
                </a:solidFill>
                <a:effectLst/>
                <a:latin typeface="Times New Roman" panose="02020603050405020304" pitchFamily="18" charset="0"/>
                <a:cs typeface="Times New Roman" panose="02020603050405020304" pitchFamily="18" charset="0"/>
              </a:rPr>
              <a:t> </a:t>
            </a:r>
            <a:r>
              <a:rPr lang="en-US" altLang="en-US" sz="2400" b="1" i="1" dirty="0" err="1">
                <a:solidFill>
                  <a:srgbClr val="CC0099"/>
                </a:solidFill>
                <a:effectLst/>
                <a:latin typeface="Times New Roman" panose="02020603050405020304" pitchFamily="18" charset="0"/>
                <a:cs typeface="Times New Roman" panose="02020603050405020304" pitchFamily="18" charset="0"/>
              </a:rPr>
              <a:t>làm</a:t>
            </a:r>
            <a:r>
              <a:rPr lang="en-US" altLang="en-US" sz="2400" b="1" i="1" dirty="0">
                <a:solidFill>
                  <a:srgbClr val="CC0099"/>
                </a:solidFill>
                <a:effectLst/>
                <a:latin typeface="Times New Roman" panose="02020603050405020304" pitchFamily="18" charset="0"/>
                <a:cs typeface="Times New Roman" panose="02020603050405020304" pitchFamily="18" charset="0"/>
              </a:rPr>
              <a:t> </a:t>
            </a:r>
            <a:r>
              <a:rPr lang="en-US" altLang="en-US" sz="2400" b="1" i="1" dirty="0" err="1">
                <a:solidFill>
                  <a:srgbClr val="CC0099"/>
                </a:solidFill>
                <a:effectLst/>
                <a:latin typeface="Times New Roman" panose="02020603050405020304" pitchFamily="18" charset="0"/>
                <a:cs typeface="Times New Roman" panose="02020603050405020304" pitchFamily="18" charset="0"/>
              </a:rPr>
              <a:t>gì</a:t>
            </a:r>
            <a:r>
              <a:rPr lang="en-US" altLang="en-US" sz="2400" b="1" i="1" dirty="0">
                <a:solidFill>
                  <a:srgbClr val="CC0099"/>
                </a:solidFill>
                <a:effectLst/>
                <a:latin typeface="Times New Roman" panose="02020603050405020304" pitchFamily="18" charset="0"/>
                <a:cs typeface="Times New Roman" panose="02020603050405020304" pitchFamily="18" charset="0"/>
              </a:rPr>
              <a:t> </a:t>
            </a:r>
            <a:r>
              <a:rPr lang="en-US" altLang="en-US" sz="2400" b="1" i="1" dirty="0" err="1">
                <a:solidFill>
                  <a:srgbClr val="CC0099"/>
                </a:solidFill>
                <a:effectLst/>
                <a:latin typeface="Times New Roman" panose="02020603050405020304" pitchFamily="18" charset="0"/>
                <a:cs typeface="Times New Roman" panose="02020603050405020304" pitchFamily="18" charset="0"/>
              </a:rPr>
              <a:t>trong</a:t>
            </a:r>
            <a:r>
              <a:rPr lang="en-US" altLang="en-US" sz="2400" b="1" i="1" dirty="0">
                <a:solidFill>
                  <a:srgbClr val="CC0099"/>
                </a:solidFill>
                <a:effectLst/>
                <a:latin typeface="Times New Roman" panose="02020603050405020304" pitchFamily="18" charset="0"/>
                <a:cs typeface="Times New Roman" panose="02020603050405020304" pitchFamily="18" charset="0"/>
              </a:rPr>
              <a:t> </a:t>
            </a:r>
            <a:r>
              <a:rPr lang="en-US" altLang="en-US" sz="2400" b="1" i="1" dirty="0" err="1">
                <a:solidFill>
                  <a:srgbClr val="CC0099"/>
                </a:solidFill>
                <a:effectLst/>
                <a:latin typeface="Times New Roman" panose="02020603050405020304" pitchFamily="18" charset="0"/>
                <a:cs typeface="Times New Roman" panose="02020603050405020304" pitchFamily="18" charset="0"/>
              </a:rPr>
              <a:t>những</a:t>
            </a:r>
            <a:r>
              <a:rPr lang="en-US" altLang="en-US" sz="2400" b="1" i="1" dirty="0">
                <a:solidFill>
                  <a:srgbClr val="CC0099"/>
                </a:solidFill>
                <a:effectLst/>
                <a:latin typeface="Times New Roman" panose="02020603050405020304" pitchFamily="18" charset="0"/>
                <a:cs typeface="Times New Roman" panose="02020603050405020304" pitchFamily="18" charset="0"/>
              </a:rPr>
              <a:t> </a:t>
            </a:r>
            <a:r>
              <a:rPr lang="en-US" altLang="en-US" sz="2400" b="1" i="1" dirty="0" err="1">
                <a:solidFill>
                  <a:srgbClr val="CC0099"/>
                </a:solidFill>
                <a:effectLst/>
                <a:latin typeface="Times New Roman" panose="02020603050405020304" pitchFamily="18" charset="0"/>
                <a:cs typeface="Times New Roman" panose="02020603050405020304" pitchFamily="18" charset="0"/>
              </a:rPr>
              <a:t>trường</a:t>
            </a:r>
            <a:r>
              <a:rPr lang="en-US" altLang="en-US" sz="2400" b="1" i="1" dirty="0">
                <a:solidFill>
                  <a:srgbClr val="CC0099"/>
                </a:solidFill>
                <a:effectLst/>
                <a:latin typeface="Times New Roman" panose="02020603050405020304" pitchFamily="18" charset="0"/>
                <a:cs typeface="Times New Roman" panose="02020603050405020304" pitchFamily="18" charset="0"/>
              </a:rPr>
              <a:t> </a:t>
            </a:r>
            <a:r>
              <a:rPr lang="en-US" altLang="en-US" sz="2400" b="1" i="1" dirty="0" err="1">
                <a:solidFill>
                  <a:srgbClr val="CC0099"/>
                </a:solidFill>
                <a:effectLst/>
                <a:latin typeface="Times New Roman" panose="02020603050405020304" pitchFamily="18" charset="0"/>
                <a:cs typeface="Times New Roman" panose="02020603050405020304" pitchFamily="18" charset="0"/>
              </a:rPr>
              <a:t>hợp</a:t>
            </a:r>
            <a:r>
              <a:rPr lang="en-US" altLang="en-US" sz="2400" b="1" i="1" dirty="0">
                <a:solidFill>
                  <a:srgbClr val="CC0099"/>
                </a:solidFill>
                <a:effectLst/>
                <a:latin typeface="Times New Roman" panose="02020603050405020304" pitchFamily="18" charset="0"/>
                <a:cs typeface="Times New Roman" panose="02020603050405020304" pitchFamily="18" charset="0"/>
              </a:rPr>
              <a:t> </a:t>
            </a:r>
            <a:r>
              <a:rPr lang="en-US" altLang="en-US" sz="2400" b="1" i="1" dirty="0" err="1">
                <a:solidFill>
                  <a:srgbClr val="CC0099"/>
                </a:solidFill>
                <a:effectLst/>
                <a:latin typeface="Times New Roman" panose="02020603050405020304" pitchFamily="18" charset="0"/>
                <a:cs typeface="Times New Roman" panose="02020603050405020304" pitchFamily="18" charset="0"/>
              </a:rPr>
              <a:t>sau</a:t>
            </a:r>
            <a:br>
              <a:rPr lang="en-US" altLang="en-US" sz="2400" b="1" i="1" dirty="0">
                <a:solidFill>
                  <a:srgbClr val="CC0099"/>
                </a:solidFill>
                <a:effectLst/>
                <a:latin typeface="Times New Roman" panose="02020603050405020304" pitchFamily="18" charset="0"/>
                <a:cs typeface="Times New Roman" panose="02020603050405020304" pitchFamily="18" charset="0"/>
              </a:rPr>
            </a:br>
            <a:endParaRPr lang="en-US" altLang="en-US" sz="2400" b="1" u="sng" dirty="0">
              <a:solidFill>
                <a:prstClr val="black"/>
              </a:solidFill>
              <a:latin typeface="Times New Roman" panose="02020603050405020304" pitchFamily="18" charset="0"/>
            </a:endParaRPr>
          </a:p>
        </p:txBody>
      </p:sp>
    </p:spTree>
  </p:cSld>
  <p:clrMapOvr>
    <a:masterClrMapping/>
  </p:clrMapOvr>
  <p:transition spd="slow" advClick="0">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V\Desktop\thuc-tap-sinh-nhat-ban-hoc-cach-su-dung-tien-dung-cach.jpg">
            <a:extLst>
              <a:ext uri="{FF2B5EF4-FFF2-40B4-BE49-F238E27FC236}">
                <a16:creationId xmlns:a16="http://schemas.microsoft.com/office/drawing/2014/main" id="{4E0C55A1-F2EA-44AB-833E-2CDDC5389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6466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C:\Users\PV\Desktop\doanh-thu-hay-loi-nhuan-hinh-cover.jpg">
            <a:extLst>
              <a:ext uri="{FF2B5EF4-FFF2-40B4-BE49-F238E27FC236}">
                <a16:creationId xmlns:a16="http://schemas.microsoft.com/office/drawing/2014/main" id="{E2F13E03-ECE0-4CFD-9204-1A4EEA5C5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76" y="3168650"/>
            <a:ext cx="5064125"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Same Side Corner Rectangle 1">
            <a:extLst>
              <a:ext uri="{FF2B5EF4-FFF2-40B4-BE49-F238E27FC236}">
                <a16:creationId xmlns:a16="http://schemas.microsoft.com/office/drawing/2014/main" id="{1AEC4747-0F80-425F-9CB8-698CC94A497F}"/>
              </a:ext>
            </a:extLst>
          </p:cNvPr>
          <p:cNvSpPr/>
          <p:nvPr/>
        </p:nvSpPr>
        <p:spPr>
          <a:xfrm>
            <a:off x="6705600" y="762000"/>
            <a:ext cx="3429000" cy="1524000"/>
          </a:xfrm>
          <a:prstGeom prst="round2Same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a:latin typeface="Times New Roman" panose="02020603050405020304" pitchFamily="18" charset="0"/>
                <a:cs typeface="Times New Roman" panose="02020603050405020304" pitchFamily="18" charset="0"/>
              </a:rPr>
              <a:t>Quyền sử dụng: Khai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tài</a:t>
            </a:r>
            <a:r>
              <a:rPr lang="en-US" sz="2800">
                <a:latin typeface="Times New Roman" panose="02020603050405020304" pitchFamily="18" charset="0"/>
                <a:cs typeface="Times New Roman" panose="02020603050405020304" pitchFamily="18" charset="0"/>
              </a:rPr>
              <a:t> sản đó</a:t>
            </a:r>
            <a:endParaRPr lang="en-US" sz="2800" dirty="0">
              <a:latin typeface="Times New Roman" panose="02020603050405020304" pitchFamily="18" charset="0"/>
              <a:cs typeface="Times New Roman" panose="02020603050405020304" pitchFamily="18" charset="0"/>
            </a:endParaRPr>
          </a:p>
        </p:txBody>
      </p:sp>
      <p:sp>
        <p:nvSpPr>
          <p:cNvPr id="5" name="5-Point Star 4">
            <a:hlinkClick r:id="rId4" action="ppaction://hlinksldjump"/>
            <a:extLst>
              <a:ext uri="{FF2B5EF4-FFF2-40B4-BE49-F238E27FC236}">
                <a16:creationId xmlns:a16="http://schemas.microsoft.com/office/drawing/2014/main" id="{740042BD-FC5A-4960-AE07-A98ED0613A89}"/>
              </a:ext>
            </a:extLst>
          </p:cNvPr>
          <p:cNvSpPr/>
          <p:nvPr/>
        </p:nvSpPr>
        <p:spPr>
          <a:xfrm>
            <a:off x="3076576" y="4713289"/>
            <a:ext cx="919163" cy="585787"/>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barn(inVertical)">
                                      <p:cBhvr>
                                        <p:cTn id="13" dur="500"/>
                                        <p:tgtEl>
                                          <p:spTgt spid="307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V\Desktop\zft1358904546_zpsd9d4f38c.jpg">
            <a:extLst>
              <a:ext uri="{FF2B5EF4-FFF2-40B4-BE49-F238E27FC236}">
                <a16:creationId xmlns:a16="http://schemas.microsoft.com/office/drawing/2014/main" id="{DDC2B00A-8B36-48A1-A5C8-F0698CE81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48064"/>
            <a:ext cx="4751388"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PV\Desktop\40de77837982bfb05a687708c8dd0a9222c5ec50.jpg">
            <a:extLst>
              <a:ext uri="{FF2B5EF4-FFF2-40B4-BE49-F238E27FC236}">
                <a16:creationId xmlns:a16="http://schemas.microsoft.com/office/drawing/2014/main" id="{6BCEEE54-380C-4CB8-955E-73B68169C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75"/>
            <a:ext cx="47688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PV\Desktop\Vật liệu xây dựng - Vat lieu xay dung (6).jpg">
            <a:extLst>
              <a:ext uri="{FF2B5EF4-FFF2-40B4-BE49-F238E27FC236}">
                <a16:creationId xmlns:a16="http://schemas.microsoft.com/office/drawing/2014/main" id="{FAC94009-9A61-4746-8A74-D2D5A2F30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
            <a:ext cx="4191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nip Diagonal Corner Rectangle 2">
            <a:extLst>
              <a:ext uri="{FF2B5EF4-FFF2-40B4-BE49-F238E27FC236}">
                <a16:creationId xmlns:a16="http://schemas.microsoft.com/office/drawing/2014/main" id="{B7F959B5-F8B6-46BD-B6C5-DDDA81FBEE26}"/>
              </a:ext>
            </a:extLst>
          </p:cNvPr>
          <p:cNvSpPr/>
          <p:nvPr/>
        </p:nvSpPr>
        <p:spPr>
          <a:xfrm>
            <a:off x="6629400" y="4481514"/>
            <a:ext cx="3886200" cy="776287"/>
          </a:xfrm>
          <a:prstGeom prst="snip2Diag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tặng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thừa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hủy</a:t>
            </a:r>
            <a:r>
              <a:rPr lang="en-US" sz="2400" dirty="0">
                <a:latin typeface="Times New Roman" pitchFamily="18" charset="0"/>
                <a:cs typeface="Times New Roman" pitchFamily="18" charset="0"/>
              </a:rPr>
              <a:t> </a:t>
            </a:r>
          </a:p>
        </p:txBody>
      </p:sp>
      <p:sp>
        <p:nvSpPr>
          <p:cNvPr id="6" name="5-Point Star 5">
            <a:hlinkClick r:id="rId5" action="ppaction://hlinksldjump"/>
            <a:extLst>
              <a:ext uri="{FF2B5EF4-FFF2-40B4-BE49-F238E27FC236}">
                <a16:creationId xmlns:a16="http://schemas.microsoft.com/office/drawing/2014/main" id="{53652D82-82B5-48F5-B7AA-74CF9B9F4204}"/>
              </a:ext>
            </a:extLst>
          </p:cNvPr>
          <p:cNvSpPr/>
          <p:nvPr/>
        </p:nvSpPr>
        <p:spPr>
          <a:xfrm>
            <a:off x="9750426" y="5900739"/>
            <a:ext cx="917575" cy="585787"/>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093B6EFE-96EF-4077-879E-EFD9D9C7A065}"/>
              </a:ext>
            </a:extLst>
          </p:cNvPr>
          <p:cNvGrpSpPr>
            <a:grpSpLocks/>
          </p:cNvGrpSpPr>
          <p:nvPr/>
        </p:nvGrpSpPr>
        <p:grpSpPr bwMode="auto">
          <a:xfrm>
            <a:off x="2057401" y="0"/>
            <a:ext cx="8169275" cy="6172200"/>
            <a:chOff x="533400" y="0"/>
            <a:chExt cx="8169275" cy="6172200"/>
          </a:xfrm>
        </p:grpSpPr>
        <p:pic>
          <p:nvPicPr>
            <p:cNvPr id="24583" name="Picture 2" descr="boi-tuong-lai.jpg">
              <a:extLst>
                <a:ext uri="{FF2B5EF4-FFF2-40B4-BE49-F238E27FC236}">
                  <a16:creationId xmlns:a16="http://schemas.microsoft.com/office/drawing/2014/main" id="{DDB4858C-C3DF-413B-9A87-58163C4FF6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4800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3">
              <a:extLst>
                <a:ext uri="{FF2B5EF4-FFF2-40B4-BE49-F238E27FC236}">
                  <a16:creationId xmlns:a16="http://schemas.microsoft.com/office/drawing/2014/main" id="{798C67D6-2641-4BD6-957A-3DD5EE4732B9}"/>
                </a:ext>
              </a:extLst>
            </p:cNvPr>
            <p:cNvSpPr txBox="1">
              <a:spLocks noChangeArrowheads="1"/>
            </p:cNvSpPr>
            <p:nvPr/>
          </p:nvSpPr>
          <p:spPr bwMode="auto">
            <a:xfrm>
              <a:off x="533400" y="3352800"/>
              <a:ext cx="19050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rPr>
                <a:t>QUYỀN CHIẾM HỮU</a:t>
              </a:r>
            </a:p>
          </p:txBody>
        </p:sp>
        <p:sp>
          <p:nvSpPr>
            <p:cNvPr id="24585" name="TextBox 4">
              <a:extLst>
                <a:ext uri="{FF2B5EF4-FFF2-40B4-BE49-F238E27FC236}">
                  <a16:creationId xmlns:a16="http://schemas.microsoft.com/office/drawing/2014/main" id="{634659A1-67E5-4CCA-BE7B-7AC917D94021}"/>
                </a:ext>
              </a:extLst>
            </p:cNvPr>
            <p:cNvSpPr txBox="1">
              <a:spLocks noChangeArrowheads="1"/>
            </p:cNvSpPr>
            <p:nvPr/>
          </p:nvSpPr>
          <p:spPr bwMode="auto">
            <a:xfrm>
              <a:off x="4038600" y="2819400"/>
              <a:ext cx="190500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rPr>
                <a:t>QUYỀN SỬ DỤNG</a:t>
              </a:r>
            </a:p>
          </p:txBody>
        </p:sp>
        <p:sp>
          <p:nvSpPr>
            <p:cNvPr id="24586" name="TextBox 5">
              <a:extLst>
                <a:ext uri="{FF2B5EF4-FFF2-40B4-BE49-F238E27FC236}">
                  <a16:creationId xmlns:a16="http://schemas.microsoft.com/office/drawing/2014/main" id="{FC60C74E-43C9-497A-99E4-6C16759F99A3}"/>
                </a:ext>
              </a:extLst>
            </p:cNvPr>
            <p:cNvSpPr txBox="1">
              <a:spLocks noChangeArrowheads="1"/>
            </p:cNvSpPr>
            <p:nvPr/>
          </p:nvSpPr>
          <p:spPr bwMode="auto">
            <a:xfrm>
              <a:off x="6797675" y="3484563"/>
              <a:ext cx="1905000" cy="1201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rPr>
                <a:t>QUYỀN ĐỊNH ĐOẠT</a:t>
              </a:r>
            </a:p>
          </p:txBody>
        </p:sp>
        <p:sp>
          <p:nvSpPr>
            <p:cNvPr id="9" name="Oval Callout 8">
              <a:extLst>
                <a:ext uri="{FF2B5EF4-FFF2-40B4-BE49-F238E27FC236}">
                  <a16:creationId xmlns:a16="http://schemas.microsoft.com/office/drawing/2014/main" id="{F2381802-8E05-41D8-87E6-944A0476A470}"/>
                </a:ext>
              </a:extLst>
            </p:cNvPr>
            <p:cNvSpPr/>
            <p:nvPr/>
          </p:nvSpPr>
          <p:spPr>
            <a:xfrm flipH="1">
              <a:off x="914400" y="1219200"/>
              <a:ext cx="1905000" cy="1447800"/>
            </a:xfrm>
            <a:prstGeom prst="wedgeEllipseCallout">
              <a:avLst>
                <a:gd name="adj1" fmla="val -91673"/>
                <a:gd name="adj2" fmla="val 6340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000" b="1" dirty="0" err="1">
                  <a:latin typeface="Times New Roman" pitchFamily="18" charset="0"/>
                  <a:cs typeface="Times New Roman" pitchFamily="18" charset="0"/>
                </a:rPr>
                <a:t>Quyền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trọng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đây</a:t>
              </a:r>
              <a:r>
                <a:rPr lang="en-US" sz="2000" b="1" dirty="0">
                  <a:latin typeface="Times New Roman" pitchFamily="18" charset="0"/>
                  <a:cs typeface="Times New Roman" pitchFamily="18" charset="0"/>
                </a:rPr>
                <a:t>?</a:t>
              </a:r>
            </a:p>
          </p:txBody>
        </p:sp>
        <p:pic>
          <p:nvPicPr>
            <p:cNvPr id="24588" name="Picture 9" descr="img.png">
              <a:extLst>
                <a:ext uri="{FF2B5EF4-FFF2-40B4-BE49-F238E27FC236}">
                  <a16:creationId xmlns:a16="http://schemas.microsoft.com/office/drawing/2014/main" id="{59CCEDEB-9D3A-4D01-8608-F74D56683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96877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EC55312A-8007-4BC8-909B-B58504DF3B2F}"/>
                </a:ext>
              </a:extLst>
            </p:cNvPr>
            <p:cNvSpPr/>
            <p:nvPr/>
          </p:nvSpPr>
          <p:spPr>
            <a:xfrm>
              <a:off x="1518504" y="0"/>
              <a:ext cx="5415696" cy="1015663"/>
            </a:xfrm>
            <a:prstGeom prst="rect">
              <a:avLst/>
            </a:prstGeom>
            <a:noFill/>
          </p:spPr>
          <p:txBody>
            <a:bodyPr>
              <a:spAutoFit/>
            </a:bodyPr>
            <a:lstStyle/>
            <a:p>
              <a:pPr algn="ctr">
                <a:defRPr/>
              </a:pPr>
              <a:r>
                <a:rPr lang="en-US" sz="6000" b="1">
                  <a:ln w="17780" cmpd="sng">
                    <a:solidFill>
                      <a:srgbClr val="FFFFFF"/>
                    </a:solidFill>
                    <a:prstDash val="solid"/>
                    <a:miter lim="800000"/>
                  </a:ln>
                  <a:solidFill>
                    <a:srgbClr val="FF0000"/>
                  </a:solidFill>
                  <a:effectLst>
                    <a:outerShdw blurRad="50800" algn="tl" rotWithShape="0">
                      <a:srgbClr val="000000"/>
                    </a:outerShdw>
                  </a:effectLst>
                </a:rPr>
                <a:t>Động não</a:t>
              </a:r>
            </a:p>
          </p:txBody>
        </p:sp>
      </p:grpSp>
      <p:grpSp>
        <p:nvGrpSpPr>
          <p:cNvPr id="3" name="Group 12">
            <a:extLst>
              <a:ext uri="{FF2B5EF4-FFF2-40B4-BE49-F238E27FC236}">
                <a16:creationId xmlns:a16="http://schemas.microsoft.com/office/drawing/2014/main" id="{609F5AA9-8178-4BB8-BB48-52E79A6D3C06}"/>
              </a:ext>
            </a:extLst>
          </p:cNvPr>
          <p:cNvGrpSpPr>
            <a:grpSpLocks/>
          </p:cNvGrpSpPr>
          <p:nvPr/>
        </p:nvGrpSpPr>
        <p:grpSpPr bwMode="auto">
          <a:xfrm>
            <a:off x="3973513" y="2011363"/>
            <a:ext cx="4652962" cy="4652962"/>
            <a:chOff x="2514600" y="1295400"/>
            <a:chExt cx="4652963" cy="4652963"/>
          </a:xfrm>
        </p:grpSpPr>
        <p:pic>
          <p:nvPicPr>
            <p:cNvPr id="24581" name="Picture 2" descr="images.jpg">
              <a:extLst>
                <a:ext uri="{FF2B5EF4-FFF2-40B4-BE49-F238E27FC236}">
                  <a16:creationId xmlns:a16="http://schemas.microsoft.com/office/drawing/2014/main" id="{CD8FC151-15FF-47F8-A0DF-D67C2D8624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447800"/>
              <a:ext cx="46529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3">
              <a:extLst>
                <a:ext uri="{FF2B5EF4-FFF2-40B4-BE49-F238E27FC236}">
                  <a16:creationId xmlns:a16="http://schemas.microsoft.com/office/drawing/2014/main" id="{D32300CD-067A-4540-A0F1-E740A3E58C61}"/>
                </a:ext>
              </a:extLst>
            </p:cNvPr>
            <p:cNvSpPr txBox="1">
              <a:spLocks noChangeArrowheads="1"/>
            </p:cNvSpPr>
            <p:nvPr/>
          </p:nvSpPr>
          <p:spPr bwMode="auto">
            <a:xfrm>
              <a:off x="2971800" y="1295400"/>
              <a:ext cx="19050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rgbClr val="FF0000"/>
                  </a:solidFill>
                  <a:latin typeface="Times New Roman" panose="02020603050405020304" pitchFamily="18" charset="0"/>
                </a:rPr>
                <a:t>QUYỀN ĐỊNH ĐOẠT</a:t>
              </a:r>
            </a:p>
          </p:txBody>
        </p:sp>
      </p:grpSp>
      <p:sp>
        <p:nvSpPr>
          <p:cNvPr id="4" name="Cloud Callout 3">
            <a:extLst>
              <a:ext uri="{FF2B5EF4-FFF2-40B4-BE49-F238E27FC236}">
                <a16:creationId xmlns:a16="http://schemas.microsoft.com/office/drawing/2014/main" id="{67236FBE-60DB-4159-9596-7B9F008DBA2A}"/>
              </a:ext>
            </a:extLst>
          </p:cNvPr>
          <p:cNvSpPr/>
          <p:nvPr/>
        </p:nvSpPr>
        <p:spPr>
          <a:xfrm>
            <a:off x="6248400" y="533401"/>
            <a:ext cx="4267200" cy="1793875"/>
          </a:xfrm>
          <a:prstGeom prst="cloudCallout">
            <a:avLst>
              <a:gd name="adj1" fmla="val -50614"/>
              <a:gd name="adj2" fmla="val 57170"/>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defRPr/>
            </a:pPr>
            <a:r>
              <a:rPr lang="en-US" altLang="en-US" sz="3200">
                <a:cs typeface="Tahoma" panose="020B0604030504040204" pitchFamily="34" charset="0"/>
              </a:rPr>
              <a:t>Thể hiện được chủ sở hữu của tài sản là 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a:extLst>
              <a:ext uri="{FF2B5EF4-FFF2-40B4-BE49-F238E27FC236}">
                <a16:creationId xmlns:a16="http://schemas.microsoft.com/office/drawing/2014/main" id="{7DAB89B9-5F8C-485A-8EAE-3A779F8DEAD9}"/>
              </a:ext>
            </a:extLst>
          </p:cNvPr>
          <p:cNvSpPr txBox="1">
            <a:spLocks noChangeArrowheads="1"/>
          </p:cNvSpPr>
          <p:nvPr/>
        </p:nvSpPr>
        <p:spPr bwMode="auto">
          <a:xfrm>
            <a:off x="1828800" y="228600"/>
            <a:ext cx="8610600" cy="641350"/>
          </a:xfrm>
          <a:prstGeom prst="rect">
            <a:avLst/>
          </a:prstGeom>
          <a:noFill/>
          <a:ln>
            <a:noFill/>
          </a:ln>
          <a:effectLst/>
        </p:spPr>
        <p:txBody>
          <a:bodyPr>
            <a:spAutoFit/>
          </a:bodyPr>
          <a:lstStyle/>
          <a:p>
            <a:pPr algn="ctr" eaLnBrk="1" fontAlgn="auto" hangingPunct="1">
              <a:spcBef>
                <a:spcPts val="0"/>
              </a:spcBef>
              <a:spcAft>
                <a:spcPts val="0"/>
              </a:spcAft>
              <a:defRPr/>
            </a:pPr>
            <a:endParaRPr lang="en-US" sz="3600" b="1">
              <a:solidFill>
                <a:prstClr val="black"/>
              </a:solidFill>
              <a:cs typeface="+mn-cs"/>
            </a:endParaRPr>
          </a:p>
        </p:txBody>
      </p:sp>
      <p:graphicFrame>
        <p:nvGraphicFramePr>
          <p:cNvPr id="184323" name="Group 3">
            <a:extLst>
              <a:ext uri="{FF2B5EF4-FFF2-40B4-BE49-F238E27FC236}">
                <a16:creationId xmlns:a16="http://schemas.microsoft.com/office/drawing/2014/main" id="{1D120554-759C-4B73-BE41-AF49CF29C974}"/>
              </a:ext>
            </a:extLst>
          </p:cNvPr>
          <p:cNvGraphicFramePr>
            <a:graphicFrameLocks noGrp="1"/>
          </p:cNvGraphicFramePr>
          <p:nvPr>
            <p:ph/>
          </p:nvPr>
        </p:nvGraphicFramePr>
        <p:xfrm>
          <a:off x="1828800" y="304801"/>
          <a:ext cx="8534400" cy="4065589"/>
        </p:xfrm>
        <a:graphic>
          <a:graphicData uri="http://schemas.openxmlformats.org/drawingml/2006/table">
            <a:tbl>
              <a:tblPr/>
              <a:tblGrid>
                <a:gridCol w="2819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6400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0000FF"/>
                          </a:solidFill>
                          <a:effectLst/>
                          <a:latin typeface="Times New Roman" pitchFamily="18" charset="0"/>
                        </a:rPr>
                        <a:t>A</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0000FF"/>
                          </a:solidFill>
                          <a:effectLst/>
                          <a:latin typeface="Times New Roman" pitchFamily="18" charset="0"/>
                        </a:rPr>
                        <a:t>B</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0000FF"/>
                          </a:solidFill>
                          <a:effectLst/>
                          <a:latin typeface="Times New Roman" pitchFamily="18" charset="0"/>
                        </a:rPr>
                        <a:t>C</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1. Người chủ chiếc xe máy.</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a. Giữ gìn, bảo quản xe.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1. Quyền chiếm hữu.</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5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2. Người được giao giữ xe.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b. Sử dụng xe để đi.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2. Quyền sử dụng.</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68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3. Người mượn xe.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c. Bán tặng, cho người khác mượn.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rPr>
                        <a:t>3. Quyền định đoạt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4345" name="Line 25">
            <a:extLst>
              <a:ext uri="{FF2B5EF4-FFF2-40B4-BE49-F238E27FC236}">
                <a16:creationId xmlns:a16="http://schemas.microsoft.com/office/drawing/2014/main" id="{2238A9B5-6512-4700-A68B-EE65BBBD0CD9}"/>
              </a:ext>
            </a:extLst>
          </p:cNvPr>
          <p:cNvSpPr>
            <a:spLocks noChangeShapeType="1"/>
          </p:cNvSpPr>
          <p:nvPr/>
        </p:nvSpPr>
        <p:spPr bwMode="auto">
          <a:xfrm flipV="1">
            <a:off x="4038600" y="1066800"/>
            <a:ext cx="914400" cy="381000"/>
          </a:xfrm>
          <a:prstGeom prst="line">
            <a:avLst/>
          </a:prstGeom>
          <a:noFill/>
          <a:ln w="38100">
            <a:solidFill>
              <a:srgbClr val="FF00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46" name="Line 26">
            <a:extLst>
              <a:ext uri="{FF2B5EF4-FFF2-40B4-BE49-F238E27FC236}">
                <a16:creationId xmlns:a16="http://schemas.microsoft.com/office/drawing/2014/main" id="{C9DE61A1-F54D-471C-9BAD-A03DBFA91D9C}"/>
              </a:ext>
            </a:extLst>
          </p:cNvPr>
          <p:cNvSpPr>
            <a:spLocks noChangeShapeType="1"/>
          </p:cNvSpPr>
          <p:nvPr/>
        </p:nvSpPr>
        <p:spPr bwMode="auto">
          <a:xfrm>
            <a:off x="4038600" y="1447800"/>
            <a:ext cx="1066800" cy="685800"/>
          </a:xfrm>
          <a:prstGeom prst="line">
            <a:avLst/>
          </a:prstGeom>
          <a:noFill/>
          <a:ln w="38100">
            <a:solidFill>
              <a:srgbClr val="FF00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47" name="Line 27">
            <a:extLst>
              <a:ext uri="{FF2B5EF4-FFF2-40B4-BE49-F238E27FC236}">
                <a16:creationId xmlns:a16="http://schemas.microsoft.com/office/drawing/2014/main" id="{8837F44B-F1BA-45C9-AB65-57C77CB2A60C}"/>
              </a:ext>
            </a:extLst>
          </p:cNvPr>
          <p:cNvSpPr>
            <a:spLocks noChangeShapeType="1"/>
          </p:cNvSpPr>
          <p:nvPr/>
        </p:nvSpPr>
        <p:spPr bwMode="auto">
          <a:xfrm>
            <a:off x="4038600" y="1447800"/>
            <a:ext cx="838200" cy="2133600"/>
          </a:xfrm>
          <a:prstGeom prst="line">
            <a:avLst/>
          </a:prstGeom>
          <a:noFill/>
          <a:ln w="38100">
            <a:solidFill>
              <a:srgbClr val="FF00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48" name="Line 28">
            <a:extLst>
              <a:ext uri="{FF2B5EF4-FFF2-40B4-BE49-F238E27FC236}">
                <a16:creationId xmlns:a16="http://schemas.microsoft.com/office/drawing/2014/main" id="{834ED3AD-3BD0-483E-8029-81A11939D38D}"/>
              </a:ext>
            </a:extLst>
          </p:cNvPr>
          <p:cNvSpPr>
            <a:spLocks noChangeShapeType="1"/>
          </p:cNvSpPr>
          <p:nvPr/>
        </p:nvSpPr>
        <p:spPr bwMode="auto">
          <a:xfrm flipV="1">
            <a:off x="3886200" y="1524000"/>
            <a:ext cx="1066800" cy="1371600"/>
          </a:xfrm>
          <a:prstGeom prst="line">
            <a:avLst/>
          </a:prstGeom>
          <a:noFill/>
          <a:ln w="38100">
            <a:solidFill>
              <a:srgbClr val="0000FF"/>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49" name="Line 29">
            <a:extLst>
              <a:ext uri="{FF2B5EF4-FFF2-40B4-BE49-F238E27FC236}">
                <a16:creationId xmlns:a16="http://schemas.microsoft.com/office/drawing/2014/main" id="{10557B7D-1FDB-4A91-8851-CC7CBEADDC5C}"/>
              </a:ext>
            </a:extLst>
          </p:cNvPr>
          <p:cNvSpPr>
            <a:spLocks noChangeShapeType="1"/>
          </p:cNvSpPr>
          <p:nvPr/>
        </p:nvSpPr>
        <p:spPr bwMode="auto">
          <a:xfrm flipV="1">
            <a:off x="4343400" y="1905000"/>
            <a:ext cx="1143000" cy="1600200"/>
          </a:xfrm>
          <a:prstGeom prst="line">
            <a:avLst/>
          </a:prstGeom>
          <a:noFill/>
          <a:ln w="38100">
            <a:solidFill>
              <a:srgbClr val="00FF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50" name="Line 30">
            <a:extLst>
              <a:ext uri="{FF2B5EF4-FFF2-40B4-BE49-F238E27FC236}">
                <a16:creationId xmlns:a16="http://schemas.microsoft.com/office/drawing/2014/main" id="{BC2D19B3-0E6E-4A32-99AB-4360CA73500B}"/>
              </a:ext>
            </a:extLst>
          </p:cNvPr>
          <p:cNvSpPr>
            <a:spLocks noChangeShapeType="1"/>
          </p:cNvSpPr>
          <p:nvPr/>
        </p:nvSpPr>
        <p:spPr bwMode="auto">
          <a:xfrm flipV="1">
            <a:off x="4343400" y="2819400"/>
            <a:ext cx="1371600" cy="685800"/>
          </a:xfrm>
          <a:prstGeom prst="line">
            <a:avLst/>
          </a:prstGeom>
          <a:noFill/>
          <a:ln w="38100">
            <a:solidFill>
              <a:srgbClr val="00FF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51" name="Line 31">
            <a:extLst>
              <a:ext uri="{FF2B5EF4-FFF2-40B4-BE49-F238E27FC236}">
                <a16:creationId xmlns:a16="http://schemas.microsoft.com/office/drawing/2014/main" id="{A9690711-A549-4466-99EC-41400C646615}"/>
              </a:ext>
            </a:extLst>
          </p:cNvPr>
          <p:cNvSpPr>
            <a:spLocks noChangeShapeType="1"/>
          </p:cNvSpPr>
          <p:nvPr/>
        </p:nvSpPr>
        <p:spPr bwMode="auto">
          <a:xfrm flipV="1">
            <a:off x="7391400" y="1524000"/>
            <a:ext cx="914400" cy="0"/>
          </a:xfrm>
          <a:prstGeom prst="line">
            <a:avLst/>
          </a:prstGeom>
          <a:noFill/>
          <a:ln w="38100">
            <a:solidFill>
              <a:srgbClr val="FF00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52" name="Line 32">
            <a:extLst>
              <a:ext uri="{FF2B5EF4-FFF2-40B4-BE49-F238E27FC236}">
                <a16:creationId xmlns:a16="http://schemas.microsoft.com/office/drawing/2014/main" id="{83B661D5-4479-4745-9218-BB2373EDAD59}"/>
              </a:ext>
            </a:extLst>
          </p:cNvPr>
          <p:cNvSpPr>
            <a:spLocks noChangeShapeType="1"/>
          </p:cNvSpPr>
          <p:nvPr/>
        </p:nvSpPr>
        <p:spPr bwMode="auto">
          <a:xfrm flipV="1">
            <a:off x="7391400" y="3810000"/>
            <a:ext cx="990600" cy="0"/>
          </a:xfrm>
          <a:prstGeom prst="line">
            <a:avLst/>
          </a:prstGeom>
          <a:noFill/>
          <a:ln w="38100">
            <a:solidFill>
              <a:srgbClr val="00FF00"/>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53" name="Line 33">
            <a:extLst>
              <a:ext uri="{FF2B5EF4-FFF2-40B4-BE49-F238E27FC236}">
                <a16:creationId xmlns:a16="http://schemas.microsoft.com/office/drawing/2014/main" id="{42C1F942-DC83-4D35-9F42-F0848FC506E6}"/>
              </a:ext>
            </a:extLst>
          </p:cNvPr>
          <p:cNvSpPr>
            <a:spLocks noChangeShapeType="1"/>
          </p:cNvSpPr>
          <p:nvPr/>
        </p:nvSpPr>
        <p:spPr bwMode="auto">
          <a:xfrm flipV="1">
            <a:off x="7467600" y="2667000"/>
            <a:ext cx="914400" cy="0"/>
          </a:xfrm>
          <a:prstGeom prst="line">
            <a:avLst/>
          </a:prstGeom>
          <a:noFill/>
          <a:ln w="38100">
            <a:solidFill>
              <a:srgbClr val="0000FF"/>
            </a:solidFill>
            <a:round/>
            <a:headEnd/>
            <a:tailEnd type="triangle" w="med" len="med"/>
          </a:ln>
          <a:effectLst/>
        </p:spPr>
        <p:txBody>
          <a:bodyPr/>
          <a:lstStyle/>
          <a:p>
            <a:pPr eaLnBrk="1" fontAlgn="auto" hangingPunct="1">
              <a:spcBef>
                <a:spcPts val="0"/>
              </a:spcBef>
              <a:spcAft>
                <a:spcPts val="0"/>
              </a:spcAft>
              <a:defRPr/>
            </a:pPr>
            <a:endParaRPr lang="en-US">
              <a:solidFill>
                <a:prstClr val="black"/>
              </a:solidFill>
              <a:latin typeface="Calibri"/>
              <a:cs typeface="+mn-cs"/>
            </a:endParaRPr>
          </a:p>
        </p:txBody>
      </p:sp>
      <p:sp>
        <p:nvSpPr>
          <p:cNvPr id="184354" name="Rectangle 34">
            <a:extLst>
              <a:ext uri="{FF2B5EF4-FFF2-40B4-BE49-F238E27FC236}">
                <a16:creationId xmlns:a16="http://schemas.microsoft.com/office/drawing/2014/main" id="{057D3EC0-37C2-4642-A346-CA435AC1142F}"/>
              </a:ext>
            </a:extLst>
          </p:cNvPr>
          <p:cNvSpPr>
            <a:spLocks noChangeArrowheads="1"/>
          </p:cNvSpPr>
          <p:nvPr/>
        </p:nvSpPr>
        <p:spPr bwMode="auto">
          <a:xfrm>
            <a:off x="1905000" y="4800600"/>
            <a:ext cx="8382000" cy="1373188"/>
          </a:xfrm>
          <a:prstGeom prst="rect">
            <a:avLst/>
          </a:prstGeom>
          <a:noFill/>
          <a:ln>
            <a:noFill/>
          </a:ln>
          <a:effectLst/>
        </p:spPr>
        <p:txBody>
          <a:bodyPr>
            <a:spAutoFit/>
          </a:bodyPr>
          <a:lstStyle/>
          <a:p>
            <a:pPr algn="just" eaLnBrk="1" fontAlgn="auto" hangingPunct="1">
              <a:spcBef>
                <a:spcPts val="0"/>
              </a:spcBef>
              <a:spcAft>
                <a:spcPts val="0"/>
              </a:spcAft>
              <a:defRPr/>
            </a:pPr>
            <a:r>
              <a:rPr lang="en-US" sz="2800">
                <a:solidFill>
                  <a:srgbClr val="0000FF"/>
                </a:solidFill>
                <a:cs typeface="+mn-cs"/>
              </a:rPr>
              <a:t>Như vậy, chỉ có người chủ xe máy mới có quyền sở hữu chiếc xe đó, chủ xe có cả 3 quyền: quyền chiếm hữu, quyền sử dụng và quyền định đoạt.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4345"/>
                                        </p:tgtEl>
                                        <p:attrNameLst>
                                          <p:attrName>style.visibility</p:attrName>
                                        </p:attrNameLst>
                                      </p:cBhvr>
                                      <p:to>
                                        <p:strVal val="visible"/>
                                      </p:to>
                                    </p:set>
                                    <p:animEffect transition="in" filter="barn(inVertical)">
                                      <p:cBhvr>
                                        <p:cTn id="7" dur="500"/>
                                        <p:tgtEl>
                                          <p:spTgt spid="1843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4346"/>
                                        </p:tgtEl>
                                        <p:attrNameLst>
                                          <p:attrName>style.visibility</p:attrName>
                                        </p:attrNameLst>
                                      </p:cBhvr>
                                      <p:to>
                                        <p:strVal val="visible"/>
                                      </p:to>
                                    </p:set>
                                    <p:animEffect transition="in" filter="barn(inVertical)">
                                      <p:cBhvr>
                                        <p:cTn id="12" dur="500"/>
                                        <p:tgtEl>
                                          <p:spTgt spid="1843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4347"/>
                                        </p:tgtEl>
                                        <p:attrNameLst>
                                          <p:attrName>style.visibility</p:attrName>
                                        </p:attrNameLst>
                                      </p:cBhvr>
                                      <p:to>
                                        <p:strVal val="visible"/>
                                      </p:to>
                                    </p:set>
                                    <p:animEffect transition="in" filter="barn(inVertical)">
                                      <p:cBhvr>
                                        <p:cTn id="17" dur="500"/>
                                        <p:tgtEl>
                                          <p:spTgt spid="1843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4348"/>
                                        </p:tgtEl>
                                        <p:attrNameLst>
                                          <p:attrName>style.visibility</p:attrName>
                                        </p:attrNameLst>
                                      </p:cBhvr>
                                      <p:to>
                                        <p:strVal val="visible"/>
                                      </p:to>
                                    </p:set>
                                    <p:animEffect transition="in" filter="barn(inVertical)">
                                      <p:cBhvr>
                                        <p:cTn id="22" dur="500"/>
                                        <p:tgtEl>
                                          <p:spTgt spid="1843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4349"/>
                                        </p:tgtEl>
                                        <p:attrNameLst>
                                          <p:attrName>style.visibility</p:attrName>
                                        </p:attrNameLst>
                                      </p:cBhvr>
                                      <p:to>
                                        <p:strVal val="visible"/>
                                      </p:to>
                                    </p:set>
                                    <p:animEffect transition="in" filter="barn(inVertical)">
                                      <p:cBhvr>
                                        <p:cTn id="27" dur="500"/>
                                        <p:tgtEl>
                                          <p:spTgt spid="18434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4350"/>
                                        </p:tgtEl>
                                        <p:attrNameLst>
                                          <p:attrName>style.visibility</p:attrName>
                                        </p:attrNameLst>
                                      </p:cBhvr>
                                      <p:to>
                                        <p:strVal val="visible"/>
                                      </p:to>
                                    </p:set>
                                    <p:animEffect transition="in" filter="barn(inVertical)">
                                      <p:cBhvr>
                                        <p:cTn id="32" dur="500"/>
                                        <p:tgtEl>
                                          <p:spTgt spid="1843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4351"/>
                                        </p:tgtEl>
                                        <p:attrNameLst>
                                          <p:attrName>style.visibility</p:attrName>
                                        </p:attrNameLst>
                                      </p:cBhvr>
                                      <p:to>
                                        <p:strVal val="visible"/>
                                      </p:to>
                                    </p:set>
                                    <p:animEffect transition="in" filter="barn(inVertical)">
                                      <p:cBhvr>
                                        <p:cTn id="37" dur="500"/>
                                        <p:tgtEl>
                                          <p:spTgt spid="1843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4353"/>
                                        </p:tgtEl>
                                        <p:attrNameLst>
                                          <p:attrName>style.visibility</p:attrName>
                                        </p:attrNameLst>
                                      </p:cBhvr>
                                      <p:to>
                                        <p:strVal val="visible"/>
                                      </p:to>
                                    </p:set>
                                    <p:animEffect transition="in" filter="barn(inVertical)">
                                      <p:cBhvr>
                                        <p:cTn id="42" dur="500"/>
                                        <p:tgtEl>
                                          <p:spTgt spid="1843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4352"/>
                                        </p:tgtEl>
                                        <p:attrNameLst>
                                          <p:attrName>style.visibility</p:attrName>
                                        </p:attrNameLst>
                                      </p:cBhvr>
                                      <p:to>
                                        <p:strVal val="visible"/>
                                      </p:to>
                                    </p:set>
                                    <p:animEffect transition="in" filter="barn(inVertical)">
                                      <p:cBhvr>
                                        <p:cTn id="47" dur="500"/>
                                        <p:tgtEl>
                                          <p:spTgt spid="184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5" grpId="0" animBg="1"/>
      <p:bldP spid="184346" grpId="0" animBg="1"/>
      <p:bldP spid="184347" grpId="0" animBg="1"/>
      <p:bldP spid="184348" grpId="0" animBg="1"/>
      <p:bldP spid="184349" grpId="0" animBg="1"/>
      <p:bldP spid="184350" grpId="0" animBg="1"/>
      <p:bldP spid="184351" grpId="0" animBg="1"/>
      <p:bldP spid="184352" grpId="0" animBg="1"/>
      <p:bldP spid="1843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a:extLst>
              <a:ext uri="{FF2B5EF4-FFF2-40B4-BE49-F238E27FC236}">
                <a16:creationId xmlns:a16="http://schemas.microsoft.com/office/drawing/2014/main" id="{C42E8C0D-A0A2-48AB-8843-8543D9563188}"/>
              </a:ext>
            </a:extLst>
          </p:cNvPr>
          <p:cNvSpPr txBox="1">
            <a:spLocks noChangeArrowheads="1"/>
          </p:cNvSpPr>
          <p:nvPr/>
        </p:nvSpPr>
        <p:spPr bwMode="auto">
          <a:xfrm>
            <a:off x="1828800" y="2057401"/>
            <a:ext cx="4572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r>
              <a:rPr lang="vi-VN" altLang="en-US" b="1">
                <a:solidFill>
                  <a:schemeClr val="tx1"/>
                </a:solidFill>
                <a:latin typeface="Times New Roman" panose="02020603050405020304" pitchFamily="18" charset="0"/>
              </a:rPr>
              <a:t>Điều 158. Quyền sở hữu </a:t>
            </a:r>
          </a:p>
          <a:p>
            <a:pPr>
              <a:spcBef>
                <a:spcPct val="0"/>
              </a:spcBef>
              <a:buClrTx/>
              <a:buSzTx/>
              <a:buFontTx/>
              <a:buNone/>
            </a:pPr>
            <a:r>
              <a:rPr lang="vi-VN" altLang="en-US">
                <a:solidFill>
                  <a:schemeClr val="tx1"/>
                </a:solidFill>
                <a:latin typeface="Times New Roman" panose="02020603050405020304" pitchFamily="18" charset="0"/>
              </a:rPr>
              <a:t>Quyền sở hữu bao gồm quyền chiếm hữu, quyền sử dụng và quyền định đoạt tài sản của chủ sở hữu theo quy định của luật.</a:t>
            </a:r>
            <a:r>
              <a:rPr lang="vi-VN" altLang="en-US" sz="2800">
                <a:solidFill>
                  <a:schemeClr val="tx1"/>
                </a:solidFill>
                <a:latin typeface="Times New Roman" panose="02020603050405020304" pitchFamily="18" charset="0"/>
              </a:rPr>
              <a:t> </a:t>
            </a:r>
          </a:p>
        </p:txBody>
      </p:sp>
      <p:pic>
        <p:nvPicPr>
          <p:cNvPr id="26627" name="Picture 3" descr="img706.u335.d20160414.t144636.jpg">
            <a:extLst>
              <a:ext uri="{FF2B5EF4-FFF2-40B4-BE49-F238E27FC236}">
                <a16:creationId xmlns:a16="http://schemas.microsoft.com/office/drawing/2014/main" id="{4A8BA2E9-7E52-446E-9FEB-27C1E0161421}"/>
              </a:ext>
            </a:extLst>
          </p:cNvPr>
          <p:cNvPicPr>
            <a:picLocks noChangeAspect="1"/>
          </p:cNvPicPr>
          <p:nvPr/>
        </p:nvPicPr>
        <p:blipFill>
          <a:blip r:embed="rId2">
            <a:extLst>
              <a:ext uri="{28A0092B-C50C-407E-A947-70E740481C1C}">
                <a14:useLocalDpi xmlns:a14="http://schemas.microsoft.com/office/drawing/2010/main" val="0"/>
              </a:ext>
            </a:extLst>
          </a:blip>
          <a:srcRect l="16545" t="2000" r="16547"/>
          <a:stretch>
            <a:fillRect/>
          </a:stretch>
        </p:blipFill>
        <p:spPr bwMode="auto">
          <a:xfrm>
            <a:off x="6553200" y="1143001"/>
            <a:ext cx="35052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a:extLst>
              <a:ext uri="{FF2B5EF4-FFF2-40B4-BE49-F238E27FC236}">
                <a16:creationId xmlns:a16="http://schemas.microsoft.com/office/drawing/2014/main" id="{FC90698D-E0B1-47B4-B88E-89D8EC8A230F}"/>
              </a:ext>
            </a:extLst>
          </p:cNvPr>
          <p:cNvSpPr txBox="1">
            <a:spLocks noChangeArrowheads="1"/>
          </p:cNvSpPr>
          <p:nvPr/>
        </p:nvSpPr>
        <p:spPr bwMode="auto">
          <a:xfrm>
            <a:off x="3352800" y="457201"/>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a:spcBef>
                <a:spcPct val="0"/>
              </a:spcBef>
              <a:buClrTx/>
              <a:buSzTx/>
              <a:buFontTx/>
              <a:buNone/>
            </a:pPr>
            <a:r>
              <a:rPr lang="en-US" altLang="en-US" sz="2800" b="1">
                <a:solidFill>
                  <a:schemeClr val="tx1"/>
                </a:solidFill>
                <a:latin typeface="Times New Roman" panose="02020603050405020304" pitchFamily="18" charset="0"/>
              </a:rPr>
              <a:t>BỘ LUẬT DÂN SỰ 2015</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3452</TotalTime>
  <Words>1913</Words>
  <Application>Microsoft Office PowerPoint</Application>
  <PresentationFormat>Widescreen</PresentationFormat>
  <Paragraphs>253</Paragraphs>
  <Slides>46</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DengXian</vt:lpstr>
      <vt:lpstr>.VnHelvetInsH</vt:lpstr>
      <vt:lpstr>.VnTime</vt:lpstr>
      <vt:lpstr>.VnTimeH</vt:lpstr>
      <vt:lpstr>Algerian</vt:lpstr>
      <vt:lpstr>Arial</vt:lpstr>
      <vt:lpstr>Calibri</vt:lpstr>
      <vt:lpstr>Castellar</vt:lpstr>
      <vt:lpstr>Impact</vt:lpstr>
      <vt:lpstr>Tahoma</vt:lpstr>
      <vt:lpstr>Times New Roman</vt:lpstr>
      <vt:lpstr>Verdana</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ĐẤT ĐAI</vt:lpstr>
      <vt:lpstr>PowerPoint Presentation</vt:lpstr>
      <vt:lpstr>PowerPoint Presentation</vt:lpstr>
      <vt:lpstr>KHOÁNG SẢN</vt:lpstr>
      <vt:lpstr>PowerPoint Presentation</vt:lpstr>
      <vt:lpstr>DẦU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HƯỚNG DẪN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DELL</cp:lastModifiedBy>
  <cp:revision>270</cp:revision>
  <cp:lastPrinted>1601-01-01T00:00:00Z</cp:lastPrinted>
  <dcterms:created xsi:type="dcterms:W3CDTF">2009-03-07T13:43:33Z</dcterms:created>
  <dcterms:modified xsi:type="dcterms:W3CDTF">2023-02-11T09:55:33Z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8</vt:i4>
  </property>
</Properties>
</file>