
<file path=[Content_Types].xml><?xml version="1.0" encoding="utf-8"?>
<Types xmlns="http://schemas.openxmlformats.org/package/2006/content-types">
  <Default Extension="emf" ContentType="image/x-emf"/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312" r:id="rId3"/>
    <p:sldId id="341" r:id="rId4"/>
    <p:sldId id="342" r:id="rId5"/>
    <p:sldId id="335" r:id="rId6"/>
    <p:sldId id="343" r:id="rId7"/>
    <p:sldId id="344" r:id="rId8"/>
    <p:sldId id="345" r:id="rId9"/>
    <p:sldId id="346" r:id="rId10"/>
    <p:sldId id="348" r:id="rId11"/>
    <p:sldId id="321" r:id="rId12"/>
    <p:sldId id="350" r:id="rId13"/>
    <p:sldId id="351" r:id="rId14"/>
  </p:sldIdLst>
  <p:sldSz cx="9144000" cy="5143500" type="screen16x9"/>
  <p:notesSz cx="6858000" cy="9144000"/>
  <p:embeddedFontLst>
    <p:embeddedFont>
      <p:font typeface="Ribeye" panose="020F0505000000020004"/>
      <p:regular r:id="rId19"/>
    </p:embeddedFont>
    <p:embeddedFont>
      <p:font typeface="Raleway"/>
      <p:regular r:id="rId20"/>
    </p:embeddedFont>
    <p:embeddedFont>
      <p:font typeface="Raleway Light"/>
      <p:regular r:id="rId21"/>
      <p:bold r:id="rId22"/>
      <p:italic r:id="rId23"/>
      <p:boldItalic r:id="rId24"/>
    </p:embeddedFont>
    <p:embeddedFont>
      <p:font typeface="SVN-Dessert Menu Script" panose="00000500000000000000" pitchFamily="2" charset="0"/>
      <p:regular r:id="rId25"/>
    </p:embeddedFont>
    <p:embeddedFont>
      <p:font typeface="Erica One" panose="020B0604020202020204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7" y="149"/>
      </p:cViewPr>
      <p:guideLst>
        <p:guide orient="horz" pos="691"/>
        <p:guide orient="horz" pos="116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11" y="4976913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1" y="605834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0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"/>
          <p:cNvSpPr txBox="1">
            <a:spLocks noGrp="1"/>
          </p:cNvSpPr>
          <p:nvPr>
            <p:ph type="title"/>
          </p:nvPr>
        </p:nvSpPr>
        <p:spPr>
          <a:xfrm>
            <a:off x="2766150" y="61570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32" name="Google Shape;532;p29"/>
          <p:cNvSpPr txBox="1">
            <a:spLocks noGrp="1"/>
          </p:cNvSpPr>
          <p:nvPr>
            <p:ph type="subTitle" idx="1"/>
          </p:nvPr>
        </p:nvSpPr>
        <p:spPr>
          <a:xfrm>
            <a:off x="2334300" y="1908600"/>
            <a:ext cx="4475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33" name="Google Shape;533;p29"/>
          <p:cNvSpPr txBox="1">
            <a:spLocks noGrp="1"/>
          </p:cNvSpPr>
          <p:nvPr>
            <p:ph type="subTitle" idx="2"/>
          </p:nvPr>
        </p:nvSpPr>
        <p:spPr>
          <a:xfrm>
            <a:off x="2793750" y="1458075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34" name="Google Shape;534;p29"/>
          <p:cNvSpPr txBox="1"/>
          <p:nvPr/>
        </p:nvSpPr>
        <p:spPr>
          <a:xfrm>
            <a:off x="2618100" y="3630850"/>
            <a:ext cx="39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rPr>
              <a:t>, and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29"/>
          <p:cNvSpPr/>
          <p:nvPr/>
        </p:nvSpPr>
        <p:spPr>
          <a:xfrm>
            <a:off x="109292" y="4716293"/>
            <a:ext cx="766087" cy="40640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29"/>
          <p:cNvSpPr/>
          <p:nvPr/>
        </p:nvSpPr>
        <p:spPr>
          <a:xfrm rot="1697861">
            <a:off x="370077" y="3358277"/>
            <a:ext cx="244542" cy="1882928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29"/>
          <p:cNvSpPr/>
          <p:nvPr/>
        </p:nvSpPr>
        <p:spPr>
          <a:xfrm>
            <a:off x="164752" y="3920873"/>
            <a:ext cx="402707" cy="1161936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29"/>
          <p:cNvSpPr/>
          <p:nvPr/>
        </p:nvSpPr>
        <p:spPr>
          <a:xfrm rot="1340374">
            <a:off x="6401" y="4364074"/>
            <a:ext cx="235586" cy="702846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29"/>
          <p:cNvSpPr/>
          <p:nvPr/>
        </p:nvSpPr>
        <p:spPr>
          <a:xfrm>
            <a:off x="0" y="4244339"/>
            <a:ext cx="732224" cy="942311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29"/>
          <p:cNvSpPr/>
          <p:nvPr/>
        </p:nvSpPr>
        <p:spPr>
          <a:xfrm>
            <a:off x="8296900" y="4758465"/>
            <a:ext cx="802843" cy="364237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29"/>
          <p:cNvSpPr/>
          <p:nvPr/>
        </p:nvSpPr>
        <p:spPr>
          <a:xfrm rot="-323051">
            <a:off x="8663364" y="3311273"/>
            <a:ext cx="310650" cy="1864921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29"/>
          <p:cNvSpPr/>
          <p:nvPr/>
        </p:nvSpPr>
        <p:spPr>
          <a:xfrm>
            <a:off x="8510317" y="3934961"/>
            <a:ext cx="495079" cy="1133753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29"/>
          <p:cNvSpPr/>
          <p:nvPr/>
        </p:nvSpPr>
        <p:spPr>
          <a:xfrm>
            <a:off x="8940588" y="4360317"/>
            <a:ext cx="208587" cy="710364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29"/>
          <p:cNvSpPr/>
          <p:nvPr/>
        </p:nvSpPr>
        <p:spPr>
          <a:xfrm>
            <a:off x="8268618" y="4284853"/>
            <a:ext cx="824007" cy="86129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45" name="Google Shape;545;p29"/>
          <p:cNvGrpSpPr/>
          <p:nvPr/>
        </p:nvGrpSpPr>
        <p:grpSpPr>
          <a:xfrm rot="10800000" flipH="1">
            <a:off x="1534825" y="165"/>
            <a:ext cx="6074351" cy="306290"/>
            <a:chOff x="2458200" y="4841129"/>
            <a:chExt cx="4263300" cy="306290"/>
          </a:xfrm>
        </p:grpSpPr>
        <p:sp>
          <p:nvSpPr>
            <p:cNvPr id="546" name="Google Shape;546;p29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29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8" name="Google Shape;548;p29"/>
          <p:cNvSpPr/>
          <p:nvPr/>
        </p:nvSpPr>
        <p:spPr>
          <a:xfrm rot="10800000">
            <a:off x="164749" y="471547"/>
            <a:ext cx="209356" cy="208768"/>
          </a:xfrm>
          <a:custGeom>
            <a:avLst/>
            <a:gdLst/>
            <a:ahLst/>
            <a:cxnLst/>
            <a:rect l="l" t="t" r="r" b="b"/>
            <a:pathLst>
              <a:path w="4193" h="4181" extrusionOk="0">
                <a:moveTo>
                  <a:pt x="2073" y="0"/>
                </a:moveTo>
                <a:cubicBezTo>
                  <a:pt x="2013" y="0"/>
                  <a:pt x="1953" y="60"/>
                  <a:pt x="1953" y="120"/>
                </a:cubicBezTo>
                <a:cubicBezTo>
                  <a:pt x="1953" y="1126"/>
                  <a:pt x="1139" y="1940"/>
                  <a:pt x="132" y="1940"/>
                </a:cubicBezTo>
                <a:cubicBezTo>
                  <a:pt x="61" y="1940"/>
                  <a:pt x="1" y="2000"/>
                  <a:pt x="1" y="2072"/>
                </a:cubicBezTo>
                <a:lnTo>
                  <a:pt x="1" y="2108"/>
                </a:lnTo>
                <a:cubicBezTo>
                  <a:pt x="1" y="2180"/>
                  <a:pt x="61" y="2240"/>
                  <a:pt x="132" y="2240"/>
                </a:cubicBezTo>
                <a:cubicBezTo>
                  <a:pt x="1139" y="2240"/>
                  <a:pt x="1953" y="3054"/>
                  <a:pt x="1953" y="4048"/>
                </a:cubicBezTo>
                <a:cubicBezTo>
                  <a:pt x="1953" y="4120"/>
                  <a:pt x="2013" y="4180"/>
                  <a:pt x="2073" y="4180"/>
                </a:cubicBezTo>
                <a:lnTo>
                  <a:pt x="2121" y="4180"/>
                </a:lnTo>
                <a:cubicBezTo>
                  <a:pt x="2181" y="4180"/>
                  <a:pt x="2240" y="4120"/>
                  <a:pt x="2240" y="4048"/>
                </a:cubicBezTo>
                <a:cubicBezTo>
                  <a:pt x="2240" y="3054"/>
                  <a:pt x="3055" y="2240"/>
                  <a:pt x="4061" y="2240"/>
                </a:cubicBezTo>
                <a:cubicBezTo>
                  <a:pt x="4133" y="2240"/>
                  <a:pt x="4193" y="2180"/>
                  <a:pt x="4193" y="2108"/>
                </a:cubicBezTo>
                <a:lnTo>
                  <a:pt x="4193" y="2072"/>
                </a:lnTo>
                <a:cubicBezTo>
                  <a:pt x="4193" y="2000"/>
                  <a:pt x="4133" y="1940"/>
                  <a:pt x="4061" y="1940"/>
                </a:cubicBezTo>
                <a:cubicBezTo>
                  <a:pt x="3055" y="1940"/>
                  <a:pt x="2240" y="1126"/>
                  <a:pt x="2240" y="120"/>
                </a:cubicBezTo>
                <a:cubicBezTo>
                  <a:pt x="2240" y="60"/>
                  <a:pt x="2181" y="0"/>
                  <a:pt x="21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29"/>
          <p:cNvSpPr/>
          <p:nvPr/>
        </p:nvSpPr>
        <p:spPr>
          <a:xfrm rot="10800000">
            <a:off x="453604" y="411778"/>
            <a:ext cx="150140" cy="150147"/>
          </a:xfrm>
          <a:custGeom>
            <a:avLst/>
            <a:gdLst/>
            <a:ahLst/>
            <a:cxnLst/>
            <a:rect l="l" t="t" r="r" b="b"/>
            <a:pathLst>
              <a:path w="3007" h="3007" extrusionOk="0">
                <a:moveTo>
                  <a:pt x="1486" y="0"/>
                </a:moveTo>
                <a:cubicBezTo>
                  <a:pt x="1438" y="0"/>
                  <a:pt x="1402" y="48"/>
                  <a:pt x="1402" y="96"/>
                </a:cubicBezTo>
                <a:cubicBezTo>
                  <a:pt x="1402" y="815"/>
                  <a:pt x="815" y="1402"/>
                  <a:pt x="96" y="1402"/>
                </a:cubicBezTo>
                <a:cubicBezTo>
                  <a:pt x="48" y="1402"/>
                  <a:pt x="1" y="1438"/>
                  <a:pt x="1" y="1486"/>
                </a:cubicBezTo>
                <a:lnTo>
                  <a:pt x="1" y="1522"/>
                </a:lnTo>
                <a:cubicBezTo>
                  <a:pt x="1" y="1569"/>
                  <a:pt x="48" y="1605"/>
                  <a:pt x="96" y="1605"/>
                </a:cubicBezTo>
                <a:cubicBezTo>
                  <a:pt x="815" y="1605"/>
                  <a:pt x="1402" y="2192"/>
                  <a:pt x="1402" y="2911"/>
                </a:cubicBezTo>
                <a:cubicBezTo>
                  <a:pt x="1402" y="2959"/>
                  <a:pt x="1438" y="3007"/>
                  <a:pt x="1486" y="3007"/>
                </a:cubicBezTo>
                <a:lnTo>
                  <a:pt x="1522" y="3007"/>
                </a:lnTo>
                <a:cubicBezTo>
                  <a:pt x="1570" y="3007"/>
                  <a:pt x="1605" y="2959"/>
                  <a:pt x="1605" y="2911"/>
                </a:cubicBezTo>
                <a:cubicBezTo>
                  <a:pt x="1605" y="2192"/>
                  <a:pt x="2192" y="1605"/>
                  <a:pt x="2911" y="1605"/>
                </a:cubicBezTo>
                <a:cubicBezTo>
                  <a:pt x="2959" y="1605"/>
                  <a:pt x="3007" y="1569"/>
                  <a:pt x="3007" y="1522"/>
                </a:cubicBezTo>
                <a:lnTo>
                  <a:pt x="3007" y="1486"/>
                </a:lnTo>
                <a:cubicBezTo>
                  <a:pt x="3007" y="1438"/>
                  <a:pt x="2959" y="1402"/>
                  <a:pt x="2911" y="1402"/>
                </a:cubicBezTo>
                <a:cubicBezTo>
                  <a:pt x="2192" y="1402"/>
                  <a:pt x="1605" y="815"/>
                  <a:pt x="1605" y="96"/>
                </a:cubicBezTo>
                <a:cubicBezTo>
                  <a:pt x="1605" y="48"/>
                  <a:pt x="1570" y="0"/>
                  <a:pt x="15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29"/>
          <p:cNvSpPr/>
          <p:nvPr/>
        </p:nvSpPr>
        <p:spPr>
          <a:xfrm rot="10800000">
            <a:off x="305253" y="315459"/>
            <a:ext cx="89175" cy="89179"/>
          </a:xfrm>
          <a:custGeom>
            <a:avLst/>
            <a:gdLst/>
            <a:ahLst/>
            <a:cxnLst/>
            <a:rect l="l" t="t" r="r" b="b"/>
            <a:pathLst>
              <a:path w="1786" h="1786" extrusionOk="0">
                <a:moveTo>
                  <a:pt x="887" y="0"/>
                </a:moveTo>
                <a:cubicBezTo>
                  <a:pt x="851" y="0"/>
                  <a:pt x="827" y="24"/>
                  <a:pt x="827" y="48"/>
                </a:cubicBezTo>
                <a:cubicBezTo>
                  <a:pt x="827" y="480"/>
                  <a:pt x="480" y="827"/>
                  <a:pt x="48" y="827"/>
                </a:cubicBezTo>
                <a:cubicBezTo>
                  <a:pt x="24" y="827"/>
                  <a:pt x="1" y="851"/>
                  <a:pt x="1" y="887"/>
                </a:cubicBezTo>
                <a:lnTo>
                  <a:pt x="1" y="899"/>
                </a:lnTo>
                <a:cubicBezTo>
                  <a:pt x="1" y="935"/>
                  <a:pt x="24" y="959"/>
                  <a:pt x="48" y="959"/>
                </a:cubicBezTo>
                <a:cubicBezTo>
                  <a:pt x="480" y="959"/>
                  <a:pt x="827" y="1306"/>
                  <a:pt x="827" y="1737"/>
                </a:cubicBezTo>
                <a:cubicBezTo>
                  <a:pt x="827" y="1761"/>
                  <a:pt x="851" y="1785"/>
                  <a:pt x="887" y="1785"/>
                </a:cubicBezTo>
                <a:lnTo>
                  <a:pt x="899" y="1785"/>
                </a:lnTo>
                <a:cubicBezTo>
                  <a:pt x="935" y="1785"/>
                  <a:pt x="959" y="1761"/>
                  <a:pt x="959" y="1737"/>
                </a:cubicBezTo>
                <a:cubicBezTo>
                  <a:pt x="959" y="1306"/>
                  <a:pt x="1306" y="959"/>
                  <a:pt x="1737" y="959"/>
                </a:cubicBezTo>
                <a:cubicBezTo>
                  <a:pt x="1761" y="959"/>
                  <a:pt x="1785" y="935"/>
                  <a:pt x="1785" y="899"/>
                </a:cubicBezTo>
                <a:lnTo>
                  <a:pt x="1785" y="887"/>
                </a:lnTo>
                <a:cubicBezTo>
                  <a:pt x="1785" y="851"/>
                  <a:pt x="1761" y="827"/>
                  <a:pt x="1737" y="827"/>
                </a:cubicBezTo>
                <a:cubicBezTo>
                  <a:pt x="1306" y="827"/>
                  <a:pt x="959" y="480"/>
                  <a:pt x="959" y="48"/>
                </a:cubicBezTo>
                <a:cubicBezTo>
                  <a:pt x="959" y="24"/>
                  <a:pt x="935" y="0"/>
                  <a:pt x="8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29"/>
          <p:cNvSpPr/>
          <p:nvPr/>
        </p:nvSpPr>
        <p:spPr>
          <a:xfrm rot="10800000">
            <a:off x="8573214" y="359504"/>
            <a:ext cx="297233" cy="296649"/>
          </a:xfrm>
          <a:custGeom>
            <a:avLst/>
            <a:gdLst/>
            <a:ahLst/>
            <a:cxnLst/>
            <a:rect l="l" t="t" r="r" b="b"/>
            <a:pathLst>
              <a:path w="5953" h="5941" extrusionOk="0">
                <a:moveTo>
                  <a:pt x="2947" y="0"/>
                </a:moveTo>
                <a:cubicBezTo>
                  <a:pt x="2851" y="0"/>
                  <a:pt x="2767" y="84"/>
                  <a:pt x="2767" y="180"/>
                </a:cubicBezTo>
                <a:cubicBezTo>
                  <a:pt x="2767" y="1605"/>
                  <a:pt x="1617" y="2767"/>
                  <a:pt x="192" y="2767"/>
                </a:cubicBezTo>
                <a:cubicBezTo>
                  <a:pt x="84" y="2767"/>
                  <a:pt x="0" y="2851"/>
                  <a:pt x="12" y="2946"/>
                </a:cubicBezTo>
                <a:lnTo>
                  <a:pt x="12" y="3006"/>
                </a:lnTo>
                <a:cubicBezTo>
                  <a:pt x="0" y="3102"/>
                  <a:pt x="84" y="3186"/>
                  <a:pt x="192" y="3186"/>
                </a:cubicBezTo>
                <a:cubicBezTo>
                  <a:pt x="1617" y="3186"/>
                  <a:pt x="2767" y="4336"/>
                  <a:pt x="2767" y="5761"/>
                </a:cubicBezTo>
                <a:cubicBezTo>
                  <a:pt x="2767" y="5869"/>
                  <a:pt x="2851" y="5941"/>
                  <a:pt x="2947" y="5941"/>
                </a:cubicBezTo>
                <a:lnTo>
                  <a:pt x="3006" y="5941"/>
                </a:lnTo>
                <a:cubicBezTo>
                  <a:pt x="3102" y="5941"/>
                  <a:pt x="3186" y="5857"/>
                  <a:pt x="3186" y="5761"/>
                </a:cubicBezTo>
                <a:cubicBezTo>
                  <a:pt x="3186" y="4336"/>
                  <a:pt x="4348" y="3186"/>
                  <a:pt x="5773" y="3174"/>
                </a:cubicBezTo>
                <a:cubicBezTo>
                  <a:pt x="5869" y="3174"/>
                  <a:pt x="5953" y="3102"/>
                  <a:pt x="5953" y="2994"/>
                </a:cubicBezTo>
                <a:lnTo>
                  <a:pt x="5953" y="2946"/>
                </a:lnTo>
                <a:cubicBezTo>
                  <a:pt x="5953" y="2839"/>
                  <a:pt x="5869" y="2767"/>
                  <a:pt x="5773" y="2767"/>
                </a:cubicBezTo>
                <a:cubicBezTo>
                  <a:pt x="4348" y="2755"/>
                  <a:pt x="3186" y="1605"/>
                  <a:pt x="3186" y="180"/>
                </a:cubicBezTo>
                <a:cubicBezTo>
                  <a:pt x="3186" y="84"/>
                  <a:pt x="3102" y="0"/>
                  <a:pt x="30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29"/>
          <p:cNvSpPr/>
          <p:nvPr/>
        </p:nvSpPr>
        <p:spPr>
          <a:xfrm rot="10800000">
            <a:off x="8310667" y="266780"/>
            <a:ext cx="212951" cy="213062"/>
          </a:xfrm>
          <a:custGeom>
            <a:avLst/>
            <a:gdLst/>
            <a:ahLst/>
            <a:cxnLst/>
            <a:rect l="l" t="t" r="r" b="b"/>
            <a:pathLst>
              <a:path w="4265" h="4267" extrusionOk="0">
                <a:moveTo>
                  <a:pt x="2175" y="1"/>
                </a:moveTo>
                <a:cubicBezTo>
                  <a:pt x="2169" y="1"/>
                  <a:pt x="2163" y="1"/>
                  <a:pt x="2157" y="2"/>
                </a:cubicBezTo>
                <a:lnTo>
                  <a:pt x="2121" y="2"/>
                </a:lnTo>
                <a:cubicBezTo>
                  <a:pt x="2037" y="2"/>
                  <a:pt x="1989" y="50"/>
                  <a:pt x="1989" y="122"/>
                </a:cubicBezTo>
                <a:cubicBezTo>
                  <a:pt x="1989" y="1152"/>
                  <a:pt x="1151" y="1979"/>
                  <a:pt x="133" y="1979"/>
                </a:cubicBezTo>
                <a:cubicBezTo>
                  <a:pt x="61" y="1979"/>
                  <a:pt x="1" y="2038"/>
                  <a:pt x="1" y="2110"/>
                </a:cubicBezTo>
                <a:lnTo>
                  <a:pt x="1" y="2146"/>
                </a:lnTo>
                <a:cubicBezTo>
                  <a:pt x="1" y="2218"/>
                  <a:pt x="61" y="2278"/>
                  <a:pt x="133" y="2278"/>
                </a:cubicBezTo>
                <a:cubicBezTo>
                  <a:pt x="1151" y="2278"/>
                  <a:pt x="1989" y="3116"/>
                  <a:pt x="1989" y="4134"/>
                </a:cubicBezTo>
                <a:cubicBezTo>
                  <a:pt x="1989" y="4206"/>
                  <a:pt x="2037" y="4266"/>
                  <a:pt x="2121" y="4266"/>
                </a:cubicBezTo>
                <a:lnTo>
                  <a:pt x="2157" y="4266"/>
                </a:lnTo>
                <a:cubicBezTo>
                  <a:pt x="2229" y="4266"/>
                  <a:pt x="2289" y="4206"/>
                  <a:pt x="2289" y="4134"/>
                </a:cubicBezTo>
                <a:cubicBezTo>
                  <a:pt x="2289" y="3116"/>
                  <a:pt x="3115" y="2278"/>
                  <a:pt x="4145" y="2278"/>
                </a:cubicBezTo>
                <a:cubicBezTo>
                  <a:pt x="4217" y="2278"/>
                  <a:pt x="4265" y="2218"/>
                  <a:pt x="4265" y="2146"/>
                </a:cubicBezTo>
                <a:lnTo>
                  <a:pt x="4265" y="2110"/>
                </a:lnTo>
                <a:cubicBezTo>
                  <a:pt x="4265" y="2038"/>
                  <a:pt x="4217" y="1979"/>
                  <a:pt x="4145" y="1979"/>
                </a:cubicBezTo>
                <a:cubicBezTo>
                  <a:pt x="3115" y="1979"/>
                  <a:pt x="2289" y="1152"/>
                  <a:pt x="2289" y="122"/>
                </a:cubicBezTo>
                <a:cubicBezTo>
                  <a:pt x="2289" y="56"/>
                  <a:pt x="2239" y="1"/>
                  <a:pt x="217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29"/>
          <p:cNvSpPr/>
          <p:nvPr/>
        </p:nvSpPr>
        <p:spPr>
          <a:xfrm rot="10800000">
            <a:off x="8695191" y="137006"/>
            <a:ext cx="126822" cy="126829"/>
          </a:xfrm>
          <a:custGeom>
            <a:avLst/>
            <a:gdLst/>
            <a:ahLst/>
            <a:cxnLst/>
            <a:rect l="l" t="t" r="r" b="b"/>
            <a:pathLst>
              <a:path w="2540" h="2540" extrusionOk="0">
                <a:moveTo>
                  <a:pt x="1258" y="0"/>
                </a:moveTo>
                <a:cubicBezTo>
                  <a:pt x="1210" y="0"/>
                  <a:pt x="1174" y="36"/>
                  <a:pt x="1186" y="72"/>
                </a:cubicBezTo>
                <a:cubicBezTo>
                  <a:pt x="1174" y="683"/>
                  <a:pt x="683" y="1174"/>
                  <a:pt x="72" y="1186"/>
                </a:cubicBezTo>
                <a:cubicBezTo>
                  <a:pt x="67" y="1184"/>
                  <a:pt x="63" y="1183"/>
                  <a:pt x="58" y="1183"/>
                </a:cubicBezTo>
                <a:cubicBezTo>
                  <a:pt x="27" y="1183"/>
                  <a:pt x="0" y="1216"/>
                  <a:pt x="0" y="1258"/>
                </a:cubicBezTo>
                <a:lnTo>
                  <a:pt x="0" y="1282"/>
                </a:lnTo>
                <a:cubicBezTo>
                  <a:pt x="0" y="1318"/>
                  <a:pt x="36" y="1353"/>
                  <a:pt x="72" y="1353"/>
                </a:cubicBezTo>
                <a:cubicBezTo>
                  <a:pt x="683" y="1353"/>
                  <a:pt x="1174" y="1857"/>
                  <a:pt x="1186" y="2467"/>
                </a:cubicBezTo>
                <a:cubicBezTo>
                  <a:pt x="1174" y="2503"/>
                  <a:pt x="1210" y="2539"/>
                  <a:pt x="1258" y="2539"/>
                </a:cubicBezTo>
                <a:lnTo>
                  <a:pt x="1282" y="2539"/>
                </a:lnTo>
                <a:cubicBezTo>
                  <a:pt x="1318" y="2539"/>
                  <a:pt x="1354" y="2503"/>
                  <a:pt x="1354" y="2467"/>
                </a:cubicBezTo>
                <a:cubicBezTo>
                  <a:pt x="1354" y="1857"/>
                  <a:pt x="1857" y="1353"/>
                  <a:pt x="2468" y="1353"/>
                </a:cubicBezTo>
                <a:cubicBezTo>
                  <a:pt x="2504" y="1353"/>
                  <a:pt x="2539" y="1318"/>
                  <a:pt x="2539" y="1282"/>
                </a:cubicBezTo>
                <a:lnTo>
                  <a:pt x="2539" y="1258"/>
                </a:lnTo>
                <a:cubicBezTo>
                  <a:pt x="2539" y="1210"/>
                  <a:pt x="2504" y="1186"/>
                  <a:pt x="2468" y="1186"/>
                </a:cubicBezTo>
                <a:cubicBezTo>
                  <a:pt x="1857" y="1174"/>
                  <a:pt x="1354" y="683"/>
                  <a:pt x="1354" y="72"/>
                </a:cubicBezTo>
                <a:cubicBezTo>
                  <a:pt x="1354" y="36"/>
                  <a:pt x="1318" y="0"/>
                  <a:pt x="12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29"/>
          <p:cNvSpPr/>
          <p:nvPr/>
        </p:nvSpPr>
        <p:spPr>
          <a:xfrm rot="10800000">
            <a:off x="887853" y="599299"/>
            <a:ext cx="57416" cy="56860"/>
          </a:xfrm>
          <a:custGeom>
            <a:avLst/>
            <a:gdLst/>
            <a:ahLst/>
            <a:cxnLst/>
            <a:rect l="l" t="t" r="r" b="b"/>
            <a:pathLst>
              <a:path w="720" h="713" extrusionOk="0">
                <a:moveTo>
                  <a:pt x="322" y="1"/>
                </a:moveTo>
                <a:cubicBezTo>
                  <a:pt x="288" y="1"/>
                  <a:pt x="255" y="12"/>
                  <a:pt x="229" y="29"/>
                </a:cubicBezTo>
                <a:cubicBezTo>
                  <a:pt x="181" y="41"/>
                  <a:pt x="145" y="65"/>
                  <a:pt x="109" y="101"/>
                </a:cubicBezTo>
                <a:cubicBezTo>
                  <a:pt x="73" y="137"/>
                  <a:pt x="49" y="173"/>
                  <a:pt x="37" y="221"/>
                </a:cubicBezTo>
                <a:cubicBezTo>
                  <a:pt x="13" y="257"/>
                  <a:pt x="1" y="305"/>
                  <a:pt x="1" y="353"/>
                </a:cubicBezTo>
                <a:lnTo>
                  <a:pt x="13" y="449"/>
                </a:lnTo>
                <a:cubicBezTo>
                  <a:pt x="37" y="509"/>
                  <a:pt x="61" y="556"/>
                  <a:pt x="109" y="604"/>
                </a:cubicBezTo>
                <a:lnTo>
                  <a:pt x="181" y="664"/>
                </a:lnTo>
                <a:cubicBezTo>
                  <a:pt x="240" y="688"/>
                  <a:pt x="300" y="712"/>
                  <a:pt x="360" y="712"/>
                </a:cubicBezTo>
                <a:cubicBezTo>
                  <a:pt x="408" y="712"/>
                  <a:pt x="456" y="700"/>
                  <a:pt x="492" y="676"/>
                </a:cubicBezTo>
                <a:cubicBezTo>
                  <a:pt x="540" y="664"/>
                  <a:pt x="576" y="640"/>
                  <a:pt x="612" y="604"/>
                </a:cubicBezTo>
                <a:cubicBezTo>
                  <a:pt x="648" y="568"/>
                  <a:pt x="672" y="533"/>
                  <a:pt x="684" y="497"/>
                </a:cubicBezTo>
                <a:cubicBezTo>
                  <a:pt x="708" y="449"/>
                  <a:pt x="720" y="401"/>
                  <a:pt x="720" y="353"/>
                </a:cubicBezTo>
                <a:lnTo>
                  <a:pt x="708" y="257"/>
                </a:lnTo>
                <a:cubicBezTo>
                  <a:pt x="684" y="197"/>
                  <a:pt x="648" y="149"/>
                  <a:pt x="612" y="101"/>
                </a:cubicBezTo>
                <a:lnTo>
                  <a:pt x="540" y="53"/>
                </a:lnTo>
                <a:cubicBezTo>
                  <a:pt x="491" y="24"/>
                  <a:pt x="441" y="2"/>
                  <a:pt x="392" y="2"/>
                </a:cubicBezTo>
                <a:cubicBezTo>
                  <a:pt x="381" y="2"/>
                  <a:pt x="371" y="3"/>
                  <a:pt x="360" y="6"/>
                </a:cubicBezTo>
                <a:cubicBezTo>
                  <a:pt x="347" y="2"/>
                  <a:pt x="335" y="1"/>
                  <a:pt x="3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29"/>
          <p:cNvSpPr/>
          <p:nvPr/>
        </p:nvSpPr>
        <p:spPr>
          <a:xfrm rot="10800000">
            <a:off x="584417" y="656158"/>
            <a:ext cx="94657" cy="72650"/>
          </a:xfrm>
          <a:custGeom>
            <a:avLst/>
            <a:gdLst/>
            <a:ahLst/>
            <a:cxnLst/>
            <a:rect l="l" t="t" r="r" b="b"/>
            <a:pathLst>
              <a:path w="1187" h="911" extrusionOk="0">
                <a:moveTo>
                  <a:pt x="588" y="0"/>
                </a:moveTo>
                <a:cubicBezTo>
                  <a:pt x="1" y="0"/>
                  <a:pt x="1" y="910"/>
                  <a:pt x="588" y="910"/>
                </a:cubicBezTo>
                <a:cubicBezTo>
                  <a:pt x="1175" y="910"/>
                  <a:pt x="1187" y="0"/>
                  <a:pt x="5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29"/>
          <p:cNvSpPr/>
          <p:nvPr/>
        </p:nvSpPr>
        <p:spPr>
          <a:xfrm rot="10800000">
            <a:off x="236927" y="86289"/>
            <a:ext cx="64992" cy="50719"/>
          </a:xfrm>
          <a:custGeom>
            <a:avLst/>
            <a:gdLst/>
            <a:ahLst/>
            <a:cxnLst/>
            <a:rect l="l" t="t" r="r" b="b"/>
            <a:pathLst>
              <a:path w="815" h="636" extrusionOk="0">
                <a:moveTo>
                  <a:pt x="407" y="1"/>
                </a:moveTo>
                <a:cubicBezTo>
                  <a:pt x="0" y="1"/>
                  <a:pt x="0" y="635"/>
                  <a:pt x="407" y="635"/>
                </a:cubicBezTo>
                <a:cubicBezTo>
                  <a:pt x="815" y="635"/>
                  <a:pt x="815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29"/>
          <p:cNvSpPr/>
          <p:nvPr/>
        </p:nvSpPr>
        <p:spPr>
          <a:xfrm>
            <a:off x="8870435" y="728816"/>
            <a:ext cx="57416" cy="56860"/>
          </a:xfrm>
          <a:custGeom>
            <a:avLst/>
            <a:gdLst/>
            <a:ahLst/>
            <a:cxnLst/>
            <a:rect l="l" t="t" r="r" b="b"/>
            <a:pathLst>
              <a:path w="720" h="713" extrusionOk="0">
                <a:moveTo>
                  <a:pt x="322" y="1"/>
                </a:moveTo>
                <a:cubicBezTo>
                  <a:pt x="288" y="1"/>
                  <a:pt x="255" y="12"/>
                  <a:pt x="229" y="29"/>
                </a:cubicBezTo>
                <a:cubicBezTo>
                  <a:pt x="181" y="41"/>
                  <a:pt x="145" y="65"/>
                  <a:pt x="109" y="101"/>
                </a:cubicBezTo>
                <a:cubicBezTo>
                  <a:pt x="73" y="137"/>
                  <a:pt x="49" y="173"/>
                  <a:pt x="37" y="221"/>
                </a:cubicBezTo>
                <a:cubicBezTo>
                  <a:pt x="13" y="257"/>
                  <a:pt x="1" y="305"/>
                  <a:pt x="1" y="353"/>
                </a:cubicBezTo>
                <a:lnTo>
                  <a:pt x="13" y="449"/>
                </a:lnTo>
                <a:cubicBezTo>
                  <a:pt x="37" y="509"/>
                  <a:pt x="61" y="556"/>
                  <a:pt x="109" y="604"/>
                </a:cubicBezTo>
                <a:lnTo>
                  <a:pt x="181" y="664"/>
                </a:lnTo>
                <a:cubicBezTo>
                  <a:pt x="240" y="688"/>
                  <a:pt x="300" y="712"/>
                  <a:pt x="360" y="712"/>
                </a:cubicBezTo>
                <a:cubicBezTo>
                  <a:pt x="408" y="712"/>
                  <a:pt x="456" y="700"/>
                  <a:pt x="492" y="676"/>
                </a:cubicBezTo>
                <a:cubicBezTo>
                  <a:pt x="540" y="664"/>
                  <a:pt x="576" y="640"/>
                  <a:pt x="612" y="604"/>
                </a:cubicBezTo>
                <a:cubicBezTo>
                  <a:pt x="648" y="568"/>
                  <a:pt x="672" y="533"/>
                  <a:pt x="684" y="497"/>
                </a:cubicBezTo>
                <a:cubicBezTo>
                  <a:pt x="708" y="449"/>
                  <a:pt x="720" y="401"/>
                  <a:pt x="720" y="353"/>
                </a:cubicBezTo>
                <a:lnTo>
                  <a:pt x="708" y="257"/>
                </a:lnTo>
                <a:cubicBezTo>
                  <a:pt x="684" y="197"/>
                  <a:pt x="648" y="149"/>
                  <a:pt x="612" y="101"/>
                </a:cubicBezTo>
                <a:lnTo>
                  <a:pt x="540" y="53"/>
                </a:lnTo>
                <a:cubicBezTo>
                  <a:pt x="491" y="24"/>
                  <a:pt x="441" y="2"/>
                  <a:pt x="392" y="2"/>
                </a:cubicBezTo>
                <a:cubicBezTo>
                  <a:pt x="381" y="2"/>
                  <a:pt x="371" y="3"/>
                  <a:pt x="360" y="6"/>
                </a:cubicBezTo>
                <a:cubicBezTo>
                  <a:pt x="347" y="2"/>
                  <a:pt x="335" y="1"/>
                  <a:pt x="3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29"/>
          <p:cNvSpPr/>
          <p:nvPr/>
        </p:nvSpPr>
        <p:spPr>
          <a:xfrm>
            <a:off x="8510042" y="75325"/>
            <a:ext cx="94657" cy="72650"/>
          </a:xfrm>
          <a:custGeom>
            <a:avLst/>
            <a:gdLst/>
            <a:ahLst/>
            <a:cxnLst/>
            <a:rect l="l" t="t" r="r" b="b"/>
            <a:pathLst>
              <a:path w="1187" h="911" extrusionOk="0">
                <a:moveTo>
                  <a:pt x="588" y="0"/>
                </a:moveTo>
                <a:cubicBezTo>
                  <a:pt x="1" y="0"/>
                  <a:pt x="1" y="910"/>
                  <a:pt x="588" y="910"/>
                </a:cubicBezTo>
                <a:cubicBezTo>
                  <a:pt x="1175" y="910"/>
                  <a:pt x="1187" y="0"/>
                  <a:pt x="5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29"/>
          <p:cNvSpPr/>
          <p:nvPr/>
        </p:nvSpPr>
        <p:spPr>
          <a:xfrm>
            <a:off x="8280877" y="550576"/>
            <a:ext cx="64992" cy="50719"/>
          </a:xfrm>
          <a:custGeom>
            <a:avLst/>
            <a:gdLst/>
            <a:ahLst/>
            <a:cxnLst/>
            <a:rect l="l" t="t" r="r" b="b"/>
            <a:pathLst>
              <a:path w="815" h="636" extrusionOk="0">
                <a:moveTo>
                  <a:pt x="407" y="1"/>
                </a:moveTo>
                <a:cubicBezTo>
                  <a:pt x="0" y="1"/>
                  <a:pt x="0" y="635"/>
                  <a:pt x="407" y="635"/>
                </a:cubicBezTo>
                <a:cubicBezTo>
                  <a:pt x="815" y="635"/>
                  <a:pt x="815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49A-FC4C-4CDF-8374-4FE4A4A66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42A-1580-43F5-859C-DE570A4BC41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16287" y="17672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6" name="Google Shape;106;p8"/>
          <p:cNvSpPr txBox="1">
            <a:spLocks noGrp="1"/>
          </p:cNvSpPr>
          <p:nvPr>
            <p:ph type="subTitle" idx="1"/>
          </p:nvPr>
        </p:nvSpPr>
        <p:spPr>
          <a:xfrm>
            <a:off x="1315812" y="27146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 rot="-5400000">
            <a:off x="-1238390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8"/>
          <p:cNvSpPr/>
          <p:nvPr/>
        </p:nvSpPr>
        <p:spPr>
          <a:xfrm rot="-5699704">
            <a:off x="-630936" y="2349269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8"/>
          <p:cNvSpPr/>
          <p:nvPr/>
        </p:nvSpPr>
        <p:spPr>
          <a:xfrm rot="5400000">
            <a:off x="7265941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8"/>
          <p:cNvSpPr/>
          <p:nvPr/>
        </p:nvSpPr>
        <p:spPr>
          <a:xfrm rot="5100296">
            <a:off x="7218023" y="2271314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31" name="Google Shape;31;p3"/>
          <p:cNvGrpSpPr/>
          <p:nvPr/>
        </p:nvGrpSpPr>
        <p:grpSpPr>
          <a:xfrm>
            <a:off x="489115" y="1197655"/>
            <a:ext cx="4257601" cy="3078111"/>
            <a:chOff x="489115" y="1197655"/>
            <a:chExt cx="4257601" cy="3078111"/>
          </a:xfrm>
        </p:grpSpPr>
        <p:sp>
          <p:nvSpPr>
            <p:cNvPr id="32" name="Google Shape;32;p3"/>
            <p:cNvSpPr/>
            <p:nvPr/>
          </p:nvSpPr>
          <p:spPr>
            <a:xfrm rot="5400000">
              <a:off x="1518826" y="1080228"/>
              <a:ext cx="2100836" cy="3509314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3"/>
            <p:cNvSpPr/>
            <p:nvPr/>
          </p:nvSpPr>
          <p:spPr>
            <a:xfrm rot="4468260">
              <a:off x="1410556" y="1039298"/>
              <a:ext cx="2100783" cy="3509331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5762" y="3866376"/>
              <a:ext cx="194637" cy="224796"/>
            </a:xfrm>
            <a:custGeom>
              <a:avLst/>
              <a:gdLst/>
              <a:ahLst/>
              <a:cxnLst/>
              <a:rect l="l" t="t" r="r" b="b"/>
              <a:pathLst>
                <a:path w="1749" h="2020" extrusionOk="0">
                  <a:moveTo>
                    <a:pt x="564" y="245"/>
                  </a:moveTo>
                  <a:cubicBezTo>
                    <a:pt x="580" y="245"/>
                    <a:pt x="596" y="248"/>
                    <a:pt x="611" y="256"/>
                  </a:cubicBezTo>
                  <a:cubicBezTo>
                    <a:pt x="671" y="292"/>
                    <a:pt x="695" y="447"/>
                    <a:pt x="719" y="519"/>
                  </a:cubicBezTo>
                  <a:cubicBezTo>
                    <a:pt x="755" y="651"/>
                    <a:pt x="803" y="783"/>
                    <a:pt x="839" y="902"/>
                  </a:cubicBezTo>
                  <a:cubicBezTo>
                    <a:pt x="855" y="961"/>
                    <a:pt x="901" y="996"/>
                    <a:pt x="951" y="996"/>
                  </a:cubicBezTo>
                  <a:cubicBezTo>
                    <a:pt x="973" y="996"/>
                    <a:pt x="996" y="989"/>
                    <a:pt x="1018" y="974"/>
                  </a:cubicBezTo>
                  <a:cubicBezTo>
                    <a:pt x="1078" y="938"/>
                    <a:pt x="1138" y="891"/>
                    <a:pt x="1186" y="843"/>
                  </a:cubicBezTo>
                  <a:cubicBezTo>
                    <a:pt x="1234" y="795"/>
                    <a:pt x="1282" y="723"/>
                    <a:pt x="1342" y="711"/>
                  </a:cubicBezTo>
                  <a:cubicBezTo>
                    <a:pt x="1352" y="707"/>
                    <a:pt x="1362" y="705"/>
                    <a:pt x="1372" y="705"/>
                  </a:cubicBezTo>
                  <a:cubicBezTo>
                    <a:pt x="1414" y="705"/>
                    <a:pt x="1442" y="746"/>
                    <a:pt x="1461" y="795"/>
                  </a:cubicBezTo>
                  <a:cubicBezTo>
                    <a:pt x="1473" y="879"/>
                    <a:pt x="1449" y="962"/>
                    <a:pt x="1389" y="1022"/>
                  </a:cubicBezTo>
                  <a:cubicBezTo>
                    <a:pt x="1282" y="1190"/>
                    <a:pt x="1162" y="1322"/>
                    <a:pt x="1006" y="1441"/>
                  </a:cubicBezTo>
                  <a:cubicBezTo>
                    <a:pt x="862" y="1573"/>
                    <a:pt x="707" y="1669"/>
                    <a:pt x="563" y="1777"/>
                  </a:cubicBezTo>
                  <a:cubicBezTo>
                    <a:pt x="503" y="1693"/>
                    <a:pt x="443" y="1609"/>
                    <a:pt x="395" y="1525"/>
                  </a:cubicBezTo>
                  <a:cubicBezTo>
                    <a:pt x="335" y="1429"/>
                    <a:pt x="300" y="1334"/>
                    <a:pt x="288" y="1226"/>
                  </a:cubicBezTo>
                  <a:cubicBezTo>
                    <a:pt x="264" y="1010"/>
                    <a:pt x="276" y="795"/>
                    <a:pt x="324" y="591"/>
                  </a:cubicBezTo>
                  <a:cubicBezTo>
                    <a:pt x="335" y="495"/>
                    <a:pt x="359" y="399"/>
                    <a:pt x="419" y="328"/>
                  </a:cubicBezTo>
                  <a:cubicBezTo>
                    <a:pt x="448" y="290"/>
                    <a:pt x="506" y="245"/>
                    <a:pt x="564" y="245"/>
                  </a:cubicBezTo>
                  <a:close/>
                  <a:moveTo>
                    <a:pt x="541" y="1"/>
                  </a:moveTo>
                  <a:cubicBezTo>
                    <a:pt x="473" y="1"/>
                    <a:pt x="407" y="19"/>
                    <a:pt x="347" y="52"/>
                  </a:cubicBezTo>
                  <a:cubicBezTo>
                    <a:pt x="228" y="124"/>
                    <a:pt x="144" y="232"/>
                    <a:pt x="96" y="364"/>
                  </a:cubicBezTo>
                  <a:cubicBezTo>
                    <a:pt x="60" y="495"/>
                    <a:pt x="36" y="639"/>
                    <a:pt x="24" y="783"/>
                  </a:cubicBezTo>
                  <a:cubicBezTo>
                    <a:pt x="0" y="926"/>
                    <a:pt x="0" y="1070"/>
                    <a:pt x="12" y="1214"/>
                  </a:cubicBezTo>
                  <a:cubicBezTo>
                    <a:pt x="24" y="1358"/>
                    <a:pt x="72" y="1489"/>
                    <a:pt x="132" y="1621"/>
                  </a:cubicBezTo>
                  <a:cubicBezTo>
                    <a:pt x="216" y="1741"/>
                    <a:pt x="324" y="1849"/>
                    <a:pt x="443" y="1933"/>
                  </a:cubicBezTo>
                  <a:cubicBezTo>
                    <a:pt x="455" y="1944"/>
                    <a:pt x="455" y="1944"/>
                    <a:pt x="467" y="1944"/>
                  </a:cubicBezTo>
                  <a:cubicBezTo>
                    <a:pt x="487" y="1994"/>
                    <a:pt x="532" y="2019"/>
                    <a:pt x="574" y="2019"/>
                  </a:cubicBezTo>
                  <a:cubicBezTo>
                    <a:pt x="583" y="2019"/>
                    <a:pt x="591" y="2018"/>
                    <a:pt x="599" y="2016"/>
                  </a:cubicBezTo>
                  <a:cubicBezTo>
                    <a:pt x="839" y="1909"/>
                    <a:pt x="1066" y="1753"/>
                    <a:pt x="1246" y="1561"/>
                  </a:cubicBezTo>
                  <a:cubicBezTo>
                    <a:pt x="1413" y="1406"/>
                    <a:pt x="1629" y="1202"/>
                    <a:pt x="1689" y="962"/>
                  </a:cubicBezTo>
                  <a:cubicBezTo>
                    <a:pt x="1749" y="735"/>
                    <a:pt x="1617" y="471"/>
                    <a:pt x="1378" y="459"/>
                  </a:cubicBezTo>
                  <a:cubicBezTo>
                    <a:pt x="1210" y="459"/>
                    <a:pt x="1114" y="567"/>
                    <a:pt x="1018" y="675"/>
                  </a:cubicBezTo>
                  <a:cubicBezTo>
                    <a:pt x="982" y="567"/>
                    <a:pt x="958" y="471"/>
                    <a:pt x="922" y="364"/>
                  </a:cubicBezTo>
                  <a:cubicBezTo>
                    <a:pt x="898" y="232"/>
                    <a:pt x="827" y="112"/>
                    <a:pt x="707" y="40"/>
                  </a:cubicBezTo>
                  <a:cubicBezTo>
                    <a:pt x="653" y="13"/>
                    <a:pt x="596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257549" y="1197655"/>
              <a:ext cx="178501" cy="187404"/>
            </a:xfrm>
            <a:custGeom>
              <a:avLst/>
              <a:gdLst/>
              <a:ahLst/>
              <a:cxnLst/>
              <a:rect l="l" t="t" r="r" b="b"/>
              <a:pathLst>
                <a:path w="1604" h="1684" extrusionOk="0">
                  <a:moveTo>
                    <a:pt x="524" y="256"/>
                  </a:moveTo>
                  <a:cubicBezTo>
                    <a:pt x="533" y="256"/>
                    <a:pt x="543" y="257"/>
                    <a:pt x="552" y="259"/>
                  </a:cubicBezTo>
                  <a:cubicBezTo>
                    <a:pt x="636" y="271"/>
                    <a:pt x="672" y="366"/>
                    <a:pt x="708" y="426"/>
                  </a:cubicBezTo>
                  <a:cubicBezTo>
                    <a:pt x="744" y="510"/>
                    <a:pt x="791" y="594"/>
                    <a:pt x="863" y="654"/>
                  </a:cubicBezTo>
                  <a:cubicBezTo>
                    <a:pt x="889" y="680"/>
                    <a:pt x="924" y="692"/>
                    <a:pt x="958" y="692"/>
                  </a:cubicBezTo>
                  <a:cubicBezTo>
                    <a:pt x="1003" y="692"/>
                    <a:pt x="1047" y="671"/>
                    <a:pt x="1067" y="630"/>
                  </a:cubicBezTo>
                  <a:cubicBezTo>
                    <a:pt x="1115" y="558"/>
                    <a:pt x="1175" y="426"/>
                    <a:pt x="1283" y="426"/>
                  </a:cubicBezTo>
                  <a:cubicBezTo>
                    <a:pt x="1390" y="438"/>
                    <a:pt x="1271" y="594"/>
                    <a:pt x="1247" y="642"/>
                  </a:cubicBezTo>
                  <a:lnTo>
                    <a:pt x="1259" y="642"/>
                  </a:lnTo>
                  <a:cubicBezTo>
                    <a:pt x="1079" y="905"/>
                    <a:pt x="911" y="1157"/>
                    <a:pt x="732" y="1420"/>
                  </a:cubicBezTo>
                  <a:cubicBezTo>
                    <a:pt x="720" y="1408"/>
                    <a:pt x="696" y="1396"/>
                    <a:pt x="684" y="1373"/>
                  </a:cubicBezTo>
                  <a:cubicBezTo>
                    <a:pt x="612" y="1313"/>
                    <a:pt x="540" y="1241"/>
                    <a:pt x="480" y="1157"/>
                  </a:cubicBezTo>
                  <a:cubicBezTo>
                    <a:pt x="372" y="989"/>
                    <a:pt x="312" y="798"/>
                    <a:pt x="300" y="606"/>
                  </a:cubicBezTo>
                  <a:cubicBezTo>
                    <a:pt x="288" y="510"/>
                    <a:pt x="312" y="414"/>
                    <a:pt x="372" y="342"/>
                  </a:cubicBezTo>
                  <a:cubicBezTo>
                    <a:pt x="404" y="290"/>
                    <a:pt x="462" y="256"/>
                    <a:pt x="524" y="256"/>
                  </a:cubicBezTo>
                  <a:close/>
                  <a:moveTo>
                    <a:pt x="506" y="1"/>
                  </a:moveTo>
                  <a:cubicBezTo>
                    <a:pt x="336" y="1"/>
                    <a:pt x="181" y="95"/>
                    <a:pt x="109" y="259"/>
                  </a:cubicBezTo>
                  <a:cubicBezTo>
                    <a:pt x="13" y="462"/>
                    <a:pt x="1" y="702"/>
                    <a:pt x="61" y="929"/>
                  </a:cubicBezTo>
                  <a:cubicBezTo>
                    <a:pt x="121" y="1145"/>
                    <a:pt x="240" y="1337"/>
                    <a:pt x="396" y="1492"/>
                  </a:cubicBezTo>
                  <a:cubicBezTo>
                    <a:pt x="480" y="1588"/>
                    <a:pt x="588" y="1660"/>
                    <a:pt x="720" y="1684"/>
                  </a:cubicBezTo>
                  <a:cubicBezTo>
                    <a:pt x="756" y="1684"/>
                    <a:pt x="791" y="1684"/>
                    <a:pt x="827" y="1672"/>
                  </a:cubicBezTo>
                  <a:cubicBezTo>
                    <a:pt x="863" y="1672"/>
                    <a:pt x="899" y="1648"/>
                    <a:pt x="923" y="1612"/>
                  </a:cubicBezTo>
                  <a:cubicBezTo>
                    <a:pt x="1043" y="1432"/>
                    <a:pt x="1163" y="1241"/>
                    <a:pt x="1283" y="1061"/>
                  </a:cubicBezTo>
                  <a:cubicBezTo>
                    <a:pt x="1402" y="869"/>
                    <a:pt x="1546" y="714"/>
                    <a:pt x="1570" y="510"/>
                  </a:cubicBezTo>
                  <a:cubicBezTo>
                    <a:pt x="1604" y="331"/>
                    <a:pt x="1469" y="173"/>
                    <a:pt x="1295" y="173"/>
                  </a:cubicBezTo>
                  <a:cubicBezTo>
                    <a:pt x="1283" y="173"/>
                    <a:pt x="1271" y="173"/>
                    <a:pt x="1259" y="175"/>
                  </a:cubicBezTo>
                  <a:cubicBezTo>
                    <a:pt x="1127" y="175"/>
                    <a:pt x="1019" y="247"/>
                    <a:pt x="947" y="342"/>
                  </a:cubicBezTo>
                  <a:cubicBezTo>
                    <a:pt x="923" y="307"/>
                    <a:pt x="911" y="271"/>
                    <a:pt x="887" y="247"/>
                  </a:cubicBezTo>
                  <a:cubicBezTo>
                    <a:pt x="839" y="151"/>
                    <a:pt x="767" y="67"/>
                    <a:pt x="672" y="31"/>
                  </a:cubicBezTo>
                  <a:cubicBezTo>
                    <a:pt x="616" y="11"/>
                    <a:pt x="560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34206" y="3396721"/>
              <a:ext cx="112510" cy="128029"/>
            </a:xfrm>
            <a:custGeom>
              <a:avLst/>
              <a:gdLst/>
              <a:ahLst/>
              <a:cxnLst/>
              <a:rect l="l" t="t" r="r" b="b"/>
              <a:pathLst>
                <a:path w="696" h="792" extrusionOk="0">
                  <a:moveTo>
                    <a:pt x="252" y="1"/>
                  </a:moveTo>
                  <a:cubicBezTo>
                    <a:pt x="234" y="1"/>
                    <a:pt x="216" y="7"/>
                    <a:pt x="204" y="19"/>
                  </a:cubicBezTo>
                  <a:cubicBezTo>
                    <a:pt x="192" y="42"/>
                    <a:pt x="169" y="66"/>
                    <a:pt x="157" y="102"/>
                  </a:cubicBezTo>
                  <a:cubicBezTo>
                    <a:pt x="145" y="138"/>
                    <a:pt x="145" y="174"/>
                    <a:pt x="145" y="210"/>
                  </a:cubicBezTo>
                  <a:cubicBezTo>
                    <a:pt x="145" y="246"/>
                    <a:pt x="145" y="258"/>
                    <a:pt x="133" y="294"/>
                  </a:cubicBezTo>
                  <a:cubicBezTo>
                    <a:pt x="121" y="318"/>
                    <a:pt x="133" y="330"/>
                    <a:pt x="121" y="342"/>
                  </a:cubicBezTo>
                  <a:lnTo>
                    <a:pt x="73" y="366"/>
                  </a:lnTo>
                  <a:cubicBezTo>
                    <a:pt x="61" y="366"/>
                    <a:pt x="37" y="378"/>
                    <a:pt x="25" y="402"/>
                  </a:cubicBezTo>
                  <a:cubicBezTo>
                    <a:pt x="1" y="402"/>
                    <a:pt x="1" y="426"/>
                    <a:pt x="25" y="438"/>
                  </a:cubicBezTo>
                  <a:cubicBezTo>
                    <a:pt x="49" y="450"/>
                    <a:pt x="61" y="450"/>
                    <a:pt x="73" y="462"/>
                  </a:cubicBezTo>
                  <a:lnTo>
                    <a:pt x="109" y="474"/>
                  </a:lnTo>
                  <a:cubicBezTo>
                    <a:pt x="97" y="569"/>
                    <a:pt x="109" y="677"/>
                    <a:pt x="145" y="773"/>
                  </a:cubicBezTo>
                  <a:cubicBezTo>
                    <a:pt x="157" y="785"/>
                    <a:pt x="172" y="791"/>
                    <a:pt x="186" y="791"/>
                  </a:cubicBezTo>
                  <a:cubicBezTo>
                    <a:pt x="201" y="791"/>
                    <a:pt x="216" y="785"/>
                    <a:pt x="228" y="773"/>
                  </a:cubicBezTo>
                  <a:cubicBezTo>
                    <a:pt x="300" y="713"/>
                    <a:pt x="348" y="617"/>
                    <a:pt x="360" y="522"/>
                  </a:cubicBezTo>
                  <a:cubicBezTo>
                    <a:pt x="408" y="534"/>
                    <a:pt x="456" y="534"/>
                    <a:pt x="504" y="534"/>
                  </a:cubicBezTo>
                  <a:cubicBezTo>
                    <a:pt x="540" y="534"/>
                    <a:pt x="564" y="522"/>
                    <a:pt x="600" y="522"/>
                  </a:cubicBezTo>
                  <a:cubicBezTo>
                    <a:pt x="624" y="510"/>
                    <a:pt x="636" y="510"/>
                    <a:pt x="648" y="498"/>
                  </a:cubicBezTo>
                  <a:lnTo>
                    <a:pt x="660" y="498"/>
                  </a:lnTo>
                  <a:lnTo>
                    <a:pt x="672" y="486"/>
                  </a:lnTo>
                  <a:cubicBezTo>
                    <a:pt x="696" y="462"/>
                    <a:pt x="696" y="438"/>
                    <a:pt x="684" y="426"/>
                  </a:cubicBezTo>
                  <a:cubicBezTo>
                    <a:pt x="672" y="414"/>
                    <a:pt x="672" y="414"/>
                    <a:pt x="672" y="402"/>
                  </a:cubicBezTo>
                  <a:cubicBezTo>
                    <a:pt x="660" y="396"/>
                    <a:pt x="654" y="393"/>
                    <a:pt x="652" y="393"/>
                  </a:cubicBezTo>
                  <a:cubicBezTo>
                    <a:pt x="651" y="393"/>
                    <a:pt x="654" y="396"/>
                    <a:pt x="660" y="402"/>
                  </a:cubicBezTo>
                  <a:cubicBezTo>
                    <a:pt x="648" y="390"/>
                    <a:pt x="636" y="378"/>
                    <a:pt x="612" y="366"/>
                  </a:cubicBezTo>
                  <a:cubicBezTo>
                    <a:pt x="588" y="354"/>
                    <a:pt x="552" y="342"/>
                    <a:pt x="516" y="330"/>
                  </a:cubicBezTo>
                  <a:cubicBezTo>
                    <a:pt x="482" y="321"/>
                    <a:pt x="448" y="313"/>
                    <a:pt x="410" y="313"/>
                  </a:cubicBezTo>
                  <a:cubicBezTo>
                    <a:pt x="394" y="313"/>
                    <a:pt x="378" y="314"/>
                    <a:pt x="360" y="318"/>
                  </a:cubicBezTo>
                  <a:lnTo>
                    <a:pt x="360" y="210"/>
                  </a:lnTo>
                  <a:cubicBezTo>
                    <a:pt x="360" y="138"/>
                    <a:pt x="336" y="66"/>
                    <a:pt x="300" y="19"/>
                  </a:cubicBezTo>
                  <a:cubicBezTo>
                    <a:pt x="288" y="7"/>
                    <a:pt x="27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10014" y="1564700"/>
              <a:ext cx="125927" cy="161329"/>
            </a:xfrm>
            <a:custGeom>
              <a:avLst/>
              <a:gdLst/>
              <a:ahLst/>
              <a:cxnLst/>
              <a:rect l="l" t="t" r="r" b="b"/>
              <a:pathLst>
                <a:path w="779" h="998" extrusionOk="0">
                  <a:moveTo>
                    <a:pt x="386" y="1"/>
                  </a:moveTo>
                  <a:cubicBezTo>
                    <a:pt x="369" y="1"/>
                    <a:pt x="351" y="6"/>
                    <a:pt x="336" y="18"/>
                  </a:cubicBezTo>
                  <a:cubicBezTo>
                    <a:pt x="324" y="30"/>
                    <a:pt x="312" y="42"/>
                    <a:pt x="312" y="66"/>
                  </a:cubicBezTo>
                  <a:cubicBezTo>
                    <a:pt x="300" y="137"/>
                    <a:pt x="288" y="221"/>
                    <a:pt x="288" y="293"/>
                  </a:cubicBezTo>
                  <a:cubicBezTo>
                    <a:pt x="288" y="305"/>
                    <a:pt x="288" y="317"/>
                    <a:pt x="288" y="329"/>
                  </a:cubicBezTo>
                  <a:lnTo>
                    <a:pt x="180" y="329"/>
                  </a:lnTo>
                  <a:cubicBezTo>
                    <a:pt x="168" y="326"/>
                    <a:pt x="156" y="325"/>
                    <a:pt x="144" y="325"/>
                  </a:cubicBezTo>
                  <a:cubicBezTo>
                    <a:pt x="109" y="325"/>
                    <a:pt x="75" y="338"/>
                    <a:pt x="48" y="365"/>
                  </a:cubicBezTo>
                  <a:cubicBezTo>
                    <a:pt x="24" y="389"/>
                    <a:pt x="12" y="413"/>
                    <a:pt x="12" y="437"/>
                  </a:cubicBezTo>
                  <a:cubicBezTo>
                    <a:pt x="0" y="437"/>
                    <a:pt x="0" y="449"/>
                    <a:pt x="12" y="461"/>
                  </a:cubicBezTo>
                  <a:cubicBezTo>
                    <a:pt x="12" y="473"/>
                    <a:pt x="24" y="473"/>
                    <a:pt x="36" y="485"/>
                  </a:cubicBezTo>
                  <a:cubicBezTo>
                    <a:pt x="40" y="488"/>
                    <a:pt x="42" y="490"/>
                    <a:pt x="44" y="490"/>
                  </a:cubicBezTo>
                  <a:cubicBezTo>
                    <a:pt x="48" y="490"/>
                    <a:pt x="48" y="481"/>
                    <a:pt x="48" y="473"/>
                  </a:cubicBezTo>
                  <a:lnTo>
                    <a:pt x="84" y="473"/>
                  </a:lnTo>
                  <a:lnTo>
                    <a:pt x="108" y="485"/>
                  </a:lnTo>
                  <a:lnTo>
                    <a:pt x="180" y="509"/>
                  </a:lnTo>
                  <a:cubicBezTo>
                    <a:pt x="204" y="509"/>
                    <a:pt x="240" y="521"/>
                    <a:pt x="276" y="533"/>
                  </a:cubicBezTo>
                  <a:lnTo>
                    <a:pt x="276" y="748"/>
                  </a:lnTo>
                  <a:cubicBezTo>
                    <a:pt x="276" y="820"/>
                    <a:pt x="300" y="892"/>
                    <a:pt x="324" y="964"/>
                  </a:cubicBezTo>
                  <a:cubicBezTo>
                    <a:pt x="331" y="985"/>
                    <a:pt x="350" y="998"/>
                    <a:pt x="369" y="998"/>
                  </a:cubicBezTo>
                  <a:cubicBezTo>
                    <a:pt x="383" y="998"/>
                    <a:pt x="398" y="991"/>
                    <a:pt x="408" y="976"/>
                  </a:cubicBezTo>
                  <a:cubicBezTo>
                    <a:pt x="443" y="916"/>
                    <a:pt x="467" y="844"/>
                    <a:pt x="491" y="772"/>
                  </a:cubicBezTo>
                  <a:cubicBezTo>
                    <a:pt x="491" y="712"/>
                    <a:pt x="503" y="641"/>
                    <a:pt x="503" y="581"/>
                  </a:cubicBezTo>
                  <a:lnTo>
                    <a:pt x="515" y="581"/>
                  </a:lnTo>
                  <a:cubicBezTo>
                    <a:pt x="533" y="584"/>
                    <a:pt x="551" y="585"/>
                    <a:pt x="569" y="585"/>
                  </a:cubicBezTo>
                  <a:cubicBezTo>
                    <a:pt x="622" y="585"/>
                    <a:pt x="674" y="572"/>
                    <a:pt x="719" y="545"/>
                  </a:cubicBezTo>
                  <a:lnTo>
                    <a:pt x="719" y="545"/>
                  </a:lnTo>
                  <a:lnTo>
                    <a:pt x="683" y="569"/>
                  </a:lnTo>
                  <a:cubicBezTo>
                    <a:pt x="707" y="569"/>
                    <a:pt x="743" y="557"/>
                    <a:pt x="755" y="533"/>
                  </a:cubicBezTo>
                  <a:cubicBezTo>
                    <a:pt x="779" y="521"/>
                    <a:pt x="779" y="509"/>
                    <a:pt x="779" y="485"/>
                  </a:cubicBezTo>
                  <a:cubicBezTo>
                    <a:pt x="755" y="461"/>
                    <a:pt x="731" y="437"/>
                    <a:pt x="707" y="425"/>
                  </a:cubicBezTo>
                  <a:cubicBezTo>
                    <a:pt x="659" y="389"/>
                    <a:pt x="611" y="365"/>
                    <a:pt x="551" y="353"/>
                  </a:cubicBezTo>
                  <a:lnTo>
                    <a:pt x="503" y="353"/>
                  </a:lnTo>
                  <a:lnTo>
                    <a:pt x="503" y="305"/>
                  </a:lnTo>
                  <a:cubicBezTo>
                    <a:pt x="503" y="221"/>
                    <a:pt x="491" y="137"/>
                    <a:pt x="467" y="66"/>
                  </a:cubicBezTo>
                  <a:cubicBezTo>
                    <a:pt x="459" y="25"/>
                    <a:pt x="424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2" y="2900132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7" y="2900132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1" y="140880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0" y="140882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185" name="Google Shape;185;p16"/>
          <p:cNvGrpSpPr/>
          <p:nvPr/>
        </p:nvGrpSpPr>
        <p:grpSpPr>
          <a:xfrm rot="-5400000" flipH="1">
            <a:off x="-1972491" y="2007260"/>
            <a:ext cx="4144250" cy="207519"/>
            <a:chOff x="0" y="-76"/>
            <a:chExt cx="2762649" cy="372832"/>
          </a:xfrm>
        </p:grpSpPr>
        <p:sp>
          <p:nvSpPr>
            <p:cNvPr id="186" name="Google Shape;186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9" name="Google Shape;189;p16"/>
          <p:cNvSpPr/>
          <p:nvPr/>
        </p:nvSpPr>
        <p:spPr>
          <a:xfrm rot="10203590" flipH="1">
            <a:off x="116095" y="-31644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6"/>
          <p:cNvSpPr/>
          <p:nvPr/>
        </p:nvSpPr>
        <p:spPr>
          <a:xfrm rot="-10098159" flipH="1">
            <a:off x="53938" y="75238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16"/>
          <p:cNvSpPr/>
          <p:nvPr/>
        </p:nvSpPr>
        <p:spPr>
          <a:xfrm rot="10360619" flipH="1">
            <a:off x="106972" y="40755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16"/>
          <p:cNvSpPr/>
          <p:nvPr/>
        </p:nvSpPr>
        <p:spPr>
          <a:xfrm rot="9459569" flipH="1">
            <a:off x="-18037" y="85514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3" name="Google Shape;193;p16"/>
          <p:cNvGrpSpPr/>
          <p:nvPr/>
        </p:nvGrpSpPr>
        <p:grpSpPr>
          <a:xfrm rot="5400000">
            <a:off x="6972215" y="1969185"/>
            <a:ext cx="4144250" cy="207519"/>
            <a:chOff x="0" y="-76"/>
            <a:chExt cx="2762649" cy="372832"/>
          </a:xfrm>
        </p:grpSpPr>
        <p:sp>
          <p:nvSpPr>
            <p:cNvPr id="194" name="Google Shape;194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7" name="Google Shape;197;p16"/>
          <p:cNvSpPr/>
          <p:nvPr/>
        </p:nvSpPr>
        <p:spPr>
          <a:xfrm rot="-10203590">
            <a:off x="8831301" y="-69719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16"/>
          <p:cNvSpPr/>
          <p:nvPr/>
        </p:nvSpPr>
        <p:spPr>
          <a:xfrm rot="10098159">
            <a:off x="8501414" y="37163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16"/>
          <p:cNvSpPr/>
          <p:nvPr/>
        </p:nvSpPr>
        <p:spPr>
          <a:xfrm rot="-10360619">
            <a:off x="8713279" y="2680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16"/>
          <p:cNvSpPr/>
          <p:nvPr/>
        </p:nvSpPr>
        <p:spPr>
          <a:xfrm rot="-9459569">
            <a:off x="8972619" y="47439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5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3" y="3115707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01" name="Google Shape;301;p20"/>
          <p:cNvGrpSpPr/>
          <p:nvPr/>
        </p:nvGrpSpPr>
        <p:grpSpPr>
          <a:xfrm>
            <a:off x="7000361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0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4" name="Google Shape;314;p21"/>
          <p:cNvSpPr txBox="1">
            <a:spLocks noGrp="1"/>
          </p:cNvSpPr>
          <p:nvPr>
            <p:ph type="subTitle" idx="1"/>
          </p:nvPr>
        </p:nvSpPr>
        <p:spPr>
          <a:xfrm>
            <a:off x="713250" y="1781775"/>
            <a:ext cx="37344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5" name="Google Shape;315;p21"/>
          <p:cNvSpPr txBox="1">
            <a:spLocks noGrp="1"/>
          </p:cNvSpPr>
          <p:nvPr>
            <p:ph type="subTitle" idx="2"/>
          </p:nvPr>
        </p:nvSpPr>
        <p:spPr>
          <a:xfrm>
            <a:off x="713250" y="1381275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6" name="Google Shape;316;p21"/>
          <p:cNvSpPr txBox="1">
            <a:spLocks noGrp="1"/>
          </p:cNvSpPr>
          <p:nvPr>
            <p:ph type="subTitle" idx="3"/>
          </p:nvPr>
        </p:nvSpPr>
        <p:spPr>
          <a:xfrm>
            <a:off x="4696325" y="1781775"/>
            <a:ext cx="37344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7" name="Google Shape;317;p21"/>
          <p:cNvSpPr txBox="1">
            <a:spLocks noGrp="1"/>
          </p:cNvSpPr>
          <p:nvPr>
            <p:ph type="subTitle" idx="4"/>
          </p:nvPr>
        </p:nvSpPr>
        <p:spPr>
          <a:xfrm>
            <a:off x="4696325" y="1381275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18" name="Google Shape;318;p21"/>
          <p:cNvGrpSpPr/>
          <p:nvPr/>
        </p:nvGrpSpPr>
        <p:grpSpPr>
          <a:xfrm rot="-5400000">
            <a:off x="8342906" y="4395112"/>
            <a:ext cx="814903" cy="787034"/>
            <a:chOff x="1850046" y="4417768"/>
            <a:chExt cx="1087552" cy="713281"/>
          </a:xfrm>
        </p:grpSpPr>
        <p:sp>
          <p:nvSpPr>
            <p:cNvPr id="319" name="Google Shape;319;p21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21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1" name="Google Shape;321;p21"/>
          <p:cNvSpPr/>
          <p:nvPr/>
        </p:nvSpPr>
        <p:spPr>
          <a:xfrm rot="10800000">
            <a:off x="11" y="6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2" name="Google Shape;322;p21"/>
          <p:cNvSpPr/>
          <p:nvPr/>
        </p:nvSpPr>
        <p:spPr>
          <a:xfrm rot="5771" flipH="1">
            <a:off x="800296" y="40737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23" name="Google Shape;323;p21"/>
          <p:cNvGrpSpPr/>
          <p:nvPr/>
        </p:nvGrpSpPr>
        <p:grpSpPr>
          <a:xfrm rot="2700000" flipH="1">
            <a:off x="71834" y="4312450"/>
            <a:ext cx="843973" cy="667196"/>
            <a:chOff x="227125" y="3607050"/>
            <a:chExt cx="1099850" cy="869478"/>
          </a:xfrm>
        </p:grpSpPr>
        <p:sp>
          <p:nvSpPr>
            <p:cNvPr id="324" name="Google Shape;324;p21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6" name="Google Shape;336;p21"/>
          <p:cNvGrpSpPr/>
          <p:nvPr/>
        </p:nvGrpSpPr>
        <p:grpSpPr>
          <a:xfrm rot="5400000" flipH="1">
            <a:off x="-53588" y="4395225"/>
            <a:ext cx="798589" cy="771271"/>
            <a:chOff x="1850046" y="4417768"/>
            <a:chExt cx="1087552" cy="713281"/>
          </a:xfrm>
        </p:grpSpPr>
        <p:sp>
          <p:nvSpPr>
            <p:cNvPr id="337" name="Google Shape;337;p21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21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9" name="Google Shape;339;p21"/>
          <p:cNvSpPr/>
          <p:nvPr/>
        </p:nvSpPr>
        <p:spPr>
          <a:xfrm>
            <a:off x="32019" y="4869460"/>
            <a:ext cx="505970" cy="26841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21"/>
          <p:cNvSpPr/>
          <p:nvPr/>
        </p:nvSpPr>
        <p:spPr>
          <a:xfrm rot="1697963">
            <a:off x="204235" y="3972509"/>
            <a:ext cx="161519" cy="1243587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1" name="Google Shape;341;p21"/>
          <p:cNvSpPr/>
          <p:nvPr/>
        </p:nvSpPr>
        <p:spPr>
          <a:xfrm>
            <a:off x="68649" y="4344104"/>
            <a:ext cx="265972" cy="767413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" name="Google Shape;342;p21"/>
          <p:cNvSpPr/>
          <p:nvPr/>
        </p:nvSpPr>
        <p:spPr>
          <a:xfrm rot="1340377">
            <a:off x="-35934" y="4636827"/>
            <a:ext cx="155591" cy="464191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21"/>
          <p:cNvSpPr/>
          <p:nvPr/>
        </p:nvSpPr>
        <p:spPr>
          <a:xfrm>
            <a:off x="-40166" y="4557745"/>
            <a:ext cx="483606" cy="622360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4" name="Google Shape;344;p21"/>
          <p:cNvGrpSpPr/>
          <p:nvPr/>
        </p:nvGrpSpPr>
        <p:grpSpPr>
          <a:xfrm rot="-3599785" flipH="1">
            <a:off x="8154774" y="4370301"/>
            <a:ext cx="861090" cy="680727"/>
            <a:chOff x="227125" y="3607050"/>
            <a:chExt cx="1099850" cy="869478"/>
          </a:xfrm>
        </p:grpSpPr>
        <p:sp>
          <p:nvSpPr>
            <p:cNvPr id="345" name="Google Shape;345;p21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7" name="Google Shape;357;p21"/>
          <p:cNvSpPr/>
          <p:nvPr/>
        </p:nvSpPr>
        <p:spPr>
          <a:xfrm flipH="1">
            <a:off x="8543645" y="4869460"/>
            <a:ext cx="505970" cy="26841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21"/>
          <p:cNvSpPr/>
          <p:nvPr/>
        </p:nvSpPr>
        <p:spPr>
          <a:xfrm flipH="1">
            <a:off x="8747013" y="4344104"/>
            <a:ext cx="265972" cy="767413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21"/>
          <p:cNvSpPr/>
          <p:nvPr/>
        </p:nvSpPr>
        <p:spPr>
          <a:xfrm rot="-1340377" flipH="1">
            <a:off x="8961977" y="4636827"/>
            <a:ext cx="155591" cy="464191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21"/>
          <p:cNvSpPr/>
          <p:nvPr/>
        </p:nvSpPr>
        <p:spPr>
          <a:xfrm flipH="1">
            <a:off x="8638195" y="4557745"/>
            <a:ext cx="483606" cy="622360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2"/>
          <p:cNvGrpSpPr/>
          <p:nvPr/>
        </p:nvGrpSpPr>
        <p:grpSpPr>
          <a:xfrm>
            <a:off x="0" y="0"/>
            <a:ext cx="4662773" cy="5143526"/>
            <a:chOff x="0" y="0"/>
            <a:chExt cx="4662773" cy="5143526"/>
          </a:xfrm>
        </p:grpSpPr>
        <p:sp>
          <p:nvSpPr>
            <p:cNvPr id="363" name="Google Shape;363;p22"/>
            <p:cNvSpPr/>
            <p:nvPr/>
          </p:nvSpPr>
          <p:spPr>
            <a:xfrm rot="5400000">
              <a:off x="1992736" y="2488467"/>
              <a:ext cx="5143526" cy="166592"/>
            </a:xfrm>
            <a:custGeom>
              <a:avLst/>
              <a:gdLst/>
              <a:ahLst/>
              <a:cxnLst/>
              <a:rect l="l" t="t" r="r" b="b"/>
              <a:pathLst>
                <a:path w="34106" h="10942" extrusionOk="0">
                  <a:moveTo>
                    <a:pt x="34106" y="1"/>
                  </a:moveTo>
                  <a:cubicBezTo>
                    <a:pt x="33610" y="64"/>
                    <a:pt x="33127" y="166"/>
                    <a:pt x="32644" y="293"/>
                  </a:cubicBezTo>
                  <a:lnTo>
                    <a:pt x="32492" y="331"/>
                  </a:lnTo>
                  <a:cubicBezTo>
                    <a:pt x="32034" y="471"/>
                    <a:pt x="31602" y="623"/>
                    <a:pt x="31170" y="827"/>
                  </a:cubicBezTo>
                  <a:cubicBezTo>
                    <a:pt x="30980" y="928"/>
                    <a:pt x="30776" y="1030"/>
                    <a:pt x="30573" y="1144"/>
                  </a:cubicBezTo>
                  <a:cubicBezTo>
                    <a:pt x="28159" y="2517"/>
                    <a:pt x="26392" y="4867"/>
                    <a:pt x="23965" y="6278"/>
                  </a:cubicBezTo>
                  <a:cubicBezTo>
                    <a:pt x="23305" y="6659"/>
                    <a:pt x="22619" y="6964"/>
                    <a:pt x="21894" y="7205"/>
                  </a:cubicBezTo>
                  <a:cubicBezTo>
                    <a:pt x="20887" y="7525"/>
                    <a:pt x="19844" y="7702"/>
                    <a:pt x="18778" y="7702"/>
                  </a:cubicBezTo>
                  <a:cubicBezTo>
                    <a:pt x="18741" y="7702"/>
                    <a:pt x="18704" y="7701"/>
                    <a:pt x="18667" y="7701"/>
                  </a:cubicBezTo>
                  <a:cubicBezTo>
                    <a:pt x="16824" y="7701"/>
                    <a:pt x="14969" y="7218"/>
                    <a:pt x="13177" y="6354"/>
                  </a:cubicBezTo>
                  <a:cubicBezTo>
                    <a:pt x="13063" y="6303"/>
                    <a:pt x="12949" y="6240"/>
                    <a:pt x="12834" y="6176"/>
                  </a:cubicBezTo>
                  <a:cubicBezTo>
                    <a:pt x="12402" y="5935"/>
                    <a:pt x="11983" y="5681"/>
                    <a:pt x="11589" y="5388"/>
                  </a:cubicBezTo>
                  <a:lnTo>
                    <a:pt x="11360" y="5223"/>
                  </a:lnTo>
                  <a:cubicBezTo>
                    <a:pt x="10763" y="4791"/>
                    <a:pt x="10179" y="4321"/>
                    <a:pt x="9569" y="3927"/>
                  </a:cubicBezTo>
                  <a:cubicBezTo>
                    <a:pt x="9213" y="3698"/>
                    <a:pt x="8844" y="3495"/>
                    <a:pt x="8463" y="3317"/>
                  </a:cubicBezTo>
                  <a:cubicBezTo>
                    <a:pt x="7040" y="2669"/>
                    <a:pt x="5464" y="2415"/>
                    <a:pt x="3901" y="2377"/>
                  </a:cubicBezTo>
                  <a:cubicBezTo>
                    <a:pt x="3786" y="2373"/>
                    <a:pt x="3670" y="2372"/>
                    <a:pt x="3554" y="2372"/>
                  </a:cubicBezTo>
                  <a:cubicBezTo>
                    <a:pt x="3239" y="2372"/>
                    <a:pt x="2925" y="2384"/>
                    <a:pt x="2618" y="2402"/>
                  </a:cubicBezTo>
                  <a:cubicBezTo>
                    <a:pt x="1754" y="2440"/>
                    <a:pt x="852" y="2478"/>
                    <a:pt x="26" y="2745"/>
                  </a:cubicBezTo>
                  <a:lnTo>
                    <a:pt x="1" y="2745"/>
                  </a:lnTo>
                  <a:lnTo>
                    <a:pt x="1" y="10878"/>
                  </a:lnTo>
                  <a:lnTo>
                    <a:pt x="5808" y="10878"/>
                  </a:lnTo>
                  <a:cubicBezTo>
                    <a:pt x="5808" y="10916"/>
                    <a:pt x="5833" y="10935"/>
                    <a:pt x="5860" y="10935"/>
                  </a:cubicBezTo>
                  <a:cubicBezTo>
                    <a:pt x="5887" y="10935"/>
                    <a:pt x="5916" y="10916"/>
                    <a:pt x="5922" y="10878"/>
                  </a:cubicBezTo>
                  <a:lnTo>
                    <a:pt x="6633" y="10878"/>
                  </a:lnTo>
                  <a:cubicBezTo>
                    <a:pt x="6640" y="10916"/>
                    <a:pt x="6668" y="10935"/>
                    <a:pt x="6695" y="10935"/>
                  </a:cubicBezTo>
                  <a:cubicBezTo>
                    <a:pt x="6722" y="10935"/>
                    <a:pt x="6748" y="10916"/>
                    <a:pt x="6748" y="10878"/>
                  </a:cubicBezTo>
                  <a:lnTo>
                    <a:pt x="7472" y="10878"/>
                  </a:lnTo>
                  <a:cubicBezTo>
                    <a:pt x="7472" y="10916"/>
                    <a:pt x="7498" y="10935"/>
                    <a:pt x="7525" y="10935"/>
                  </a:cubicBezTo>
                  <a:cubicBezTo>
                    <a:pt x="7552" y="10935"/>
                    <a:pt x="7580" y="10916"/>
                    <a:pt x="7586" y="10878"/>
                  </a:cubicBezTo>
                  <a:lnTo>
                    <a:pt x="8298" y="10878"/>
                  </a:lnTo>
                  <a:cubicBezTo>
                    <a:pt x="8298" y="10916"/>
                    <a:pt x="8323" y="10941"/>
                    <a:pt x="8362" y="10941"/>
                  </a:cubicBezTo>
                  <a:cubicBezTo>
                    <a:pt x="8387" y="10941"/>
                    <a:pt x="8412" y="10916"/>
                    <a:pt x="8412" y="10878"/>
                  </a:cubicBezTo>
                  <a:lnTo>
                    <a:pt x="34106" y="10878"/>
                  </a:lnTo>
                  <a:lnTo>
                    <a:pt x="34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22"/>
            <p:cNvSpPr/>
            <p:nvPr/>
          </p:nvSpPr>
          <p:spPr>
            <a:xfrm rot="-5389741" flipH="1">
              <a:off x="2259508" y="2296777"/>
              <a:ext cx="4659603" cy="133574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0" y="0"/>
              <a:ext cx="45036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0385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1038567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8" name="Google Shape;368;p22"/>
          <p:cNvSpPr txBox="1">
            <a:spLocks noGrp="1"/>
          </p:cNvSpPr>
          <p:nvPr>
            <p:ph type="subTitle" idx="2"/>
          </p:nvPr>
        </p:nvSpPr>
        <p:spPr>
          <a:xfrm>
            <a:off x="56148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56148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0" y="198151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2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2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2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7" y="39726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2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3" y="38189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5" y="36490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2" y="-28472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29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4" y="121951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 panose="020F0505000000020004"/>
              <a:buNone/>
              <a:defRPr sz="3600" b="1">
                <a:solidFill>
                  <a:schemeClr val="dk1"/>
                </a:solidFill>
                <a:latin typeface="Ribeye" panose="020F0505000000020004"/>
                <a:ea typeface="Ribeye" panose="020F0505000000020004"/>
                <a:cs typeface="Ribeye" panose="020F0505000000020004"/>
                <a:sym typeface="Ribeye" panose="020F05050000000200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15" Type="http://schemas.openxmlformats.org/officeDocument/2006/relationships/image" Target="../media/image15.emf"/><Relationship Id="rId14" Type="http://schemas.openxmlformats.org/officeDocument/2006/relationships/image" Target="../media/image14.emf"/><Relationship Id="rId13" Type="http://schemas.openxmlformats.org/officeDocument/2006/relationships/image" Target="../media/image13.emf"/><Relationship Id="rId12" Type="http://schemas.openxmlformats.org/officeDocument/2006/relationships/image" Target="../media/image12.emf"/><Relationship Id="rId11" Type="http://schemas.openxmlformats.org/officeDocument/2006/relationships/image" Target="../media/image11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png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8.wdp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7.png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489" y="2668151"/>
            <a:ext cx="9119149" cy="1843988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19" y="1504046"/>
            <a:ext cx="5229923" cy="1679562"/>
          </a:xfrm>
          <a:prstGeom prst="rect">
            <a:avLst/>
          </a:prstGeom>
        </p:spPr>
      </p:pic>
      <p:pic>
        <p:nvPicPr>
          <p:cNvPr id="6" name="Picture 5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59" y="15462"/>
            <a:ext cx="907882" cy="720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3952" y="553707"/>
            <a:ext cx="277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SVN-Internation" panose="02040603050506020204" pitchFamily="18" charset="0"/>
              </a:rPr>
              <a:t>GIÁO DỤC CÔNG DÂN 7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SVN-Internation" panose="02040603050506020204" pitchFamily="18" charset="0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3997304" y="785757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8</a:t>
            </a:r>
            <a:endParaRPr lang="en-US" altLang="zh-CN" sz="4800" dirty="0">
              <a:solidFill>
                <a:srgbClr val="00B050"/>
              </a:solidFill>
              <a:latin typeface="SVN-Internation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204" y="3857103"/>
            <a:ext cx="10176020" cy="147830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11" y="4580648"/>
            <a:ext cx="905467" cy="3376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79" y="4549770"/>
            <a:ext cx="571355" cy="21618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870" y="704324"/>
            <a:ext cx="1023617" cy="1448516"/>
          </a:xfrm>
          <a:prstGeom prst="rect">
            <a:avLst/>
          </a:prstGeom>
        </p:spPr>
      </p:pic>
      <p:pic>
        <p:nvPicPr>
          <p:cNvPr id="15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61" y="1645012"/>
            <a:ext cx="527281" cy="362505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362" y="105835"/>
            <a:ext cx="776329" cy="409728"/>
          </a:xfrm>
          <a:prstGeom prst="rect">
            <a:avLst/>
          </a:prstGeom>
        </p:spPr>
      </p:pic>
      <p:pic>
        <p:nvPicPr>
          <p:cNvPr id="17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17" y="37933"/>
            <a:ext cx="1259424" cy="932302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7829" y="4203687"/>
            <a:ext cx="2611166" cy="64209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0180" y="3959250"/>
            <a:ext cx="350338" cy="762500"/>
          </a:xfrm>
          <a:prstGeom prst="rect">
            <a:avLst/>
          </a:prstGeom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504" y="3910507"/>
            <a:ext cx="391553" cy="844930"/>
          </a:xfrm>
          <a:prstGeom prst="rect">
            <a:avLst/>
          </a:prstGeom>
        </p:spPr>
      </p:pic>
      <p:pic>
        <p:nvPicPr>
          <p:cNvPr id="21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7108">
            <a:off x="7095196" y="3845873"/>
            <a:ext cx="515202" cy="783106"/>
          </a:xfrm>
          <a:prstGeom prst="rect">
            <a:avLst/>
          </a:prstGeom>
        </p:spPr>
      </p:pic>
      <p:pic>
        <p:nvPicPr>
          <p:cNvPr id="22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449" y="4144005"/>
            <a:ext cx="473986" cy="680069"/>
          </a:xfrm>
          <a:prstGeom prst="rect">
            <a:avLst/>
          </a:prstGeom>
        </p:spPr>
      </p:pic>
      <p:pic>
        <p:nvPicPr>
          <p:cNvPr id="23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49964" y="1928998"/>
            <a:ext cx="2298129" cy="2667259"/>
          </a:xfrm>
          <a:prstGeom prst="rect">
            <a:avLst/>
          </a:prstGeom>
        </p:spPr>
      </p:pic>
      <p:sp>
        <p:nvSpPr>
          <p:cNvPr id="24" name="文本框 21"/>
          <p:cNvSpPr txBox="1"/>
          <p:nvPr/>
        </p:nvSpPr>
        <p:spPr>
          <a:xfrm>
            <a:off x="3710580" y="-10200703"/>
            <a:ext cx="50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  <a:endParaRPr lang="zh-CN" altLang="en-US" sz="32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682" y="1666528"/>
            <a:ext cx="7307943" cy="1569900"/>
          </a:xfrm>
        </p:spPr>
        <p:txBody>
          <a:bodyPr/>
          <a:lstStyle/>
          <a:p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PHÒNG, CHỐNG </a:t>
            </a:r>
            <a:b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</a:b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BẠO LỰC HỌC ĐƯỜNG</a:t>
            </a:r>
            <a:endParaRPr lang="en-US" b="0" dirty="0">
              <a:ln w="19050">
                <a:solidFill>
                  <a:srgbClr val="002060"/>
                </a:solidFill>
              </a:ln>
              <a:gradFill>
                <a:gsLst>
                  <a:gs pos="97279">
                    <a:schemeClr val="accent2"/>
                  </a:gs>
                  <a:gs pos="33000">
                    <a:schemeClr val="tx2"/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VN-Dessert Menu Script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kids playing in the grass&#10;&#10;Description automatically generated with low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1662997"/>
            <a:ext cx="6499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SGK tr. 44-45.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3379554" y="61595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4</a:t>
            </a:r>
            <a:endParaRPr lang="en-US" sz="3200" dirty="0">
              <a:solidFill>
                <a:schemeClr val="tx2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/>
          <p:nvPr/>
        </p:nvSpPr>
        <p:spPr>
          <a:xfrm>
            <a:off x="3809928" y="1060671"/>
            <a:ext cx="5052856" cy="2385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lnSpc>
                <a:spcPct val="150000"/>
              </a:lnSpc>
              <a:buFont typeface="Raleway"/>
              <a:buNone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vì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cuộc là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đã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nhiều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bực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đã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16" y="1147520"/>
            <a:ext cx="3149374" cy="2211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92213" y="3942030"/>
            <a:ext cx="3755246" cy="923330"/>
          </a:xfrm>
          <a:custGeom>
            <a:avLst/>
            <a:gdLst>
              <a:gd name="connsiteX0" fmla="*/ 0 w 3755246"/>
              <a:gd name="connsiteY0" fmla="*/ 0 h 923330"/>
              <a:gd name="connsiteX1" fmla="*/ 700979 w 3755246"/>
              <a:gd name="connsiteY1" fmla="*/ 0 h 923330"/>
              <a:gd name="connsiteX2" fmla="*/ 1401959 w 3755246"/>
              <a:gd name="connsiteY2" fmla="*/ 0 h 923330"/>
              <a:gd name="connsiteX3" fmla="*/ 2065385 w 3755246"/>
              <a:gd name="connsiteY3" fmla="*/ 0 h 923330"/>
              <a:gd name="connsiteX4" fmla="*/ 2653707 w 3755246"/>
              <a:gd name="connsiteY4" fmla="*/ 0 h 923330"/>
              <a:gd name="connsiteX5" fmla="*/ 3755246 w 3755246"/>
              <a:gd name="connsiteY5" fmla="*/ 0 h 923330"/>
              <a:gd name="connsiteX6" fmla="*/ 3755246 w 3755246"/>
              <a:gd name="connsiteY6" fmla="*/ 443198 h 923330"/>
              <a:gd name="connsiteX7" fmla="*/ 3755246 w 3755246"/>
              <a:gd name="connsiteY7" fmla="*/ 923330 h 923330"/>
              <a:gd name="connsiteX8" fmla="*/ 3242029 w 3755246"/>
              <a:gd name="connsiteY8" fmla="*/ 923330 h 923330"/>
              <a:gd name="connsiteX9" fmla="*/ 2653707 w 3755246"/>
              <a:gd name="connsiteY9" fmla="*/ 923330 h 923330"/>
              <a:gd name="connsiteX10" fmla="*/ 1990280 w 3755246"/>
              <a:gd name="connsiteY10" fmla="*/ 923330 h 923330"/>
              <a:gd name="connsiteX11" fmla="*/ 1477063 w 3755246"/>
              <a:gd name="connsiteY11" fmla="*/ 923330 h 923330"/>
              <a:gd name="connsiteX12" fmla="*/ 813637 w 3755246"/>
              <a:gd name="connsiteY12" fmla="*/ 923330 h 923330"/>
              <a:gd name="connsiteX13" fmla="*/ 0 w 3755246"/>
              <a:gd name="connsiteY13" fmla="*/ 923330 h 923330"/>
              <a:gd name="connsiteX14" fmla="*/ 0 w 3755246"/>
              <a:gd name="connsiteY14" fmla="*/ 461665 h 923330"/>
              <a:gd name="connsiteX15" fmla="*/ 0 w 3755246"/>
              <a:gd name="connsiteY15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5246" h="923330" fill="none" extrusionOk="0">
                <a:moveTo>
                  <a:pt x="0" y="0"/>
                </a:moveTo>
                <a:cubicBezTo>
                  <a:pt x="203136" y="-25570"/>
                  <a:pt x="492416" y="-4534"/>
                  <a:pt x="700979" y="0"/>
                </a:cubicBezTo>
                <a:cubicBezTo>
                  <a:pt x="909542" y="4534"/>
                  <a:pt x="1176454" y="-23809"/>
                  <a:pt x="1401959" y="0"/>
                </a:cubicBezTo>
                <a:cubicBezTo>
                  <a:pt x="1627464" y="23809"/>
                  <a:pt x="1736923" y="-11618"/>
                  <a:pt x="2065385" y="0"/>
                </a:cubicBezTo>
                <a:cubicBezTo>
                  <a:pt x="2393847" y="11618"/>
                  <a:pt x="2440938" y="-207"/>
                  <a:pt x="2653707" y="0"/>
                </a:cubicBezTo>
                <a:cubicBezTo>
                  <a:pt x="2866476" y="207"/>
                  <a:pt x="3419534" y="21817"/>
                  <a:pt x="3755246" y="0"/>
                </a:cubicBezTo>
                <a:cubicBezTo>
                  <a:pt x="3742992" y="139769"/>
                  <a:pt x="3768863" y="258327"/>
                  <a:pt x="3755246" y="443198"/>
                </a:cubicBezTo>
                <a:cubicBezTo>
                  <a:pt x="3741629" y="628069"/>
                  <a:pt x="3759807" y="761330"/>
                  <a:pt x="3755246" y="923330"/>
                </a:cubicBezTo>
                <a:cubicBezTo>
                  <a:pt x="3528834" y="928678"/>
                  <a:pt x="3436393" y="904902"/>
                  <a:pt x="3242029" y="923330"/>
                </a:cubicBezTo>
                <a:cubicBezTo>
                  <a:pt x="3047665" y="941758"/>
                  <a:pt x="2791721" y="910898"/>
                  <a:pt x="2653707" y="923330"/>
                </a:cubicBezTo>
                <a:cubicBezTo>
                  <a:pt x="2515693" y="935762"/>
                  <a:pt x="2216819" y="949698"/>
                  <a:pt x="1990280" y="923330"/>
                </a:cubicBezTo>
                <a:cubicBezTo>
                  <a:pt x="1763741" y="896962"/>
                  <a:pt x="1675905" y="897839"/>
                  <a:pt x="1477063" y="923330"/>
                </a:cubicBezTo>
                <a:cubicBezTo>
                  <a:pt x="1278221" y="948821"/>
                  <a:pt x="1039946" y="954597"/>
                  <a:pt x="813637" y="923330"/>
                </a:cubicBezTo>
                <a:cubicBezTo>
                  <a:pt x="587328" y="892063"/>
                  <a:pt x="269853" y="889125"/>
                  <a:pt x="0" y="923330"/>
                </a:cubicBezTo>
                <a:cubicBezTo>
                  <a:pt x="13938" y="806017"/>
                  <a:pt x="-6695" y="585503"/>
                  <a:pt x="0" y="461665"/>
                </a:cubicBezTo>
                <a:cubicBezTo>
                  <a:pt x="6695" y="337827"/>
                  <a:pt x="-11586" y="167961"/>
                  <a:pt x="0" y="0"/>
                </a:cubicBezTo>
                <a:close/>
              </a:path>
              <a:path w="3755246" h="923330" stroke="0" extrusionOk="0">
                <a:moveTo>
                  <a:pt x="0" y="0"/>
                </a:moveTo>
                <a:cubicBezTo>
                  <a:pt x="145003" y="-22498"/>
                  <a:pt x="353601" y="21674"/>
                  <a:pt x="588322" y="0"/>
                </a:cubicBezTo>
                <a:cubicBezTo>
                  <a:pt x="823043" y="-21674"/>
                  <a:pt x="889070" y="-15431"/>
                  <a:pt x="1176644" y="0"/>
                </a:cubicBezTo>
                <a:cubicBezTo>
                  <a:pt x="1464218" y="15431"/>
                  <a:pt x="1663550" y="-20868"/>
                  <a:pt x="1840071" y="0"/>
                </a:cubicBezTo>
                <a:cubicBezTo>
                  <a:pt x="2016592" y="20868"/>
                  <a:pt x="2186221" y="-14104"/>
                  <a:pt x="2353287" y="0"/>
                </a:cubicBezTo>
                <a:cubicBezTo>
                  <a:pt x="2520353" y="14104"/>
                  <a:pt x="2798783" y="3577"/>
                  <a:pt x="3054267" y="0"/>
                </a:cubicBezTo>
                <a:cubicBezTo>
                  <a:pt x="3309751" y="-3577"/>
                  <a:pt x="3555514" y="3350"/>
                  <a:pt x="3755246" y="0"/>
                </a:cubicBezTo>
                <a:cubicBezTo>
                  <a:pt x="3746767" y="130481"/>
                  <a:pt x="3736084" y="268165"/>
                  <a:pt x="3755246" y="433965"/>
                </a:cubicBezTo>
                <a:cubicBezTo>
                  <a:pt x="3774408" y="599765"/>
                  <a:pt x="3774535" y="820155"/>
                  <a:pt x="3755246" y="923330"/>
                </a:cubicBezTo>
                <a:cubicBezTo>
                  <a:pt x="3530073" y="915108"/>
                  <a:pt x="3295236" y="952270"/>
                  <a:pt x="3054267" y="923330"/>
                </a:cubicBezTo>
                <a:cubicBezTo>
                  <a:pt x="2813298" y="894390"/>
                  <a:pt x="2689206" y="915954"/>
                  <a:pt x="2503497" y="923330"/>
                </a:cubicBezTo>
                <a:cubicBezTo>
                  <a:pt x="2317788" y="930707"/>
                  <a:pt x="2245025" y="935115"/>
                  <a:pt x="1990280" y="923330"/>
                </a:cubicBezTo>
                <a:cubicBezTo>
                  <a:pt x="1735535" y="911545"/>
                  <a:pt x="1456303" y="943695"/>
                  <a:pt x="1289301" y="923330"/>
                </a:cubicBezTo>
                <a:cubicBezTo>
                  <a:pt x="1122299" y="902965"/>
                  <a:pt x="906945" y="898612"/>
                  <a:pt x="776084" y="923330"/>
                </a:cubicBezTo>
                <a:cubicBezTo>
                  <a:pt x="645223" y="948048"/>
                  <a:pt x="259079" y="912834"/>
                  <a:pt x="0" y="923330"/>
                </a:cubicBezTo>
                <a:cubicBezTo>
                  <a:pt x="-12611" y="767413"/>
                  <a:pt x="6168" y="637137"/>
                  <a:pt x="0" y="443198"/>
                </a:cubicBezTo>
                <a:cubicBezTo>
                  <a:pt x="-6168" y="249259"/>
                  <a:pt x="-14672" y="172404"/>
                  <a:pt x="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0590" y="278140"/>
            <a:ext cx="2916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1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9777" y="3228688"/>
            <a:ext cx="1909127" cy="1914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/>
          <p:nvPr/>
        </p:nvSpPr>
        <p:spPr>
          <a:xfrm>
            <a:off x="183974" y="1178930"/>
            <a:ext cx="4791748" cy="2130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01600">
              <a:schemeClr val="tx1">
                <a:lumMod val="40000"/>
                <a:lumOff val="60000"/>
                <a:alpha val="40000"/>
              </a:schemeClr>
            </a:glow>
            <a:softEdge rad="127000"/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đang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túm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đe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doạ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Xung quanh,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tay.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to: 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16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16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16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chừa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mách</a:t>
            </a:r>
            <a:r>
              <a:rPr lang="vi-VN" sz="16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cô.”…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nạt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đang ôm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vi-VN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320" y="3736479"/>
            <a:ext cx="7574280" cy="872034"/>
          </a:xfrm>
          <a:custGeom>
            <a:avLst/>
            <a:gdLst>
              <a:gd name="connsiteX0" fmla="*/ 0 w 7574280"/>
              <a:gd name="connsiteY0" fmla="*/ 0 h 872034"/>
              <a:gd name="connsiteX1" fmla="*/ 612828 w 7574280"/>
              <a:gd name="connsiteY1" fmla="*/ 0 h 872034"/>
              <a:gd name="connsiteX2" fmla="*/ 1225656 w 7574280"/>
              <a:gd name="connsiteY2" fmla="*/ 0 h 872034"/>
              <a:gd name="connsiteX3" fmla="*/ 1989970 w 7574280"/>
              <a:gd name="connsiteY3" fmla="*/ 0 h 872034"/>
              <a:gd name="connsiteX4" fmla="*/ 2451312 w 7574280"/>
              <a:gd name="connsiteY4" fmla="*/ 0 h 872034"/>
              <a:gd name="connsiteX5" fmla="*/ 3291369 w 7574280"/>
              <a:gd name="connsiteY5" fmla="*/ 0 h 872034"/>
              <a:gd name="connsiteX6" fmla="*/ 3828454 w 7574280"/>
              <a:gd name="connsiteY6" fmla="*/ 0 h 872034"/>
              <a:gd name="connsiteX7" fmla="*/ 4289797 w 7574280"/>
              <a:gd name="connsiteY7" fmla="*/ 0 h 872034"/>
              <a:gd name="connsiteX8" fmla="*/ 4826882 w 7574280"/>
              <a:gd name="connsiteY8" fmla="*/ 0 h 872034"/>
              <a:gd name="connsiteX9" fmla="*/ 5515453 w 7574280"/>
              <a:gd name="connsiteY9" fmla="*/ 0 h 872034"/>
              <a:gd name="connsiteX10" fmla="*/ 6204024 w 7574280"/>
              <a:gd name="connsiteY10" fmla="*/ 0 h 872034"/>
              <a:gd name="connsiteX11" fmla="*/ 6741109 w 7574280"/>
              <a:gd name="connsiteY11" fmla="*/ 0 h 872034"/>
              <a:gd name="connsiteX12" fmla="*/ 7574280 w 7574280"/>
              <a:gd name="connsiteY12" fmla="*/ 0 h 872034"/>
              <a:gd name="connsiteX13" fmla="*/ 7574280 w 7574280"/>
              <a:gd name="connsiteY13" fmla="*/ 427297 h 872034"/>
              <a:gd name="connsiteX14" fmla="*/ 7574280 w 7574280"/>
              <a:gd name="connsiteY14" fmla="*/ 872034 h 872034"/>
              <a:gd name="connsiteX15" fmla="*/ 7112937 w 7574280"/>
              <a:gd name="connsiteY15" fmla="*/ 872034 h 872034"/>
              <a:gd name="connsiteX16" fmla="*/ 6424367 w 7574280"/>
              <a:gd name="connsiteY16" fmla="*/ 872034 h 872034"/>
              <a:gd name="connsiteX17" fmla="*/ 5584310 w 7574280"/>
              <a:gd name="connsiteY17" fmla="*/ 872034 h 872034"/>
              <a:gd name="connsiteX18" fmla="*/ 4744254 w 7574280"/>
              <a:gd name="connsiteY18" fmla="*/ 872034 h 872034"/>
              <a:gd name="connsiteX19" fmla="*/ 4131425 w 7574280"/>
              <a:gd name="connsiteY19" fmla="*/ 872034 h 872034"/>
              <a:gd name="connsiteX20" fmla="*/ 3518597 w 7574280"/>
              <a:gd name="connsiteY20" fmla="*/ 872034 h 872034"/>
              <a:gd name="connsiteX21" fmla="*/ 3057255 w 7574280"/>
              <a:gd name="connsiteY21" fmla="*/ 872034 h 872034"/>
              <a:gd name="connsiteX22" fmla="*/ 2217198 w 7574280"/>
              <a:gd name="connsiteY22" fmla="*/ 872034 h 872034"/>
              <a:gd name="connsiteX23" fmla="*/ 1377142 w 7574280"/>
              <a:gd name="connsiteY23" fmla="*/ 872034 h 872034"/>
              <a:gd name="connsiteX24" fmla="*/ 0 w 7574280"/>
              <a:gd name="connsiteY24" fmla="*/ 872034 h 872034"/>
              <a:gd name="connsiteX25" fmla="*/ 0 w 7574280"/>
              <a:gd name="connsiteY25" fmla="*/ 444737 h 872034"/>
              <a:gd name="connsiteX26" fmla="*/ 0 w 7574280"/>
              <a:gd name="connsiteY26" fmla="*/ 0 h 87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74280" h="872034" extrusionOk="0">
                <a:moveTo>
                  <a:pt x="0" y="0"/>
                </a:moveTo>
                <a:cubicBezTo>
                  <a:pt x="269732" y="15246"/>
                  <a:pt x="377231" y="-20851"/>
                  <a:pt x="612828" y="0"/>
                </a:cubicBezTo>
                <a:cubicBezTo>
                  <a:pt x="848425" y="20851"/>
                  <a:pt x="979289" y="-5983"/>
                  <a:pt x="1225656" y="0"/>
                </a:cubicBezTo>
                <a:cubicBezTo>
                  <a:pt x="1472023" y="5983"/>
                  <a:pt x="1804369" y="7070"/>
                  <a:pt x="1989970" y="0"/>
                </a:cubicBezTo>
                <a:cubicBezTo>
                  <a:pt x="2175571" y="-7070"/>
                  <a:pt x="2330720" y="4142"/>
                  <a:pt x="2451312" y="0"/>
                </a:cubicBezTo>
                <a:cubicBezTo>
                  <a:pt x="2571904" y="-4142"/>
                  <a:pt x="3022690" y="-29299"/>
                  <a:pt x="3291369" y="0"/>
                </a:cubicBezTo>
                <a:cubicBezTo>
                  <a:pt x="3560048" y="29299"/>
                  <a:pt x="3696461" y="14431"/>
                  <a:pt x="3828454" y="0"/>
                </a:cubicBezTo>
                <a:cubicBezTo>
                  <a:pt x="3960447" y="-14431"/>
                  <a:pt x="4152786" y="-22987"/>
                  <a:pt x="4289797" y="0"/>
                </a:cubicBezTo>
                <a:cubicBezTo>
                  <a:pt x="4426808" y="22987"/>
                  <a:pt x="4675742" y="-7686"/>
                  <a:pt x="4826882" y="0"/>
                </a:cubicBezTo>
                <a:cubicBezTo>
                  <a:pt x="4978022" y="7686"/>
                  <a:pt x="5300297" y="27342"/>
                  <a:pt x="5515453" y="0"/>
                </a:cubicBezTo>
                <a:cubicBezTo>
                  <a:pt x="5730609" y="-27342"/>
                  <a:pt x="5932059" y="-7002"/>
                  <a:pt x="6204024" y="0"/>
                </a:cubicBezTo>
                <a:cubicBezTo>
                  <a:pt x="6475989" y="7002"/>
                  <a:pt x="6533186" y="2647"/>
                  <a:pt x="6741109" y="0"/>
                </a:cubicBezTo>
                <a:cubicBezTo>
                  <a:pt x="6949033" y="-2647"/>
                  <a:pt x="7283512" y="26468"/>
                  <a:pt x="7574280" y="0"/>
                </a:cubicBezTo>
                <a:cubicBezTo>
                  <a:pt x="7585155" y="158285"/>
                  <a:pt x="7564741" y="287541"/>
                  <a:pt x="7574280" y="427297"/>
                </a:cubicBezTo>
                <a:cubicBezTo>
                  <a:pt x="7583819" y="567053"/>
                  <a:pt x="7580539" y="675868"/>
                  <a:pt x="7574280" y="872034"/>
                </a:cubicBezTo>
                <a:cubicBezTo>
                  <a:pt x="7460209" y="888402"/>
                  <a:pt x="7313153" y="881316"/>
                  <a:pt x="7112937" y="872034"/>
                </a:cubicBezTo>
                <a:cubicBezTo>
                  <a:pt x="6912721" y="862752"/>
                  <a:pt x="6754571" y="856523"/>
                  <a:pt x="6424367" y="872034"/>
                </a:cubicBezTo>
                <a:cubicBezTo>
                  <a:pt x="6094163" y="887546"/>
                  <a:pt x="5785174" y="866730"/>
                  <a:pt x="5584310" y="872034"/>
                </a:cubicBezTo>
                <a:cubicBezTo>
                  <a:pt x="5383446" y="877338"/>
                  <a:pt x="4923506" y="878917"/>
                  <a:pt x="4744254" y="872034"/>
                </a:cubicBezTo>
                <a:cubicBezTo>
                  <a:pt x="4565002" y="865151"/>
                  <a:pt x="4301955" y="881349"/>
                  <a:pt x="4131425" y="872034"/>
                </a:cubicBezTo>
                <a:cubicBezTo>
                  <a:pt x="3960895" y="862719"/>
                  <a:pt x="3661720" y="852711"/>
                  <a:pt x="3518597" y="872034"/>
                </a:cubicBezTo>
                <a:cubicBezTo>
                  <a:pt x="3375474" y="891357"/>
                  <a:pt x="3151266" y="866247"/>
                  <a:pt x="3057255" y="872034"/>
                </a:cubicBezTo>
                <a:cubicBezTo>
                  <a:pt x="2963244" y="877821"/>
                  <a:pt x="2584542" y="897333"/>
                  <a:pt x="2217198" y="872034"/>
                </a:cubicBezTo>
                <a:cubicBezTo>
                  <a:pt x="1849854" y="846735"/>
                  <a:pt x="1742668" y="910947"/>
                  <a:pt x="1377142" y="872034"/>
                </a:cubicBezTo>
                <a:cubicBezTo>
                  <a:pt x="1011616" y="833121"/>
                  <a:pt x="397045" y="846557"/>
                  <a:pt x="0" y="872034"/>
                </a:cubicBezTo>
                <a:cubicBezTo>
                  <a:pt x="-4226" y="688704"/>
                  <a:pt x="-2455" y="565596"/>
                  <a:pt x="0" y="444737"/>
                </a:cubicBezTo>
                <a:cubicBezTo>
                  <a:pt x="2455" y="323878"/>
                  <a:pt x="2138" y="123622"/>
                  <a:pt x="0" y="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N,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0590" y="278140"/>
            <a:ext cx="2916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098"/>
            <a:ext cx="1841137" cy="1914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9614" y="1010153"/>
            <a:ext cx="3482926" cy="2501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919453" y="1159596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  <a:endParaRPr lang="en-US" sz="3200" dirty="0">
              <a:solidFill>
                <a:schemeClr val="tx2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126" y="596590"/>
            <a:ext cx="6997727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42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hiện yêu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" y="1707336"/>
            <a:ext cx="3532647" cy="299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1" y="1892684"/>
            <a:ext cx="3900422" cy="281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91146" y="4668257"/>
            <a:ext cx="390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</a:t>
            </a:r>
            <a:r>
              <a:rPr lang="vi-VN" dirty="0"/>
              <a:t>âm </a:t>
            </a:r>
            <a:r>
              <a:rPr lang="vi-VN" dirty="0" err="1"/>
              <a:t>hại</a:t>
            </a:r>
            <a:r>
              <a:rPr lang="vi-VN" dirty="0"/>
              <a:t> thân </a:t>
            </a:r>
            <a:r>
              <a:rPr lang="vi-VN" dirty="0" err="1"/>
              <a:t>thể</a:t>
            </a:r>
            <a:r>
              <a:rPr lang="vi-VN" dirty="0"/>
              <a:t>, </a:t>
            </a:r>
            <a:r>
              <a:rPr lang="vi-VN" dirty="0" err="1"/>
              <a:t>sức</a:t>
            </a:r>
            <a:r>
              <a:rPr lang="vi-VN" dirty="0"/>
              <a:t> </a:t>
            </a:r>
            <a:r>
              <a:rPr lang="vi-VN" dirty="0" err="1"/>
              <a:t>khoẻ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khác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04875" y="4703446"/>
            <a:ext cx="3228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 err="1"/>
              <a:t>Cố</a:t>
            </a:r>
            <a:r>
              <a:rPr lang="vi-VN" dirty="0"/>
              <a:t> </a:t>
            </a:r>
            <a:r>
              <a:rPr lang="vi-VN" dirty="0" err="1"/>
              <a:t>tình</a:t>
            </a:r>
            <a:r>
              <a:rPr lang="vi-VN" dirty="0"/>
              <a:t> cô </a:t>
            </a:r>
            <a:r>
              <a:rPr lang="vi-VN" dirty="0" err="1"/>
              <a:t>lập</a:t>
            </a:r>
            <a:r>
              <a:rPr lang="vi-VN" dirty="0"/>
              <a:t>, xua </a:t>
            </a:r>
            <a:r>
              <a:rPr lang="vi-VN" dirty="0" err="1"/>
              <a:t>đuổi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khác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2156460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/>
          <p:nvPr/>
        </p:nvSpPr>
        <p:spPr>
          <a:xfrm>
            <a:off x="919453" y="1159596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  <a:endParaRPr lang="en-US" sz="3200" dirty="0">
              <a:solidFill>
                <a:schemeClr val="tx2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0126" y="596590"/>
            <a:ext cx="6997727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42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hiện yêu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323" y="1890500"/>
            <a:ext cx="3900423" cy="2567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8255" y="1851253"/>
            <a:ext cx="3762744" cy="2487794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4572000" y="2156460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53540" y="4630185"/>
            <a:ext cx="1760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 err="1"/>
              <a:t>Bắt</a:t>
            </a:r>
            <a:r>
              <a:rPr lang="vi-VN" dirty="0"/>
              <a:t> </a:t>
            </a:r>
            <a:r>
              <a:rPr lang="vi-VN" dirty="0" err="1"/>
              <a:t>nạt</a:t>
            </a:r>
            <a:r>
              <a:rPr lang="vi-VN" dirty="0"/>
              <a:t> </a:t>
            </a:r>
            <a:r>
              <a:rPr lang="vi-VN" dirty="0" err="1"/>
              <a:t>học</a:t>
            </a:r>
            <a:r>
              <a:rPr lang="vi-VN" dirty="0"/>
              <a:t> </a:t>
            </a:r>
            <a:r>
              <a:rPr lang="vi-VN" dirty="0" err="1"/>
              <a:t>đường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43573" y="4522069"/>
            <a:ext cx="2892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dirty="0"/>
              <a:t>Lăng </a:t>
            </a:r>
            <a:r>
              <a:rPr lang="vi-VN" dirty="0" err="1"/>
              <a:t>mạ</a:t>
            </a:r>
            <a:r>
              <a:rPr lang="vi-VN" dirty="0"/>
              <a:t>, </a:t>
            </a:r>
            <a:r>
              <a:rPr lang="vi-VN" dirty="0" err="1"/>
              <a:t>xúc</a:t>
            </a:r>
            <a:r>
              <a:rPr lang="vi-VN" dirty="0"/>
              <a:t> </a:t>
            </a:r>
            <a:r>
              <a:rPr lang="vi-VN" dirty="0" err="1"/>
              <a:t>phạm</a:t>
            </a:r>
            <a:r>
              <a:rPr lang="vi-VN" dirty="0"/>
              <a:t> danh </a:t>
            </a:r>
            <a:r>
              <a:rPr lang="vi-VN" dirty="0" err="1"/>
              <a:t>dự</a:t>
            </a:r>
            <a:r>
              <a:rPr lang="vi-VN" dirty="0"/>
              <a:t>, nhân </a:t>
            </a:r>
            <a:r>
              <a:rPr lang="vi-VN" dirty="0" err="1"/>
              <a:t>phẩm</a:t>
            </a:r>
            <a:r>
              <a:rPr lang="vi-VN" dirty="0"/>
              <a:t>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khác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>
            <a:fillRect/>
          </a:stretch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3" cstate="screen"/>
          <a:srcRect l="11908" t="16713" b="14111"/>
          <a:stretch>
            <a:fillRect/>
          </a:stretch>
        </p:blipFill>
        <p:spPr>
          <a:xfrm>
            <a:off x="477603" y="55387"/>
            <a:ext cx="6550361" cy="29445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34307" y="1037947"/>
            <a:ext cx="503695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 rot="20457484">
            <a:off x="1027226" y="1403997"/>
            <a:ext cx="3070860" cy="3064273"/>
            <a:chOff x="935812" y="1526361"/>
            <a:chExt cx="3033532" cy="4098628"/>
          </a:xfrm>
        </p:grpSpPr>
        <p:pic>
          <p:nvPicPr>
            <p:cNvPr id="8" name="Picture 5" descr="E:\PPT背景\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35812" y="1526361"/>
              <a:ext cx="3033532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/>
            <p:cNvSpPr txBox="1">
              <a:spLocks noChangeArrowheads="1"/>
            </p:cNvSpPr>
            <p:nvPr/>
          </p:nvSpPr>
          <p:spPr bwMode="gray">
            <a:xfrm rot="1631453">
              <a:off x="1107477" y="2648097"/>
              <a:ext cx="2534601" cy="2277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Theo em,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vi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T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phải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bạo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lực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đường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không? 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Vì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sao?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5277" y="1351394"/>
            <a:ext cx="3191046" cy="3452483"/>
            <a:chOff x="4941036" y="758549"/>
            <a:chExt cx="3033532" cy="4098628"/>
          </a:xfrm>
        </p:grpSpPr>
        <p:pic>
          <p:nvPicPr>
            <p:cNvPr id="11" name="Picture 5" descr="E:\PPT背景\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41036" y="758549"/>
              <a:ext cx="3033532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 rot="21103237">
              <a:off x="5380484" y="1977445"/>
              <a:ext cx="2516828" cy="202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biểu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bạo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lực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đường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đề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trong câu </a:t>
              </a:r>
              <a:r>
                <a:rPr kumimoji="0" lang="vi-V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?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  <a:endParaRPr lang="en-US" sz="3200" dirty="0">
              <a:solidFill>
                <a:schemeClr val="tx2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trong SGK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. 42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/>
          <p:nvPr/>
        </p:nvSpPr>
        <p:spPr>
          <a:xfrm>
            <a:off x="317992" y="433070"/>
            <a:ext cx="4526280" cy="3636010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 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để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Khi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là “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244" y="862525"/>
            <a:ext cx="3562764" cy="2571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422892" y="4310320"/>
            <a:ext cx="6629400" cy="40011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N?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 2"/>
          <p:cNvSpPr/>
          <p:nvPr/>
        </p:nvSpPr>
        <p:spPr>
          <a:xfrm>
            <a:off x="188452" y="379730"/>
            <a:ext cx="4785360" cy="3750310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60544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  <a:endParaRPr lang="en-US" sz="3200" dirty="0">
              <a:solidFill>
                <a:schemeClr val="accent3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733" y="756821"/>
            <a:ext cx="5509260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1 trong SGK </a:t>
            </a:r>
            <a:r>
              <a:rPr lang="vi-VN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43 </a:t>
            </a:r>
            <a:r>
              <a:rPr lang="vi-VN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16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060" y="2368669"/>
            <a:ext cx="3767772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4203" y="2652237"/>
            <a:ext cx="367755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878;p54"/>
          <p:cNvGrpSpPr/>
          <p:nvPr/>
        </p:nvGrpSpPr>
        <p:grpSpPr>
          <a:xfrm>
            <a:off x="6234228" y="1329364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/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/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/>
          <p:cNvGrpSpPr/>
          <p:nvPr/>
        </p:nvGrpSpPr>
        <p:grpSpPr>
          <a:xfrm>
            <a:off x="6664477" y="1889559"/>
            <a:ext cx="518777" cy="335829"/>
            <a:chOff x="6873114" y="3593071"/>
            <a:chExt cx="405484" cy="262510"/>
          </a:xfrm>
        </p:grpSpPr>
        <p:sp>
          <p:nvSpPr>
            <p:cNvPr id="15" name="Google Shape;1924;p54"/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925;p54"/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926;p54"/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" name="Google Shape;1872;p54"/>
          <p:cNvGrpSpPr/>
          <p:nvPr/>
        </p:nvGrpSpPr>
        <p:grpSpPr>
          <a:xfrm>
            <a:off x="1791577" y="1348922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/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/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/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/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912;p54"/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913;p54"/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914;p54"/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1423;p47"/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/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425;p47"/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426;p47"/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427;p47"/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428;p47"/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429;p47"/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430;p47"/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/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432;p47"/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433;p47"/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434;p47"/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435;p47"/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436;p47"/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" name="Google Shape;1437;p47"/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/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439;p47"/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440;p47"/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441;p47"/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" name="Google Shape;1442;p47"/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/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444;p47"/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1445;p47"/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1446;p47"/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2220" y="3482340"/>
            <a:ext cx="4000500" cy="89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463058" y="854701"/>
            <a:ext cx="8217884" cy="4220958"/>
          </a:xfrm>
          <a:prstGeom prst="rect">
            <a:avLst/>
          </a:prstGeom>
          <a:solidFill>
            <a:schemeClr val="accent5">
              <a:lumMod val="95000"/>
            </a:schemeClr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just">
              <a:lnSpc>
                <a:spcPct val="150000"/>
              </a:lnSpc>
              <a:buFont typeface="Raleway"/>
              <a:buNone/>
            </a:pP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2, 3,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80/2017/NĐ-CP,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năm 2017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Raleway"/>
              <a:buNone/>
            </a:pP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gây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gổ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 cơ gây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 cơ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 cơ,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ngăn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tư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 cơ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gây ra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ngăn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 cơ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4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đưa ra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chăm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tư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theo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rường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năng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cơ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thông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cơ quan công an,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Uỷ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phường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trấn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cơ quan liên quan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 quy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4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 algn="just">
              <a:buNone/>
            </a:pPr>
            <a:endParaRPr lang="en-US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4966" y="278140"/>
            <a:ext cx="2314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Raleway"/>
              <a:buNone/>
            </a:pP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tin 1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7558"/>
            <a:ext cx="9144000" cy="4315505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3173185" y="-30654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Erica One" panose="020B0604020202020204"/>
                <a:ea typeface="Erica One" panose="020B0604020202020204"/>
                <a:cs typeface="Erica One" panose="020B0604020202020204"/>
                <a:sym typeface="Erica One" panose="020B0604020202020204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  <a:endParaRPr lang="en-US" sz="3200" dirty="0">
              <a:solidFill>
                <a:schemeClr val="tx2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 rot="21335592">
            <a:off x="3248490" y="1792224"/>
            <a:ext cx="2817890" cy="206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ở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056" y="601686"/>
            <a:ext cx="60112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tin 2,3,4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43-44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3654</Words>
  <Application>WPS Presentation</Application>
  <PresentationFormat>On-screen Show (16:9)</PresentationFormat>
  <Paragraphs>90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Arial</vt:lpstr>
      <vt:lpstr>Ribeye</vt:lpstr>
      <vt:lpstr>Raleway</vt:lpstr>
      <vt:lpstr>Montserrat Light</vt:lpstr>
      <vt:lpstr>Raleway Light</vt:lpstr>
      <vt:lpstr>SVN-Internation</vt:lpstr>
      <vt:lpstr>Segoe Print</vt:lpstr>
      <vt:lpstr>inpin heiti</vt:lpstr>
      <vt:lpstr>幼圆</vt:lpstr>
      <vt:lpstr>SVN-Dessert Menu Script</vt:lpstr>
      <vt:lpstr>SVN-Cookies</vt:lpstr>
      <vt:lpstr>Erica One</vt:lpstr>
      <vt:lpstr>Times New Roman</vt:lpstr>
      <vt:lpstr>Microsoft YaHei</vt:lpstr>
      <vt:lpstr>Arial Unicode MS</vt:lpstr>
      <vt:lpstr>SVN-Caprica Script</vt:lpstr>
      <vt:lpstr>Friendship Love Doodles by Slidesgo</vt:lpstr>
      <vt:lpstr>PHÒNG, CHỐNG  BẠO LỰC HỌC ĐƯỜNG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Love Doodles</dc:title>
  <dc:creator>ACER</dc:creator>
  <cp:lastModifiedBy>Admin</cp:lastModifiedBy>
  <cp:revision>19</cp:revision>
  <dcterms:created xsi:type="dcterms:W3CDTF">2023-02-01T15:44:44Z</dcterms:created>
  <dcterms:modified xsi:type="dcterms:W3CDTF">2023-02-01T15:48:04Z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E0681114EF0D43F59F60B60D570142AE</vt:lpwstr>
  </property>
  <property fmtid="{D5CDD505-2E9C-101B-9397-08002B2CF9AE}" pid="3" name="KSOProductBuildVer">
    <vt:lpwstr>1033-11.2.0.11440</vt:lpwstr>
  </property>
</Properties>
</file>