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0" r:id="rId2"/>
    <p:sldId id="287" r:id="rId3"/>
    <p:sldId id="288" r:id="rId4"/>
    <p:sldId id="286" r:id="rId5"/>
    <p:sldId id="28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9" autoAdjust="0"/>
    <p:restoredTop sz="94624" autoAdjust="0"/>
  </p:normalViewPr>
  <p:slideViewPr>
    <p:cSldViewPr>
      <p:cViewPr varScale="1">
        <p:scale>
          <a:sx n="81" d="100"/>
          <a:sy n="81" d="100"/>
        </p:scale>
        <p:origin x="14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3220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19529-340D-4B3D-9022-6C02DCBC7785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8BD64-0683-406C-BA8A-F043AF71A3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68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95D94-0606-4F44-B154-2864861C9557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2490A-5A6D-4ECE-B723-79CB92B8F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956463-AFB7-4AF0-8C1C-D540B9766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LUYỆN TẬP:</a:t>
            </a:r>
            <a:endParaRPr lang="en-US" sz="5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PHA CHẾ DUNG 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DỊCH- 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PHA NƯỚC RỬA TAY KHÔ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7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="" xmlns:a16="http://schemas.microsoft.com/office/drawing/2014/main" id="{6B186835-1018-4115-A6D5-8A1A218566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94" t="83195"/>
          <a:stretch/>
        </p:blipFill>
        <p:spPr>
          <a:xfrm>
            <a:off x="0" y="-76200"/>
            <a:ext cx="9144000" cy="69342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21733FA2-5397-4F0C-88EA-124B2043DAC7}"/>
              </a:ext>
            </a:extLst>
          </p:cNvPr>
          <p:cNvSpPr/>
          <p:nvPr/>
        </p:nvSpPr>
        <p:spPr>
          <a:xfrm>
            <a:off x="0" y="294280"/>
            <a:ext cx="9144000" cy="59436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buClrTx/>
              <a:defRPr/>
            </a:pPr>
            <a:r>
              <a:rPr lang="en-US" altLang="en-US" sz="4000" b="1" dirty="0" err="1">
                <a:latin typeface="Palatino Linotype" panose="02040502050505030304" pitchFamily="18" charset="0"/>
              </a:rPr>
              <a:t>Bài</a:t>
            </a:r>
            <a:r>
              <a:rPr lang="en-US" altLang="en-US" sz="4000" b="1" dirty="0">
                <a:latin typeface="Palatino Linotype" panose="02040502050505030304" pitchFamily="18" charset="0"/>
              </a:rPr>
              <a:t> </a:t>
            </a:r>
            <a:r>
              <a:rPr lang="en-US" altLang="en-US" sz="4000" b="1" dirty="0" err="1">
                <a:latin typeface="Palatino Linotype" panose="02040502050505030304" pitchFamily="18" charset="0"/>
              </a:rPr>
              <a:t>tập</a:t>
            </a:r>
            <a:r>
              <a:rPr lang="en-US" altLang="en-US" sz="4000" b="1" dirty="0">
                <a:latin typeface="Palatino Linotype" panose="02040502050505030304" pitchFamily="18" charset="0"/>
              </a:rPr>
              <a:t> </a:t>
            </a:r>
            <a:r>
              <a:rPr lang="en-US" altLang="en-US" sz="4000" b="1" dirty="0" err="1">
                <a:latin typeface="Palatino Linotype" panose="02040502050505030304" pitchFamily="18" charset="0"/>
              </a:rPr>
              <a:t>nhóm</a:t>
            </a:r>
            <a:endParaRPr lang="en-US" altLang="en-US" sz="4000" b="1" dirty="0">
              <a:latin typeface="Palatino Linotype" panose="02040502050505030304" pitchFamily="18" charset="0"/>
            </a:endParaRPr>
          </a:p>
        </p:txBody>
      </p:sp>
      <p:sp>
        <p:nvSpPr>
          <p:cNvPr id="18" name="Text Box 15">
            <a:extLst>
              <a:ext uri="{FF2B5EF4-FFF2-40B4-BE49-F238E27FC236}">
                <a16:creationId xmlns="" xmlns:a16="http://schemas.microsoft.com/office/drawing/2014/main" id="{93FACB34-E0DC-444F-915C-8CDD6FECA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" y="1590981"/>
            <a:ext cx="8435340" cy="4524315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None/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- </a:t>
            </a:r>
            <a:r>
              <a:rPr lang="en-US" altLang="en-US" sz="3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Nhiệm</a:t>
            </a:r>
            <a:r>
              <a:rPr lang="en-US" altLang="en-US" sz="3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vụ</a:t>
            </a:r>
            <a:r>
              <a:rPr lang="en-US" altLang="en-US" sz="3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: </a:t>
            </a:r>
          </a:p>
          <a:p>
            <a:pPr>
              <a:spcBef>
                <a:spcPct val="50000"/>
              </a:spcBef>
              <a:buClrTx/>
              <a:buNone/>
              <a:defRPr/>
            </a:pPr>
            <a:r>
              <a:rPr lang="en-US" altLang="en-US" sz="3600" b="1" dirty="0">
                <a:latin typeface="Palatino Linotype" panose="02040502050505030304" pitchFamily="18" charset="0"/>
              </a:rPr>
              <a:t>+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Nhóm</a:t>
            </a:r>
            <a:r>
              <a:rPr lang="en-US" altLang="en-US" sz="3600" b="1" dirty="0">
                <a:latin typeface="Palatino Linotype" panose="02040502050505030304" pitchFamily="18" charset="0"/>
              </a:rPr>
              <a:t> 1,2: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Tìm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hiểu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nguyên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liệu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, dung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cụ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,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cách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pha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100ml </a:t>
            </a:r>
            <a:r>
              <a:rPr lang="en-US" altLang="en-US" sz="3600" b="1" dirty="0">
                <a:latin typeface="Palatino Linotype" panose="02040502050505030304" pitchFamily="18" charset="0"/>
              </a:rPr>
              <a:t>dung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dịch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nước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rửa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tay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khô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từ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cồn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b="1" dirty="0"/>
              <a:t>9</a:t>
            </a:r>
            <a:r>
              <a:rPr lang="vi-VN" b="1" dirty="0" smtClean="0"/>
              <a:t>0</a:t>
            </a:r>
            <a:r>
              <a:rPr lang="en-US" b="1" baseline="30000" dirty="0"/>
              <a:t>0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. </a:t>
            </a:r>
            <a:endParaRPr lang="en-US" altLang="en-US" sz="3600" b="1" dirty="0">
              <a:latin typeface="Palatino Linotype" panose="02040502050505030304" pitchFamily="18" charset="0"/>
            </a:endParaRPr>
          </a:p>
          <a:p>
            <a:pPr>
              <a:spcBef>
                <a:spcPct val="50000"/>
              </a:spcBef>
              <a:buClrTx/>
              <a:buNone/>
              <a:defRPr/>
            </a:pPr>
            <a:r>
              <a:rPr lang="en-US" altLang="en-US" sz="3600" b="1" dirty="0">
                <a:latin typeface="Palatino Linotype" panose="02040502050505030304" pitchFamily="18" charset="0"/>
              </a:rPr>
              <a:t>+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Nhóm</a:t>
            </a:r>
            <a:r>
              <a:rPr lang="en-US" altLang="en-US" sz="3600" b="1" dirty="0">
                <a:latin typeface="Palatino Linotype" panose="02040502050505030304" pitchFamily="18" charset="0"/>
              </a:rPr>
              <a:t> 3,4: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Tìm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hiểu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nguyên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liệu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,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dụng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cụ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,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cách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pha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100ml </a:t>
            </a:r>
            <a:r>
              <a:rPr lang="en-US" altLang="en-US" sz="3600" b="1" dirty="0">
                <a:latin typeface="Palatino Linotype" panose="02040502050505030304" pitchFamily="18" charset="0"/>
              </a:rPr>
              <a:t>dung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dịch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nước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rửa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tay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khô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từ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 smtClean="0">
                <a:latin typeface="Palatino Linotype" panose="02040502050505030304" pitchFamily="18" charset="0"/>
              </a:rPr>
              <a:t>cồn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b="1" dirty="0" smtClean="0"/>
              <a:t>7</a:t>
            </a:r>
            <a:r>
              <a:rPr lang="vi-VN" b="1" dirty="0" smtClean="0"/>
              <a:t>0</a:t>
            </a:r>
            <a:r>
              <a:rPr lang="en-US" b="1" baseline="30000" dirty="0"/>
              <a:t>0</a:t>
            </a:r>
            <a:r>
              <a:rPr lang="en-US" altLang="en-US" sz="3600" b="1" dirty="0" smtClean="0">
                <a:latin typeface="Palatino Linotype" panose="02040502050505030304" pitchFamily="18" charset="0"/>
              </a:rPr>
              <a:t> .</a:t>
            </a:r>
            <a:endParaRPr lang="en-US" altLang="en-US" sz="36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86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="" xmlns:a16="http://schemas.microsoft.com/office/drawing/2014/main" id="{6B186835-1018-4115-A6D5-8A1A218566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94" t="83195"/>
          <a:stretch/>
        </p:blipFill>
        <p:spPr>
          <a:xfrm>
            <a:off x="-1" y="760638"/>
            <a:ext cx="9144000" cy="609736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21733FA2-5397-4F0C-88EA-124B2043DAC7}"/>
              </a:ext>
            </a:extLst>
          </p:cNvPr>
          <p:cNvSpPr/>
          <p:nvPr/>
        </p:nvSpPr>
        <p:spPr>
          <a:xfrm>
            <a:off x="0" y="0"/>
            <a:ext cx="9144000" cy="771525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buClrTx/>
              <a:defRPr/>
            </a:pPr>
            <a:r>
              <a:rPr lang="en-US" altLang="en-US" sz="3600" b="1" dirty="0" err="1">
                <a:latin typeface="Palatino Linotype" panose="02040502050505030304" pitchFamily="18" charset="0"/>
              </a:rPr>
              <a:t>Bài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tập</a:t>
            </a:r>
            <a:r>
              <a:rPr lang="en-US" altLang="en-US" sz="3600" b="1" dirty="0">
                <a:latin typeface="Palatino Linotype" panose="02040502050505030304" pitchFamily="18" charset="0"/>
              </a:rPr>
              <a:t> </a:t>
            </a:r>
            <a:r>
              <a:rPr lang="en-US" altLang="en-US" sz="3600" b="1" dirty="0" err="1">
                <a:latin typeface="Palatino Linotype" panose="02040502050505030304" pitchFamily="18" charset="0"/>
              </a:rPr>
              <a:t>nhóm</a:t>
            </a:r>
            <a:endParaRPr lang="en-US" altLang="en-US" sz="3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665024"/>
              </p:ext>
            </p:extLst>
          </p:nvPr>
        </p:nvGraphicFramePr>
        <p:xfrm>
          <a:off x="-3" y="1166776"/>
          <a:ext cx="9144002" cy="507197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770114">
                  <a:extLst>
                    <a:ext uri="{9D8B030D-6E8A-4147-A177-3AD203B41FA5}">
                      <a16:colId xmlns="" xmlns:a16="http://schemas.microsoft.com/office/drawing/2014/main" val="2690066709"/>
                    </a:ext>
                  </a:extLst>
                </a:gridCol>
                <a:gridCol w="4342826">
                  <a:extLst>
                    <a:ext uri="{9D8B030D-6E8A-4147-A177-3AD203B41FA5}">
                      <a16:colId xmlns="" xmlns:a16="http://schemas.microsoft.com/office/drawing/2014/main" val="2356640866"/>
                    </a:ext>
                  </a:extLst>
                </a:gridCol>
                <a:gridCol w="1775541">
                  <a:extLst>
                    <a:ext uri="{9D8B030D-6E8A-4147-A177-3AD203B41FA5}">
                      <a16:colId xmlns="" xmlns:a16="http://schemas.microsoft.com/office/drawing/2014/main" val="1464986934"/>
                    </a:ext>
                  </a:extLst>
                </a:gridCol>
                <a:gridCol w="2255521">
                  <a:extLst>
                    <a:ext uri="{9D8B030D-6E8A-4147-A177-3AD203B41FA5}">
                      <a16:colId xmlns="" xmlns:a16="http://schemas.microsoft.com/office/drawing/2014/main" val="2697056538"/>
                    </a:ext>
                  </a:extLst>
                </a:gridCol>
              </a:tblGrid>
              <a:tr h="7006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STT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TIÊU CHÍ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ĐIỂM TỐI ĐA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ĐIỂM CỘNG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666165976"/>
                  </a:ext>
                </a:extLst>
              </a:tr>
              <a:tr h="7006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Đầy đủ nội dung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3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3331301432"/>
                  </a:ext>
                </a:extLst>
              </a:tr>
              <a:tr h="7006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2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Tính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sáng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tạo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bài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thuyết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trình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2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764337611"/>
                  </a:ext>
                </a:extLst>
              </a:tr>
              <a:tr h="10659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3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Sản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phẩm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thực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: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dung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dịch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tự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pha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tại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nhà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(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ít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nhất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1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sản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phẩm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/HS):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đủ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lượng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sản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phẩm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đẹp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sáng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tạo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…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Palatino Linotype" panose="0204050205050503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3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0,5 đ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cho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mỗi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sản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phẩm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vượt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quá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lượng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tối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thiểu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049619218"/>
                  </a:ext>
                </a:extLst>
              </a:tr>
              <a:tr h="4578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4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Thuyết</a:t>
                      </a: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trình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 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741649838"/>
                  </a:ext>
                </a:extLst>
              </a:tr>
              <a:tr h="7006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Palatino Linotype" panose="02040502050505030304" pitchFamily="18" charset="0"/>
                        </a:rPr>
                        <a:t>5</a:t>
                      </a:r>
                      <a:endParaRPr lang="en-US" sz="24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Palatino Linotype" panose="02040502050505030304" pitchFamily="18" charset="0"/>
                        </a:rPr>
                        <a:t>Trả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lời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giải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đáp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thắc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mắc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của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nhóm</a:t>
                      </a:r>
                      <a:r>
                        <a:rPr lang="en-US" sz="2400" baseline="0" dirty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Palatino Linotype" panose="02040502050505030304" pitchFamily="18" charset="0"/>
                        </a:rPr>
                        <a:t>bạn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alatino Linotype" panose="0204050205050503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886378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53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15">
            <a:extLst>
              <a:ext uri="{FF2B5EF4-FFF2-40B4-BE49-F238E27FC236}">
                <a16:creationId xmlns="" xmlns:a16="http://schemas.microsoft.com/office/drawing/2014/main" id="{93FACB34-E0DC-444F-915C-8CDD6FECA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5" y="2214563"/>
            <a:ext cx="7858125" cy="2677656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None/>
              <a:defRPr/>
            </a:pPr>
            <a:r>
              <a:rPr lang="en-US" altLang="en-US" sz="2400" b="1" dirty="0" smtClean="0">
                <a:latin typeface="Palatino Linotype" panose="02040502050505030304" pitchFamily="18" charset="0"/>
              </a:rPr>
              <a:t>DỤNG CỤ VÀ CÁC NGUYÊN LIỆU</a:t>
            </a:r>
            <a:endParaRPr lang="en-US" altLang="en-US" sz="2400" b="1" dirty="0">
              <a:latin typeface="Palatino Linotype" panose="02040502050505030304" pitchFamily="18" charset="0"/>
            </a:endParaRPr>
          </a:p>
          <a:p>
            <a:pPr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400" b="1" dirty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Cồn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/>
              <a:t>9</a:t>
            </a:r>
            <a:r>
              <a:rPr lang="vi-VN" sz="2400" b="1" dirty="0"/>
              <a:t>0</a:t>
            </a:r>
            <a:r>
              <a:rPr lang="en-US" sz="2400" b="1" baseline="30000" dirty="0"/>
              <a:t>0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hoặc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cồn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/>
              <a:t>7</a:t>
            </a:r>
            <a:r>
              <a:rPr lang="vi-VN" sz="2400" b="1" dirty="0"/>
              <a:t>0</a:t>
            </a:r>
            <a:r>
              <a:rPr lang="en-US" sz="2400" b="1" baseline="30000" dirty="0"/>
              <a:t>0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, gel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nha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đam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,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tinh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dầu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bưởi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hoặc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xã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.</a:t>
            </a:r>
            <a:endParaRPr lang="en-US" altLang="en-US" sz="2400" b="1" dirty="0">
              <a:latin typeface="Palatino Linotype" panose="02040502050505030304" pitchFamily="18" charset="0"/>
            </a:endParaRPr>
          </a:p>
          <a:p>
            <a:pPr>
              <a:spcBef>
                <a:spcPct val="50000"/>
              </a:spcBef>
              <a:buClrTx/>
              <a:buNone/>
              <a:defRPr/>
            </a:pPr>
            <a:r>
              <a:rPr lang="en-US" altLang="en-US" sz="2400" b="1" dirty="0">
                <a:latin typeface="Palatino Linotype" panose="02040502050505030304" pitchFamily="18" charset="0"/>
              </a:rPr>
              <a:t>-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Cốc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thủy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tinh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có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dung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tích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200ml,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đũa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thủy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tinh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,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muỗng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nhựa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,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lọ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đựng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sản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phẩm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sau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khi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pha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chế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,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bao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tay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 y </a:t>
            </a:r>
            <a:r>
              <a:rPr lang="en-US" altLang="en-US" sz="2400" b="1" dirty="0" err="1" smtClean="0">
                <a:latin typeface="Palatino Linotype" panose="02040502050505030304" pitchFamily="18" charset="0"/>
              </a:rPr>
              <a:t>tế</a:t>
            </a:r>
            <a:r>
              <a:rPr lang="en-US" altLang="en-US" sz="2400" b="1" dirty="0" smtClean="0">
                <a:latin typeface="Palatino Linotype" panose="02040502050505030304" pitchFamily="18" charset="0"/>
              </a:rPr>
              <a:t>.</a:t>
            </a:r>
            <a:endParaRPr lang="x-none" sz="2100" b="1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CÁCH PHA CHẾ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Rót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70 ml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200ml,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rót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30ml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đũa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khuấy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100ml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60ml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40ml gel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khuấy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khuấy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100ml dung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487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317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Palatino Linotype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CÁCH PHA CHẾ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Dự Án Hóa 8B</dc:title>
  <dc:creator>DELL</dc:creator>
  <cp:lastModifiedBy>Admin</cp:lastModifiedBy>
  <cp:revision>58</cp:revision>
  <dcterms:created xsi:type="dcterms:W3CDTF">2018-11-16T12:53:29Z</dcterms:created>
  <dcterms:modified xsi:type="dcterms:W3CDTF">2023-03-29T04:13:08Z</dcterms:modified>
</cp:coreProperties>
</file>