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504" r:id="rId2"/>
    <p:sldId id="1411" r:id="rId3"/>
    <p:sldId id="1300" r:id="rId4"/>
    <p:sldId id="1424" r:id="rId5"/>
    <p:sldId id="1516" r:id="rId6"/>
    <p:sldId id="1508" r:id="rId7"/>
    <p:sldId id="1510" r:id="rId8"/>
    <p:sldId id="1413" r:id="rId9"/>
    <p:sldId id="331" r:id="rId10"/>
    <p:sldId id="1511" r:id="rId11"/>
    <p:sldId id="1009" r:id="rId12"/>
    <p:sldId id="1423" r:id="rId13"/>
    <p:sldId id="141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0F4"/>
    <a:srgbClr val="00AF50"/>
    <a:srgbClr val="1C11AF"/>
    <a:srgbClr val="FF0066"/>
    <a:srgbClr val="FF0000"/>
    <a:srgbClr val="F9FECE"/>
    <a:srgbClr val="FFFFCC"/>
    <a:srgbClr val="0071C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55" autoAdjust="0"/>
  </p:normalViewPr>
  <p:slideViewPr>
    <p:cSldViewPr snapToGrid="0">
      <p:cViewPr varScale="1">
        <p:scale>
          <a:sx n="75" d="100"/>
          <a:sy n="75" d="100"/>
        </p:scale>
        <p:origin x="77" y="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2B7B-34B2-4118-8875-D5CD0C2E48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CF8A-28E2-4785-8151-098E1A36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7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9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4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0EE5-6A38-4C9A-8782-1535992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311C-4BCA-485B-A5FA-4F57957F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A37B-A4E7-4F3E-ACA3-DC2332FB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4388-F4F7-42F9-8F0E-DB30C12B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6EB-8013-4D77-AA66-3C9743F2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0218-487F-4AA6-AB0C-CD352E8C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C484-F236-45A2-8888-54AA9A97A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28E16-8A89-45F3-B2CB-E85D2EA0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AC11-0EAC-4FCE-9DAA-4C333CB4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FDE6-0926-445A-99FD-0003D56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5CD8-CC0B-47BD-A497-CB1B47F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BA92-1B6F-47D2-86F5-66AA2FA5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17EC-6D85-4596-9E00-C596F9D1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4067D-47BC-48CE-87C2-18ABADDC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8A983-6472-4996-BD92-3A0744664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42AA2-26E9-4901-A134-A2978127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9A4A9-352E-45B4-9A76-0228D72F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AC4C-F79A-4DAB-966A-A2D145C2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37198-B4B5-4BA5-8855-514A2191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8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9B4B-5B6A-49CC-B306-7BD24E5D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0C360-0B23-426A-8A46-E05D4BF1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F6148-F941-4EDC-AFE5-36B30C78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0AA77-7B38-41B9-883F-3808D98F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4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2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3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3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9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4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9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5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7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6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528B-8E57-4CA5-8365-92BCB57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B05D-89E8-4081-A1E4-316BC928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AF7A8-8969-47B1-B145-95B4E8ED8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10A16-5B70-49EA-956C-6C128696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DE60-C80B-4C48-9178-D4B0834A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AF8-FDD4-4B21-ADAB-D7D5E309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0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4180-18F2-4F34-A3FC-AEFDF7C9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10162-7496-44D0-BF70-2851212B8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AE83E-8C43-4AB8-960C-961C9612C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138D7-D4A0-4F93-B300-3E2263B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148B-5AE9-4CA6-8FBC-4184827F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F3A3-5FF3-4518-BE8D-0F1A71B9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9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DC1-596F-4B28-9241-273BD659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F4F7A-5493-403B-B044-9A530019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DDED-C05D-47AA-A272-2758E616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48F7-2F56-4AC5-99BD-38FA7338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223-7A7A-43DD-B171-269C7E87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9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F72F8-ED8D-4531-BB35-78507F53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FD618-1F98-4419-B706-ED6A4A19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8F42-75D9-4605-AE55-B8E8818F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8E2AE-9EEC-480A-A9E1-55FAA4DA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AEDA-680C-4DA3-B7FF-757CAE8C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F66F9-C659-4502-9482-4B8A55A6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1648-7158-4D6E-A53A-32C00F90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51FB-E3EE-4DCB-AF65-BA0DCE198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F02E-2989-4500-BEC6-028E9283B66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F8C-C96A-4781-89A0-793C14890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6426-973E-4D93-AAA0-DFB7F37E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650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  <p:sldLayoutId id="2147483753" r:id="rId12"/>
    <p:sldLayoutId id="2147483752" r:id="rId13"/>
    <p:sldLayoutId id="2147483751" r:id="rId14"/>
    <p:sldLayoutId id="2147483750" r:id="rId15"/>
    <p:sldLayoutId id="2147483749" r:id="rId16"/>
    <p:sldLayoutId id="2147483748" r:id="rId17"/>
    <p:sldLayoutId id="2147483747" r:id="rId18"/>
    <p:sldLayoutId id="2147483746" r:id="rId19"/>
    <p:sldLayoutId id="2147483743" r:id="rId20"/>
    <p:sldLayoutId id="2147483741" r:id="rId21"/>
    <p:sldLayoutId id="2147483740" r:id="rId22"/>
    <p:sldLayoutId id="2147483739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745" r:id="rId29"/>
    <p:sldLayoutId id="2147483744" r:id="rId30"/>
    <p:sldLayoutId id="2147483742" r:id="rId31"/>
    <p:sldLayoutId id="2147483738" r:id="rId32"/>
    <p:sldLayoutId id="2147483737" r:id="rId33"/>
    <p:sldLayoutId id="2147483736" r:id="rId34"/>
    <p:sldLayoutId id="2147483735" r:id="rId35"/>
    <p:sldLayoutId id="2147483734" r:id="rId36"/>
    <p:sldLayoutId id="2147483733" r:id="rId37"/>
    <p:sldLayoutId id="2147483732" r:id="rId38"/>
    <p:sldLayoutId id="2147483731" r:id="rId39"/>
    <p:sldLayoutId id="2147483730" r:id="rId40"/>
    <p:sldLayoutId id="2147483729" r:id="rId41"/>
    <p:sldLayoutId id="2147483728" r:id="rId42"/>
    <p:sldLayoutId id="2147483727" r:id="rId43"/>
    <p:sldLayoutId id="2147483656" r:id="rId44"/>
    <p:sldLayoutId id="2147483657" r:id="rId45"/>
    <p:sldLayoutId id="2147483658" r:id="rId46"/>
    <p:sldLayoutId id="2147483659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14E89-BC96-42D1-9BB6-CA57A085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2" y="0"/>
            <a:ext cx="11639917" cy="2105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922A6-BC6E-45CB-9361-69E6CC0CE2B5}"/>
              </a:ext>
            </a:extLst>
          </p:cNvPr>
          <p:cNvSpPr txBox="1"/>
          <p:nvPr/>
        </p:nvSpPr>
        <p:spPr>
          <a:xfrm>
            <a:off x="418903" y="2354967"/>
            <a:ext cx="1160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CHƯ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TRÌNH NÀY, EM SẼ TÌM HIỂU VỀ: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6A1A0-C0F0-4B14-9272-6D04134545A0}"/>
              </a:ext>
            </a:extLst>
          </p:cNvPr>
          <p:cNvSpPr txBox="1"/>
          <p:nvPr/>
        </p:nvSpPr>
        <p:spPr>
          <a:xfrm>
            <a:off x="517410" y="3250947"/>
            <a:ext cx="11742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địa lí, phạm vi châu Mĩ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tự nhiên, dân cư, xã hội Bắc Mĩ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tự nhiên,dân c</a:t>
            </a:r>
            <a:r>
              <a:rPr lang="vi-VN" sz="36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,xã hội Trung và Nam Mĩ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Khai thác, sử dụng và bảo vệ rừng A-ma-dôn</a:t>
            </a:r>
          </a:p>
        </p:txBody>
      </p:sp>
    </p:spTree>
    <p:extLst>
      <p:ext uri="{BB962C8B-B14F-4D97-AF65-F5344CB8AC3E}">
        <p14:creationId xmlns:p14="http://schemas.microsoft.com/office/powerpoint/2010/main" val="345681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775A8-003E-4AC7-AC8F-C4B7D1527D0C}"/>
              </a:ext>
            </a:extLst>
          </p:cNvPr>
          <p:cNvGrpSpPr/>
          <p:nvPr/>
        </p:nvGrpSpPr>
        <p:grpSpPr>
          <a:xfrm>
            <a:off x="114514" y="90213"/>
            <a:ext cx="7365397" cy="872949"/>
            <a:chOff x="1133366" y="2220084"/>
            <a:chExt cx="5681780" cy="914400"/>
          </a:xfrm>
          <a:solidFill>
            <a:srgbClr val="FFFFCC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BEFC1AB-F2EE-4A3F-B891-3E7A14BC8CAE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4054C9-164D-4EB3-B080-14F78D297728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C9EC8D-3990-4895-9157-B248841BEC1B}"/>
              </a:ext>
            </a:extLst>
          </p:cNvPr>
          <p:cNvSpPr txBox="1"/>
          <p:nvPr/>
        </p:nvSpPr>
        <p:spPr>
          <a:xfrm>
            <a:off x="72311" y="206014"/>
            <a:ext cx="85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địa lí và phạm vi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Mĩ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97C1B69-DBB4-45E6-9CA2-B15AD5A6CA23}"/>
              </a:ext>
            </a:extLst>
          </p:cNvPr>
          <p:cNvSpPr/>
          <p:nvPr/>
        </p:nvSpPr>
        <p:spPr>
          <a:xfrm>
            <a:off x="72311" y="87539"/>
            <a:ext cx="1301952" cy="87294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4272EB-5B4C-4663-8E28-83EC3F618639}"/>
              </a:ext>
            </a:extLst>
          </p:cNvPr>
          <p:cNvSpPr/>
          <p:nvPr/>
        </p:nvSpPr>
        <p:spPr>
          <a:xfrm rot="5400000">
            <a:off x="1066216" y="399687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05F85-BFB6-4671-8CDA-D8A8FA3E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11" y="59484"/>
            <a:ext cx="4728468" cy="6445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80CACF-D5B9-4E1A-9524-377391A92647}"/>
              </a:ext>
            </a:extLst>
          </p:cNvPr>
          <p:cNvSpPr txBox="1"/>
          <p:nvPr/>
        </p:nvSpPr>
        <p:spPr>
          <a:xfrm>
            <a:off x="7479911" y="6459962"/>
            <a:ext cx="4574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13.3. Bản đồ </a:t>
            </a:r>
            <a:r>
              <a:rPr lang="vi-VN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khu vực của châu </a:t>
            </a:r>
            <a:r>
              <a:rPr lang="en-US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3D6662-9447-4982-8D2D-0BDC452D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1980"/>
              </p:ext>
            </p:extLst>
          </p:nvPr>
        </p:nvGraphicFramePr>
        <p:xfrm>
          <a:off x="138057" y="1427165"/>
          <a:ext cx="6656101" cy="51838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6481">
                  <a:extLst>
                    <a:ext uri="{9D8B030D-6E8A-4147-A177-3AD203B41FA5}">
                      <a16:colId xmlns:a16="http://schemas.microsoft.com/office/drawing/2014/main" val="726557659"/>
                    </a:ext>
                  </a:extLst>
                </a:gridCol>
                <a:gridCol w="2839810">
                  <a:extLst>
                    <a:ext uri="{9D8B030D-6E8A-4147-A177-3AD203B41FA5}">
                      <a16:colId xmlns:a16="http://schemas.microsoft.com/office/drawing/2014/main" val="2844772181"/>
                    </a:ext>
                  </a:extLst>
                </a:gridCol>
                <a:gridCol w="2839810">
                  <a:extLst>
                    <a:ext uri="{9D8B030D-6E8A-4147-A177-3AD203B41FA5}">
                      <a16:colId xmlns:a16="http://schemas.microsoft.com/office/drawing/2014/main" val="2262547820"/>
                    </a:ext>
                  </a:extLst>
                </a:gridCol>
              </a:tblGrid>
              <a:tr h="539032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 b="1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 lục</a:t>
                      </a:r>
                      <a:endParaRPr lang="en-US" sz="2000" b="1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 (Km</a:t>
                      </a:r>
                      <a:r>
                        <a:rPr lang="en-US" sz="2000" b="1" baseline="300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45845"/>
                  </a:ext>
                </a:extLst>
              </a:tr>
              <a:tr h="250135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0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9737"/>
                  </a:ext>
                </a:extLst>
              </a:tr>
              <a:tr h="250135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0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9703"/>
                  </a:ext>
                </a:extLst>
              </a:tr>
              <a:tr h="250135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0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9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45309"/>
                  </a:ext>
                </a:extLst>
              </a:tr>
              <a:tr h="250135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0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33472"/>
                  </a:ext>
                </a:extLst>
              </a:tr>
              <a:tr h="250135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0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70601"/>
                  </a:ext>
                </a:extLst>
              </a:tr>
              <a:tr h="250135"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9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76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B16EE2-E4D3-4E0A-ADE3-6A3A7744AE94}"/>
              </a:ext>
            </a:extLst>
          </p:cNvPr>
          <p:cNvSpPr txBox="1"/>
          <p:nvPr/>
        </p:nvSpPr>
        <p:spPr>
          <a:xfrm>
            <a:off x="1495067" y="2114942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A224D-F3EF-42A5-86A7-52A8D56E6EC1}"/>
              </a:ext>
            </a:extLst>
          </p:cNvPr>
          <p:cNvSpPr txBox="1"/>
          <p:nvPr/>
        </p:nvSpPr>
        <p:spPr>
          <a:xfrm>
            <a:off x="1452197" y="2906037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Mĩ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B3CBE-C71C-4B45-968A-2B105C0FF5C0}"/>
              </a:ext>
            </a:extLst>
          </p:cNvPr>
          <p:cNvSpPr txBox="1"/>
          <p:nvPr/>
        </p:nvSpPr>
        <p:spPr>
          <a:xfrm>
            <a:off x="1466487" y="3743121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Phi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26EA7-4191-4AAF-846B-9DB14E676A80}"/>
              </a:ext>
            </a:extLst>
          </p:cNvPr>
          <p:cNvSpPr txBox="1"/>
          <p:nvPr/>
        </p:nvSpPr>
        <p:spPr>
          <a:xfrm>
            <a:off x="1535117" y="5178452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Âu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04699-68D8-4929-BA52-9D21E9201703}"/>
              </a:ext>
            </a:extLst>
          </p:cNvPr>
          <p:cNvSpPr txBox="1"/>
          <p:nvPr/>
        </p:nvSpPr>
        <p:spPr>
          <a:xfrm>
            <a:off x="1329215" y="4417663"/>
            <a:ext cx="248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Nam Cực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EB4DCA-FD45-43FD-A375-406E32C89F6E}"/>
              </a:ext>
            </a:extLst>
          </p:cNvPr>
          <p:cNvSpPr txBox="1"/>
          <p:nvPr/>
        </p:nvSpPr>
        <p:spPr>
          <a:xfrm>
            <a:off x="1286554" y="6015536"/>
            <a:ext cx="282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Đại D</a:t>
            </a:r>
            <a:r>
              <a:rPr lang="vi-VN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7A236-60B1-4351-BA4E-45D6B5218C1C}"/>
              </a:ext>
            </a:extLst>
          </p:cNvPr>
          <p:cNvSpPr txBox="1"/>
          <p:nvPr/>
        </p:nvSpPr>
        <p:spPr>
          <a:xfrm>
            <a:off x="4203155" y="2128913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44,4 triệu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F4A617-A0DB-4856-A6B9-1810C62864EB}"/>
              </a:ext>
            </a:extLst>
          </p:cNvPr>
          <p:cNvSpPr txBox="1"/>
          <p:nvPr/>
        </p:nvSpPr>
        <p:spPr>
          <a:xfrm>
            <a:off x="4203155" y="2824512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triệu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B0F1BA-2CE9-4BCB-9083-AEEFA3F03254}"/>
              </a:ext>
            </a:extLst>
          </p:cNvPr>
          <p:cNvSpPr txBox="1"/>
          <p:nvPr/>
        </p:nvSpPr>
        <p:spPr>
          <a:xfrm>
            <a:off x="4203155" y="3701976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triệu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7FDF2-9325-4218-8A1B-4D4AC41EF326}"/>
              </a:ext>
            </a:extLst>
          </p:cNvPr>
          <p:cNvSpPr txBox="1"/>
          <p:nvPr/>
        </p:nvSpPr>
        <p:spPr>
          <a:xfrm>
            <a:off x="4203155" y="4579440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triệu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461734-EA5F-49CF-BEA2-B82C9859355D}"/>
              </a:ext>
            </a:extLst>
          </p:cNvPr>
          <p:cNvSpPr txBox="1"/>
          <p:nvPr/>
        </p:nvSpPr>
        <p:spPr>
          <a:xfrm>
            <a:off x="4164637" y="5330278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triệu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ACEEE7-0BB3-4EEA-B49B-0AA0E898890C}"/>
              </a:ext>
            </a:extLst>
          </p:cNvPr>
          <p:cNvSpPr txBox="1"/>
          <p:nvPr/>
        </p:nvSpPr>
        <p:spPr>
          <a:xfrm>
            <a:off x="4291809" y="6075845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triệu</a:t>
            </a:r>
          </a:p>
        </p:txBody>
      </p:sp>
    </p:spTree>
    <p:extLst>
      <p:ext uri="{BB962C8B-B14F-4D97-AF65-F5344CB8AC3E}">
        <p14:creationId xmlns:p14="http://schemas.microsoft.com/office/powerpoint/2010/main" val="34036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anama[1]">
            <a:extLst>
              <a:ext uri="{FF2B5EF4-FFF2-40B4-BE49-F238E27FC236}">
                <a16:creationId xmlns:a16="http://schemas.microsoft.com/office/drawing/2014/main" id="{987F9858-E57E-46F6-B43C-0A354DFA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95" y="1128171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87D4C7CA-B722-476E-9755-867343A9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4" y="6141113"/>
            <a:ext cx="7410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</a:rPr>
              <a:t>Nơi hẹp nhất của châu Mĩ  là eo đất Pa-na-ma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1F38D0B-2419-4BED-8BE1-8803BE951B0B}"/>
              </a:ext>
            </a:extLst>
          </p:cNvPr>
          <p:cNvSpPr>
            <a:spLocks/>
          </p:cNvSpPr>
          <p:nvPr/>
        </p:nvSpPr>
        <p:spPr bwMode="auto">
          <a:xfrm>
            <a:off x="3903368" y="2704559"/>
            <a:ext cx="319087" cy="461962"/>
          </a:xfrm>
          <a:custGeom>
            <a:avLst/>
            <a:gdLst>
              <a:gd name="T0" fmla="*/ 506549819 w 201"/>
              <a:gd name="T1" fmla="*/ 725804214 h 291"/>
              <a:gd name="T2" fmla="*/ 430945250 w 201"/>
              <a:gd name="T3" fmla="*/ 733363881 h 291"/>
              <a:gd name="T4" fmla="*/ 317539190 w 201"/>
              <a:gd name="T5" fmla="*/ 627517433 h 291"/>
              <a:gd name="T6" fmla="*/ 241934621 w 201"/>
              <a:gd name="T7" fmla="*/ 551912828 h 291"/>
              <a:gd name="T8" fmla="*/ 189010629 w 201"/>
              <a:gd name="T9" fmla="*/ 476308222 h 291"/>
              <a:gd name="T10" fmla="*/ 196571879 w 201"/>
              <a:gd name="T11" fmla="*/ 430945459 h 291"/>
              <a:gd name="T12" fmla="*/ 234373370 w 201"/>
              <a:gd name="T13" fmla="*/ 438506713 h 291"/>
              <a:gd name="T14" fmla="*/ 302418276 w 201"/>
              <a:gd name="T15" fmla="*/ 415824537 h 291"/>
              <a:gd name="T16" fmla="*/ 287297362 w 201"/>
              <a:gd name="T17" fmla="*/ 340219932 h 291"/>
              <a:gd name="T18" fmla="*/ 181450966 w 201"/>
              <a:gd name="T19" fmla="*/ 370461774 h 291"/>
              <a:gd name="T20" fmla="*/ 113406060 w 201"/>
              <a:gd name="T21" fmla="*/ 370461774 h 291"/>
              <a:gd name="T22" fmla="*/ 37801491 w 201"/>
              <a:gd name="T23" fmla="*/ 211692896 h 291"/>
              <a:gd name="T24" fmla="*/ 30241828 w 201"/>
              <a:gd name="T25" fmla="*/ 105846448 h 291"/>
              <a:gd name="T26" fmla="*/ 7559663 w 201"/>
              <a:gd name="T27" fmla="*/ 90725527 h 291"/>
              <a:gd name="T28" fmla="*/ 7559663 w 201"/>
              <a:gd name="T29" fmla="*/ 0 h 2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1" h="291">
                <a:moveTo>
                  <a:pt x="201" y="288"/>
                </a:moveTo>
                <a:cubicBezTo>
                  <a:pt x="191" y="289"/>
                  <a:pt x="181" y="291"/>
                  <a:pt x="171" y="291"/>
                </a:cubicBezTo>
                <a:cubicBezTo>
                  <a:pt x="154" y="291"/>
                  <a:pt x="150" y="257"/>
                  <a:pt x="126" y="249"/>
                </a:cubicBezTo>
                <a:cubicBezTo>
                  <a:pt x="117" y="235"/>
                  <a:pt x="112" y="224"/>
                  <a:pt x="96" y="219"/>
                </a:cubicBezTo>
                <a:cubicBezTo>
                  <a:pt x="82" y="192"/>
                  <a:pt x="91" y="200"/>
                  <a:pt x="75" y="189"/>
                </a:cubicBezTo>
                <a:cubicBezTo>
                  <a:pt x="76" y="183"/>
                  <a:pt x="73" y="175"/>
                  <a:pt x="78" y="171"/>
                </a:cubicBezTo>
                <a:cubicBezTo>
                  <a:pt x="82" y="168"/>
                  <a:pt x="88" y="174"/>
                  <a:pt x="93" y="174"/>
                </a:cubicBezTo>
                <a:cubicBezTo>
                  <a:pt x="99" y="174"/>
                  <a:pt x="115" y="167"/>
                  <a:pt x="120" y="165"/>
                </a:cubicBezTo>
                <a:cubicBezTo>
                  <a:pt x="125" y="150"/>
                  <a:pt x="132" y="141"/>
                  <a:pt x="114" y="135"/>
                </a:cubicBezTo>
                <a:cubicBezTo>
                  <a:pt x="96" y="138"/>
                  <a:pt x="88" y="139"/>
                  <a:pt x="72" y="147"/>
                </a:cubicBezTo>
                <a:cubicBezTo>
                  <a:pt x="62" y="161"/>
                  <a:pt x="59" y="152"/>
                  <a:pt x="45" y="147"/>
                </a:cubicBezTo>
                <a:cubicBezTo>
                  <a:pt x="25" y="132"/>
                  <a:pt x="29" y="105"/>
                  <a:pt x="15" y="84"/>
                </a:cubicBezTo>
                <a:cubicBezTo>
                  <a:pt x="17" y="64"/>
                  <a:pt x="25" y="55"/>
                  <a:pt x="12" y="42"/>
                </a:cubicBezTo>
                <a:cubicBezTo>
                  <a:pt x="9" y="39"/>
                  <a:pt x="4" y="40"/>
                  <a:pt x="3" y="36"/>
                </a:cubicBezTo>
                <a:cubicBezTo>
                  <a:pt x="0" y="24"/>
                  <a:pt x="3" y="12"/>
                  <a:pt x="3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EA85CD6-40AC-4F16-AA68-FF60081F3C73}"/>
              </a:ext>
            </a:extLst>
          </p:cNvPr>
          <p:cNvSpPr>
            <a:spLocks/>
          </p:cNvSpPr>
          <p:nvPr/>
        </p:nvSpPr>
        <p:spPr bwMode="auto">
          <a:xfrm>
            <a:off x="3611268" y="2671221"/>
            <a:ext cx="465137" cy="585788"/>
          </a:xfrm>
          <a:custGeom>
            <a:avLst/>
            <a:gdLst>
              <a:gd name="T0" fmla="*/ 335179627 w 293"/>
              <a:gd name="T1" fmla="*/ 0 h 369"/>
              <a:gd name="T2" fmla="*/ 418345488 w 293"/>
              <a:gd name="T3" fmla="*/ 68045071 h 369"/>
              <a:gd name="T4" fmla="*/ 410784233 w 293"/>
              <a:gd name="T5" fmla="*/ 173891723 h 369"/>
              <a:gd name="T6" fmla="*/ 282257197 w 293"/>
              <a:gd name="T7" fmla="*/ 241935207 h 369"/>
              <a:gd name="T8" fmla="*/ 267136275 w 293"/>
              <a:gd name="T9" fmla="*/ 272177107 h 369"/>
              <a:gd name="T10" fmla="*/ 236894433 w 293"/>
              <a:gd name="T11" fmla="*/ 309980277 h 369"/>
              <a:gd name="T12" fmla="*/ 78123966 w 293"/>
              <a:gd name="T13" fmla="*/ 506552632 h 369"/>
              <a:gd name="T14" fmla="*/ 17640281 w 293"/>
              <a:gd name="T15" fmla="*/ 559475165 h 369"/>
              <a:gd name="T16" fmla="*/ 146168905 w 293"/>
              <a:gd name="T17" fmla="*/ 612399285 h 369"/>
              <a:gd name="T18" fmla="*/ 252015354 w 293"/>
              <a:gd name="T19" fmla="*/ 597278335 h 369"/>
              <a:gd name="T20" fmla="*/ 297378118 w 293"/>
              <a:gd name="T21" fmla="*/ 498991363 h 369"/>
              <a:gd name="T22" fmla="*/ 350300548 w 293"/>
              <a:gd name="T23" fmla="*/ 430947880 h 369"/>
              <a:gd name="T24" fmla="*/ 501509761 w 293"/>
              <a:gd name="T25" fmla="*/ 468749463 h 369"/>
              <a:gd name="T26" fmla="*/ 531751603 w 293"/>
              <a:gd name="T27" fmla="*/ 521673583 h 369"/>
              <a:gd name="T28" fmla="*/ 630038385 w 293"/>
              <a:gd name="T29" fmla="*/ 551915484 h 369"/>
              <a:gd name="T30" fmla="*/ 675401149 w 293"/>
              <a:gd name="T31" fmla="*/ 650200867 h 369"/>
              <a:gd name="T32" fmla="*/ 735884834 w 293"/>
              <a:gd name="T33" fmla="*/ 718245938 h 369"/>
              <a:gd name="T34" fmla="*/ 728323580 w 293"/>
              <a:gd name="T35" fmla="*/ 763608789 h 369"/>
              <a:gd name="T36" fmla="*/ 690522070 w 293"/>
              <a:gd name="T37" fmla="*/ 771168471 h 369"/>
              <a:gd name="T38" fmla="*/ 682960816 w 293"/>
              <a:gd name="T39" fmla="*/ 884576393 h 369"/>
              <a:gd name="T40" fmla="*/ 660280228 w 293"/>
              <a:gd name="T41" fmla="*/ 929939244 h 3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3" h="369">
                <a:moveTo>
                  <a:pt x="133" y="0"/>
                </a:moveTo>
                <a:cubicBezTo>
                  <a:pt x="158" y="6"/>
                  <a:pt x="160" y="4"/>
                  <a:pt x="166" y="27"/>
                </a:cubicBezTo>
                <a:cubicBezTo>
                  <a:pt x="165" y="41"/>
                  <a:pt x="168" y="56"/>
                  <a:pt x="163" y="69"/>
                </a:cubicBezTo>
                <a:cubicBezTo>
                  <a:pt x="159" y="80"/>
                  <a:pt x="122" y="93"/>
                  <a:pt x="112" y="96"/>
                </a:cubicBezTo>
                <a:cubicBezTo>
                  <a:pt x="110" y="100"/>
                  <a:pt x="108" y="104"/>
                  <a:pt x="106" y="108"/>
                </a:cubicBezTo>
                <a:cubicBezTo>
                  <a:pt x="102" y="113"/>
                  <a:pt x="97" y="117"/>
                  <a:pt x="94" y="123"/>
                </a:cubicBezTo>
                <a:cubicBezTo>
                  <a:pt x="75" y="158"/>
                  <a:pt x="83" y="188"/>
                  <a:pt x="31" y="201"/>
                </a:cubicBezTo>
                <a:cubicBezTo>
                  <a:pt x="10" y="215"/>
                  <a:pt x="17" y="207"/>
                  <a:pt x="7" y="222"/>
                </a:cubicBezTo>
                <a:cubicBezTo>
                  <a:pt x="0" y="249"/>
                  <a:pt x="39" y="242"/>
                  <a:pt x="58" y="243"/>
                </a:cubicBezTo>
                <a:cubicBezTo>
                  <a:pt x="73" y="248"/>
                  <a:pt x="87" y="246"/>
                  <a:pt x="100" y="237"/>
                </a:cubicBezTo>
                <a:cubicBezTo>
                  <a:pt x="108" y="224"/>
                  <a:pt x="110" y="211"/>
                  <a:pt x="118" y="198"/>
                </a:cubicBezTo>
                <a:cubicBezTo>
                  <a:pt x="122" y="183"/>
                  <a:pt x="127" y="179"/>
                  <a:pt x="139" y="171"/>
                </a:cubicBezTo>
                <a:cubicBezTo>
                  <a:pt x="160" y="178"/>
                  <a:pt x="177" y="182"/>
                  <a:pt x="199" y="186"/>
                </a:cubicBezTo>
                <a:cubicBezTo>
                  <a:pt x="193" y="211"/>
                  <a:pt x="164" y="212"/>
                  <a:pt x="211" y="207"/>
                </a:cubicBezTo>
                <a:cubicBezTo>
                  <a:pt x="247" y="189"/>
                  <a:pt x="229" y="212"/>
                  <a:pt x="250" y="219"/>
                </a:cubicBezTo>
                <a:cubicBezTo>
                  <a:pt x="252" y="240"/>
                  <a:pt x="248" y="251"/>
                  <a:pt x="268" y="258"/>
                </a:cubicBezTo>
                <a:cubicBezTo>
                  <a:pt x="275" y="272"/>
                  <a:pt x="284" y="273"/>
                  <a:pt x="292" y="285"/>
                </a:cubicBezTo>
                <a:cubicBezTo>
                  <a:pt x="291" y="291"/>
                  <a:pt x="293" y="298"/>
                  <a:pt x="289" y="303"/>
                </a:cubicBezTo>
                <a:cubicBezTo>
                  <a:pt x="286" y="307"/>
                  <a:pt x="276" y="301"/>
                  <a:pt x="274" y="306"/>
                </a:cubicBezTo>
                <a:cubicBezTo>
                  <a:pt x="269" y="320"/>
                  <a:pt x="273" y="336"/>
                  <a:pt x="271" y="351"/>
                </a:cubicBezTo>
                <a:cubicBezTo>
                  <a:pt x="270" y="358"/>
                  <a:pt x="262" y="369"/>
                  <a:pt x="262" y="369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A99534E-7F1B-46EF-B275-E3F93974D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8155" y="3166521"/>
            <a:ext cx="0" cy="3048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2FD7BA-A377-4D4A-BAEE-02D7EDFCA0F3}"/>
              </a:ext>
            </a:extLst>
          </p:cNvPr>
          <p:cNvGrpSpPr/>
          <p:nvPr/>
        </p:nvGrpSpPr>
        <p:grpSpPr>
          <a:xfrm>
            <a:off x="114514" y="90213"/>
            <a:ext cx="7365397" cy="872949"/>
            <a:chOff x="1133366" y="2220084"/>
            <a:chExt cx="5681780" cy="914400"/>
          </a:xfrm>
          <a:solidFill>
            <a:srgbClr val="FFFFCC"/>
          </a:solidFill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E7065D91-7AF3-41E5-9402-66FA4A2408ED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C0EDCA-1B9D-4820-86AE-DD9F6FEF0387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4C04F9B-77D7-4A89-967A-AF8787ABB93F}"/>
              </a:ext>
            </a:extLst>
          </p:cNvPr>
          <p:cNvSpPr txBox="1"/>
          <p:nvPr/>
        </p:nvSpPr>
        <p:spPr>
          <a:xfrm>
            <a:off x="72311" y="206014"/>
            <a:ext cx="85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địa lí và phạm vi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Mĩ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0533BBE6-D007-47DB-BCBE-D3077FBF0498}"/>
              </a:ext>
            </a:extLst>
          </p:cNvPr>
          <p:cNvSpPr/>
          <p:nvPr/>
        </p:nvSpPr>
        <p:spPr>
          <a:xfrm>
            <a:off x="72311" y="87539"/>
            <a:ext cx="1301952" cy="87294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0E372D91-6BB0-4E9E-A4A7-82D276B087E5}"/>
              </a:ext>
            </a:extLst>
          </p:cNvPr>
          <p:cNvSpPr/>
          <p:nvPr/>
        </p:nvSpPr>
        <p:spPr>
          <a:xfrm rot="5400000">
            <a:off x="1066216" y="399687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B6CBB97-777E-4991-A4B7-AAE6B4BF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911" y="59484"/>
            <a:ext cx="4728468" cy="64457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E8651D9-8096-449D-A6B3-31AA0725A431}"/>
              </a:ext>
            </a:extLst>
          </p:cNvPr>
          <p:cNvSpPr txBox="1"/>
          <p:nvPr/>
        </p:nvSpPr>
        <p:spPr>
          <a:xfrm>
            <a:off x="7479911" y="6459962"/>
            <a:ext cx="4574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13.3. Bản đồ </a:t>
            </a:r>
            <a:r>
              <a:rPr lang="vi-VN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khu vực của châu </a:t>
            </a:r>
            <a:r>
              <a:rPr lang="en-US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F510F8D2-6111-4B75-82D9-C9330FA0E2DE}"/>
              </a:ext>
            </a:extLst>
          </p:cNvPr>
          <p:cNvSpPr/>
          <p:nvPr/>
        </p:nvSpPr>
        <p:spPr>
          <a:xfrm rot="18006234">
            <a:off x="9798307" y="3401937"/>
            <a:ext cx="270861" cy="22860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6F7A194-30DA-4FFC-BD26-442475BA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64" y="321708"/>
            <a:ext cx="11546348" cy="4301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>
            <a:extLst>
              <a:ext uri="{FF2B5EF4-FFF2-40B4-BE49-F238E27FC236}">
                <a16:creationId xmlns:a16="http://schemas.microsoft.com/office/drawing/2014/main" id="{EBA8D374-2423-4017-9F8E-A3646835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462" y="5010912"/>
            <a:ext cx="10071386" cy="1344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4820F4"/>
                </a:solidFill>
                <a:cs typeface="Arial" panose="020B0604020202020204" pitchFamily="34" charset="0"/>
              </a:rPr>
              <a:t>Kênh đào này rộng không đến 50 km. Ðược xây dựng năm 1878 nhưng sau này đến năm 1914 mới hoàn thành.</a:t>
            </a:r>
          </a:p>
        </p:txBody>
      </p:sp>
    </p:spTree>
    <p:extLst>
      <p:ext uri="{BB962C8B-B14F-4D97-AF65-F5344CB8AC3E}">
        <p14:creationId xmlns:p14="http://schemas.microsoft.com/office/powerpoint/2010/main" val="342568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118.jpg" descr="Image result for panama canal">
            <a:extLst>
              <a:ext uri="{FF2B5EF4-FFF2-40B4-BE49-F238E27FC236}">
                <a16:creationId xmlns:a16="http://schemas.microsoft.com/office/drawing/2014/main" id="{339B9776-2C5F-4E54-9EEC-DDDD417D1AF3}"/>
              </a:ext>
            </a:extLst>
          </p:cNvPr>
          <p:cNvPicPr/>
          <p:nvPr/>
        </p:nvPicPr>
        <p:blipFill rotWithShape="1">
          <a:blip r:embed="rId3"/>
          <a:srcRect l="15153" r="21209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" name="image144.jpg" descr="Image result for panama canal map">
            <a:extLst>
              <a:ext uri="{FF2B5EF4-FFF2-40B4-BE49-F238E27FC236}">
                <a16:creationId xmlns:a16="http://schemas.microsoft.com/office/drawing/2014/main" id="{9576C764-1551-4D47-94A6-B69D26D61374}"/>
              </a:ext>
            </a:extLst>
          </p:cNvPr>
          <p:cNvPicPr/>
          <p:nvPr/>
        </p:nvPicPr>
        <p:blipFill rotWithShape="1">
          <a:blip r:embed="rId4"/>
          <a:srcRect l="29247" r="22926" b="-2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3" name="image110.jpg" descr="Image result for panama canal port">
            <a:extLst>
              <a:ext uri="{FF2B5EF4-FFF2-40B4-BE49-F238E27FC236}">
                <a16:creationId xmlns:a16="http://schemas.microsoft.com/office/drawing/2014/main" id="{9B58AEAD-2EF6-48E9-9544-79CBA22FE0B9}"/>
              </a:ext>
            </a:extLst>
          </p:cNvPr>
          <p:cNvPicPr/>
          <p:nvPr/>
        </p:nvPicPr>
        <p:blipFill rotWithShape="1">
          <a:blip r:embed="rId5"/>
          <a:srcRect l="27899" r="13784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3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10.jpg" descr="Image result for panama canal port">
            <a:extLst>
              <a:ext uri="{FF2B5EF4-FFF2-40B4-BE49-F238E27FC236}">
                <a16:creationId xmlns:a16="http://schemas.microsoft.com/office/drawing/2014/main" id="{DE19BD2C-52EA-47F3-BEF7-954363AE34D8}"/>
              </a:ext>
            </a:extLst>
          </p:cNvPr>
          <p:cNvPicPr/>
          <p:nvPr/>
        </p:nvPicPr>
        <p:blipFill rotWithShape="1">
          <a:blip r:embed="rId3"/>
          <a:srcRect t="22104" b="21646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image106.jpg" descr="Image result for map people america">
            <a:extLst>
              <a:ext uri="{FF2B5EF4-FFF2-40B4-BE49-F238E27FC236}">
                <a16:creationId xmlns:a16="http://schemas.microsoft.com/office/drawing/2014/main" id="{886A1807-D5C3-4299-8138-CFADF89C072E}"/>
              </a:ext>
            </a:extLst>
          </p:cNvPr>
          <p:cNvPicPr/>
          <p:nvPr/>
        </p:nvPicPr>
        <p:blipFill rotWithShape="1">
          <a:blip r:embed="rId4"/>
          <a:srcRect b="8907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8" name="image130.jpg" descr="Image result for eskimo people">
            <a:extLst>
              <a:ext uri="{FF2B5EF4-FFF2-40B4-BE49-F238E27FC236}">
                <a16:creationId xmlns:a16="http://schemas.microsoft.com/office/drawing/2014/main" id="{F9BDF05F-C46D-4147-8D4B-DF08FBE59CF0}"/>
              </a:ext>
            </a:extLst>
          </p:cNvPr>
          <p:cNvPicPr/>
          <p:nvPr/>
        </p:nvPicPr>
        <p:blipFill rotWithShape="1">
          <a:blip r:embed="rId5"/>
          <a:srcRect b="1509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image144.jpg" descr="Image result for panama canal map">
            <a:extLst>
              <a:ext uri="{FF2B5EF4-FFF2-40B4-BE49-F238E27FC236}">
                <a16:creationId xmlns:a16="http://schemas.microsoft.com/office/drawing/2014/main" id="{DB8674AD-FB11-4783-B0C1-FBB2132EBEEF}"/>
              </a:ext>
            </a:extLst>
          </p:cNvPr>
          <p:cNvPicPr/>
          <p:nvPr/>
        </p:nvPicPr>
        <p:blipFill rotWithShape="1">
          <a:blip r:embed="rId6"/>
          <a:srcRect t="24161" b="682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313D39-116A-47F9-B324-760437C5522C}"/>
              </a:ext>
            </a:extLst>
          </p:cNvPr>
          <p:cNvSpPr txBox="1"/>
          <p:nvPr/>
        </p:nvSpPr>
        <p:spPr>
          <a:xfrm>
            <a:off x="4286858" y="2854210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 13.</a:t>
            </a:r>
            <a:r>
              <a:rPr lang="vi-VN" sz="2400" b="1" kern="120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PHÁT KIẾN RA CHÂU MỸ.</a:t>
            </a:r>
            <a:r>
              <a:rPr lang="en-US" sz="2400" b="1" kern="120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VỊ TRÍ ĐỊA LÍ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PHẠM VI</a:t>
            </a:r>
            <a:r>
              <a:rPr lang="en-US" sz="2400" b="1" kern="120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CHÂU M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Ỹ</a:t>
            </a:r>
            <a:endParaRPr lang="en-US" sz="2400" b="1" kern="120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0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Nhóm 1">
            <a:extLst>
              <a:ext uri="{FF2B5EF4-FFF2-40B4-BE49-F238E27FC236}">
                <a16:creationId xmlns:a16="http://schemas.microsoft.com/office/drawing/2014/main" id="{40D5FB2E-42FE-4858-AE07-3235468194F4}"/>
              </a:ext>
            </a:extLst>
          </p:cNvPr>
          <p:cNvGrpSpPr/>
          <p:nvPr/>
        </p:nvGrpSpPr>
        <p:grpSpPr>
          <a:xfrm>
            <a:off x="0" y="0"/>
            <a:ext cx="12206068" cy="6858000"/>
            <a:chOff x="-14068" y="0"/>
            <a:chExt cx="12206068" cy="6858000"/>
          </a:xfrm>
        </p:grpSpPr>
        <p:grpSp>
          <p:nvGrpSpPr>
            <p:cNvPr id="88" name="Nhóm 2">
              <a:extLst>
                <a:ext uri="{FF2B5EF4-FFF2-40B4-BE49-F238E27FC236}">
                  <a16:creationId xmlns:a16="http://schemas.microsoft.com/office/drawing/2014/main" id="{7F93BA19-11E0-4EC1-BD01-BEB95A7616EE}"/>
                </a:ext>
              </a:extLst>
            </p:cNvPr>
            <p:cNvGrpSpPr/>
            <p:nvPr/>
          </p:nvGrpSpPr>
          <p:grpSpPr>
            <a:xfrm>
              <a:off x="-14068" y="0"/>
              <a:ext cx="12206068" cy="6858000"/>
              <a:chOff x="-14068" y="0"/>
              <a:chExt cx="12206068" cy="6858000"/>
            </a:xfrm>
          </p:grpSpPr>
          <p:cxnSp>
            <p:nvCxnSpPr>
              <p:cNvPr id="90" name="Đường nối Thẳng 4">
                <a:extLst>
                  <a:ext uri="{FF2B5EF4-FFF2-40B4-BE49-F238E27FC236}">
                    <a16:creationId xmlns:a16="http://schemas.microsoft.com/office/drawing/2014/main" id="{738758B6-B203-4BC3-97AA-135CA8160EB9}"/>
                  </a:ext>
                </a:extLst>
              </p:cNvPr>
              <p:cNvCxnSpPr/>
              <p:nvPr/>
            </p:nvCxnSpPr>
            <p:spPr>
              <a:xfrm>
                <a:off x="0" y="33764"/>
                <a:ext cx="12192000" cy="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Đường nối Thẳng 5">
                <a:extLst>
                  <a:ext uri="{FF2B5EF4-FFF2-40B4-BE49-F238E27FC236}">
                    <a16:creationId xmlns:a16="http://schemas.microsoft.com/office/drawing/2014/main" id="{6380600F-4B9D-4A1B-8DF7-D6FCF398F0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068" y="0"/>
                <a:ext cx="0" cy="685800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Đường nối Thẳng 6">
                <a:extLst>
                  <a:ext uri="{FF2B5EF4-FFF2-40B4-BE49-F238E27FC236}">
                    <a16:creationId xmlns:a16="http://schemas.microsoft.com/office/drawing/2014/main" id="{3425364A-A994-42CB-99EA-1CC5C8F1BCDB}"/>
                  </a:ext>
                </a:extLst>
              </p:cNvPr>
              <p:cNvCxnSpPr/>
              <p:nvPr/>
            </p:nvCxnSpPr>
            <p:spPr>
              <a:xfrm>
                <a:off x="-14068" y="6858000"/>
                <a:ext cx="12192000" cy="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Đường nối Thẳng 3">
              <a:extLst>
                <a:ext uri="{FF2B5EF4-FFF2-40B4-BE49-F238E27FC236}">
                  <a16:creationId xmlns:a16="http://schemas.microsoft.com/office/drawing/2014/main" id="{BCBDDC3C-C8AB-4E3A-95E2-09D3F0219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9796" y="33766"/>
              <a:ext cx="0" cy="6824234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E2EBAAB-1F47-408A-8323-22CE33D42B7E}"/>
              </a:ext>
            </a:extLst>
          </p:cNvPr>
          <p:cNvSpPr txBox="1"/>
          <p:nvPr/>
        </p:nvSpPr>
        <p:spPr>
          <a:xfrm>
            <a:off x="3373120" y="447098"/>
            <a:ext cx="5445760" cy="973042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F2D4B7-0080-4A0D-A6E6-9166BC57CCEC}"/>
              </a:ext>
            </a:extLst>
          </p:cNvPr>
          <p:cNvGrpSpPr/>
          <p:nvPr/>
        </p:nvGrpSpPr>
        <p:grpSpPr>
          <a:xfrm>
            <a:off x="2449870" y="2052534"/>
            <a:ext cx="7632279" cy="872949"/>
            <a:chOff x="1133366" y="2220084"/>
            <a:chExt cx="5681780" cy="914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7" name="Arrow: Pentagon 46">
              <a:extLst>
                <a:ext uri="{FF2B5EF4-FFF2-40B4-BE49-F238E27FC236}">
                  <a16:creationId xmlns:a16="http://schemas.microsoft.com/office/drawing/2014/main" id="{AF75DEE3-4E5C-41C8-8C0C-A2EF910189F9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335821-375C-439C-ABB0-F5DC39680588}"/>
                </a:ext>
              </a:extLst>
            </p:cNvPr>
            <p:cNvSpPr txBox="1"/>
            <p:nvPr/>
          </p:nvSpPr>
          <p:spPr>
            <a:xfrm>
              <a:off x="1307656" y="2384346"/>
              <a:ext cx="5176902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4437F6C-9815-4D1A-98B7-96367F046F1D}"/>
              </a:ext>
            </a:extLst>
          </p:cNvPr>
          <p:cNvSpPr txBox="1"/>
          <p:nvPr/>
        </p:nvSpPr>
        <p:spPr>
          <a:xfrm>
            <a:off x="3586673" y="2217044"/>
            <a:ext cx="73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 kiến ra châu M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ỹ</a:t>
            </a:r>
            <a:r>
              <a:rPr lang="vi-VN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tân thế giới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4C580D-E76E-409A-AEEF-669C37B68227}"/>
              </a:ext>
            </a:extLst>
          </p:cNvPr>
          <p:cNvGrpSpPr/>
          <p:nvPr/>
        </p:nvGrpSpPr>
        <p:grpSpPr>
          <a:xfrm>
            <a:off x="1687644" y="2052534"/>
            <a:ext cx="1301952" cy="872949"/>
            <a:chOff x="344605" y="154323"/>
            <a:chExt cx="1301952" cy="872949"/>
          </a:xfrm>
        </p:grpSpPr>
        <p:sp>
          <p:nvSpPr>
            <p:cNvPr id="52" name="Arrow: Pentagon 51">
              <a:extLst>
                <a:ext uri="{FF2B5EF4-FFF2-40B4-BE49-F238E27FC236}">
                  <a16:creationId xmlns:a16="http://schemas.microsoft.com/office/drawing/2014/main" id="{BB5E7B8A-6D85-44AD-8DA5-4A7494E02B41}"/>
                </a:ext>
              </a:extLst>
            </p:cNvPr>
            <p:cNvSpPr/>
            <p:nvPr/>
          </p:nvSpPr>
          <p:spPr>
            <a:xfrm>
              <a:off x="344605" y="154323"/>
              <a:ext cx="1301952" cy="872949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BBE2B7F-4B29-43C1-859C-DA2FB5BCD775}"/>
                </a:ext>
              </a:extLst>
            </p:cNvPr>
            <p:cNvSpPr/>
            <p:nvPr/>
          </p:nvSpPr>
          <p:spPr>
            <a:xfrm rot="5400000">
              <a:off x="1335337" y="461696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EB211CC-817A-4145-AD01-08FE9A9A598F}"/>
              </a:ext>
            </a:extLst>
          </p:cNvPr>
          <p:cNvGrpSpPr/>
          <p:nvPr/>
        </p:nvGrpSpPr>
        <p:grpSpPr>
          <a:xfrm>
            <a:off x="1717683" y="3391551"/>
            <a:ext cx="8283058" cy="872949"/>
            <a:chOff x="1133366" y="2220084"/>
            <a:chExt cx="5681780" cy="914400"/>
          </a:xfrm>
          <a:solidFill>
            <a:srgbClr val="FFFFCC"/>
          </a:solidFill>
        </p:grpSpPr>
        <p:sp>
          <p:nvSpPr>
            <p:cNvPr id="55" name="Arrow: Pentagon 54">
              <a:extLst>
                <a:ext uri="{FF2B5EF4-FFF2-40B4-BE49-F238E27FC236}">
                  <a16:creationId xmlns:a16="http://schemas.microsoft.com/office/drawing/2014/main" id="{699F685B-9201-4E95-95A6-AF1D3C8AFA58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D1FABF-2D86-4C35-935C-EFEC6C257588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26FBB4F-A1B2-4B44-BD2F-59D1774703E5}"/>
              </a:ext>
            </a:extLst>
          </p:cNvPr>
          <p:cNvSpPr txBox="1"/>
          <p:nvPr/>
        </p:nvSpPr>
        <p:spPr>
          <a:xfrm>
            <a:off x="1487006" y="3539165"/>
            <a:ext cx="952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địa lí và phạm vi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Mĩ</a:t>
            </a: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B227D5F1-AB8A-4158-8922-B2A51DFBD068}"/>
              </a:ext>
            </a:extLst>
          </p:cNvPr>
          <p:cNvSpPr/>
          <p:nvPr/>
        </p:nvSpPr>
        <p:spPr>
          <a:xfrm>
            <a:off x="1675480" y="3388877"/>
            <a:ext cx="1301952" cy="87294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81E2B55-08F1-41E7-956E-9EB35344E4A9}"/>
              </a:ext>
            </a:extLst>
          </p:cNvPr>
          <p:cNvSpPr/>
          <p:nvPr/>
        </p:nvSpPr>
        <p:spPr>
          <a:xfrm rot="5400000">
            <a:off x="2669385" y="3701025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Hình ảnh 9">
            <a:extLst>
              <a:ext uri="{FF2B5EF4-FFF2-40B4-BE49-F238E27FC236}">
                <a16:creationId xmlns:a16="http://schemas.microsoft.com/office/drawing/2014/main" id="{AB4B89C3-FAA2-4411-B0AB-9CEF54CF3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5341" y1="35326" x2="45341" y2="353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331" y="148779"/>
            <a:ext cx="1639789" cy="1714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675AE9-8B3B-4FA2-BD64-44D2568B4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718" y="104652"/>
            <a:ext cx="1054691" cy="9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  <p:bldP spid="57" grpId="0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343E9F-2220-44DE-92E8-BAE1C16497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26" y="1985883"/>
            <a:ext cx="5452757" cy="382673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920EF-8456-487F-A6AD-D49539FD8BD3}"/>
              </a:ext>
            </a:extLst>
          </p:cNvPr>
          <p:cNvSpPr/>
          <p:nvPr/>
        </p:nvSpPr>
        <p:spPr>
          <a:xfrm>
            <a:off x="295517" y="2386087"/>
            <a:ext cx="4610863" cy="2862322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rgbClr val="FF0066"/>
                </a:solidFill>
                <a:ea typeface="Calibri" panose="020F0502020204030204" pitchFamily="34" charset="0"/>
              </a:rPr>
              <a:t>Quan sát tranh và cho biết đây là nhân vật nào? Nêu những hiểu biết của em về nhân vật này?</a:t>
            </a:r>
            <a:endParaRPr lang="en-US" sz="3600">
              <a:solidFill>
                <a:srgbClr val="FF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9FEEE-48E3-4370-9A03-FD3AD2768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10" y="1187946"/>
            <a:ext cx="1484480" cy="11954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59BDB4-B442-43EF-8F4F-0C397AF173D5}"/>
              </a:ext>
            </a:extLst>
          </p:cNvPr>
          <p:cNvSpPr txBox="1"/>
          <p:nvPr/>
        </p:nvSpPr>
        <p:spPr>
          <a:xfrm>
            <a:off x="7254962" y="5812622"/>
            <a:ext cx="435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C.Cô-lôm-bô(1451-1506)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E05C84-6777-40A7-A24F-4F300E93EA54}"/>
              </a:ext>
            </a:extLst>
          </p:cNvPr>
          <p:cNvGrpSpPr/>
          <p:nvPr/>
        </p:nvGrpSpPr>
        <p:grpSpPr>
          <a:xfrm>
            <a:off x="1" y="1150553"/>
            <a:ext cx="6230588" cy="5080860"/>
            <a:chOff x="335103" y="1617307"/>
            <a:chExt cx="8747063" cy="50808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4776CD1-AA82-4DBD-9B82-550EAE894DF8}"/>
                </a:ext>
              </a:extLst>
            </p:cNvPr>
            <p:cNvSpPr/>
            <p:nvPr/>
          </p:nvSpPr>
          <p:spPr>
            <a:xfrm>
              <a:off x="335103" y="1953975"/>
              <a:ext cx="8747063" cy="4744192"/>
            </a:xfrm>
            <a:prstGeom prst="roundRect">
              <a:avLst/>
            </a:prstGeom>
            <a:solidFill>
              <a:srgbClr val="F9FE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6795DB-D64A-40AF-BFEE-307A11B0FEB1}"/>
                </a:ext>
              </a:extLst>
            </p:cNvPr>
            <p:cNvSpPr txBox="1"/>
            <p:nvPr/>
          </p:nvSpPr>
          <p:spPr>
            <a:xfrm>
              <a:off x="799410" y="2206080"/>
              <a:ext cx="781844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Cô-lôm-bô là ng</a:t>
              </a:r>
              <a:r>
                <a:rPr lang="vi-VN" sz="28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28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ời đầu tiên phát hiện ra châu Mĩ,tuy nhiên ông cho rằng vùng đất này thuộc phía tây Ấn Độ. Sau đó nhà thám hiểm A-mê-ri-gô với bốn chuyến hành trình đều đến châu Mĩ từ năm 1497 đến năm 1503 đã khẳng định đây là một vùng đất mới và gọi vùng đất này là </a:t>
              </a:r>
            </a:p>
            <a:p>
              <a:pPr algn="just"/>
              <a:r>
                <a:rPr lang="en-US" sz="28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“Tân thế giới”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4C445B9-3634-4777-BE37-21281B5306A0}"/>
                </a:ext>
              </a:extLst>
            </p:cNvPr>
            <p:cNvSpPr/>
            <p:nvPr/>
          </p:nvSpPr>
          <p:spPr>
            <a:xfrm>
              <a:off x="1232336" y="1617307"/>
              <a:ext cx="3003931" cy="551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Em có biết?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130631-143C-4EE1-9D89-5FD0C73D3336}"/>
              </a:ext>
            </a:extLst>
          </p:cNvPr>
          <p:cNvGrpSpPr/>
          <p:nvPr/>
        </p:nvGrpSpPr>
        <p:grpSpPr>
          <a:xfrm>
            <a:off x="811077" y="33730"/>
            <a:ext cx="7632279" cy="872949"/>
            <a:chOff x="1133366" y="2220084"/>
            <a:chExt cx="5681780" cy="914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A5E71B97-6483-453B-BDE6-3D07D4F0B34B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8E358F-1303-4CF6-9EF5-5549BC067BAA}"/>
                </a:ext>
              </a:extLst>
            </p:cNvPr>
            <p:cNvSpPr txBox="1"/>
            <p:nvPr/>
          </p:nvSpPr>
          <p:spPr>
            <a:xfrm>
              <a:off x="1307656" y="2384346"/>
              <a:ext cx="5176902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CFE87D5-A5A4-44C6-B4E9-D903A7406B98}"/>
              </a:ext>
            </a:extLst>
          </p:cNvPr>
          <p:cNvSpPr txBox="1"/>
          <p:nvPr/>
        </p:nvSpPr>
        <p:spPr>
          <a:xfrm>
            <a:off x="1947880" y="198240"/>
            <a:ext cx="73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 kiến ra châu M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ỹ</a:t>
            </a:r>
            <a:r>
              <a:rPr lang="vi-VN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tân thế giới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173D5D-3D28-495E-8558-945518EB7733}"/>
              </a:ext>
            </a:extLst>
          </p:cNvPr>
          <p:cNvGrpSpPr/>
          <p:nvPr/>
        </p:nvGrpSpPr>
        <p:grpSpPr>
          <a:xfrm>
            <a:off x="48851" y="33730"/>
            <a:ext cx="1301952" cy="872949"/>
            <a:chOff x="344605" y="154323"/>
            <a:chExt cx="1301952" cy="872949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0AB9AB7F-2366-4B7B-8639-F6009B83A74F}"/>
                </a:ext>
              </a:extLst>
            </p:cNvPr>
            <p:cNvSpPr/>
            <p:nvPr/>
          </p:nvSpPr>
          <p:spPr>
            <a:xfrm>
              <a:off x="344605" y="154323"/>
              <a:ext cx="1301952" cy="872949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69565AA-3360-4026-9DDE-111D3B31AC8F}"/>
                </a:ext>
              </a:extLst>
            </p:cNvPr>
            <p:cNvSpPr/>
            <p:nvPr/>
          </p:nvSpPr>
          <p:spPr>
            <a:xfrm rot="5400000">
              <a:off x="1335337" y="461696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8432225-8786-4017-A26D-2617D15E5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718" y="104652"/>
            <a:ext cx="1054691" cy="9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69F545-26AD-406A-BA75-FDB18F35F1C7}"/>
              </a:ext>
            </a:extLst>
          </p:cNvPr>
          <p:cNvGrpSpPr/>
          <p:nvPr/>
        </p:nvGrpSpPr>
        <p:grpSpPr>
          <a:xfrm>
            <a:off x="811077" y="33730"/>
            <a:ext cx="7632279" cy="872949"/>
            <a:chOff x="1133366" y="2220084"/>
            <a:chExt cx="5681780" cy="914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96ABC4EA-CFA6-4DFA-8349-D01785398BA0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B5EA42-A91A-40A5-B3E2-86B3DB4B5549}"/>
                </a:ext>
              </a:extLst>
            </p:cNvPr>
            <p:cNvSpPr txBox="1"/>
            <p:nvPr/>
          </p:nvSpPr>
          <p:spPr>
            <a:xfrm>
              <a:off x="1307656" y="2384346"/>
              <a:ext cx="5176902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950694F-7445-48FF-90E6-297372959B8D}"/>
              </a:ext>
            </a:extLst>
          </p:cNvPr>
          <p:cNvSpPr txBox="1"/>
          <p:nvPr/>
        </p:nvSpPr>
        <p:spPr>
          <a:xfrm>
            <a:off x="1947880" y="198240"/>
            <a:ext cx="73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 kiến ra châu M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ỹ</a:t>
            </a:r>
            <a:r>
              <a:rPr lang="vi-VN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tân thế giới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46E6BA-0B29-4D58-B1AB-CAFE84FA0610}"/>
              </a:ext>
            </a:extLst>
          </p:cNvPr>
          <p:cNvGrpSpPr/>
          <p:nvPr/>
        </p:nvGrpSpPr>
        <p:grpSpPr>
          <a:xfrm>
            <a:off x="48851" y="33730"/>
            <a:ext cx="1301952" cy="872949"/>
            <a:chOff x="344605" y="154323"/>
            <a:chExt cx="1301952" cy="872949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ECF7C47A-13A0-49DD-9D87-AD2F363ED470}"/>
                </a:ext>
              </a:extLst>
            </p:cNvPr>
            <p:cNvSpPr/>
            <p:nvPr/>
          </p:nvSpPr>
          <p:spPr>
            <a:xfrm>
              <a:off x="344605" y="154323"/>
              <a:ext cx="1301952" cy="872949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50653B7-5C5C-4DF4-9A9C-872D234A765D}"/>
                </a:ext>
              </a:extLst>
            </p:cNvPr>
            <p:cNvSpPr/>
            <p:nvPr/>
          </p:nvSpPr>
          <p:spPr>
            <a:xfrm rot="5400000">
              <a:off x="1335337" y="461696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60398D3-B67D-4E58-99B8-4A8748BE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718" y="104652"/>
            <a:ext cx="1054691" cy="9279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D7EFF1-1F8B-44AB-B75D-771160693245}"/>
              </a:ext>
            </a:extLst>
          </p:cNvPr>
          <p:cNvSpPr/>
          <p:nvPr/>
        </p:nvSpPr>
        <p:spPr>
          <a:xfrm>
            <a:off x="130628" y="1824695"/>
            <a:ext cx="11930743" cy="2554545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thông tin trong mục 13.1 và thông tin trong bài, em hãy:</a:t>
            </a:r>
          </a:p>
          <a:p>
            <a:pPr algn="just"/>
            <a:r>
              <a:rPr lang="en-US" sz="32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Mô tả sự kiện Cris-xtốp Cô-lôm-bô (C. Cô-lôm-bô) phát kiến ra châu Mỹ.</a:t>
            </a:r>
          </a:p>
          <a:p>
            <a:pPr algn="just"/>
            <a:r>
              <a:rPr lang="en-US" sz="32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Phân tích hệ quả địa lí - lịch sử của việc C.Cô-lôm-bô phát kiến ra châu Mỹ (1492 - 1502).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714459-3369-459F-BE86-ECDB4A4D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05" y="4505350"/>
            <a:ext cx="3171701" cy="22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228BE1-0292-4424-89A1-E5C8567FD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059"/>
          <a:stretch/>
        </p:blipFill>
        <p:spPr>
          <a:xfrm>
            <a:off x="2720103" y="4482366"/>
            <a:ext cx="3604271" cy="2295078"/>
          </a:xfrm>
          <a:prstGeom prst="rect">
            <a:avLst/>
          </a:prstGeom>
        </p:spPr>
      </p:pic>
      <p:pic>
        <p:nvPicPr>
          <p:cNvPr id="31" name="Picture 2" descr="People Logo Team Welcome. Vector Icon Design Stock Vector #business  #communication #concept #design #group #icon #i… | People logo, Vector icon  design, Icon design">
            <a:extLst>
              <a:ext uri="{FF2B5EF4-FFF2-40B4-BE49-F238E27FC236}">
                <a16:creationId xmlns:a16="http://schemas.microsoft.com/office/drawing/2014/main" id="{5D6E00DA-3586-42A4-9A24-2BCC253CD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33855" r="19901" b="41111"/>
          <a:stretch/>
        </p:blipFill>
        <p:spPr bwMode="auto">
          <a:xfrm>
            <a:off x="83202" y="959499"/>
            <a:ext cx="1838761" cy="7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122CDE-5F41-4BAD-B21F-DD938D044421}"/>
              </a:ext>
            </a:extLst>
          </p:cNvPr>
          <p:cNvSpPr txBox="1"/>
          <p:nvPr/>
        </p:nvSpPr>
        <p:spPr>
          <a:xfrm>
            <a:off x="426397" y="5175835"/>
            <a:ext cx="2660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482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Cô-lôm-bô (1451-1506)</a:t>
            </a:r>
            <a:endParaRPr lang="en-US" sz="2800">
              <a:solidFill>
                <a:srgbClr val="482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38263-4E92-43AA-841D-F5C8E83D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2"/>
            <a:ext cx="12190602" cy="652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667D1-5F51-422A-BF09-BFE85C258A1A}"/>
              </a:ext>
            </a:extLst>
          </p:cNvPr>
          <p:cNvSpPr txBox="1"/>
          <p:nvPr/>
        </p:nvSpPr>
        <p:spPr>
          <a:xfrm>
            <a:off x="6899564" y="2671948"/>
            <a:ext cx="285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DE27A-42DE-4531-8AAB-0A03023247BC}"/>
              </a:ext>
            </a:extLst>
          </p:cNvPr>
          <p:cNvSpPr txBox="1"/>
          <p:nvPr/>
        </p:nvSpPr>
        <p:spPr>
          <a:xfrm>
            <a:off x="6429111" y="3145712"/>
            <a:ext cx="285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2E8D1-8C52-4F0F-87AF-36B031DA7AA9}"/>
              </a:ext>
            </a:extLst>
          </p:cNvPr>
          <p:cNvSpPr txBox="1"/>
          <p:nvPr/>
        </p:nvSpPr>
        <p:spPr>
          <a:xfrm>
            <a:off x="5292437" y="2319086"/>
            <a:ext cx="285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34D9C-A26E-41FE-8C6D-85E6B2BC6E31}"/>
              </a:ext>
            </a:extLst>
          </p:cNvPr>
          <p:cNvSpPr txBox="1"/>
          <p:nvPr/>
        </p:nvSpPr>
        <p:spPr>
          <a:xfrm>
            <a:off x="5434940" y="3703938"/>
            <a:ext cx="285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3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775A8-003E-4AC7-AC8F-C4B7D1527D0C}"/>
              </a:ext>
            </a:extLst>
          </p:cNvPr>
          <p:cNvGrpSpPr/>
          <p:nvPr/>
        </p:nvGrpSpPr>
        <p:grpSpPr>
          <a:xfrm>
            <a:off x="114514" y="90213"/>
            <a:ext cx="7545070" cy="872949"/>
            <a:chOff x="1133366" y="2220084"/>
            <a:chExt cx="5681780" cy="914400"/>
          </a:xfrm>
          <a:solidFill>
            <a:srgbClr val="FFFFCC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BEFC1AB-F2EE-4A3F-B891-3E7A14BC8CAE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4054C9-164D-4EB3-B080-14F78D297728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C9EC8D-3990-4895-9157-B248841BEC1B}"/>
              </a:ext>
            </a:extLst>
          </p:cNvPr>
          <p:cNvSpPr txBox="1"/>
          <p:nvPr/>
        </p:nvSpPr>
        <p:spPr>
          <a:xfrm>
            <a:off x="-507773" y="246782"/>
            <a:ext cx="952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địa lí và phạm vi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Mĩ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97C1B69-DBB4-45E6-9CA2-B15AD5A6CA23}"/>
              </a:ext>
            </a:extLst>
          </p:cNvPr>
          <p:cNvSpPr/>
          <p:nvPr/>
        </p:nvSpPr>
        <p:spPr>
          <a:xfrm>
            <a:off x="72311" y="87539"/>
            <a:ext cx="1301952" cy="87294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4272EB-5B4C-4663-8E28-83EC3F618639}"/>
              </a:ext>
            </a:extLst>
          </p:cNvPr>
          <p:cNvSpPr/>
          <p:nvPr/>
        </p:nvSpPr>
        <p:spPr>
          <a:xfrm rot="5400000">
            <a:off x="1066216" y="399687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09BDC6-C160-4A5C-BC59-001DB710A0E7}"/>
              </a:ext>
            </a:extLst>
          </p:cNvPr>
          <p:cNvGrpSpPr/>
          <p:nvPr/>
        </p:nvGrpSpPr>
        <p:grpSpPr>
          <a:xfrm>
            <a:off x="7638482" y="657884"/>
            <a:ext cx="4360863" cy="6169338"/>
            <a:chOff x="7638482" y="657884"/>
            <a:chExt cx="4360863" cy="61693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987A63-356E-414A-A11D-D9B654B9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0685" y="657884"/>
              <a:ext cx="4318660" cy="58871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927016-0BD0-40C1-8E4E-3BAC0202FDB0}"/>
                </a:ext>
              </a:extLst>
            </p:cNvPr>
            <p:cNvSpPr txBox="1"/>
            <p:nvPr/>
          </p:nvSpPr>
          <p:spPr>
            <a:xfrm>
              <a:off x="7638482" y="6488668"/>
              <a:ext cx="436086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71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13.3. Bản đồ </a:t>
              </a:r>
              <a:r>
                <a:rPr lang="vi-VN" sz="1600">
                  <a:solidFill>
                    <a:srgbClr val="0071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khu vực của châu </a:t>
              </a:r>
              <a:r>
                <a:rPr lang="en-US" sz="1600">
                  <a:solidFill>
                    <a:srgbClr val="0071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8D1E6-F0F3-4EB3-B9AD-FE4FB6A47B3B}"/>
              </a:ext>
            </a:extLst>
          </p:cNvPr>
          <p:cNvSpPr/>
          <p:nvPr/>
        </p:nvSpPr>
        <p:spPr>
          <a:xfrm>
            <a:off x="251546" y="2541593"/>
            <a:ext cx="7020997" cy="2240422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Đọc </a:t>
            </a:r>
            <a:r>
              <a:rPr lang="vi-VN" sz="40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sách giáo khoa, kết hợp xem hình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13.3</a:t>
            </a:r>
            <a:r>
              <a:rPr lang="vi-VN" sz="40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SGK trang 1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</a:t>
            </a:r>
            <a:r>
              <a:rPr lang="vi-VN" sz="40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hoàn thành phiếu học tập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B92C0B-6AB7-45CE-BCC9-881235963A1E}"/>
              </a:ext>
            </a:extLst>
          </p:cNvPr>
          <p:cNvGrpSpPr/>
          <p:nvPr/>
        </p:nvGrpSpPr>
        <p:grpSpPr>
          <a:xfrm>
            <a:off x="804417" y="1506841"/>
            <a:ext cx="848449" cy="796469"/>
            <a:chOff x="3634055" y="3302115"/>
            <a:chExt cx="848449" cy="7964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0A55C5-640E-4E70-8EE6-C5F578799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86" b="41386" l="40674" r="578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7" t="11421" r="42158" b="58658"/>
            <a:stretch/>
          </p:blipFill>
          <p:spPr>
            <a:xfrm>
              <a:off x="3634055" y="3302116"/>
              <a:ext cx="444923" cy="7964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2F7DB5-35CF-4711-84F5-7AD66304C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4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" t="26255"/>
            <a:stretch/>
          </p:blipFill>
          <p:spPr>
            <a:xfrm>
              <a:off x="4122720" y="3302115"/>
              <a:ext cx="359784" cy="79646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63DFCBA-BEC3-451F-9856-7044E0153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6" r="100000">
                        <a14:foregroundMark x1="87234" y1="77667" x2="87234" y2="77667"/>
                        <a14:foregroundMark x1="84468" y1="36667" x2="84468" y2="36667"/>
                        <a14:foregroundMark x1="78723" y1="26000" x2="78723" y2="26000"/>
                        <a14:foregroundMark x1="81064" y1="30667" x2="81064" y2="30667"/>
                        <a14:foregroundMark x1="88511" y1="33667" x2="88511" y2="33667"/>
                        <a14:foregroundMark x1="86809" y1="32000" x2="86809" y2="32000"/>
                        <a14:foregroundMark x1="42766" y1="54000" x2="42766" y2="54000"/>
                        <a14:foregroundMark x1="41064" y1="46000" x2="41064" y2="46000"/>
                        <a14:foregroundMark x1="52340" y1="24333" x2="52340" y2="24333"/>
                        <a14:foregroundMark x1="63830" y1="3667" x2="63830" y2="3667"/>
                        <a14:foregroundMark x1="68723" y1="2333" x2="68723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7" y="5815832"/>
            <a:ext cx="1024640" cy="654026"/>
          </a:xfrm>
          <a:prstGeom prst="rect">
            <a:avLst/>
          </a:prstGeom>
        </p:spPr>
      </p:pic>
      <p:pic>
        <p:nvPicPr>
          <p:cNvPr id="22" name="Picture 2" descr="Giấy Máy Tính Biểu Tượng Bút Chì - biểu tượng bút chì png tải về - Miễn phí  trong suốt Trắng png Tải về.">
            <a:extLst>
              <a:ext uri="{FF2B5EF4-FFF2-40B4-BE49-F238E27FC236}">
                <a16:creationId xmlns:a16="http://schemas.microsoft.com/office/drawing/2014/main" id="{7785E397-409E-4606-87CC-FBB5564E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>
                        <a14:foregroundMark x1="27111" y1="22885" x2="27111" y2="22885"/>
                        <a14:foregroundMark x1="35444" y1="5000" x2="35444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3" t="2980" r="22704" b="3173"/>
          <a:stretch/>
        </p:blipFill>
        <p:spPr bwMode="auto">
          <a:xfrm>
            <a:off x="385730" y="5057579"/>
            <a:ext cx="706244" cy="7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942B57-D612-4F5F-B6BF-D499462DB6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32299" y="17163"/>
            <a:ext cx="726498" cy="6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379601E8-20E3-4A91-8AAE-FA046C24D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54424"/>
              </p:ext>
            </p:extLst>
          </p:nvPr>
        </p:nvGraphicFramePr>
        <p:xfrm>
          <a:off x="60355" y="1453653"/>
          <a:ext cx="7265119" cy="534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616">
                  <a:extLst>
                    <a:ext uri="{9D8B030D-6E8A-4147-A177-3AD203B41FA5}">
                      <a16:colId xmlns:a16="http://schemas.microsoft.com/office/drawing/2014/main" val="3221399343"/>
                    </a:ext>
                  </a:extLst>
                </a:gridCol>
                <a:gridCol w="2842503">
                  <a:extLst>
                    <a:ext uri="{9D8B030D-6E8A-4147-A177-3AD203B41FA5}">
                      <a16:colId xmlns:a16="http://schemas.microsoft.com/office/drawing/2014/main" val="626803559"/>
                    </a:ext>
                  </a:extLst>
                </a:gridCol>
              </a:tblGrid>
              <a:tr h="51162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tin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02563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Vị trí địa lí (nằm ở bán cầu nào)?</a:t>
                      </a:r>
                      <a:endParaRPr lang="en-US" sz="2000">
                        <a:solidFill>
                          <a:srgbClr val="4820F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779784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tích, đứng thứ mấy trong các châu lục?</a:t>
                      </a:r>
                      <a:endParaRPr lang="en-US" sz="2000">
                        <a:solidFill>
                          <a:srgbClr val="4820F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6743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là người tìm ra châu Mỹ?</a:t>
                      </a:r>
                      <a:r>
                        <a:rPr lang="en-US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Năm nào?</a:t>
                      </a:r>
                      <a:endParaRPr lang="en-US" sz="2000">
                        <a:solidFill>
                          <a:srgbClr val="4820F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>
                        <a:solidFill>
                          <a:srgbClr val="4820F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31712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 giáp với những đại dương nào?</a:t>
                      </a:r>
                      <a:endParaRPr lang="en-US" sz="2000">
                        <a:solidFill>
                          <a:srgbClr val="4820F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63603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vi lãnh thổ (theo vĩ độ)</a:t>
                      </a:r>
                      <a:endParaRPr lang="en-US" sz="2000">
                        <a:solidFill>
                          <a:srgbClr val="4820F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>
                        <a:solidFill>
                          <a:srgbClr val="4820F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96298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 hẹp nhất châu Mỹ ở đâu?</a:t>
                      </a:r>
                      <a:endParaRPr lang="en-US" sz="2000">
                        <a:solidFill>
                          <a:srgbClr val="4820F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>
                        <a:solidFill>
                          <a:srgbClr val="4820F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43851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4820F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Kênh Panama có ý nghĩa như thế nào?</a:t>
                      </a:r>
                      <a:endParaRPr lang="en-US" sz="2000">
                        <a:solidFill>
                          <a:srgbClr val="4820F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187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E8F4091-EA04-4098-B183-EC22B298FE54}"/>
              </a:ext>
            </a:extLst>
          </p:cNvPr>
          <p:cNvSpPr/>
          <p:nvPr/>
        </p:nvSpPr>
        <p:spPr>
          <a:xfrm>
            <a:off x="195667" y="99240"/>
            <a:ext cx="7020997" cy="1078950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Đọc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sách giáo khoa, kết hợp xem hình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SGK trang 1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 thành phiếu học tập</a:t>
            </a:r>
            <a:endParaRPr lang="en-US" sz="2800">
              <a:solidFill>
                <a:srgbClr val="FF0000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2ED34-675F-4838-9A2E-0FAED4DC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474" y="102660"/>
            <a:ext cx="4728468" cy="6445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16A5C7-F7BF-4AE8-87FF-630C3D6C27D7}"/>
              </a:ext>
            </a:extLst>
          </p:cNvPr>
          <p:cNvSpPr txBox="1"/>
          <p:nvPr/>
        </p:nvSpPr>
        <p:spPr>
          <a:xfrm>
            <a:off x="7479911" y="6459962"/>
            <a:ext cx="4574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13.3. Bản đồ </a:t>
            </a:r>
            <a:r>
              <a:rPr lang="vi-VN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khu vực của châu </a:t>
            </a:r>
            <a:r>
              <a:rPr lang="en-US" sz="1600">
                <a:solidFill>
                  <a:srgbClr val="007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</a:p>
        </p:txBody>
      </p:sp>
    </p:spTree>
    <p:extLst>
      <p:ext uri="{BB962C8B-B14F-4D97-AF65-F5344CB8AC3E}">
        <p14:creationId xmlns:p14="http://schemas.microsoft.com/office/powerpoint/2010/main" val="118219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3">
            <a:extLst>
              <a:ext uri="{FF2B5EF4-FFF2-40B4-BE49-F238E27FC236}">
                <a16:creationId xmlns:a16="http://schemas.microsoft.com/office/drawing/2014/main" id="{F68D7838-DF59-43FA-8DB1-275B40D6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>
            <a:extLst>
              <a:ext uri="{FF2B5EF4-FFF2-40B4-BE49-F238E27FC236}">
                <a16:creationId xmlns:a16="http://schemas.microsoft.com/office/drawing/2014/main" id="{888ECD5D-AF74-4767-AE8E-A2E67FEE8861}"/>
              </a:ext>
            </a:extLst>
          </p:cNvPr>
          <p:cNvGrpSpPr>
            <a:grpSpLocks/>
          </p:cNvGrpSpPr>
          <p:nvPr/>
        </p:nvGrpSpPr>
        <p:grpSpPr bwMode="auto">
          <a:xfrm rot="5399894" flipH="1">
            <a:off x="4389438" y="2562226"/>
            <a:ext cx="4629150" cy="301625"/>
            <a:chOff x="2281" y="2706"/>
            <a:chExt cx="2672" cy="1236"/>
          </a:xfrm>
        </p:grpSpPr>
        <p:sp>
          <p:nvSpPr>
            <p:cNvPr id="8208" name="Freeform 6">
              <a:extLst>
                <a:ext uri="{FF2B5EF4-FFF2-40B4-BE49-F238E27FC236}">
                  <a16:creationId xmlns:a16="http://schemas.microsoft.com/office/drawing/2014/main" id="{E0D02974-8C14-4CB2-9881-5362FFDB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62 w 1240"/>
                <a:gd name="T3" fmla="*/ 38 h 2496"/>
                <a:gd name="T4" fmla="*/ 726 w 1240"/>
                <a:gd name="T5" fmla="*/ 153 h 2496"/>
                <a:gd name="T6" fmla="*/ 1088 w 1240"/>
                <a:gd name="T7" fmla="*/ 344 h 2496"/>
                <a:gd name="T8" fmla="*/ 1450 w 1240"/>
                <a:gd name="T9" fmla="*/ 612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7">
              <a:extLst>
                <a:ext uri="{FF2B5EF4-FFF2-40B4-BE49-F238E27FC236}">
                  <a16:creationId xmlns:a16="http://schemas.microsoft.com/office/drawing/2014/main" id="{1665A22D-45F6-4D14-9A8D-A117E235E3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81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62 w 1240"/>
                <a:gd name="T3" fmla="*/ 38 h 2496"/>
                <a:gd name="T4" fmla="*/ 726 w 1240"/>
                <a:gd name="T5" fmla="*/ 153 h 2496"/>
                <a:gd name="T6" fmla="*/ 1088 w 1240"/>
                <a:gd name="T7" fmla="*/ 344 h 2496"/>
                <a:gd name="T8" fmla="*/ 1450 w 1240"/>
                <a:gd name="T9" fmla="*/ 612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8">
            <a:extLst>
              <a:ext uri="{FF2B5EF4-FFF2-40B4-BE49-F238E27FC236}">
                <a16:creationId xmlns:a16="http://schemas.microsoft.com/office/drawing/2014/main" id="{202F279C-8E00-4C0A-BD54-D344734B984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23925" y="1990725"/>
            <a:ext cx="4648200" cy="1581150"/>
            <a:chOff x="2281" y="2706"/>
            <a:chExt cx="2672" cy="1236"/>
          </a:xfrm>
        </p:grpSpPr>
        <p:sp>
          <p:nvSpPr>
            <p:cNvPr id="8206" name="Freeform 9">
              <a:extLst>
                <a:ext uri="{FF2B5EF4-FFF2-40B4-BE49-F238E27FC236}">
                  <a16:creationId xmlns:a16="http://schemas.microsoft.com/office/drawing/2014/main" id="{A45A53EB-3A33-4013-B56C-C1DDAEAB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62 w 1240"/>
                <a:gd name="T3" fmla="*/ 38 h 2496"/>
                <a:gd name="T4" fmla="*/ 726 w 1240"/>
                <a:gd name="T5" fmla="*/ 153 h 2496"/>
                <a:gd name="T6" fmla="*/ 1088 w 1240"/>
                <a:gd name="T7" fmla="*/ 344 h 2496"/>
                <a:gd name="T8" fmla="*/ 1450 w 1240"/>
                <a:gd name="T9" fmla="*/ 612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0">
              <a:extLst>
                <a:ext uri="{FF2B5EF4-FFF2-40B4-BE49-F238E27FC236}">
                  <a16:creationId xmlns:a16="http://schemas.microsoft.com/office/drawing/2014/main" id="{6C4CF0CE-3932-4617-8ECD-FAD0844D6B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81" y="2706"/>
              <a:ext cx="1341" cy="1236"/>
            </a:xfrm>
            <a:custGeom>
              <a:avLst/>
              <a:gdLst>
                <a:gd name="T0" fmla="*/ 0 w 1240"/>
                <a:gd name="T1" fmla="*/ 0 h 2496"/>
                <a:gd name="T2" fmla="*/ 362 w 1240"/>
                <a:gd name="T3" fmla="*/ 38 h 2496"/>
                <a:gd name="T4" fmla="*/ 726 w 1240"/>
                <a:gd name="T5" fmla="*/ 153 h 2496"/>
                <a:gd name="T6" fmla="*/ 1088 w 1240"/>
                <a:gd name="T7" fmla="*/ 344 h 2496"/>
                <a:gd name="T8" fmla="*/ 1450 w 1240"/>
                <a:gd name="T9" fmla="*/ 612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2496">
                  <a:moveTo>
                    <a:pt x="0" y="0"/>
                  </a:moveTo>
                  <a:cubicBezTo>
                    <a:pt x="103" y="26"/>
                    <a:pt x="207" y="52"/>
                    <a:pt x="310" y="156"/>
                  </a:cubicBezTo>
                  <a:cubicBezTo>
                    <a:pt x="413" y="260"/>
                    <a:pt x="517" y="416"/>
                    <a:pt x="620" y="624"/>
                  </a:cubicBezTo>
                  <a:cubicBezTo>
                    <a:pt x="723" y="832"/>
                    <a:pt x="827" y="1092"/>
                    <a:pt x="930" y="1404"/>
                  </a:cubicBezTo>
                  <a:cubicBezTo>
                    <a:pt x="1033" y="1716"/>
                    <a:pt x="1136" y="2106"/>
                    <a:pt x="1240" y="249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6EA28538-074B-424A-8DB1-86B13124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1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Nửa cầu Đông</a:t>
            </a:r>
          </a:p>
        </p:txBody>
      </p:sp>
      <p:sp>
        <p:nvSpPr>
          <p:cNvPr id="8198" name="Text Box 12">
            <a:extLst>
              <a:ext uri="{FF2B5EF4-FFF2-40B4-BE49-F238E27FC236}">
                <a16:creationId xmlns:a16="http://schemas.microsoft.com/office/drawing/2014/main" id="{D78C8F32-66EB-430A-A72D-B51935CB7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819401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Nửa cầu Tây</a:t>
            </a:r>
          </a:p>
        </p:txBody>
      </p:sp>
      <p:sp>
        <p:nvSpPr>
          <p:cNvPr id="8200" name="Line 14">
            <a:extLst>
              <a:ext uri="{FF2B5EF4-FFF2-40B4-BE49-F238E27FC236}">
                <a16:creationId xmlns:a16="http://schemas.microsoft.com/office/drawing/2014/main" id="{183ACDC5-9BBA-41D7-B8F3-549E54AD1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289560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5">
            <a:extLst>
              <a:ext uri="{FF2B5EF4-FFF2-40B4-BE49-F238E27FC236}">
                <a16:creationId xmlns:a16="http://schemas.microsoft.com/office/drawing/2014/main" id="{C0B18787-F10B-4ED7-9C30-66C29C473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2895600"/>
            <a:ext cx="3524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6">
            <a:extLst>
              <a:ext uri="{FF2B5EF4-FFF2-40B4-BE49-F238E27FC236}">
                <a16:creationId xmlns:a16="http://schemas.microsoft.com/office/drawing/2014/main" id="{063CB613-443C-450F-A0C0-522A76338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95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Rectangle 19">
            <a:extLst>
              <a:ext uri="{FF2B5EF4-FFF2-40B4-BE49-F238E27FC236}">
                <a16:creationId xmlns:a16="http://schemas.microsoft.com/office/drawing/2014/main" id="{AE38275C-DB0D-4304-A56E-ABEF01BE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257" y="5989048"/>
            <a:ext cx="7736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</a:rPr>
              <a:t>Châu Mĩ nằm hoàn toàn ở nửa cầu Tây</a:t>
            </a:r>
          </a:p>
        </p:txBody>
      </p:sp>
      <p:sp>
        <p:nvSpPr>
          <p:cNvPr id="8204" name="Text Box 21">
            <a:extLst>
              <a:ext uri="{FF2B5EF4-FFF2-40B4-BE49-F238E27FC236}">
                <a16:creationId xmlns:a16="http://schemas.microsoft.com/office/drawing/2014/main" id="{6F807415-3868-4E92-8187-9C3B7D4469B3}"/>
              </a:ext>
            </a:extLst>
          </p:cNvPr>
          <p:cNvSpPr txBox="1">
            <a:spLocks noChangeArrowheads="1"/>
          </p:cNvSpPr>
          <p:nvPr/>
        </p:nvSpPr>
        <p:spPr bwMode="auto">
          <a:xfrm rot="3734744">
            <a:off x="1233488" y="3162301"/>
            <a:ext cx="2322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Nửa cầu Tây</a:t>
            </a:r>
          </a:p>
        </p:txBody>
      </p:sp>
      <p:sp>
        <p:nvSpPr>
          <p:cNvPr id="93206" name="Freeform 22">
            <a:extLst>
              <a:ext uri="{FF2B5EF4-FFF2-40B4-BE49-F238E27FC236}">
                <a16:creationId xmlns:a16="http://schemas.microsoft.com/office/drawing/2014/main" id="{9EF45F90-1E76-4354-8F17-F1A5144A6E72}"/>
              </a:ext>
            </a:extLst>
          </p:cNvPr>
          <p:cNvSpPr>
            <a:spLocks/>
          </p:cNvSpPr>
          <p:nvPr/>
        </p:nvSpPr>
        <p:spPr bwMode="auto">
          <a:xfrm>
            <a:off x="6858001" y="914400"/>
            <a:ext cx="3457575" cy="3429000"/>
          </a:xfrm>
          <a:custGeom>
            <a:avLst/>
            <a:gdLst>
              <a:gd name="T0" fmla="*/ 2147483647 w 2184"/>
              <a:gd name="T1" fmla="*/ 2147483647 h 2040"/>
              <a:gd name="T2" fmla="*/ 2147483647 w 2184"/>
              <a:gd name="T3" fmla="*/ 2147483647 h 2040"/>
              <a:gd name="T4" fmla="*/ 2147483647 w 2184"/>
              <a:gd name="T5" fmla="*/ 2147483647 h 2040"/>
              <a:gd name="T6" fmla="*/ 2147483647 w 2184"/>
              <a:gd name="T7" fmla="*/ 2147483647 h 2040"/>
              <a:gd name="T8" fmla="*/ 2147483647 w 2184"/>
              <a:gd name="T9" fmla="*/ 2147483647 h 2040"/>
              <a:gd name="T10" fmla="*/ 2147483647 w 2184"/>
              <a:gd name="T11" fmla="*/ 2147483647 h 2040"/>
              <a:gd name="T12" fmla="*/ 2147483647 w 2184"/>
              <a:gd name="T13" fmla="*/ 2147483647 h 2040"/>
              <a:gd name="T14" fmla="*/ 2147483647 w 2184"/>
              <a:gd name="T15" fmla="*/ 2147483647 h 2040"/>
              <a:gd name="T16" fmla="*/ 2147483647 w 2184"/>
              <a:gd name="T17" fmla="*/ 2147483647 h 2040"/>
              <a:gd name="T18" fmla="*/ 2147483647 w 2184"/>
              <a:gd name="T19" fmla="*/ 2147483647 h 2040"/>
              <a:gd name="T20" fmla="*/ 2147483647 w 2184"/>
              <a:gd name="T21" fmla="*/ 2147483647 h 2040"/>
              <a:gd name="T22" fmla="*/ 2147483647 w 2184"/>
              <a:gd name="T23" fmla="*/ 2147483647 h 2040"/>
              <a:gd name="T24" fmla="*/ 2147483647 w 2184"/>
              <a:gd name="T25" fmla="*/ 2147483647 h 2040"/>
              <a:gd name="T26" fmla="*/ 2147483647 w 2184"/>
              <a:gd name="T27" fmla="*/ 2147483647 h 2040"/>
              <a:gd name="T28" fmla="*/ 2147483647 w 2184"/>
              <a:gd name="T29" fmla="*/ 1983405878 h 2040"/>
              <a:gd name="T30" fmla="*/ 2147483647 w 2184"/>
              <a:gd name="T31" fmla="*/ 2000359257 h 2040"/>
              <a:gd name="T32" fmla="*/ 2147483647 w 2184"/>
              <a:gd name="T33" fmla="*/ 1610458425 h 2040"/>
              <a:gd name="T34" fmla="*/ 2147483647 w 2184"/>
              <a:gd name="T35" fmla="*/ 1152749118 h 2040"/>
              <a:gd name="T36" fmla="*/ 2147483647 w 2184"/>
              <a:gd name="T37" fmla="*/ 983227090 h 2040"/>
              <a:gd name="T38" fmla="*/ 2147483647 w 2184"/>
              <a:gd name="T39" fmla="*/ 864561838 h 2040"/>
              <a:gd name="T40" fmla="*/ 2147483647 w 2184"/>
              <a:gd name="T41" fmla="*/ 711991509 h 2040"/>
              <a:gd name="T42" fmla="*/ 2147483647 w 2184"/>
              <a:gd name="T43" fmla="*/ 457709307 h 2040"/>
              <a:gd name="T44" fmla="*/ 2147483647 w 2184"/>
              <a:gd name="T45" fmla="*/ 508566084 h 2040"/>
              <a:gd name="T46" fmla="*/ 2147483647 w 2184"/>
              <a:gd name="T47" fmla="*/ 322092357 h 2040"/>
              <a:gd name="T48" fmla="*/ 2147483647 w 2184"/>
              <a:gd name="T49" fmla="*/ 627231335 h 2040"/>
              <a:gd name="T50" fmla="*/ 2147483647 w 2184"/>
              <a:gd name="T51" fmla="*/ 745896587 h 2040"/>
              <a:gd name="T52" fmla="*/ 2147483647 w 2184"/>
              <a:gd name="T53" fmla="*/ 355995754 h 2040"/>
              <a:gd name="T54" fmla="*/ 2147483647 w 2184"/>
              <a:gd name="T55" fmla="*/ 288187279 h 2040"/>
              <a:gd name="T56" fmla="*/ 2147483647 w 2184"/>
              <a:gd name="T57" fmla="*/ 339044056 h 2040"/>
              <a:gd name="T58" fmla="*/ 2147483647 w 2184"/>
              <a:gd name="T59" fmla="*/ 101713553 h 2040"/>
              <a:gd name="T60" fmla="*/ 2090278233 w 2184"/>
              <a:gd name="T61" fmla="*/ 84760174 h 2040"/>
              <a:gd name="T62" fmla="*/ 2000050407 w 2184"/>
              <a:gd name="T63" fmla="*/ 118665251 h 2040"/>
              <a:gd name="T64" fmla="*/ 1413568746 w 2184"/>
              <a:gd name="T65" fmla="*/ 101713553 h 2040"/>
              <a:gd name="T66" fmla="*/ 902278260 w 2184"/>
              <a:gd name="T67" fmla="*/ 84760174 h 2040"/>
              <a:gd name="T68" fmla="*/ 75189591 w 2184"/>
              <a:gd name="T69" fmla="*/ 67808475 h 2040"/>
              <a:gd name="T70" fmla="*/ 135340947 w 2184"/>
              <a:gd name="T71" fmla="*/ 305138978 h 2040"/>
              <a:gd name="T72" fmla="*/ 135340947 w 2184"/>
              <a:gd name="T73" fmla="*/ 406852531 h 2040"/>
              <a:gd name="T74" fmla="*/ 330834834 w 2184"/>
              <a:gd name="T75" fmla="*/ 627231335 h 2040"/>
              <a:gd name="T76" fmla="*/ 345873069 w 2184"/>
              <a:gd name="T77" fmla="*/ 762848285 h 2040"/>
              <a:gd name="T78" fmla="*/ 496252251 w 2184"/>
              <a:gd name="T79" fmla="*/ 593326257 h 2040"/>
              <a:gd name="T80" fmla="*/ 1187999973 w 2184"/>
              <a:gd name="T81" fmla="*/ 711991509 h 2040"/>
              <a:gd name="T82" fmla="*/ 1533873042 w 2184"/>
              <a:gd name="T83" fmla="*/ 1017132168 h 2040"/>
              <a:gd name="T84" fmla="*/ 1639139103 w 2184"/>
              <a:gd name="T85" fmla="*/ 1084940643 h 2040"/>
              <a:gd name="T86" fmla="*/ 1789518285 w 2184"/>
              <a:gd name="T87" fmla="*/ 1559601649 h 2040"/>
              <a:gd name="T88" fmla="*/ 2015088642 w 2184"/>
              <a:gd name="T89" fmla="*/ 1678266900 h 2040"/>
              <a:gd name="T90" fmla="*/ 2147483647 w 2184"/>
              <a:gd name="T91" fmla="*/ 1898645704 h 2040"/>
              <a:gd name="T92" fmla="*/ 2147483647 w 2184"/>
              <a:gd name="T93" fmla="*/ 2147483647 h 2040"/>
              <a:gd name="T94" fmla="*/ 2147483647 w 2184"/>
              <a:gd name="T95" fmla="*/ 2147483647 h 2040"/>
              <a:gd name="T96" fmla="*/ 2147483647 w 2184"/>
              <a:gd name="T97" fmla="*/ 1898645704 h 2040"/>
              <a:gd name="T98" fmla="*/ 2147483647 w 2184"/>
              <a:gd name="T99" fmla="*/ 2147483647 h 2040"/>
              <a:gd name="T100" fmla="*/ 2147483647 w 2184"/>
              <a:gd name="T101" fmla="*/ 2147483647 h 2040"/>
              <a:gd name="T102" fmla="*/ 2147483647 w 2184"/>
              <a:gd name="T103" fmla="*/ 2147483647 h 2040"/>
              <a:gd name="T104" fmla="*/ 2147483647 w 2184"/>
              <a:gd name="T105" fmla="*/ 2147483647 h 2040"/>
              <a:gd name="T106" fmla="*/ 2147483647 w 2184"/>
              <a:gd name="T107" fmla="*/ 2147483647 h 2040"/>
              <a:gd name="T108" fmla="*/ 2147483647 w 2184"/>
              <a:gd name="T109" fmla="*/ 2147483647 h 2040"/>
              <a:gd name="T110" fmla="*/ 2147483647 w 2184"/>
              <a:gd name="T111" fmla="*/ 2147483647 h 2040"/>
              <a:gd name="T112" fmla="*/ 2147483647 w 2184"/>
              <a:gd name="T113" fmla="*/ 2147483647 h 2040"/>
              <a:gd name="T114" fmla="*/ 2147483647 w 2184"/>
              <a:gd name="T115" fmla="*/ 2147483647 h 2040"/>
              <a:gd name="T116" fmla="*/ 2147483647 w 2184"/>
              <a:gd name="T117" fmla="*/ 2147483647 h 20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84" h="2040">
                <a:moveTo>
                  <a:pt x="1284" y="2040"/>
                </a:moveTo>
                <a:cubicBezTo>
                  <a:pt x="1304" y="2033"/>
                  <a:pt x="1338" y="2010"/>
                  <a:pt x="1338" y="2010"/>
                </a:cubicBezTo>
                <a:cubicBezTo>
                  <a:pt x="1354" y="1986"/>
                  <a:pt x="1384" y="1975"/>
                  <a:pt x="1410" y="1962"/>
                </a:cubicBezTo>
                <a:cubicBezTo>
                  <a:pt x="1417" y="1951"/>
                  <a:pt x="1419" y="1935"/>
                  <a:pt x="1428" y="1926"/>
                </a:cubicBezTo>
                <a:cubicBezTo>
                  <a:pt x="1438" y="1916"/>
                  <a:pt x="1464" y="1902"/>
                  <a:pt x="1464" y="1902"/>
                </a:cubicBezTo>
                <a:cubicBezTo>
                  <a:pt x="1479" y="1880"/>
                  <a:pt x="1485" y="1869"/>
                  <a:pt x="1512" y="1878"/>
                </a:cubicBezTo>
                <a:cubicBezTo>
                  <a:pt x="1524" y="1842"/>
                  <a:pt x="1508" y="1877"/>
                  <a:pt x="1542" y="1848"/>
                </a:cubicBezTo>
                <a:cubicBezTo>
                  <a:pt x="1548" y="1843"/>
                  <a:pt x="1549" y="1835"/>
                  <a:pt x="1554" y="1830"/>
                </a:cubicBezTo>
                <a:cubicBezTo>
                  <a:pt x="1583" y="1805"/>
                  <a:pt x="1592" y="1805"/>
                  <a:pt x="1626" y="1794"/>
                </a:cubicBezTo>
                <a:cubicBezTo>
                  <a:pt x="1640" y="1789"/>
                  <a:pt x="1662" y="1770"/>
                  <a:pt x="1662" y="1770"/>
                </a:cubicBezTo>
                <a:cubicBezTo>
                  <a:pt x="1677" y="1725"/>
                  <a:pt x="1656" y="1770"/>
                  <a:pt x="1740" y="1746"/>
                </a:cubicBezTo>
                <a:cubicBezTo>
                  <a:pt x="1759" y="1740"/>
                  <a:pt x="1746" y="1719"/>
                  <a:pt x="1758" y="1710"/>
                </a:cubicBezTo>
                <a:cubicBezTo>
                  <a:pt x="1769" y="1701"/>
                  <a:pt x="1786" y="1703"/>
                  <a:pt x="1800" y="1698"/>
                </a:cubicBezTo>
                <a:cubicBezTo>
                  <a:pt x="1806" y="1690"/>
                  <a:pt x="1811" y="1681"/>
                  <a:pt x="1818" y="1674"/>
                </a:cubicBezTo>
                <a:cubicBezTo>
                  <a:pt x="1823" y="1669"/>
                  <a:pt x="1831" y="1668"/>
                  <a:pt x="1836" y="1662"/>
                </a:cubicBezTo>
                <a:cubicBezTo>
                  <a:pt x="1853" y="1640"/>
                  <a:pt x="1840" y="1633"/>
                  <a:pt x="1878" y="1620"/>
                </a:cubicBezTo>
                <a:cubicBezTo>
                  <a:pt x="1886" y="1596"/>
                  <a:pt x="1890" y="1586"/>
                  <a:pt x="1914" y="1578"/>
                </a:cubicBezTo>
                <a:cubicBezTo>
                  <a:pt x="1949" y="1531"/>
                  <a:pt x="1978" y="1559"/>
                  <a:pt x="2028" y="1542"/>
                </a:cubicBezTo>
                <a:cubicBezTo>
                  <a:pt x="2047" y="1513"/>
                  <a:pt x="2038" y="1531"/>
                  <a:pt x="2052" y="1488"/>
                </a:cubicBezTo>
                <a:cubicBezTo>
                  <a:pt x="2057" y="1474"/>
                  <a:pt x="2088" y="1464"/>
                  <a:pt x="2088" y="1464"/>
                </a:cubicBezTo>
                <a:cubicBezTo>
                  <a:pt x="2097" y="1429"/>
                  <a:pt x="2091" y="1393"/>
                  <a:pt x="2130" y="1380"/>
                </a:cubicBezTo>
                <a:cubicBezTo>
                  <a:pt x="2146" y="1348"/>
                  <a:pt x="2164" y="1313"/>
                  <a:pt x="2184" y="1284"/>
                </a:cubicBezTo>
                <a:cubicBezTo>
                  <a:pt x="2146" y="1227"/>
                  <a:pt x="2121" y="1198"/>
                  <a:pt x="2052" y="1188"/>
                </a:cubicBezTo>
                <a:cubicBezTo>
                  <a:pt x="2043" y="1160"/>
                  <a:pt x="2027" y="1164"/>
                  <a:pt x="1998" y="1158"/>
                </a:cubicBezTo>
                <a:cubicBezTo>
                  <a:pt x="1959" y="1168"/>
                  <a:pt x="1981" y="1173"/>
                  <a:pt x="1950" y="1194"/>
                </a:cubicBezTo>
                <a:cubicBezTo>
                  <a:pt x="1942" y="1169"/>
                  <a:pt x="1954" y="1158"/>
                  <a:pt x="1962" y="1134"/>
                </a:cubicBezTo>
                <a:cubicBezTo>
                  <a:pt x="1954" y="1124"/>
                  <a:pt x="1944" y="1115"/>
                  <a:pt x="1938" y="1104"/>
                </a:cubicBezTo>
                <a:cubicBezTo>
                  <a:pt x="1904" y="1042"/>
                  <a:pt x="1966" y="1071"/>
                  <a:pt x="1848" y="1062"/>
                </a:cubicBezTo>
                <a:cubicBezTo>
                  <a:pt x="1793" y="1025"/>
                  <a:pt x="1860" y="1075"/>
                  <a:pt x="1824" y="1032"/>
                </a:cubicBezTo>
                <a:cubicBezTo>
                  <a:pt x="1805" y="1009"/>
                  <a:pt x="1792" y="1008"/>
                  <a:pt x="1782" y="978"/>
                </a:cubicBezTo>
                <a:cubicBezTo>
                  <a:pt x="1732" y="988"/>
                  <a:pt x="1682" y="982"/>
                  <a:pt x="1632" y="972"/>
                </a:cubicBezTo>
                <a:cubicBezTo>
                  <a:pt x="1599" y="983"/>
                  <a:pt x="1611" y="961"/>
                  <a:pt x="1578" y="972"/>
                </a:cubicBezTo>
                <a:cubicBezTo>
                  <a:pt x="1562" y="1020"/>
                  <a:pt x="1586" y="964"/>
                  <a:pt x="1554" y="996"/>
                </a:cubicBezTo>
                <a:cubicBezTo>
                  <a:pt x="1522" y="1028"/>
                  <a:pt x="1578" y="1004"/>
                  <a:pt x="1530" y="1020"/>
                </a:cubicBezTo>
                <a:cubicBezTo>
                  <a:pt x="1488" y="1010"/>
                  <a:pt x="1518" y="1002"/>
                  <a:pt x="1482" y="990"/>
                </a:cubicBezTo>
                <a:cubicBezTo>
                  <a:pt x="1435" y="1025"/>
                  <a:pt x="1479" y="999"/>
                  <a:pt x="1434" y="984"/>
                </a:cubicBezTo>
                <a:cubicBezTo>
                  <a:pt x="1442" y="959"/>
                  <a:pt x="1431" y="919"/>
                  <a:pt x="1404" y="906"/>
                </a:cubicBezTo>
                <a:cubicBezTo>
                  <a:pt x="1386" y="897"/>
                  <a:pt x="1344" y="894"/>
                  <a:pt x="1344" y="894"/>
                </a:cubicBezTo>
                <a:cubicBezTo>
                  <a:pt x="1336" y="869"/>
                  <a:pt x="1342" y="861"/>
                  <a:pt x="1356" y="840"/>
                </a:cubicBezTo>
                <a:cubicBezTo>
                  <a:pt x="1346" y="809"/>
                  <a:pt x="1320" y="800"/>
                  <a:pt x="1290" y="810"/>
                </a:cubicBezTo>
                <a:cubicBezTo>
                  <a:pt x="1288" y="824"/>
                  <a:pt x="1296" y="844"/>
                  <a:pt x="1284" y="852"/>
                </a:cubicBezTo>
                <a:cubicBezTo>
                  <a:pt x="1274" y="859"/>
                  <a:pt x="1260" y="844"/>
                  <a:pt x="1248" y="840"/>
                </a:cubicBezTo>
                <a:cubicBezTo>
                  <a:pt x="1232" y="835"/>
                  <a:pt x="1216" y="833"/>
                  <a:pt x="1200" y="828"/>
                </a:cubicBezTo>
                <a:cubicBezTo>
                  <a:pt x="1193" y="808"/>
                  <a:pt x="1177" y="794"/>
                  <a:pt x="1170" y="774"/>
                </a:cubicBezTo>
                <a:cubicBezTo>
                  <a:pt x="1162" y="749"/>
                  <a:pt x="1152" y="726"/>
                  <a:pt x="1140" y="702"/>
                </a:cubicBezTo>
                <a:cubicBezTo>
                  <a:pt x="1180" y="662"/>
                  <a:pt x="1200" y="665"/>
                  <a:pt x="1260" y="660"/>
                </a:cubicBezTo>
                <a:cubicBezTo>
                  <a:pt x="1294" y="653"/>
                  <a:pt x="1325" y="639"/>
                  <a:pt x="1356" y="660"/>
                </a:cubicBezTo>
                <a:cubicBezTo>
                  <a:pt x="1370" y="681"/>
                  <a:pt x="1370" y="694"/>
                  <a:pt x="1392" y="708"/>
                </a:cubicBezTo>
                <a:cubicBezTo>
                  <a:pt x="1421" y="751"/>
                  <a:pt x="1423" y="766"/>
                  <a:pt x="1410" y="696"/>
                </a:cubicBezTo>
                <a:cubicBezTo>
                  <a:pt x="1406" y="673"/>
                  <a:pt x="1386" y="661"/>
                  <a:pt x="1374" y="642"/>
                </a:cubicBezTo>
                <a:cubicBezTo>
                  <a:pt x="1379" y="617"/>
                  <a:pt x="1386" y="594"/>
                  <a:pt x="1392" y="570"/>
                </a:cubicBezTo>
                <a:cubicBezTo>
                  <a:pt x="1388" y="564"/>
                  <a:pt x="1380" y="559"/>
                  <a:pt x="1380" y="552"/>
                </a:cubicBezTo>
                <a:cubicBezTo>
                  <a:pt x="1380" y="532"/>
                  <a:pt x="1412" y="452"/>
                  <a:pt x="1422" y="438"/>
                </a:cubicBezTo>
                <a:cubicBezTo>
                  <a:pt x="1424" y="428"/>
                  <a:pt x="1422" y="416"/>
                  <a:pt x="1428" y="408"/>
                </a:cubicBezTo>
                <a:cubicBezTo>
                  <a:pt x="1432" y="403"/>
                  <a:pt x="1442" y="406"/>
                  <a:pt x="1446" y="402"/>
                </a:cubicBezTo>
                <a:cubicBezTo>
                  <a:pt x="1450" y="398"/>
                  <a:pt x="1450" y="390"/>
                  <a:pt x="1452" y="384"/>
                </a:cubicBezTo>
                <a:cubicBezTo>
                  <a:pt x="1430" y="369"/>
                  <a:pt x="1435" y="356"/>
                  <a:pt x="1410" y="348"/>
                </a:cubicBezTo>
                <a:cubicBezTo>
                  <a:pt x="1398" y="350"/>
                  <a:pt x="1385" y="349"/>
                  <a:pt x="1374" y="354"/>
                </a:cubicBezTo>
                <a:cubicBezTo>
                  <a:pt x="1368" y="357"/>
                  <a:pt x="1362" y="379"/>
                  <a:pt x="1362" y="372"/>
                </a:cubicBezTo>
                <a:cubicBezTo>
                  <a:pt x="1362" y="300"/>
                  <a:pt x="1403" y="311"/>
                  <a:pt x="1464" y="306"/>
                </a:cubicBezTo>
                <a:cubicBezTo>
                  <a:pt x="1466" y="298"/>
                  <a:pt x="1473" y="290"/>
                  <a:pt x="1470" y="282"/>
                </a:cubicBezTo>
                <a:cubicBezTo>
                  <a:pt x="1468" y="275"/>
                  <a:pt x="1458" y="274"/>
                  <a:pt x="1452" y="270"/>
                </a:cubicBezTo>
                <a:cubicBezTo>
                  <a:pt x="1444" y="264"/>
                  <a:pt x="1437" y="257"/>
                  <a:pt x="1428" y="252"/>
                </a:cubicBezTo>
                <a:cubicBezTo>
                  <a:pt x="1396" y="234"/>
                  <a:pt x="1356" y="213"/>
                  <a:pt x="1320" y="204"/>
                </a:cubicBezTo>
                <a:cubicBezTo>
                  <a:pt x="1300" y="170"/>
                  <a:pt x="1288" y="172"/>
                  <a:pt x="1260" y="144"/>
                </a:cubicBezTo>
                <a:cubicBezTo>
                  <a:pt x="1258" y="150"/>
                  <a:pt x="1254" y="156"/>
                  <a:pt x="1254" y="162"/>
                </a:cubicBezTo>
                <a:cubicBezTo>
                  <a:pt x="1254" y="183"/>
                  <a:pt x="1274" y="185"/>
                  <a:pt x="1242" y="174"/>
                </a:cubicBezTo>
                <a:cubicBezTo>
                  <a:pt x="1186" y="132"/>
                  <a:pt x="1243" y="166"/>
                  <a:pt x="1224" y="192"/>
                </a:cubicBezTo>
                <a:cubicBezTo>
                  <a:pt x="1219" y="199"/>
                  <a:pt x="1207" y="185"/>
                  <a:pt x="1200" y="180"/>
                </a:cubicBezTo>
                <a:cubicBezTo>
                  <a:pt x="1191" y="173"/>
                  <a:pt x="1185" y="163"/>
                  <a:pt x="1176" y="156"/>
                </a:cubicBezTo>
                <a:cubicBezTo>
                  <a:pt x="1171" y="151"/>
                  <a:pt x="1164" y="148"/>
                  <a:pt x="1158" y="144"/>
                </a:cubicBezTo>
                <a:cubicBezTo>
                  <a:pt x="1143" y="121"/>
                  <a:pt x="1129" y="122"/>
                  <a:pt x="1104" y="114"/>
                </a:cubicBezTo>
                <a:cubicBezTo>
                  <a:pt x="1054" y="148"/>
                  <a:pt x="1075" y="153"/>
                  <a:pt x="1122" y="162"/>
                </a:cubicBezTo>
                <a:cubicBezTo>
                  <a:pt x="1136" y="204"/>
                  <a:pt x="1122" y="194"/>
                  <a:pt x="1152" y="204"/>
                </a:cubicBezTo>
                <a:cubicBezTo>
                  <a:pt x="1156" y="210"/>
                  <a:pt x="1162" y="215"/>
                  <a:pt x="1164" y="222"/>
                </a:cubicBezTo>
                <a:cubicBezTo>
                  <a:pt x="1169" y="242"/>
                  <a:pt x="1165" y="262"/>
                  <a:pt x="1170" y="282"/>
                </a:cubicBezTo>
                <a:cubicBezTo>
                  <a:pt x="1172" y="289"/>
                  <a:pt x="1188" y="297"/>
                  <a:pt x="1182" y="300"/>
                </a:cubicBezTo>
                <a:cubicBezTo>
                  <a:pt x="1171" y="306"/>
                  <a:pt x="1136" y="265"/>
                  <a:pt x="1134" y="264"/>
                </a:cubicBezTo>
                <a:cubicBezTo>
                  <a:pt x="1100" y="235"/>
                  <a:pt x="1107" y="246"/>
                  <a:pt x="1050" y="240"/>
                </a:cubicBezTo>
                <a:cubicBezTo>
                  <a:pt x="1010" y="213"/>
                  <a:pt x="963" y="198"/>
                  <a:pt x="918" y="180"/>
                </a:cubicBezTo>
                <a:cubicBezTo>
                  <a:pt x="904" y="159"/>
                  <a:pt x="898" y="151"/>
                  <a:pt x="906" y="126"/>
                </a:cubicBezTo>
                <a:cubicBezTo>
                  <a:pt x="900" y="122"/>
                  <a:pt x="895" y="117"/>
                  <a:pt x="888" y="114"/>
                </a:cubicBezTo>
                <a:cubicBezTo>
                  <a:pt x="859" y="101"/>
                  <a:pt x="821" y="97"/>
                  <a:pt x="888" y="108"/>
                </a:cubicBezTo>
                <a:cubicBezTo>
                  <a:pt x="900" y="106"/>
                  <a:pt x="915" y="111"/>
                  <a:pt x="924" y="102"/>
                </a:cubicBezTo>
                <a:cubicBezTo>
                  <a:pt x="929" y="97"/>
                  <a:pt x="905" y="86"/>
                  <a:pt x="912" y="84"/>
                </a:cubicBezTo>
                <a:cubicBezTo>
                  <a:pt x="924" y="81"/>
                  <a:pt x="948" y="96"/>
                  <a:pt x="948" y="96"/>
                </a:cubicBezTo>
                <a:cubicBezTo>
                  <a:pt x="968" y="126"/>
                  <a:pt x="979" y="127"/>
                  <a:pt x="1014" y="120"/>
                </a:cubicBezTo>
                <a:cubicBezTo>
                  <a:pt x="989" y="103"/>
                  <a:pt x="979" y="104"/>
                  <a:pt x="960" y="78"/>
                </a:cubicBezTo>
                <a:cubicBezTo>
                  <a:pt x="958" y="72"/>
                  <a:pt x="958" y="64"/>
                  <a:pt x="954" y="60"/>
                </a:cubicBezTo>
                <a:cubicBezTo>
                  <a:pt x="944" y="50"/>
                  <a:pt x="918" y="36"/>
                  <a:pt x="918" y="36"/>
                </a:cubicBezTo>
                <a:cubicBezTo>
                  <a:pt x="896" y="3"/>
                  <a:pt x="906" y="27"/>
                  <a:pt x="888" y="54"/>
                </a:cubicBezTo>
                <a:cubicBezTo>
                  <a:pt x="878" y="48"/>
                  <a:pt x="869" y="41"/>
                  <a:pt x="858" y="36"/>
                </a:cubicBezTo>
                <a:cubicBezTo>
                  <a:pt x="850" y="33"/>
                  <a:pt x="841" y="34"/>
                  <a:pt x="834" y="30"/>
                </a:cubicBezTo>
                <a:cubicBezTo>
                  <a:pt x="825" y="26"/>
                  <a:pt x="819" y="16"/>
                  <a:pt x="810" y="12"/>
                </a:cubicBezTo>
                <a:cubicBezTo>
                  <a:pt x="793" y="5"/>
                  <a:pt x="773" y="6"/>
                  <a:pt x="756" y="0"/>
                </a:cubicBezTo>
                <a:cubicBezTo>
                  <a:pt x="770" y="22"/>
                  <a:pt x="784" y="20"/>
                  <a:pt x="798" y="42"/>
                </a:cubicBezTo>
                <a:cubicBezTo>
                  <a:pt x="741" y="61"/>
                  <a:pt x="761" y="48"/>
                  <a:pt x="708" y="30"/>
                </a:cubicBezTo>
                <a:cubicBezTo>
                  <a:pt x="700" y="36"/>
                  <a:pt x="663" y="65"/>
                  <a:pt x="654" y="66"/>
                </a:cubicBezTo>
                <a:cubicBezTo>
                  <a:pt x="643" y="67"/>
                  <a:pt x="583" y="38"/>
                  <a:pt x="564" y="36"/>
                </a:cubicBezTo>
                <a:cubicBezTo>
                  <a:pt x="528" y="33"/>
                  <a:pt x="492" y="32"/>
                  <a:pt x="456" y="30"/>
                </a:cubicBezTo>
                <a:cubicBezTo>
                  <a:pt x="436" y="24"/>
                  <a:pt x="417" y="12"/>
                  <a:pt x="396" y="12"/>
                </a:cubicBezTo>
                <a:cubicBezTo>
                  <a:pt x="374" y="12"/>
                  <a:pt x="380" y="24"/>
                  <a:pt x="360" y="30"/>
                </a:cubicBezTo>
                <a:cubicBezTo>
                  <a:pt x="346" y="34"/>
                  <a:pt x="332" y="34"/>
                  <a:pt x="318" y="36"/>
                </a:cubicBezTo>
                <a:cubicBezTo>
                  <a:pt x="271" y="52"/>
                  <a:pt x="168" y="30"/>
                  <a:pt x="168" y="30"/>
                </a:cubicBezTo>
                <a:cubicBezTo>
                  <a:pt x="101" y="13"/>
                  <a:pt x="128" y="11"/>
                  <a:pt x="30" y="24"/>
                </a:cubicBezTo>
                <a:cubicBezTo>
                  <a:pt x="4" y="33"/>
                  <a:pt x="8" y="47"/>
                  <a:pt x="0" y="72"/>
                </a:cubicBezTo>
                <a:cubicBezTo>
                  <a:pt x="23" y="95"/>
                  <a:pt x="43" y="92"/>
                  <a:pt x="72" y="102"/>
                </a:cubicBezTo>
                <a:cubicBezTo>
                  <a:pt x="66" y="104"/>
                  <a:pt x="60" y="105"/>
                  <a:pt x="54" y="108"/>
                </a:cubicBezTo>
                <a:cubicBezTo>
                  <a:pt x="48" y="111"/>
                  <a:pt x="29" y="118"/>
                  <a:pt x="36" y="120"/>
                </a:cubicBezTo>
                <a:cubicBezTo>
                  <a:pt x="47" y="124"/>
                  <a:pt x="77" y="112"/>
                  <a:pt x="90" y="108"/>
                </a:cubicBezTo>
                <a:cubicBezTo>
                  <a:pt x="76" y="166"/>
                  <a:pt x="99" y="99"/>
                  <a:pt x="54" y="144"/>
                </a:cubicBezTo>
                <a:cubicBezTo>
                  <a:pt x="46" y="152"/>
                  <a:pt x="46" y="164"/>
                  <a:pt x="42" y="174"/>
                </a:cubicBezTo>
                <a:cubicBezTo>
                  <a:pt x="65" y="189"/>
                  <a:pt x="81" y="201"/>
                  <a:pt x="108" y="192"/>
                </a:cubicBezTo>
                <a:cubicBezTo>
                  <a:pt x="97" y="225"/>
                  <a:pt x="95" y="231"/>
                  <a:pt x="132" y="222"/>
                </a:cubicBezTo>
                <a:cubicBezTo>
                  <a:pt x="157" y="184"/>
                  <a:pt x="156" y="222"/>
                  <a:pt x="162" y="246"/>
                </a:cubicBezTo>
                <a:cubicBezTo>
                  <a:pt x="160" y="252"/>
                  <a:pt x="160" y="260"/>
                  <a:pt x="156" y="264"/>
                </a:cubicBezTo>
                <a:cubicBezTo>
                  <a:pt x="152" y="268"/>
                  <a:pt x="138" y="270"/>
                  <a:pt x="138" y="270"/>
                </a:cubicBezTo>
                <a:cubicBezTo>
                  <a:pt x="146" y="246"/>
                  <a:pt x="161" y="247"/>
                  <a:pt x="180" y="228"/>
                </a:cubicBezTo>
                <a:cubicBezTo>
                  <a:pt x="188" y="230"/>
                  <a:pt x="198" y="240"/>
                  <a:pt x="204" y="234"/>
                </a:cubicBezTo>
                <a:cubicBezTo>
                  <a:pt x="210" y="228"/>
                  <a:pt x="198" y="218"/>
                  <a:pt x="198" y="210"/>
                </a:cubicBezTo>
                <a:cubicBezTo>
                  <a:pt x="198" y="198"/>
                  <a:pt x="202" y="186"/>
                  <a:pt x="204" y="174"/>
                </a:cubicBezTo>
                <a:cubicBezTo>
                  <a:pt x="244" y="214"/>
                  <a:pt x="297" y="218"/>
                  <a:pt x="348" y="192"/>
                </a:cubicBezTo>
                <a:cubicBezTo>
                  <a:pt x="395" y="204"/>
                  <a:pt x="432" y="231"/>
                  <a:pt x="474" y="252"/>
                </a:cubicBezTo>
                <a:cubicBezTo>
                  <a:pt x="489" y="260"/>
                  <a:pt x="507" y="262"/>
                  <a:pt x="522" y="270"/>
                </a:cubicBezTo>
                <a:cubicBezTo>
                  <a:pt x="567" y="329"/>
                  <a:pt x="512" y="268"/>
                  <a:pt x="564" y="300"/>
                </a:cubicBezTo>
                <a:cubicBezTo>
                  <a:pt x="584" y="312"/>
                  <a:pt x="600" y="343"/>
                  <a:pt x="612" y="360"/>
                </a:cubicBezTo>
                <a:cubicBezTo>
                  <a:pt x="618" y="370"/>
                  <a:pt x="632" y="372"/>
                  <a:pt x="642" y="378"/>
                </a:cubicBezTo>
                <a:cubicBezTo>
                  <a:pt x="631" y="345"/>
                  <a:pt x="593" y="343"/>
                  <a:pt x="648" y="354"/>
                </a:cubicBezTo>
                <a:cubicBezTo>
                  <a:pt x="677" y="383"/>
                  <a:pt x="707" y="373"/>
                  <a:pt x="654" y="384"/>
                </a:cubicBezTo>
                <a:cubicBezTo>
                  <a:pt x="660" y="425"/>
                  <a:pt x="653" y="444"/>
                  <a:pt x="690" y="462"/>
                </a:cubicBezTo>
                <a:cubicBezTo>
                  <a:pt x="695" y="478"/>
                  <a:pt x="704" y="493"/>
                  <a:pt x="708" y="510"/>
                </a:cubicBezTo>
                <a:cubicBezTo>
                  <a:pt x="711" y="524"/>
                  <a:pt x="703" y="543"/>
                  <a:pt x="714" y="552"/>
                </a:cubicBezTo>
                <a:cubicBezTo>
                  <a:pt x="730" y="565"/>
                  <a:pt x="774" y="564"/>
                  <a:pt x="774" y="564"/>
                </a:cubicBezTo>
                <a:cubicBezTo>
                  <a:pt x="780" y="568"/>
                  <a:pt x="787" y="571"/>
                  <a:pt x="792" y="576"/>
                </a:cubicBezTo>
                <a:cubicBezTo>
                  <a:pt x="797" y="581"/>
                  <a:pt x="799" y="589"/>
                  <a:pt x="804" y="594"/>
                </a:cubicBezTo>
                <a:cubicBezTo>
                  <a:pt x="815" y="603"/>
                  <a:pt x="840" y="618"/>
                  <a:pt x="840" y="618"/>
                </a:cubicBezTo>
                <a:cubicBezTo>
                  <a:pt x="844" y="624"/>
                  <a:pt x="849" y="629"/>
                  <a:pt x="852" y="636"/>
                </a:cubicBezTo>
                <a:cubicBezTo>
                  <a:pt x="857" y="648"/>
                  <a:pt x="853" y="665"/>
                  <a:pt x="864" y="672"/>
                </a:cubicBezTo>
                <a:cubicBezTo>
                  <a:pt x="893" y="691"/>
                  <a:pt x="877" y="678"/>
                  <a:pt x="906" y="714"/>
                </a:cubicBezTo>
                <a:cubicBezTo>
                  <a:pt x="916" y="756"/>
                  <a:pt x="934" y="747"/>
                  <a:pt x="966" y="768"/>
                </a:cubicBezTo>
                <a:cubicBezTo>
                  <a:pt x="970" y="774"/>
                  <a:pt x="972" y="781"/>
                  <a:pt x="978" y="786"/>
                </a:cubicBezTo>
                <a:cubicBezTo>
                  <a:pt x="983" y="790"/>
                  <a:pt x="992" y="796"/>
                  <a:pt x="996" y="792"/>
                </a:cubicBezTo>
                <a:cubicBezTo>
                  <a:pt x="1000" y="788"/>
                  <a:pt x="994" y="778"/>
                  <a:pt x="990" y="774"/>
                </a:cubicBezTo>
                <a:cubicBezTo>
                  <a:pt x="986" y="770"/>
                  <a:pt x="978" y="770"/>
                  <a:pt x="972" y="768"/>
                </a:cubicBezTo>
                <a:cubicBezTo>
                  <a:pt x="942" y="723"/>
                  <a:pt x="958" y="742"/>
                  <a:pt x="924" y="708"/>
                </a:cubicBezTo>
                <a:cubicBezTo>
                  <a:pt x="922" y="700"/>
                  <a:pt x="921" y="692"/>
                  <a:pt x="918" y="684"/>
                </a:cubicBezTo>
                <a:cubicBezTo>
                  <a:pt x="909" y="663"/>
                  <a:pt x="893" y="662"/>
                  <a:pt x="924" y="672"/>
                </a:cubicBezTo>
                <a:cubicBezTo>
                  <a:pt x="948" y="690"/>
                  <a:pt x="956" y="717"/>
                  <a:pt x="984" y="726"/>
                </a:cubicBezTo>
                <a:cubicBezTo>
                  <a:pt x="1016" y="774"/>
                  <a:pt x="974" y="716"/>
                  <a:pt x="1014" y="756"/>
                </a:cubicBezTo>
                <a:cubicBezTo>
                  <a:pt x="1039" y="781"/>
                  <a:pt x="1057" y="822"/>
                  <a:pt x="1092" y="834"/>
                </a:cubicBezTo>
                <a:cubicBezTo>
                  <a:pt x="1096" y="846"/>
                  <a:pt x="1100" y="858"/>
                  <a:pt x="1104" y="870"/>
                </a:cubicBezTo>
                <a:cubicBezTo>
                  <a:pt x="1110" y="889"/>
                  <a:pt x="1139" y="888"/>
                  <a:pt x="1158" y="894"/>
                </a:cubicBezTo>
                <a:cubicBezTo>
                  <a:pt x="1188" y="904"/>
                  <a:pt x="1235" y="908"/>
                  <a:pt x="1266" y="912"/>
                </a:cubicBezTo>
                <a:cubicBezTo>
                  <a:pt x="1288" y="919"/>
                  <a:pt x="1324" y="925"/>
                  <a:pt x="1344" y="936"/>
                </a:cubicBezTo>
                <a:cubicBezTo>
                  <a:pt x="1357" y="943"/>
                  <a:pt x="1380" y="960"/>
                  <a:pt x="1380" y="960"/>
                </a:cubicBezTo>
                <a:cubicBezTo>
                  <a:pt x="1410" y="1005"/>
                  <a:pt x="1391" y="1001"/>
                  <a:pt x="1434" y="984"/>
                </a:cubicBezTo>
                <a:cubicBezTo>
                  <a:pt x="1436" y="996"/>
                  <a:pt x="1430" y="1013"/>
                  <a:pt x="1440" y="1020"/>
                </a:cubicBezTo>
                <a:cubicBezTo>
                  <a:pt x="1449" y="1026"/>
                  <a:pt x="1459" y="1008"/>
                  <a:pt x="1470" y="1008"/>
                </a:cubicBezTo>
                <a:cubicBezTo>
                  <a:pt x="1471" y="1008"/>
                  <a:pt x="1520" y="1036"/>
                  <a:pt x="1524" y="1038"/>
                </a:cubicBezTo>
                <a:cubicBezTo>
                  <a:pt x="1526" y="1050"/>
                  <a:pt x="1526" y="1062"/>
                  <a:pt x="1530" y="1074"/>
                </a:cubicBezTo>
                <a:cubicBezTo>
                  <a:pt x="1540" y="1104"/>
                  <a:pt x="1554" y="1098"/>
                  <a:pt x="1518" y="1122"/>
                </a:cubicBezTo>
                <a:cubicBezTo>
                  <a:pt x="1511" y="1136"/>
                  <a:pt x="1498" y="1148"/>
                  <a:pt x="1494" y="1164"/>
                </a:cubicBezTo>
                <a:cubicBezTo>
                  <a:pt x="1489" y="1184"/>
                  <a:pt x="1491" y="1204"/>
                  <a:pt x="1488" y="1224"/>
                </a:cubicBezTo>
                <a:cubicBezTo>
                  <a:pt x="1487" y="1230"/>
                  <a:pt x="1484" y="1236"/>
                  <a:pt x="1482" y="1242"/>
                </a:cubicBezTo>
                <a:cubicBezTo>
                  <a:pt x="1487" y="1280"/>
                  <a:pt x="1486" y="1299"/>
                  <a:pt x="1518" y="1320"/>
                </a:cubicBezTo>
                <a:cubicBezTo>
                  <a:pt x="1521" y="1348"/>
                  <a:pt x="1525" y="1411"/>
                  <a:pt x="1554" y="1434"/>
                </a:cubicBezTo>
                <a:cubicBezTo>
                  <a:pt x="1559" y="1438"/>
                  <a:pt x="1566" y="1437"/>
                  <a:pt x="1572" y="1440"/>
                </a:cubicBezTo>
                <a:cubicBezTo>
                  <a:pt x="1582" y="1445"/>
                  <a:pt x="1653" y="1505"/>
                  <a:pt x="1602" y="1488"/>
                </a:cubicBezTo>
                <a:cubicBezTo>
                  <a:pt x="1596" y="1527"/>
                  <a:pt x="1585" y="1588"/>
                  <a:pt x="1542" y="1602"/>
                </a:cubicBezTo>
                <a:cubicBezTo>
                  <a:pt x="1540" y="1608"/>
                  <a:pt x="1539" y="1614"/>
                  <a:pt x="1536" y="1620"/>
                </a:cubicBezTo>
                <a:cubicBezTo>
                  <a:pt x="1533" y="1626"/>
                  <a:pt x="1527" y="1631"/>
                  <a:pt x="1524" y="1638"/>
                </a:cubicBezTo>
                <a:cubicBezTo>
                  <a:pt x="1512" y="1670"/>
                  <a:pt x="1523" y="1679"/>
                  <a:pt x="1494" y="1698"/>
                </a:cubicBezTo>
                <a:cubicBezTo>
                  <a:pt x="1490" y="1704"/>
                  <a:pt x="1487" y="1711"/>
                  <a:pt x="1482" y="1716"/>
                </a:cubicBezTo>
                <a:cubicBezTo>
                  <a:pt x="1471" y="1725"/>
                  <a:pt x="1446" y="1740"/>
                  <a:pt x="1446" y="1740"/>
                </a:cubicBezTo>
                <a:cubicBezTo>
                  <a:pt x="1433" y="1760"/>
                  <a:pt x="1398" y="1794"/>
                  <a:pt x="1398" y="1794"/>
                </a:cubicBezTo>
                <a:cubicBezTo>
                  <a:pt x="1394" y="1804"/>
                  <a:pt x="1387" y="1813"/>
                  <a:pt x="1386" y="1824"/>
                </a:cubicBezTo>
                <a:cubicBezTo>
                  <a:pt x="1385" y="1836"/>
                  <a:pt x="1395" y="1848"/>
                  <a:pt x="1392" y="1860"/>
                </a:cubicBezTo>
                <a:cubicBezTo>
                  <a:pt x="1386" y="1881"/>
                  <a:pt x="1350" y="1896"/>
                  <a:pt x="1332" y="1902"/>
                </a:cubicBezTo>
                <a:cubicBezTo>
                  <a:pt x="1320" y="1939"/>
                  <a:pt x="1333" y="1986"/>
                  <a:pt x="1284" y="198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BA41E8-6A22-45E7-8FA6-C5FE6584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70" y="26504"/>
            <a:ext cx="1397409" cy="122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236282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590</Words>
  <Application>Microsoft Office PowerPoint</Application>
  <PresentationFormat>Widescreen</PresentationFormat>
  <Paragraphs>96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4</cp:revision>
  <dcterms:created xsi:type="dcterms:W3CDTF">2022-07-11T22:55:18Z</dcterms:created>
  <dcterms:modified xsi:type="dcterms:W3CDTF">2023-02-19T13:18:32Z</dcterms:modified>
</cp:coreProperties>
</file>