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1079" r:id="rId2"/>
    <p:sldId id="1565" r:id="rId3"/>
    <p:sldId id="1544" r:id="rId4"/>
    <p:sldId id="1088" r:id="rId5"/>
    <p:sldId id="1560" r:id="rId6"/>
    <p:sldId id="1561" r:id="rId7"/>
    <p:sldId id="1562" r:id="rId8"/>
    <p:sldId id="1087" r:id="rId9"/>
    <p:sldId id="1568" r:id="rId10"/>
    <p:sldId id="1569" r:id="rId11"/>
    <p:sldId id="1570" r:id="rId12"/>
    <p:sldId id="1572" r:id="rId13"/>
    <p:sldId id="1573" r:id="rId14"/>
    <p:sldId id="1547" r:id="rId15"/>
    <p:sldId id="1577" r:id="rId16"/>
    <p:sldId id="155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0FC"/>
    <a:srgbClr val="E977D3"/>
    <a:srgbClr val="EE54D1"/>
    <a:srgbClr val="BE9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3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97E18-ECDA-415E-92C2-5BEC34A4FF6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290-4DDD-402C-88CC-6A4544375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3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11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5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>
                <a:solidFill>
                  <a:srgbClr val="2020FC"/>
                </a:solidFill>
                <a:latin typeface="+mn-lt"/>
                <a:cs typeface="Arial" panose="020B0604020202020204" pitchFamily="34" charset="0"/>
              </a:rPr>
              <a:t>- Ở dưới thấp, vùng Bắc và Trung An-đét thuộc khí hậu nóng và ẩm nên cảnh quan phổ biến là rừng xích đạo xanh quanh năm rậm rạp. Vùng nam An-đét thuộc khí hậu ôn hòa, rừng cận nhiệt và ôn đới phát triển.</a:t>
            </a:r>
          </a:p>
          <a:p>
            <a:pPr algn="just"/>
            <a:r>
              <a:rPr lang="vi-VN">
                <a:solidFill>
                  <a:srgbClr val="2020FC"/>
                </a:solidFill>
                <a:latin typeface="+mn-lt"/>
                <a:cs typeface="Arial" panose="020B0604020202020204" pitchFamily="34" charset="0"/>
              </a:rPr>
              <a:t>- Càng lên cao, nhiệt độ và độ ẩm thay đổi, các cảnh quan tự nhiên cũng thay đổi theo, trên các đỉnh núi cao có băng tuyết.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39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55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64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Đồng bằng A-ma-dôn: nằm trong khu vực có khí hậu xích đạo và cận xích đạo nóng ẩm, mưa nhiều nên thảm thực vật rừng mưa nhiệt đới bao phủ, hệ thực - động vật vô cùng phong phú.</a:t>
            </a:r>
          </a:p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Các đồng bằng còn lại có mưa ít nên thảm thực vật chủ yếu là xa van, cây bụi.</a:t>
            </a:r>
          </a:p>
          <a:p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9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Đồng bằng A-ma-dôn: nằm trong khu vực có khí hậu xích đạo và cận xích đạo nóng ẩm, mưa nhiều nên thảm thực vật rừng mưa nhiệt đới bao phủ, hệ thực - động vật vô cùng phong phú.</a:t>
            </a:r>
          </a:p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Các đồng bằng còn lại có mưa ít nên thảm thực vật chủ yếu là xa van, cây bụi.</a:t>
            </a:r>
          </a:p>
          <a:p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02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44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46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>
                <a:solidFill>
                  <a:srgbClr val="2020FC"/>
                </a:solidFill>
              </a:rPr>
              <a:t>+ Nóng quanh năm, lượng mưa tăng dần từ tây sang đông; cảnh quan cũng thay đổi từ hoang mạc, cây bụi đến xavan và rừng nhiệt đới ẩm.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84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94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63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24A89-5618-4C6B-89AE-CE306B07C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6710D0-2B31-47DF-92D8-458A589FC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24684-D2E3-4601-8449-6B27F478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418B6-010A-4D61-81EB-3790B6182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1EAE8-31F2-40F1-8EA4-65C86375F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4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C6148-E9B2-47E8-9E18-945FA98D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3B41BA-9C25-4512-B720-44CF469E0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4ADAA-0453-4AD2-BC65-51C1EA92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E6623-D2EB-45E6-8A22-6BAEE00A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ED0A6-315B-4D79-B663-05E0E5A9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5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6986EC-05BB-4663-9DEE-B6CBAFC6C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617FDA-6496-4ABD-87EB-6D60A69F5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590B6-8299-453B-98D4-45307413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A8653-76AB-41A5-9A8A-024B8D314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9375D-2079-4D76-9F71-951EA2FC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10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16678-E294-45EF-94B3-33CE3F69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64E6D-7C18-4EFA-B0E8-997832B0D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7EAF-8FE5-45DC-BCE0-5AE61033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3D203-1787-4882-8EBB-3E890B05E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CD35D-0741-4CC1-8870-5CF7C77D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0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A60CB-469F-4D11-9C0C-E0ACF8F1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BF383-34FA-4458-A7B9-84EA6FDE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3E46E-E828-49DA-990D-BF531A9AE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62705-FFC9-48FB-B27A-CA4D3E81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7B393-C14A-4BEB-A73B-CB851FD6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0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273D1-5E17-4B51-85AB-A63BE226D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108D1-FE11-4D18-81EE-883032326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E8EAC-54E7-4360-8A5F-FEC6CC12C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6D294-3A34-4D17-8211-036C06D8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558B8-B5A7-499C-BF8C-108AA3BBB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4371A-80F7-43F3-BF12-C7BAAEC3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63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41B4D-9DA9-4784-B635-B70DEC9BE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55069-818E-4F39-8C9D-B925094AF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EC042-012B-44AF-BF48-ACD1206CD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4F76A-B891-44D9-9FBD-CA123BA1D5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B51600-17A9-4C47-A3BE-A0FA7BB02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79E5C-A390-4BEB-8081-E6DE6813A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1D532B-3C39-4DF8-8B3D-199D39FB8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9730D5-7B77-4739-A161-B981C8EE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71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5D2DB-8D18-41A6-8DE0-7A9F25DF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D57B6-3663-432D-9083-4D5BA18C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9E7090-1A99-4E1B-AA59-6DEDE7230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506000-64E3-4B51-9FB0-381F6631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95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FC12E9-C938-4617-A946-79A021A9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551833-3023-44E5-A81A-ABFEE9C59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A4EBA-92CB-44AF-8B33-EEC01F7D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5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A0C7B-D222-445B-BFBB-4D29C142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E657D-28D9-4A9F-82F6-4F9C9D97C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7A47F-F9B1-44BB-B7D8-6D84959F3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E027C2-338D-46B9-A2E8-B48F0692C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83EEA-C0FA-4948-8651-7BCC47951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ACD8A-1B92-45D2-8B04-5D34EBA3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66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A7F58-4A83-400A-B065-200A1345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21C9CE-0F67-44D8-AB3F-8767F0ACF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AF8D9-7E20-4A42-BB53-609B38569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83298-17CB-496E-8FE3-A76DD261E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CADA4-260D-4D69-A0F5-334C0688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33BB5-F881-4D44-A6D0-D132113E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5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248FD9-FB5A-49B2-9C4D-EB8284D7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AFBEE-1C9F-472A-A06E-C132040EF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FEEA1-B7BF-492A-9C2C-85E38413D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C3BB6-E995-42E6-9A36-3802F758C2F8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EE547-F8D2-41C8-B32E-6073C692B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51B61-740B-435E-B243-D3E15EB52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7.jpe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6.jpeg"/><Relationship Id="rId9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8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112.jpg">
            <a:extLst>
              <a:ext uri="{FF2B5EF4-FFF2-40B4-BE49-F238E27FC236}">
                <a16:creationId xmlns:a16="http://schemas.microsoft.com/office/drawing/2014/main" id="{302D07E0-C29A-4C61-AEA7-EB3D600C9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3" r="9402" b="-1"/>
          <a:stretch/>
        </p:blipFill>
        <p:spPr bwMode="auto">
          <a:xfrm>
            <a:off x="20" y="10"/>
            <a:ext cx="76427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115.jpg">
            <a:extLst>
              <a:ext uri="{FF2B5EF4-FFF2-40B4-BE49-F238E27FC236}">
                <a16:creationId xmlns:a16="http://schemas.microsoft.com/office/drawing/2014/main" id="{F47B8275-E10F-43C3-B26B-DDA7B82CE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" r="1" b="13934"/>
          <a:stretch/>
        </p:blipFill>
        <p:spPr bwMode="auto">
          <a:xfrm>
            <a:off x="7720049" y="10"/>
            <a:ext cx="4471952" cy="224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E8189C4-3823-4CAC-A2E8-0CCFD38C3E29}"/>
              </a:ext>
            </a:extLst>
          </p:cNvPr>
          <p:cNvSpPr/>
          <p:nvPr/>
        </p:nvSpPr>
        <p:spPr>
          <a:xfrm>
            <a:off x="678183" y="4617720"/>
            <a:ext cx="5887870" cy="1920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16.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vi-VN" sz="4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4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NHIÊN</a:t>
            </a:r>
            <a:endParaRPr lang="vi-VN" sz="4000" b="1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VÀ NAM MĨ</a:t>
            </a:r>
          </a:p>
        </p:txBody>
      </p:sp>
      <p:pic>
        <p:nvPicPr>
          <p:cNvPr id="9" name="image122.jpg">
            <a:extLst>
              <a:ext uri="{FF2B5EF4-FFF2-40B4-BE49-F238E27FC236}">
                <a16:creationId xmlns:a16="http://schemas.microsoft.com/office/drawing/2014/main" id="{04B3F45E-FB69-46B8-A60C-A5305E59F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r="13035" b="2"/>
          <a:stretch/>
        </p:blipFill>
        <p:spPr bwMode="auto">
          <a:xfrm>
            <a:off x="7720049" y="2308860"/>
            <a:ext cx="447195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129.png">
            <a:extLst>
              <a:ext uri="{FF2B5EF4-FFF2-40B4-BE49-F238E27FC236}">
                <a16:creationId xmlns:a16="http://schemas.microsoft.com/office/drawing/2014/main" id="{59C33F59-B041-4B92-A3F1-0123F2114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" r="1" b="14480"/>
          <a:stretch/>
        </p:blipFill>
        <p:spPr bwMode="auto">
          <a:xfrm>
            <a:off x="7720049" y="4617720"/>
            <a:ext cx="4471957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866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32A7B1-F7DE-46F6-895A-6DF5B630D1B0}"/>
              </a:ext>
            </a:extLst>
          </p:cNvPr>
          <p:cNvGrpSpPr/>
          <p:nvPr/>
        </p:nvGrpSpPr>
        <p:grpSpPr>
          <a:xfrm>
            <a:off x="104981" y="35975"/>
            <a:ext cx="5991020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56183CE0-C99E-47AC-A387-99BB92BCE2A0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D3DCAB-3AEB-4A8A-8EB7-7BF4FBE9BF6A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62BC89-DCB7-4D67-A03B-7D18A53D6576}"/>
              </a:ext>
            </a:extLst>
          </p:cNvPr>
          <p:cNvGrpSpPr/>
          <p:nvPr/>
        </p:nvGrpSpPr>
        <p:grpSpPr>
          <a:xfrm>
            <a:off x="44068" y="33051"/>
            <a:ext cx="1061586" cy="872947"/>
            <a:chOff x="3101140" y="2797566"/>
            <a:chExt cx="1061586" cy="872947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3359063A-A34C-4EDA-BAED-8888D61145C3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2D6713A-A747-4096-9B98-5E095F12F39A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0BFBD4-71A8-433E-A2E6-24DB6D27ACD4}"/>
              </a:ext>
            </a:extLst>
          </p:cNvPr>
          <p:cNvSpPr txBox="1"/>
          <p:nvPr/>
        </p:nvSpPr>
        <p:spPr>
          <a:xfrm>
            <a:off x="-597135" y="200968"/>
            <a:ext cx="807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B-N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463A3F-47BC-47FA-8294-64E4FF3671F4}"/>
              </a:ext>
            </a:extLst>
          </p:cNvPr>
          <p:cNvGrpSpPr/>
          <p:nvPr/>
        </p:nvGrpSpPr>
        <p:grpSpPr>
          <a:xfrm>
            <a:off x="6096000" y="33051"/>
            <a:ext cx="6338372" cy="6858000"/>
            <a:chOff x="6096000" y="0"/>
            <a:chExt cx="6338372" cy="685800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09170232-E4E7-4CEC-9EC2-0A2716E4E9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97"/>
            <a:stretch/>
          </p:blipFill>
          <p:spPr bwMode="auto">
            <a:xfrm>
              <a:off x="6096000" y="0"/>
              <a:ext cx="6110287" cy="6577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38145C-ED9D-416A-B9B6-9718D3FE781B}"/>
                </a:ext>
              </a:extLst>
            </p:cNvPr>
            <p:cNvSpPr txBox="1"/>
            <p:nvPr/>
          </p:nvSpPr>
          <p:spPr>
            <a:xfrm>
              <a:off x="7249099" y="6550223"/>
              <a:ext cx="5185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</a:t>
              </a:r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Bản đồ khí hậu Trung và Nam Mĩ</a:t>
              </a: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3CE45D1-DA4E-4DCF-932D-B531BF1319A9}"/>
              </a:ext>
            </a:extLst>
          </p:cNvPr>
          <p:cNvSpPr/>
          <p:nvPr/>
        </p:nvSpPr>
        <p:spPr>
          <a:xfrm>
            <a:off x="8604174" y="2016086"/>
            <a:ext cx="1591935" cy="1008407"/>
          </a:xfrm>
          <a:custGeom>
            <a:avLst/>
            <a:gdLst>
              <a:gd name="connsiteX0" fmla="*/ 191011 w 1328047"/>
              <a:gd name="connsiteY0" fmla="*/ 4457 h 775733"/>
              <a:gd name="connsiteX1" fmla="*/ 572673 w 1328047"/>
              <a:gd name="connsiteY1" fmla="*/ 28310 h 775733"/>
              <a:gd name="connsiteX2" fmla="*/ 596527 w 1328047"/>
              <a:gd name="connsiteY2" fmla="*/ 44213 h 775733"/>
              <a:gd name="connsiteX3" fmla="*/ 652186 w 1328047"/>
              <a:gd name="connsiteY3" fmla="*/ 60116 h 775733"/>
              <a:gd name="connsiteX4" fmla="*/ 676040 w 1328047"/>
              <a:gd name="connsiteY4" fmla="*/ 76018 h 775733"/>
              <a:gd name="connsiteX5" fmla="*/ 723748 w 1328047"/>
              <a:gd name="connsiteY5" fmla="*/ 91921 h 775733"/>
              <a:gd name="connsiteX6" fmla="*/ 779407 w 1328047"/>
              <a:gd name="connsiteY6" fmla="*/ 131677 h 775733"/>
              <a:gd name="connsiteX7" fmla="*/ 811212 w 1328047"/>
              <a:gd name="connsiteY7" fmla="*/ 147580 h 775733"/>
              <a:gd name="connsiteX8" fmla="*/ 922531 w 1328047"/>
              <a:gd name="connsiteY8" fmla="*/ 155531 h 775733"/>
              <a:gd name="connsiteX9" fmla="*/ 946384 w 1328047"/>
              <a:gd name="connsiteY9" fmla="*/ 163483 h 775733"/>
              <a:gd name="connsiteX10" fmla="*/ 1137216 w 1328047"/>
              <a:gd name="connsiteY10" fmla="*/ 179385 h 775733"/>
              <a:gd name="connsiteX11" fmla="*/ 1240583 w 1328047"/>
              <a:gd name="connsiteY11" fmla="*/ 203239 h 775733"/>
              <a:gd name="connsiteX12" fmla="*/ 1288291 w 1328047"/>
              <a:gd name="connsiteY12" fmla="*/ 235044 h 775733"/>
              <a:gd name="connsiteX13" fmla="*/ 1312144 w 1328047"/>
              <a:gd name="connsiteY13" fmla="*/ 258898 h 775733"/>
              <a:gd name="connsiteX14" fmla="*/ 1320096 w 1328047"/>
              <a:gd name="connsiteY14" fmla="*/ 306606 h 775733"/>
              <a:gd name="connsiteX15" fmla="*/ 1328047 w 1328047"/>
              <a:gd name="connsiteY15" fmla="*/ 346363 h 775733"/>
              <a:gd name="connsiteX16" fmla="*/ 1320096 w 1328047"/>
              <a:gd name="connsiteY16" fmla="*/ 449730 h 775733"/>
              <a:gd name="connsiteX17" fmla="*/ 1304193 w 1328047"/>
              <a:gd name="connsiteY17" fmla="*/ 473583 h 775733"/>
              <a:gd name="connsiteX18" fmla="*/ 1280339 w 1328047"/>
              <a:gd name="connsiteY18" fmla="*/ 553097 h 775733"/>
              <a:gd name="connsiteX19" fmla="*/ 1256485 w 1328047"/>
              <a:gd name="connsiteY19" fmla="*/ 568999 h 775733"/>
              <a:gd name="connsiteX20" fmla="*/ 1232631 w 1328047"/>
              <a:gd name="connsiteY20" fmla="*/ 592853 h 775733"/>
              <a:gd name="connsiteX21" fmla="*/ 1208778 w 1328047"/>
              <a:gd name="connsiteY21" fmla="*/ 600804 h 775733"/>
              <a:gd name="connsiteX22" fmla="*/ 1145167 w 1328047"/>
              <a:gd name="connsiteY22" fmla="*/ 624658 h 775733"/>
              <a:gd name="connsiteX23" fmla="*/ 1097459 w 1328047"/>
              <a:gd name="connsiteY23" fmla="*/ 656463 h 775733"/>
              <a:gd name="connsiteX24" fmla="*/ 1057703 w 1328047"/>
              <a:gd name="connsiteY24" fmla="*/ 696220 h 775733"/>
              <a:gd name="connsiteX25" fmla="*/ 1041800 w 1328047"/>
              <a:gd name="connsiteY25" fmla="*/ 720074 h 775733"/>
              <a:gd name="connsiteX26" fmla="*/ 978190 w 1328047"/>
              <a:gd name="connsiteY26" fmla="*/ 735977 h 775733"/>
              <a:gd name="connsiteX27" fmla="*/ 922531 w 1328047"/>
              <a:gd name="connsiteY27" fmla="*/ 767782 h 775733"/>
              <a:gd name="connsiteX28" fmla="*/ 898677 w 1328047"/>
              <a:gd name="connsiteY28" fmla="*/ 775733 h 775733"/>
              <a:gd name="connsiteX29" fmla="*/ 874823 w 1328047"/>
              <a:gd name="connsiteY29" fmla="*/ 767782 h 775733"/>
              <a:gd name="connsiteX30" fmla="*/ 858920 w 1328047"/>
              <a:gd name="connsiteY30" fmla="*/ 743928 h 775733"/>
              <a:gd name="connsiteX31" fmla="*/ 819164 w 1328047"/>
              <a:gd name="connsiteY31" fmla="*/ 735977 h 775733"/>
              <a:gd name="connsiteX32" fmla="*/ 803261 w 1328047"/>
              <a:gd name="connsiteY32" fmla="*/ 712123 h 775733"/>
              <a:gd name="connsiteX33" fmla="*/ 779407 w 1328047"/>
              <a:gd name="connsiteY33" fmla="*/ 696220 h 775733"/>
              <a:gd name="connsiteX34" fmla="*/ 747602 w 1328047"/>
              <a:gd name="connsiteY34" fmla="*/ 672366 h 775733"/>
              <a:gd name="connsiteX35" fmla="*/ 723748 w 1328047"/>
              <a:gd name="connsiteY35" fmla="*/ 656463 h 775733"/>
              <a:gd name="connsiteX36" fmla="*/ 676040 w 1328047"/>
              <a:gd name="connsiteY36" fmla="*/ 640561 h 775733"/>
              <a:gd name="connsiteX37" fmla="*/ 628332 w 1328047"/>
              <a:gd name="connsiteY37" fmla="*/ 624658 h 775733"/>
              <a:gd name="connsiteX38" fmla="*/ 604478 w 1328047"/>
              <a:gd name="connsiteY38" fmla="*/ 616707 h 775733"/>
              <a:gd name="connsiteX39" fmla="*/ 532917 w 1328047"/>
              <a:gd name="connsiteY39" fmla="*/ 592853 h 775733"/>
              <a:gd name="connsiteX40" fmla="*/ 509063 w 1328047"/>
              <a:gd name="connsiteY40" fmla="*/ 576950 h 775733"/>
              <a:gd name="connsiteX41" fmla="*/ 421598 w 1328047"/>
              <a:gd name="connsiteY41" fmla="*/ 561048 h 775733"/>
              <a:gd name="connsiteX42" fmla="*/ 397744 w 1328047"/>
              <a:gd name="connsiteY42" fmla="*/ 553097 h 775733"/>
              <a:gd name="connsiteX43" fmla="*/ 334134 w 1328047"/>
              <a:gd name="connsiteY43" fmla="*/ 537194 h 775733"/>
              <a:gd name="connsiteX44" fmla="*/ 286426 w 1328047"/>
              <a:gd name="connsiteY44" fmla="*/ 521291 h 775733"/>
              <a:gd name="connsiteX45" fmla="*/ 262572 w 1328047"/>
              <a:gd name="connsiteY45" fmla="*/ 505389 h 775733"/>
              <a:gd name="connsiteX46" fmla="*/ 230767 w 1328047"/>
              <a:gd name="connsiteY46" fmla="*/ 497437 h 775733"/>
              <a:gd name="connsiteX47" fmla="*/ 151254 w 1328047"/>
              <a:gd name="connsiteY47" fmla="*/ 481535 h 775733"/>
              <a:gd name="connsiteX48" fmla="*/ 103546 w 1328047"/>
              <a:gd name="connsiteY48" fmla="*/ 465632 h 775733"/>
              <a:gd name="connsiteX49" fmla="*/ 79692 w 1328047"/>
              <a:gd name="connsiteY49" fmla="*/ 457681 h 775733"/>
              <a:gd name="connsiteX50" fmla="*/ 31984 w 1328047"/>
              <a:gd name="connsiteY50" fmla="*/ 425876 h 775733"/>
              <a:gd name="connsiteX51" fmla="*/ 8131 w 1328047"/>
              <a:gd name="connsiteY51" fmla="*/ 409973 h 775733"/>
              <a:gd name="connsiteX52" fmla="*/ 179 w 1328047"/>
              <a:gd name="connsiteY52" fmla="*/ 378168 h 775733"/>
              <a:gd name="connsiteX53" fmla="*/ 16082 w 1328047"/>
              <a:gd name="connsiteY53" fmla="*/ 346363 h 775733"/>
              <a:gd name="connsiteX54" fmla="*/ 24033 w 1328047"/>
              <a:gd name="connsiteY54" fmla="*/ 322509 h 775733"/>
              <a:gd name="connsiteX55" fmla="*/ 39936 w 1328047"/>
              <a:gd name="connsiteY55" fmla="*/ 298655 h 775733"/>
              <a:gd name="connsiteX56" fmla="*/ 87644 w 1328047"/>
              <a:gd name="connsiteY56" fmla="*/ 274801 h 775733"/>
              <a:gd name="connsiteX57" fmla="*/ 103546 w 1328047"/>
              <a:gd name="connsiteY57" fmla="*/ 250947 h 775733"/>
              <a:gd name="connsiteX58" fmla="*/ 119449 w 1328047"/>
              <a:gd name="connsiteY58" fmla="*/ 203239 h 775733"/>
              <a:gd name="connsiteX59" fmla="*/ 143303 w 1328047"/>
              <a:gd name="connsiteY59" fmla="*/ 187337 h 775733"/>
              <a:gd name="connsiteX60" fmla="*/ 175108 w 1328047"/>
              <a:gd name="connsiteY60" fmla="*/ 179385 h 775733"/>
              <a:gd name="connsiteX61" fmla="*/ 198962 w 1328047"/>
              <a:gd name="connsiteY61" fmla="*/ 171434 h 775733"/>
              <a:gd name="connsiteX62" fmla="*/ 183059 w 1328047"/>
              <a:gd name="connsiteY62" fmla="*/ 123726 h 775733"/>
              <a:gd name="connsiteX63" fmla="*/ 191011 w 1328047"/>
              <a:gd name="connsiteY63" fmla="*/ 4457 h 77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328047" h="775733">
                <a:moveTo>
                  <a:pt x="191011" y="4457"/>
                </a:moveTo>
                <a:cubicBezTo>
                  <a:pt x="255947" y="-11446"/>
                  <a:pt x="243504" y="19648"/>
                  <a:pt x="572673" y="28310"/>
                </a:cubicBezTo>
                <a:cubicBezTo>
                  <a:pt x="580624" y="33611"/>
                  <a:pt x="587980" y="39939"/>
                  <a:pt x="596527" y="44213"/>
                </a:cubicBezTo>
                <a:cubicBezTo>
                  <a:pt x="607930" y="49915"/>
                  <a:pt x="642001" y="57570"/>
                  <a:pt x="652186" y="60116"/>
                </a:cubicBezTo>
                <a:cubicBezTo>
                  <a:pt x="660137" y="65417"/>
                  <a:pt x="667307" y="72137"/>
                  <a:pt x="676040" y="76018"/>
                </a:cubicBezTo>
                <a:cubicBezTo>
                  <a:pt x="691358" y="82826"/>
                  <a:pt x="723748" y="91921"/>
                  <a:pt x="723748" y="91921"/>
                </a:cubicBezTo>
                <a:cubicBezTo>
                  <a:pt x="737408" y="102166"/>
                  <a:pt x="763123" y="122372"/>
                  <a:pt x="779407" y="131677"/>
                </a:cubicBezTo>
                <a:cubicBezTo>
                  <a:pt x="789698" y="137558"/>
                  <a:pt x="799520" y="145631"/>
                  <a:pt x="811212" y="147580"/>
                </a:cubicBezTo>
                <a:cubicBezTo>
                  <a:pt x="847907" y="153696"/>
                  <a:pt x="885425" y="152881"/>
                  <a:pt x="922531" y="155531"/>
                </a:cubicBezTo>
                <a:cubicBezTo>
                  <a:pt x="930482" y="158182"/>
                  <a:pt x="938054" y="162557"/>
                  <a:pt x="946384" y="163483"/>
                </a:cubicBezTo>
                <a:cubicBezTo>
                  <a:pt x="1009825" y="170532"/>
                  <a:pt x="1137216" y="179385"/>
                  <a:pt x="1137216" y="179385"/>
                </a:cubicBezTo>
                <a:cubicBezTo>
                  <a:pt x="1202704" y="201215"/>
                  <a:pt x="1168330" y="192917"/>
                  <a:pt x="1240583" y="203239"/>
                </a:cubicBezTo>
                <a:cubicBezTo>
                  <a:pt x="1316684" y="279340"/>
                  <a:pt x="1219244" y="189012"/>
                  <a:pt x="1288291" y="235044"/>
                </a:cubicBezTo>
                <a:cubicBezTo>
                  <a:pt x="1297647" y="241281"/>
                  <a:pt x="1304193" y="250947"/>
                  <a:pt x="1312144" y="258898"/>
                </a:cubicBezTo>
                <a:cubicBezTo>
                  <a:pt x="1314795" y="274801"/>
                  <a:pt x="1317212" y="290744"/>
                  <a:pt x="1320096" y="306606"/>
                </a:cubicBezTo>
                <a:cubicBezTo>
                  <a:pt x="1322514" y="319903"/>
                  <a:pt x="1328047" y="332848"/>
                  <a:pt x="1328047" y="346363"/>
                </a:cubicBezTo>
                <a:cubicBezTo>
                  <a:pt x="1328047" y="380920"/>
                  <a:pt x="1326465" y="415764"/>
                  <a:pt x="1320096" y="449730"/>
                </a:cubicBezTo>
                <a:cubicBezTo>
                  <a:pt x="1318335" y="459122"/>
                  <a:pt x="1309494" y="465632"/>
                  <a:pt x="1304193" y="473583"/>
                </a:cubicBezTo>
                <a:cubicBezTo>
                  <a:pt x="1301010" y="486315"/>
                  <a:pt x="1286148" y="549224"/>
                  <a:pt x="1280339" y="553097"/>
                </a:cubicBezTo>
                <a:cubicBezTo>
                  <a:pt x="1272388" y="558398"/>
                  <a:pt x="1263826" y="562881"/>
                  <a:pt x="1256485" y="568999"/>
                </a:cubicBezTo>
                <a:cubicBezTo>
                  <a:pt x="1247846" y="576198"/>
                  <a:pt x="1241987" y="586615"/>
                  <a:pt x="1232631" y="592853"/>
                </a:cubicBezTo>
                <a:cubicBezTo>
                  <a:pt x="1225658" y="597502"/>
                  <a:pt x="1216625" y="597861"/>
                  <a:pt x="1208778" y="600804"/>
                </a:cubicBezTo>
                <a:cubicBezTo>
                  <a:pt x="1132727" y="629324"/>
                  <a:pt x="1199305" y="606613"/>
                  <a:pt x="1145167" y="624658"/>
                </a:cubicBezTo>
                <a:cubicBezTo>
                  <a:pt x="1129264" y="635260"/>
                  <a:pt x="1108060" y="640560"/>
                  <a:pt x="1097459" y="656463"/>
                </a:cubicBezTo>
                <a:cubicBezTo>
                  <a:pt x="1076256" y="688268"/>
                  <a:pt x="1089508" y="675016"/>
                  <a:pt x="1057703" y="696220"/>
                </a:cubicBezTo>
                <a:cubicBezTo>
                  <a:pt x="1052402" y="704171"/>
                  <a:pt x="1049262" y="714104"/>
                  <a:pt x="1041800" y="720074"/>
                </a:cubicBezTo>
                <a:cubicBezTo>
                  <a:pt x="1033652" y="726593"/>
                  <a:pt x="980167" y="735582"/>
                  <a:pt x="978190" y="735977"/>
                </a:cubicBezTo>
                <a:cubicBezTo>
                  <a:pt x="954236" y="751945"/>
                  <a:pt x="950774" y="755678"/>
                  <a:pt x="922531" y="767782"/>
                </a:cubicBezTo>
                <a:cubicBezTo>
                  <a:pt x="914827" y="771084"/>
                  <a:pt x="906628" y="773083"/>
                  <a:pt x="898677" y="775733"/>
                </a:cubicBezTo>
                <a:cubicBezTo>
                  <a:pt x="890726" y="773083"/>
                  <a:pt x="881368" y="773018"/>
                  <a:pt x="874823" y="767782"/>
                </a:cubicBezTo>
                <a:cubicBezTo>
                  <a:pt x="867361" y="761812"/>
                  <a:pt x="867217" y="748669"/>
                  <a:pt x="858920" y="743928"/>
                </a:cubicBezTo>
                <a:cubicBezTo>
                  <a:pt x="847186" y="737223"/>
                  <a:pt x="832416" y="738627"/>
                  <a:pt x="819164" y="735977"/>
                </a:cubicBezTo>
                <a:cubicBezTo>
                  <a:pt x="813863" y="728026"/>
                  <a:pt x="810018" y="718880"/>
                  <a:pt x="803261" y="712123"/>
                </a:cubicBezTo>
                <a:cubicBezTo>
                  <a:pt x="796504" y="705366"/>
                  <a:pt x="787183" y="701775"/>
                  <a:pt x="779407" y="696220"/>
                </a:cubicBezTo>
                <a:cubicBezTo>
                  <a:pt x="768623" y="688517"/>
                  <a:pt x="758386" y="680069"/>
                  <a:pt x="747602" y="672366"/>
                </a:cubicBezTo>
                <a:cubicBezTo>
                  <a:pt x="739826" y="666811"/>
                  <a:pt x="732481" y="660344"/>
                  <a:pt x="723748" y="656463"/>
                </a:cubicBezTo>
                <a:cubicBezTo>
                  <a:pt x="708430" y="649655"/>
                  <a:pt x="691943" y="645862"/>
                  <a:pt x="676040" y="640561"/>
                </a:cubicBezTo>
                <a:lnTo>
                  <a:pt x="628332" y="624658"/>
                </a:lnTo>
                <a:lnTo>
                  <a:pt x="604478" y="616707"/>
                </a:lnTo>
                <a:cubicBezTo>
                  <a:pt x="550276" y="580572"/>
                  <a:pt x="618618" y="621420"/>
                  <a:pt x="532917" y="592853"/>
                </a:cubicBezTo>
                <a:cubicBezTo>
                  <a:pt x="523851" y="589831"/>
                  <a:pt x="517610" y="581224"/>
                  <a:pt x="509063" y="576950"/>
                </a:cubicBezTo>
                <a:cubicBezTo>
                  <a:pt x="484550" y="564693"/>
                  <a:pt x="443522" y="563788"/>
                  <a:pt x="421598" y="561048"/>
                </a:cubicBezTo>
                <a:cubicBezTo>
                  <a:pt x="413647" y="558398"/>
                  <a:pt x="405830" y="555302"/>
                  <a:pt x="397744" y="553097"/>
                </a:cubicBezTo>
                <a:cubicBezTo>
                  <a:pt x="376658" y="547346"/>
                  <a:pt x="354868" y="544106"/>
                  <a:pt x="334134" y="537194"/>
                </a:cubicBezTo>
                <a:cubicBezTo>
                  <a:pt x="318231" y="531893"/>
                  <a:pt x="300374" y="530589"/>
                  <a:pt x="286426" y="521291"/>
                </a:cubicBezTo>
                <a:cubicBezTo>
                  <a:pt x="278475" y="515990"/>
                  <a:pt x="271356" y="509153"/>
                  <a:pt x="262572" y="505389"/>
                </a:cubicBezTo>
                <a:cubicBezTo>
                  <a:pt x="252528" y="501084"/>
                  <a:pt x="241275" y="500439"/>
                  <a:pt x="230767" y="497437"/>
                </a:cubicBezTo>
                <a:cubicBezTo>
                  <a:pt x="175263" y="481578"/>
                  <a:pt x="246225" y="495102"/>
                  <a:pt x="151254" y="481535"/>
                </a:cubicBezTo>
                <a:lnTo>
                  <a:pt x="103546" y="465632"/>
                </a:lnTo>
                <a:lnTo>
                  <a:pt x="79692" y="457681"/>
                </a:lnTo>
                <a:lnTo>
                  <a:pt x="31984" y="425876"/>
                </a:lnTo>
                <a:lnTo>
                  <a:pt x="8131" y="409973"/>
                </a:lnTo>
                <a:cubicBezTo>
                  <a:pt x="5480" y="399371"/>
                  <a:pt x="-1176" y="389012"/>
                  <a:pt x="179" y="378168"/>
                </a:cubicBezTo>
                <a:cubicBezTo>
                  <a:pt x="1649" y="366406"/>
                  <a:pt x="11413" y="357258"/>
                  <a:pt x="16082" y="346363"/>
                </a:cubicBezTo>
                <a:cubicBezTo>
                  <a:pt x="19384" y="338659"/>
                  <a:pt x="20285" y="330006"/>
                  <a:pt x="24033" y="322509"/>
                </a:cubicBezTo>
                <a:cubicBezTo>
                  <a:pt x="28307" y="313962"/>
                  <a:pt x="33179" y="305412"/>
                  <a:pt x="39936" y="298655"/>
                </a:cubicBezTo>
                <a:cubicBezTo>
                  <a:pt x="55351" y="283240"/>
                  <a:pt x="68242" y="281268"/>
                  <a:pt x="87644" y="274801"/>
                </a:cubicBezTo>
                <a:cubicBezTo>
                  <a:pt x="92945" y="266850"/>
                  <a:pt x="99665" y="259680"/>
                  <a:pt x="103546" y="250947"/>
                </a:cubicBezTo>
                <a:cubicBezTo>
                  <a:pt x="110354" y="235629"/>
                  <a:pt x="105501" y="212537"/>
                  <a:pt x="119449" y="203239"/>
                </a:cubicBezTo>
                <a:cubicBezTo>
                  <a:pt x="127400" y="197938"/>
                  <a:pt x="134519" y="191101"/>
                  <a:pt x="143303" y="187337"/>
                </a:cubicBezTo>
                <a:cubicBezTo>
                  <a:pt x="153347" y="183032"/>
                  <a:pt x="164600" y="182387"/>
                  <a:pt x="175108" y="179385"/>
                </a:cubicBezTo>
                <a:cubicBezTo>
                  <a:pt x="183167" y="177082"/>
                  <a:pt x="191011" y="174084"/>
                  <a:pt x="198962" y="171434"/>
                </a:cubicBezTo>
                <a:cubicBezTo>
                  <a:pt x="223463" y="73426"/>
                  <a:pt x="203559" y="195478"/>
                  <a:pt x="183059" y="123726"/>
                </a:cubicBezTo>
                <a:cubicBezTo>
                  <a:pt x="174291" y="93038"/>
                  <a:pt x="126075" y="20360"/>
                  <a:pt x="191011" y="4457"/>
                </a:cubicBezTo>
                <a:close/>
              </a:path>
            </a:pathLst>
          </a:custGeom>
          <a:solidFill>
            <a:srgbClr val="7030A0">
              <a:alpha val="77000"/>
            </a:srgbClr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8562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829198-F980-4E69-B232-C986FD3BD2A6}"/>
              </a:ext>
            </a:extLst>
          </p:cNvPr>
          <p:cNvSpPr/>
          <p:nvPr/>
        </p:nvSpPr>
        <p:spPr>
          <a:xfrm>
            <a:off x="8516039" y="1553378"/>
            <a:ext cx="3161841" cy="2522863"/>
          </a:xfrm>
          <a:custGeom>
            <a:avLst/>
            <a:gdLst>
              <a:gd name="connsiteX0" fmla="*/ 985736 w 2710774"/>
              <a:gd name="connsiteY0" fmla="*/ 1984443 h 2023353"/>
              <a:gd name="connsiteX1" fmla="*/ 1037617 w 2710774"/>
              <a:gd name="connsiteY1" fmla="*/ 1971472 h 2023353"/>
              <a:gd name="connsiteX2" fmla="*/ 1083013 w 2710774"/>
              <a:gd name="connsiteY2" fmla="*/ 1952017 h 2023353"/>
              <a:gd name="connsiteX3" fmla="*/ 1271081 w 2710774"/>
              <a:gd name="connsiteY3" fmla="*/ 1939047 h 2023353"/>
              <a:gd name="connsiteX4" fmla="*/ 1329447 w 2710774"/>
              <a:gd name="connsiteY4" fmla="*/ 1939047 h 2023353"/>
              <a:gd name="connsiteX5" fmla="*/ 1387813 w 2710774"/>
              <a:gd name="connsiteY5" fmla="*/ 1971472 h 2023353"/>
              <a:gd name="connsiteX6" fmla="*/ 1504545 w 2710774"/>
              <a:gd name="connsiteY6" fmla="*/ 1984443 h 2023353"/>
              <a:gd name="connsiteX7" fmla="*/ 1543455 w 2710774"/>
              <a:gd name="connsiteY7" fmla="*/ 1997413 h 2023353"/>
              <a:gd name="connsiteX8" fmla="*/ 1621276 w 2710774"/>
              <a:gd name="connsiteY8" fmla="*/ 2010383 h 2023353"/>
              <a:gd name="connsiteX9" fmla="*/ 1686128 w 2710774"/>
              <a:gd name="connsiteY9" fmla="*/ 2016868 h 2023353"/>
              <a:gd name="connsiteX10" fmla="*/ 1731523 w 2710774"/>
              <a:gd name="connsiteY10" fmla="*/ 2023353 h 2023353"/>
              <a:gd name="connsiteX11" fmla="*/ 2049294 w 2710774"/>
              <a:gd name="connsiteY11" fmla="*/ 2016868 h 2023353"/>
              <a:gd name="connsiteX12" fmla="*/ 2075234 w 2710774"/>
              <a:gd name="connsiteY12" fmla="*/ 2010383 h 2023353"/>
              <a:gd name="connsiteX13" fmla="*/ 2120630 w 2710774"/>
              <a:gd name="connsiteY13" fmla="*/ 1990928 h 2023353"/>
              <a:gd name="connsiteX14" fmla="*/ 2172511 w 2710774"/>
              <a:gd name="connsiteY14" fmla="*/ 1932562 h 2023353"/>
              <a:gd name="connsiteX15" fmla="*/ 2191966 w 2710774"/>
              <a:gd name="connsiteY15" fmla="*/ 1913107 h 2023353"/>
              <a:gd name="connsiteX16" fmla="*/ 2204936 w 2710774"/>
              <a:gd name="connsiteY16" fmla="*/ 1900136 h 2023353"/>
              <a:gd name="connsiteX17" fmla="*/ 2230876 w 2710774"/>
              <a:gd name="connsiteY17" fmla="*/ 1861226 h 2023353"/>
              <a:gd name="connsiteX18" fmla="*/ 2263302 w 2710774"/>
              <a:gd name="connsiteY18" fmla="*/ 1822315 h 2023353"/>
              <a:gd name="connsiteX19" fmla="*/ 2276272 w 2710774"/>
              <a:gd name="connsiteY19" fmla="*/ 1783404 h 2023353"/>
              <a:gd name="connsiteX20" fmla="*/ 2315183 w 2710774"/>
              <a:gd name="connsiteY20" fmla="*/ 1750979 h 2023353"/>
              <a:gd name="connsiteX21" fmla="*/ 2321668 w 2710774"/>
              <a:gd name="connsiteY21" fmla="*/ 1731524 h 2023353"/>
              <a:gd name="connsiteX22" fmla="*/ 2328153 w 2710774"/>
              <a:gd name="connsiteY22" fmla="*/ 1705583 h 2023353"/>
              <a:gd name="connsiteX23" fmla="*/ 2347608 w 2710774"/>
              <a:gd name="connsiteY23" fmla="*/ 1660187 h 2023353"/>
              <a:gd name="connsiteX24" fmla="*/ 2354094 w 2710774"/>
              <a:gd name="connsiteY24" fmla="*/ 1634247 h 2023353"/>
              <a:gd name="connsiteX25" fmla="*/ 2360579 w 2710774"/>
              <a:gd name="connsiteY25" fmla="*/ 1595336 h 2023353"/>
              <a:gd name="connsiteX26" fmla="*/ 2373549 w 2710774"/>
              <a:gd name="connsiteY26" fmla="*/ 1575881 h 2023353"/>
              <a:gd name="connsiteX27" fmla="*/ 2386519 w 2710774"/>
              <a:gd name="connsiteY27" fmla="*/ 1549941 h 2023353"/>
              <a:gd name="connsiteX28" fmla="*/ 2399489 w 2710774"/>
              <a:gd name="connsiteY28" fmla="*/ 1504545 h 2023353"/>
              <a:gd name="connsiteX29" fmla="*/ 2425430 w 2710774"/>
              <a:gd name="connsiteY29" fmla="*/ 1465634 h 2023353"/>
              <a:gd name="connsiteX30" fmla="*/ 2438400 w 2710774"/>
              <a:gd name="connsiteY30" fmla="*/ 1420238 h 2023353"/>
              <a:gd name="connsiteX31" fmla="*/ 2451370 w 2710774"/>
              <a:gd name="connsiteY31" fmla="*/ 1381328 h 2023353"/>
              <a:gd name="connsiteX32" fmla="*/ 2496766 w 2710774"/>
              <a:gd name="connsiteY32" fmla="*/ 1329447 h 2023353"/>
              <a:gd name="connsiteX33" fmla="*/ 2522706 w 2710774"/>
              <a:gd name="connsiteY33" fmla="*/ 1316477 h 2023353"/>
              <a:gd name="connsiteX34" fmla="*/ 2561617 w 2710774"/>
              <a:gd name="connsiteY34" fmla="*/ 1297021 h 2023353"/>
              <a:gd name="connsiteX35" fmla="*/ 2607013 w 2710774"/>
              <a:gd name="connsiteY35" fmla="*/ 1245141 h 2023353"/>
              <a:gd name="connsiteX36" fmla="*/ 2619983 w 2710774"/>
              <a:gd name="connsiteY36" fmla="*/ 1232170 h 2023353"/>
              <a:gd name="connsiteX37" fmla="*/ 2665379 w 2710774"/>
              <a:gd name="connsiteY37" fmla="*/ 1225685 h 2023353"/>
              <a:gd name="connsiteX38" fmla="*/ 2710774 w 2710774"/>
              <a:gd name="connsiteY38" fmla="*/ 1167319 h 2023353"/>
              <a:gd name="connsiteX39" fmla="*/ 2704289 w 2710774"/>
              <a:gd name="connsiteY39" fmla="*/ 1134894 h 2023353"/>
              <a:gd name="connsiteX40" fmla="*/ 2697804 w 2710774"/>
              <a:gd name="connsiteY40" fmla="*/ 1115438 h 2023353"/>
              <a:gd name="connsiteX41" fmla="*/ 2691319 w 2710774"/>
              <a:gd name="connsiteY41" fmla="*/ 1076528 h 2023353"/>
              <a:gd name="connsiteX42" fmla="*/ 2652408 w 2710774"/>
              <a:gd name="connsiteY42" fmla="*/ 1044102 h 2023353"/>
              <a:gd name="connsiteX43" fmla="*/ 2613498 w 2710774"/>
              <a:gd name="connsiteY43" fmla="*/ 1037617 h 2023353"/>
              <a:gd name="connsiteX44" fmla="*/ 2574587 w 2710774"/>
              <a:gd name="connsiteY44" fmla="*/ 998707 h 2023353"/>
              <a:gd name="connsiteX45" fmla="*/ 2561617 w 2710774"/>
              <a:gd name="connsiteY45" fmla="*/ 985736 h 2023353"/>
              <a:gd name="connsiteX46" fmla="*/ 2529191 w 2710774"/>
              <a:gd name="connsiteY46" fmla="*/ 979251 h 2023353"/>
              <a:gd name="connsiteX47" fmla="*/ 2509736 w 2710774"/>
              <a:gd name="connsiteY47" fmla="*/ 972766 h 2023353"/>
              <a:gd name="connsiteX48" fmla="*/ 2483796 w 2710774"/>
              <a:gd name="connsiteY48" fmla="*/ 966281 h 2023353"/>
              <a:gd name="connsiteX49" fmla="*/ 2464340 w 2710774"/>
              <a:gd name="connsiteY49" fmla="*/ 933855 h 2023353"/>
              <a:gd name="connsiteX50" fmla="*/ 2438400 w 2710774"/>
              <a:gd name="connsiteY50" fmla="*/ 927370 h 2023353"/>
              <a:gd name="connsiteX51" fmla="*/ 2347608 w 2710774"/>
              <a:gd name="connsiteY51" fmla="*/ 907915 h 2023353"/>
              <a:gd name="connsiteX52" fmla="*/ 2263302 w 2710774"/>
              <a:gd name="connsiteY52" fmla="*/ 894945 h 2023353"/>
              <a:gd name="connsiteX53" fmla="*/ 2237362 w 2710774"/>
              <a:gd name="connsiteY53" fmla="*/ 888460 h 2023353"/>
              <a:gd name="connsiteX54" fmla="*/ 2204936 w 2710774"/>
              <a:gd name="connsiteY54" fmla="*/ 881975 h 2023353"/>
              <a:gd name="connsiteX55" fmla="*/ 2191966 w 2710774"/>
              <a:gd name="connsiteY55" fmla="*/ 869004 h 2023353"/>
              <a:gd name="connsiteX56" fmla="*/ 2172511 w 2710774"/>
              <a:gd name="connsiteY56" fmla="*/ 862519 h 2023353"/>
              <a:gd name="connsiteX57" fmla="*/ 2120630 w 2710774"/>
              <a:gd name="connsiteY57" fmla="*/ 817124 h 2023353"/>
              <a:gd name="connsiteX58" fmla="*/ 2081719 w 2710774"/>
              <a:gd name="connsiteY58" fmla="*/ 804153 h 2023353"/>
              <a:gd name="connsiteX59" fmla="*/ 2062264 w 2710774"/>
              <a:gd name="connsiteY59" fmla="*/ 791183 h 2023353"/>
              <a:gd name="connsiteX60" fmla="*/ 1990928 w 2710774"/>
              <a:gd name="connsiteY60" fmla="*/ 771728 h 2023353"/>
              <a:gd name="connsiteX61" fmla="*/ 1952017 w 2710774"/>
              <a:gd name="connsiteY61" fmla="*/ 758758 h 2023353"/>
              <a:gd name="connsiteX62" fmla="*/ 1893651 w 2710774"/>
              <a:gd name="connsiteY62" fmla="*/ 739302 h 2023353"/>
              <a:gd name="connsiteX63" fmla="*/ 1854740 w 2710774"/>
              <a:gd name="connsiteY63" fmla="*/ 726332 h 2023353"/>
              <a:gd name="connsiteX64" fmla="*/ 1828800 w 2710774"/>
              <a:gd name="connsiteY64" fmla="*/ 719847 h 2023353"/>
              <a:gd name="connsiteX65" fmla="*/ 1841770 w 2710774"/>
              <a:gd name="connsiteY65" fmla="*/ 687421 h 2023353"/>
              <a:gd name="connsiteX66" fmla="*/ 1835285 w 2710774"/>
              <a:gd name="connsiteY66" fmla="*/ 609600 h 2023353"/>
              <a:gd name="connsiteX67" fmla="*/ 1815830 w 2710774"/>
              <a:gd name="connsiteY67" fmla="*/ 564204 h 2023353"/>
              <a:gd name="connsiteX68" fmla="*/ 1802859 w 2710774"/>
              <a:gd name="connsiteY68" fmla="*/ 544749 h 2023353"/>
              <a:gd name="connsiteX69" fmla="*/ 1796374 w 2710774"/>
              <a:gd name="connsiteY69" fmla="*/ 512324 h 2023353"/>
              <a:gd name="connsiteX70" fmla="*/ 1750979 w 2710774"/>
              <a:gd name="connsiteY70" fmla="*/ 440987 h 2023353"/>
              <a:gd name="connsiteX71" fmla="*/ 1731523 w 2710774"/>
              <a:gd name="connsiteY71" fmla="*/ 434502 h 2023353"/>
              <a:gd name="connsiteX72" fmla="*/ 1692613 w 2710774"/>
              <a:gd name="connsiteY72" fmla="*/ 402077 h 2023353"/>
              <a:gd name="connsiteX73" fmla="*/ 1673157 w 2710774"/>
              <a:gd name="connsiteY73" fmla="*/ 395592 h 2023353"/>
              <a:gd name="connsiteX74" fmla="*/ 1595336 w 2710774"/>
              <a:gd name="connsiteY74" fmla="*/ 382621 h 2023353"/>
              <a:gd name="connsiteX75" fmla="*/ 1569396 w 2710774"/>
              <a:gd name="connsiteY75" fmla="*/ 376136 h 2023353"/>
              <a:gd name="connsiteX76" fmla="*/ 1530485 w 2710774"/>
              <a:gd name="connsiteY76" fmla="*/ 363166 h 2023353"/>
              <a:gd name="connsiteX77" fmla="*/ 1446179 w 2710774"/>
              <a:gd name="connsiteY77" fmla="*/ 356681 h 2023353"/>
              <a:gd name="connsiteX78" fmla="*/ 1413753 w 2710774"/>
              <a:gd name="connsiteY78" fmla="*/ 350196 h 2023353"/>
              <a:gd name="connsiteX79" fmla="*/ 1400783 w 2710774"/>
              <a:gd name="connsiteY79" fmla="*/ 330741 h 2023353"/>
              <a:gd name="connsiteX80" fmla="*/ 1387813 w 2710774"/>
              <a:gd name="connsiteY80" fmla="*/ 317770 h 2023353"/>
              <a:gd name="connsiteX81" fmla="*/ 1374842 w 2710774"/>
              <a:gd name="connsiteY81" fmla="*/ 298315 h 2023353"/>
              <a:gd name="connsiteX82" fmla="*/ 1335932 w 2710774"/>
              <a:gd name="connsiteY82" fmla="*/ 278860 h 2023353"/>
              <a:gd name="connsiteX83" fmla="*/ 1290536 w 2710774"/>
              <a:gd name="connsiteY83" fmla="*/ 259404 h 2023353"/>
              <a:gd name="connsiteX84" fmla="*/ 1264596 w 2710774"/>
              <a:gd name="connsiteY84" fmla="*/ 239949 h 2023353"/>
              <a:gd name="connsiteX85" fmla="*/ 1245140 w 2710774"/>
              <a:gd name="connsiteY85" fmla="*/ 233464 h 2023353"/>
              <a:gd name="connsiteX86" fmla="*/ 1225685 w 2710774"/>
              <a:gd name="connsiteY86" fmla="*/ 214009 h 2023353"/>
              <a:gd name="connsiteX87" fmla="*/ 1219200 w 2710774"/>
              <a:gd name="connsiteY87" fmla="*/ 194553 h 2023353"/>
              <a:gd name="connsiteX88" fmla="*/ 1180289 w 2710774"/>
              <a:gd name="connsiteY88" fmla="*/ 155643 h 2023353"/>
              <a:gd name="connsiteX89" fmla="*/ 1154349 w 2710774"/>
              <a:gd name="connsiteY89" fmla="*/ 149158 h 2023353"/>
              <a:gd name="connsiteX90" fmla="*/ 1095983 w 2710774"/>
              <a:gd name="connsiteY90" fmla="*/ 123217 h 2023353"/>
              <a:gd name="connsiteX91" fmla="*/ 810638 w 2710774"/>
              <a:gd name="connsiteY91" fmla="*/ 103762 h 2023353"/>
              <a:gd name="connsiteX92" fmla="*/ 771728 w 2710774"/>
              <a:gd name="connsiteY92" fmla="*/ 77821 h 2023353"/>
              <a:gd name="connsiteX93" fmla="*/ 719847 w 2710774"/>
              <a:gd name="connsiteY93" fmla="*/ 64851 h 2023353"/>
              <a:gd name="connsiteX94" fmla="*/ 635540 w 2710774"/>
              <a:gd name="connsiteY94" fmla="*/ 84307 h 2023353"/>
              <a:gd name="connsiteX95" fmla="*/ 629055 w 2710774"/>
              <a:gd name="connsiteY95" fmla="*/ 116732 h 2023353"/>
              <a:gd name="connsiteX96" fmla="*/ 635540 w 2710774"/>
              <a:gd name="connsiteY96" fmla="*/ 97277 h 2023353"/>
              <a:gd name="connsiteX97" fmla="*/ 648511 w 2710774"/>
              <a:gd name="connsiteY97" fmla="*/ 84307 h 2023353"/>
              <a:gd name="connsiteX98" fmla="*/ 667966 w 2710774"/>
              <a:gd name="connsiteY98" fmla="*/ 45396 h 2023353"/>
              <a:gd name="connsiteX99" fmla="*/ 654996 w 2710774"/>
              <a:gd name="connsiteY99" fmla="*/ 6485 h 2023353"/>
              <a:gd name="connsiteX100" fmla="*/ 596630 w 2710774"/>
              <a:gd name="connsiteY100" fmla="*/ 6485 h 2023353"/>
              <a:gd name="connsiteX101" fmla="*/ 531779 w 2710774"/>
              <a:gd name="connsiteY101" fmla="*/ 38911 h 2023353"/>
              <a:gd name="connsiteX102" fmla="*/ 518808 w 2710774"/>
              <a:gd name="connsiteY102" fmla="*/ 51881 h 2023353"/>
              <a:gd name="connsiteX103" fmla="*/ 499353 w 2710774"/>
              <a:gd name="connsiteY103" fmla="*/ 58366 h 2023353"/>
              <a:gd name="connsiteX104" fmla="*/ 473413 w 2710774"/>
              <a:gd name="connsiteY104" fmla="*/ 71336 h 2023353"/>
              <a:gd name="connsiteX105" fmla="*/ 434502 w 2710774"/>
              <a:gd name="connsiteY105" fmla="*/ 90792 h 2023353"/>
              <a:gd name="connsiteX106" fmla="*/ 402076 w 2710774"/>
              <a:gd name="connsiteY106" fmla="*/ 116732 h 2023353"/>
              <a:gd name="connsiteX107" fmla="*/ 389106 w 2710774"/>
              <a:gd name="connsiteY107" fmla="*/ 155643 h 2023353"/>
              <a:gd name="connsiteX108" fmla="*/ 363166 w 2710774"/>
              <a:gd name="connsiteY108" fmla="*/ 194553 h 2023353"/>
              <a:gd name="connsiteX109" fmla="*/ 356681 w 2710774"/>
              <a:gd name="connsiteY109" fmla="*/ 214009 h 2023353"/>
              <a:gd name="connsiteX110" fmla="*/ 337225 w 2710774"/>
              <a:gd name="connsiteY110" fmla="*/ 226979 h 2023353"/>
              <a:gd name="connsiteX111" fmla="*/ 324255 w 2710774"/>
              <a:gd name="connsiteY111" fmla="*/ 246434 h 2023353"/>
              <a:gd name="connsiteX112" fmla="*/ 291830 w 2710774"/>
              <a:gd name="connsiteY112" fmla="*/ 207524 h 2023353"/>
              <a:gd name="connsiteX113" fmla="*/ 285345 w 2710774"/>
              <a:gd name="connsiteY113" fmla="*/ 181583 h 2023353"/>
              <a:gd name="connsiteX114" fmla="*/ 214008 w 2710774"/>
              <a:gd name="connsiteY114" fmla="*/ 188068 h 2023353"/>
              <a:gd name="connsiteX115" fmla="*/ 194553 w 2710774"/>
              <a:gd name="connsiteY115" fmla="*/ 194553 h 2023353"/>
              <a:gd name="connsiteX116" fmla="*/ 97276 w 2710774"/>
              <a:gd name="connsiteY116" fmla="*/ 201038 h 2023353"/>
              <a:gd name="connsiteX117" fmla="*/ 25940 w 2710774"/>
              <a:gd name="connsiteY117" fmla="*/ 226979 h 2023353"/>
              <a:gd name="connsiteX118" fmla="*/ 0 w 2710774"/>
              <a:gd name="connsiteY118" fmla="*/ 233464 h 2023353"/>
              <a:gd name="connsiteX119" fmla="*/ 71336 w 2710774"/>
              <a:gd name="connsiteY119" fmla="*/ 259404 h 2023353"/>
              <a:gd name="connsiteX120" fmla="*/ 84306 w 2710774"/>
              <a:gd name="connsiteY120" fmla="*/ 278860 h 2023353"/>
              <a:gd name="connsiteX121" fmla="*/ 123217 w 2710774"/>
              <a:gd name="connsiteY121" fmla="*/ 298315 h 2023353"/>
              <a:gd name="connsiteX122" fmla="*/ 149157 w 2710774"/>
              <a:gd name="connsiteY122" fmla="*/ 304800 h 2023353"/>
              <a:gd name="connsiteX123" fmla="*/ 155642 w 2710774"/>
              <a:gd name="connsiteY123" fmla="*/ 285345 h 2023353"/>
              <a:gd name="connsiteX124" fmla="*/ 162128 w 2710774"/>
              <a:gd name="connsiteY124" fmla="*/ 239949 h 2023353"/>
              <a:gd name="connsiteX125" fmla="*/ 181583 w 2710774"/>
              <a:gd name="connsiteY125" fmla="*/ 226979 h 2023353"/>
              <a:gd name="connsiteX126" fmla="*/ 194553 w 2710774"/>
              <a:gd name="connsiteY126" fmla="*/ 207524 h 2023353"/>
              <a:gd name="connsiteX127" fmla="*/ 220494 w 2710774"/>
              <a:gd name="connsiteY127" fmla="*/ 214009 h 2023353"/>
              <a:gd name="connsiteX128" fmla="*/ 252919 w 2710774"/>
              <a:gd name="connsiteY128" fmla="*/ 252919 h 2023353"/>
              <a:gd name="connsiteX129" fmla="*/ 272374 w 2710774"/>
              <a:gd name="connsiteY129" fmla="*/ 291830 h 2023353"/>
              <a:gd name="connsiteX130" fmla="*/ 291830 w 2710774"/>
              <a:gd name="connsiteY130" fmla="*/ 330741 h 2023353"/>
              <a:gd name="connsiteX131" fmla="*/ 298315 w 2710774"/>
              <a:gd name="connsiteY131" fmla="*/ 350196 h 2023353"/>
              <a:gd name="connsiteX132" fmla="*/ 311285 w 2710774"/>
              <a:gd name="connsiteY132" fmla="*/ 369651 h 2023353"/>
              <a:gd name="connsiteX133" fmla="*/ 486383 w 2710774"/>
              <a:gd name="connsiteY133" fmla="*/ 395592 h 2023353"/>
              <a:gd name="connsiteX134" fmla="*/ 564204 w 2710774"/>
              <a:gd name="connsiteY134" fmla="*/ 408562 h 2023353"/>
              <a:gd name="connsiteX135" fmla="*/ 583659 w 2710774"/>
              <a:gd name="connsiteY135" fmla="*/ 415047 h 2023353"/>
              <a:gd name="connsiteX136" fmla="*/ 732817 w 2710774"/>
              <a:gd name="connsiteY136" fmla="*/ 428017 h 2023353"/>
              <a:gd name="connsiteX137" fmla="*/ 758757 w 2710774"/>
              <a:gd name="connsiteY137" fmla="*/ 440987 h 2023353"/>
              <a:gd name="connsiteX138" fmla="*/ 791183 w 2710774"/>
              <a:gd name="connsiteY138" fmla="*/ 447472 h 2023353"/>
              <a:gd name="connsiteX139" fmla="*/ 836579 w 2710774"/>
              <a:gd name="connsiteY139" fmla="*/ 460443 h 2023353"/>
              <a:gd name="connsiteX140" fmla="*/ 856034 w 2710774"/>
              <a:gd name="connsiteY140" fmla="*/ 473413 h 2023353"/>
              <a:gd name="connsiteX141" fmla="*/ 875489 w 2710774"/>
              <a:gd name="connsiteY141" fmla="*/ 479898 h 2023353"/>
              <a:gd name="connsiteX142" fmla="*/ 972766 w 2710774"/>
              <a:gd name="connsiteY142" fmla="*/ 499353 h 2023353"/>
              <a:gd name="connsiteX143" fmla="*/ 1005191 w 2710774"/>
              <a:gd name="connsiteY143" fmla="*/ 505838 h 2023353"/>
              <a:gd name="connsiteX144" fmla="*/ 1044102 w 2710774"/>
              <a:gd name="connsiteY144" fmla="*/ 518809 h 2023353"/>
              <a:gd name="connsiteX145" fmla="*/ 1070042 w 2710774"/>
              <a:gd name="connsiteY145" fmla="*/ 525294 h 2023353"/>
              <a:gd name="connsiteX146" fmla="*/ 1089498 w 2710774"/>
              <a:gd name="connsiteY146" fmla="*/ 538264 h 2023353"/>
              <a:gd name="connsiteX147" fmla="*/ 1193259 w 2710774"/>
              <a:gd name="connsiteY147" fmla="*/ 544749 h 2023353"/>
              <a:gd name="connsiteX148" fmla="*/ 1219200 w 2710774"/>
              <a:gd name="connsiteY148" fmla="*/ 551234 h 2023353"/>
              <a:gd name="connsiteX149" fmla="*/ 1238655 w 2710774"/>
              <a:gd name="connsiteY149" fmla="*/ 570690 h 2023353"/>
              <a:gd name="connsiteX150" fmla="*/ 1271081 w 2710774"/>
              <a:gd name="connsiteY150" fmla="*/ 577175 h 2023353"/>
              <a:gd name="connsiteX151" fmla="*/ 1290536 w 2710774"/>
              <a:gd name="connsiteY151" fmla="*/ 583660 h 2023353"/>
              <a:gd name="connsiteX152" fmla="*/ 1381328 w 2710774"/>
              <a:gd name="connsiteY152" fmla="*/ 596630 h 2023353"/>
              <a:gd name="connsiteX153" fmla="*/ 1407268 w 2710774"/>
              <a:gd name="connsiteY153" fmla="*/ 629055 h 2023353"/>
              <a:gd name="connsiteX154" fmla="*/ 1426723 w 2710774"/>
              <a:gd name="connsiteY154" fmla="*/ 667966 h 2023353"/>
              <a:gd name="connsiteX155" fmla="*/ 1446179 w 2710774"/>
              <a:gd name="connsiteY155" fmla="*/ 680936 h 2023353"/>
              <a:gd name="connsiteX156" fmla="*/ 1459149 w 2710774"/>
              <a:gd name="connsiteY156" fmla="*/ 732817 h 2023353"/>
              <a:gd name="connsiteX157" fmla="*/ 1472119 w 2710774"/>
              <a:gd name="connsiteY157" fmla="*/ 778213 h 2023353"/>
              <a:gd name="connsiteX158" fmla="*/ 1439694 w 2710774"/>
              <a:gd name="connsiteY158" fmla="*/ 843064 h 2023353"/>
              <a:gd name="connsiteX159" fmla="*/ 1426723 w 2710774"/>
              <a:gd name="connsiteY159" fmla="*/ 869004 h 2023353"/>
              <a:gd name="connsiteX160" fmla="*/ 1413753 w 2710774"/>
              <a:gd name="connsiteY160" fmla="*/ 881975 h 2023353"/>
              <a:gd name="connsiteX161" fmla="*/ 1387813 w 2710774"/>
              <a:gd name="connsiteY161" fmla="*/ 920885 h 2023353"/>
              <a:gd name="connsiteX162" fmla="*/ 1387813 w 2710774"/>
              <a:gd name="connsiteY162" fmla="*/ 920885 h 2023353"/>
              <a:gd name="connsiteX163" fmla="*/ 1355387 w 2710774"/>
              <a:gd name="connsiteY163" fmla="*/ 966281 h 2023353"/>
              <a:gd name="connsiteX164" fmla="*/ 1329447 w 2710774"/>
              <a:gd name="connsiteY164" fmla="*/ 998707 h 2023353"/>
              <a:gd name="connsiteX165" fmla="*/ 1309991 w 2710774"/>
              <a:gd name="connsiteY165" fmla="*/ 1005192 h 2023353"/>
              <a:gd name="connsiteX166" fmla="*/ 1290536 w 2710774"/>
              <a:gd name="connsiteY166" fmla="*/ 1024647 h 2023353"/>
              <a:gd name="connsiteX167" fmla="*/ 1271081 w 2710774"/>
              <a:gd name="connsiteY167" fmla="*/ 1031132 h 2023353"/>
              <a:gd name="connsiteX168" fmla="*/ 1258111 w 2710774"/>
              <a:gd name="connsiteY168" fmla="*/ 1050587 h 2023353"/>
              <a:gd name="connsiteX169" fmla="*/ 1186774 w 2710774"/>
              <a:gd name="connsiteY169" fmla="*/ 1108953 h 2023353"/>
              <a:gd name="connsiteX170" fmla="*/ 1167319 w 2710774"/>
              <a:gd name="connsiteY170" fmla="*/ 1115438 h 2023353"/>
              <a:gd name="connsiteX171" fmla="*/ 1154349 w 2710774"/>
              <a:gd name="connsiteY171" fmla="*/ 1128409 h 2023353"/>
              <a:gd name="connsiteX172" fmla="*/ 1134894 w 2710774"/>
              <a:gd name="connsiteY172" fmla="*/ 1134894 h 2023353"/>
              <a:gd name="connsiteX173" fmla="*/ 1057072 w 2710774"/>
              <a:gd name="connsiteY173" fmla="*/ 1141379 h 2023353"/>
              <a:gd name="connsiteX174" fmla="*/ 966281 w 2710774"/>
              <a:gd name="connsiteY174" fmla="*/ 1134894 h 2023353"/>
              <a:gd name="connsiteX175" fmla="*/ 920885 w 2710774"/>
              <a:gd name="connsiteY175" fmla="*/ 1115438 h 2023353"/>
              <a:gd name="connsiteX176" fmla="*/ 894945 w 2710774"/>
              <a:gd name="connsiteY176" fmla="*/ 1108953 h 2023353"/>
              <a:gd name="connsiteX177" fmla="*/ 856034 w 2710774"/>
              <a:gd name="connsiteY177" fmla="*/ 1083013 h 2023353"/>
              <a:gd name="connsiteX178" fmla="*/ 849549 w 2710774"/>
              <a:gd name="connsiteY178" fmla="*/ 1063558 h 2023353"/>
              <a:gd name="connsiteX179" fmla="*/ 830094 w 2710774"/>
              <a:gd name="connsiteY179" fmla="*/ 1050587 h 2023353"/>
              <a:gd name="connsiteX180" fmla="*/ 765242 w 2710774"/>
              <a:gd name="connsiteY180" fmla="*/ 1031132 h 2023353"/>
              <a:gd name="connsiteX181" fmla="*/ 732817 w 2710774"/>
              <a:gd name="connsiteY181" fmla="*/ 1024647 h 2023353"/>
              <a:gd name="connsiteX182" fmla="*/ 661481 w 2710774"/>
              <a:gd name="connsiteY182" fmla="*/ 1011677 h 2023353"/>
              <a:gd name="connsiteX183" fmla="*/ 642025 w 2710774"/>
              <a:gd name="connsiteY183" fmla="*/ 1005192 h 2023353"/>
              <a:gd name="connsiteX184" fmla="*/ 603115 w 2710774"/>
              <a:gd name="connsiteY184" fmla="*/ 979251 h 2023353"/>
              <a:gd name="connsiteX185" fmla="*/ 583659 w 2710774"/>
              <a:gd name="connsiteY185" fmla="*/ 966281 h 2023353"/>
              <a:gd name="connsiteX186" fmla="*/ 564204 w 2710774"/>
              <a:gd name="connsiteY186" fmla="*/ 953311 h 2023353"/>
              <a:gd name="connsiteX187" fmla="*/ 538264 w 2710774"/>
              <a:gd name="connsiteY187" fmla="*/ 946826 h 2023353"/>
              <a:gd name="connsiteX188" fmla="*/ 518808 w 2710774"/>
              <a:gd name="connsiteY188" fmla="*/ 933855 h 2023353"/>
              <a:gd name="connsiteX189" fmla="*/ 447472 w 2710774"/>
              <a:gd name="connsiteY189" fmla="*/ 920885 h 2023353"/>
              <a:gd name="connsiteX190" fmla="*/ 402076 w 2710774"/>
              <a:gd name="connsiteY190" fmla="*/ 907915 h 2023353"/>
              <a:gd name="connsiteX191" fmla="*/ 350196 w 2710774"/>
              <a:gd name="connsiteY191" fmla="*/ 888460 h 2023353"/>
              <a:gd name="connsiteX192" fmla="*/ 330740 w 2710774"/>
              <a:gd name="connsiteY192" fmla="*/ 875490 h 2023353"/>
              <a:gd name="connsiteX193" fmla="*/ 291830 w 2710774"/>
              <a:gd name="connsiteY193" fmla="*/ 862519 h 2023353"/>
              <a:gd name="connsiteX194" fmla="*/ 272374 w 2710774"/>
              <a:gd name="connsiteY194" fmla="*/ 856034 h 2023353"/>
              <a:gd name="connsiteX195" fmla="*/ 252919 w 2710774"/>
              <a:gd name="connsiteY195" fmla="*/ 843064 h 2023353"/>
              <a:gd name="connsiteX196" fmla="*/ 259404 w 2710774"/>
              <a:gd name="connsiteY196" fmla="*/ 869004 h 2023353"/>
              <a:gd name="connsiteX197" fmla="*/ 233464 w 2710774"/>
              <a:gd name="connsiteY197" fmla="*/ 914400 h 2023353"/>
              <a:gd name="connsiteX198" fmla="*/ 246434 w 2710774"/>
              <a:gd name="connsiteY198" fmla="*/ 992221 h 2023353"/>
              <a:gd name="connsiteX199" fmla="*/ 259404 w 2710774"/>
              <a:gd name="connsiteY199" fmla="*/ 1031132 h 2023353"/>
              <a:gd name="connsiteX200" fmla="*/ 265889 w 2710774"/>
              <a:gd name="connsiteY200" fmla="*/ 1070043 h 2023353"/>
              <a:gd name="connsiteX201" fmla="*/ 285345 w 2710774"/>
              <a:gd name="connsiteY201" fmla="*/ 1076528 h 2023353"/>
              <a:gd name="connsiteX202" fmla="*/ 311285 w 2710774"/>
              <a:gd name="connsiteY202" fmla="*/ 1121924 h 2023353"/>
              <a:gd name="connsiteX203" fmla="*/ 343711 w 2710774"/>
              <a:gd name="connsiteY203" fmla="*/ 1167319 h 2023353"/>
              <a:gd name="connsiteX204" fmla="*/ 356681 w 2710774"/>
              <a:gd name="connsiteY204" fmla="*/ 1206230 h 2023353"/>
              <a:gd name="connsiteX205" fmla="*/ 369651 w 2710774"/>
              <a:gd name="connsiteY205" fmla="*/ 1245141 h 2023353"/>
              <a:gd name="connsiteX206" fmla="*/ 389106 w 2710774"/>
              <a:gd name="connsiteY206" fmla="*/ 1258111 h 2023353"/>
              <a:gd name="connsiteX207" fmla="*/ 402076 w 2710774"/>
              <a:gd name="connsiteY207" fmla="*/ 1277566 h 2023353"/>
              <a:gd name="connsiteX208" fmla="*/ 415047 w 2710774"/>
              <a:gd name="connsiteY208" fmla="*/ 1290536 h 2023353"/>
              <a:gd name="connsiteX209" fmla="*/ 434502 w 2710774"/>
              <a:gd name="connsiteY209" fmla="*/ 1335932 h 2023353"/>
              <a:gd name="connsiteX210" fmla="*/ 473413 w 2710774"/>
              <a:gd name="connsiteY210" fmla="*/ 1374843 h 2023353"/>
              <a:gd name="connsiteX211" fmla="*/ 486383 w 2710774"/>
              <a:gd name="connsiteY211" fmla="*/ 1394298 h 2023353"/>
              <a:gd name="connsiteX212" fmla="*/ 551234 w 2710774"/>
              <a:gd name="connsiteY212" fmla="*/ 1426724 h 2023353"/>
              <a:gd name="connsiteX213" fmla="*/ 590145 w 2710774"/>
              <a:gd name="connsiteY213" fmla="*/ 1439694 h 2023353"/>
              <a:gd name="connsiteX214" fmla="*/ 609600 w 2710774"/>
              <a:gd name="connsiteY214" fmla="*/ 1446179 h 2023353"/>
              <a:gd name="connsiteX215" fmla="*/ 629055 w 2710774"/>
              <a:gd name="connsiteY215" fmla="*/ 1459149 h 2023353"/>
              <a:gd name="connsiteX216" fmla="*/ 661481 w 2710774"/>
              <a:gd name="connsiteY216" fmla="*/ 1465634 h 2023353"/>
              <a:gd name="connsiteX217" fmla="*/ 687421 w 2710774"/>
              <a:gd name="connsiteY217" fmla="*/ 1472119 h 2023353"/>
              <a:gd name="connsiteX218" fmla="*/ 752272 w 2710774"/>
              <a:gd name="connsiteY218" fmla="*/ 1491575 h 2023353"/>
              <a:gd name="connsiteX219" fmla="*/ 771728 w 2710774"/>
              <a:gd name="connsiteY219" fmla="*/ 1504545 h 2023353"/>
              <a:gd name="connsiteX220" fmla="*/ 791183 w 2710774"/>
              <a:gd name="connsiteY220" fmla="*/ 1511030 h 2023353"/>
              <a:gd name="connsiteX221" fmla="*/ 849549 w 2710774"/>
              <a:gd name="connsiteY221" fmla="*/ 1575881 h 2023353"/>
              <a:gd name="connsiteX222" fmla="*/ 888459 w 2710774"/>
              <a:gd name="connsiteY222" fmla="*/ 1653702 h 2023353"/>
              <a:gd name="connsiteX223" fmla="*/ 914400 w 2710774"/>
              <a:gd name="connsiteY223" fmla="*/ 1679643 h 2023353"/>
              <a:gd name="connsiteX224" fmla="*/ 940340 w 2710774"/>
              <a:gd name="connsiteY224" fmla="*/ 1718553 h 2023353"/>
              <a:gd name="connsiteX225" fmla="*/ 959796 w 2710774"/>
              <a:gd name="connsiteY225" fmla="*/ 1750979 h 2023353"/>
              <a:gd name="connsiteX226" fmla="*/ 966281 w 2710774"/>
              <a:gd name="connsiteY226" fmla="*/ 1770434 h 2023353"/>
              <a:gd name="connsiteX227" fmla="*/ 979251 w 2710774"/>
              <a:gd name="connsiteY227" fmla="*/ 1822315 h 2023353"/>
              <a:gd name="connsiteX228" fmla="*/ 992221 w 2710774"/>
              <a:gd name="connsiteY228" fmla="*/ 1841770 h 2023353"/>
              <a:gd name="connsiteX229" fmla="*/ 998706 w 2710774"/>
              <a:gd name="connsiteY229" fmla="*/ 1861226 h 2023353"/>
              <a:gd name="connsiteX230" fmla="*/ 1005191 w 2710774"/>
              <a:gd name="connsiteY230" fmla="*/ 1958502 h 2023353"/>
              <a:gd name="connsiteX231" fmla="*/ 1037617 w 2710774"/>
              <a:gd name="connsiteY231" fmla="*/ 1958502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2710774" h="2023353">
                <a:moveTo>
                  <a:pt x="985736" y="1984443"/>
                </a:moveTo>
                <a:cubicBezTo>
                  <a:pt x="998076" y="1981975"/>
                  <a:pt x="1024318" y="1978122"/>
                  <a:pt x="1037617" y="1971472"/>
                </a:cubicBezTo>
                <a:cubicBezTo>
                  <a:pt x="1067379" y="1956590"/>
                  <a:pt x="1046204" y="1956925"/>
                  <a:pt x="1083013" y="1952017"/>
                </a:cubicBezTo>
                <a:cubicBezTo>
                  <a:pt x="1133080" y="1945341"/>
                  <a:pt x="1228568" y="1941409"/>
                  <a:pt x="1271081" y="1939047"/>
                </a:cubicBezTo>
                <a:cubicBezTo>
                  <a:pt x="1294534" y="1931229"/>
                  <a:pt x="1300098" y="1926003"/>
                  <a:pt x="1329447" y="1939047"/>
                </a:cubicBezTo>
                <a:cubicBezTo>
                  <a:pt x="1381266" y="1962077"/>
                  <a:pt x="1306367" y="1964684"/>
                  <a:pt x="1387813" y="1971472"/>
                </a:cubicBezTo>
                <a:cubicBezTo>
                  <a:pt x="1478738" y="1979050"/>
                  <a:pt x="1439958" y="1973679"/>
                  <a:pt x="1504545" y="1984443"/>
                </a:cubicBezTo>
                <a:cubicBezTo>
                  <a:pt x="1517515" y="1988766"/>
                  <a:pt x="1529969" y="1995165"/>
                  <a:pt x="1543455" y="1997413"/>
                </a:cubicBezTo>
                <a:cubicBezTo>
                  <a:pt x="1569395" y="2001736"/>
                  <a:pt x="1595219" y="2006830"/>
                  <a:pt x="1621276" y="2010383"/>
                </a:cubicBezTo>
                <a:cubicBezTo>
                  <a:pt x="1642802" y="2013318"/>
                  <a:pt x="1664552" y="2014330"/>
                  <a:pt x="1686128" y="2016868"/>
                </a:cubicBezTo>
                <a:cubicBezTo>
                  <a:pt x="1701309" y="2018654"/>
                  <a:pt x="1716391" y="2021191"/>
                  <a:pt x="1731523" y="2023353"/>
                </a:cubicBezTo>
                <a:lnTo>
                  <a:pt x="2049294" y="2016868"/>
                </a:lnTo>
                <a:cubicBezTo>
                  <a:pt x="2058200" y="2016532"/>
                  <a:pt x="2066889" y="2013512"/>
                  <a:pt x="2075234" y="2010383"/>
                </a:cubicBezTo>
                <a:cubicBezTo>
                  <a:pt x="2203412" y="1962316"/>
                  <a:pt x="2024030" y="2023126"/>
                  <a:pt x="2120630" y="1990928"/>
                </a:cubicBezTo>
                <a:cubicBezTo>
                  <a:pt x="2143775" y="1956209"/>
                  <a:pt x="2128088" y="1976984"/>
                  <a:pt x="2172511" y="1932562"/>
                </a:cubicBezTo>
                <a:lnTo>
                  <a:pt x="2191966" y="1913107"/>
                </a:lnTo>
                <a:lnTo>
                  <a:pt x="2204936" y="1900136"/>
                </a:lnTo>
                <a:cubicBezTo>
                  <a:pt x="2225183" y="1839396"/>
                  <a:pt x="2192015" y="1929231"/>
                  <a:pt x="2230876" y="1861226"/>
                </a:cubicBezTo>
                <a:cubicBezTo>
                  <a:pt x="2255600" y="1817960"/>
                  <a:pt x="2212152" y="1847890"/>
                  <a:pt x="2263302" y="1822315"/>
                </a:cubicBezTo>
                <a:cubicBezTo>
                  <a:pt x="2267625" y="1809345"/>
                  <a:pt x="2264896" y="1790988"/>
                  <a:pt x="2276272" y="1783404"/>
                </a:cubicBezTo>
                <a:cubicBezTo>
                  <a:pt x="2303359" y="1765347"/>
                  <a:pt x="2290217" y="1775945"/>
                  <a:pt x="2315183" y="1750979"/>
                </a:cubicBezTo>
                <a:cubicBezTo>
                  <a:pt x="2317345" y="1744494"/>
                  <a:pt x="2319790" y="1738097"/>
                  <a:pt x="2321668" y="1731524"/>
                </a:cubicBezTo>
                <a:cubicBezTo>
                  <a:pt x="2324117" y="1722954"/>
                  <a:pt x="2325023" y="1713929"/>
                  <a:pt x="2328153" y="1705583"/>
                </a:cubicBezTo>
                <a:cubicBezTo>
                  <a:pt x="2348914" y="1650220"/>
                  <a:pt x="2334719" y="1705297"/>
                  <a:pt x="2347608" y="1660187"/>
                </a:cubicBezTo>
                <a:cubicBezTo>
                  <a:pt x="2350057" y="1651617"/>
                  <a:pt x="2352346" y="1642987"/>
                  <a:pt x="2354094" y="1634247"/>
                </a:cubicBezTo>
                <a:cubicBezTo>
                  <a:pt x="2356673" y="1621353"/>
                  <a:pt x="2356421" y="1607810"/>
                  <a:pt x="2360579" y="1595336"/>
                </a:cubicBezTo>
                <a:cubicBezTo>
                  <a:pt x="2363044" y="1587942"/>
                  <a:pt x="2369682" y="1582648"/>
                  <a:pt x="2373549" y="1575881"/>
                </a:cubicBezTo>
                <a:cubicBezTo>
                  <a:pt x="2378345" y="1567487"/>
                  <a:pt x="2382711" y="1558827"/>
                  <a:pt x="2386519" y="1549941"/>
                </a:cubicBezTo>
                <a:cubicBezTo>
                  <a:pt x="2402195" y="1513364"/>
                  <a:pt x="2383038" y="1548415"/>
                  <a:pt x="2399489" y="1504545"/>
                </a:cubicBezTo>
                <a:cubicBezTo>
                  <a:pt x="2408912" y="1479416"/>
                  <a:pt x="2409595" y="1481468"/>
                  <a:pt x="2425430" y="1465634"/>
                </a:cubicBezTo>
                <a:cubicBezTo>
                  <a:pt x="2447224" y="1400253"/>
                  <a:pt x="2413971" y="1501668"/>
                  <a:pt x="2438400" y="1420238"/>
                </a:cubicBezTo>
                <a:cubicBezTo>
                  <a:pt x="2442328" y="1407143"/>
                  <a:pt x="2443787" y="1392704"/>
                  <a:pt x="2451370" y="1381328"/>
                </a:cubicBezTo>
                <a:cubicBezTo>
                  <a:pt x="2463148" y="1363661"/>
                  <a:pt x="2477795" y="1338933"/>
                  <a:pt x="2496766" y="1329447"/>
                </a:cubicBezTo>
                <a:cubicBezTo>
                  <a:pt x="2505413" y="1325124"/>
                  <a:pt x="2514312" y="1321273"/>
                  <a:pt x="2522706" y="1316477"/>
                </a:cubicBezTo>
                <a:cubicBezTo>
                  <a:pt x="2557908" y="1296362"/>
                  <a:pt x="2525947" y="1308913"/>
                  <a:pt x="2561617" y="1297021"/>
                </a:cubicBezTo>
                <a:cubicBezTo>
                  <a:pt x="2583067" y="1264846"/>
                  <a:pt x="2569073" y="1283081"/>
                  <a:pt x="2607013" y="1245141"/>
                </a:cubicBezTo>
                <a:cubicBezTo>
                  <a:pt x="2611337" y="1240817"/>
                  <a:pt x="2613930" y="1233035"/>
                  <a:pt x="2619983" y="1232170"/>
                </a:cubicBezTo>
                <a:lnTo>
                  <a:pt x="2665379" y="1225685"/>
                </a:lnTo>
                <a:cubicBezTo>
                  <a:pt x="2709123" y="1181941"/>
                  <a:pt x="2698489" y="1204176"/>
                  <a:pt x="2710774" y="1167319"/>
                </a:cubicBezTo>
                <a:cubicBezTo>
                  <a:pt x="2708612" y="1156511"/>
                  <a:pt x="2706962" y="1145587"/>
                  <a:pt x="2704289" y="1134894"/>
                </a:cubicBezTo>
                <a:cubicBezTo>
                  <a:pt x="2702631" y="1128262"/>
                  <a:pt x="2699287" y="1122111"/>
                  <a:pt x="2697804" y="1115438"/>
                </a:cubicBezTo>
                <a:cubicBezTo>
                  <a:pt x="2694952" y="1102602"/>
                  <a:pt x="2696659" y="1088544"/>
                  <a:pt x="2691319" y="1076528"/>
                </a:cubicBezTo>
                <a:cubicBezTo>
                  <a:pt x="2688177" y="1069459"/>
                  <a:pt x="2660948" y="1046949"/>
                  <a:pt x="2652408" y="1044102"/>
                </a:cubicBezTo>
                <a:cubicBezTo>
                  <a:pt x="2639934" y="1039944"/>
                  <a:pt x="2626468" y="1039779"/>
                  <a:pt x="2613498" y="1037617"/>
                </a:cubicBezTo>
                <a:lnTo>
                  <a:pt x="2574587" y="998707"/>
                </a:lnTo>
                <a:cubicBezTo>
                  <a:pt x="2570263" y="994383"/>
                  <a:pt x="2567613" y="986935"/>
                  <a:pt x="2561617" y="985736"/>
                </a:cubicBezTo>
                <a:cubicBezTo>
                  <a:pt x="2550808" y="983574"/>
                  <a:pt x="2539885" y="981924"/>
                  <a:pt x="2529191" y="979251"/>
                </a:cubicBezTo>
                <a:cubicBezTo>
                  <a:pt x="2522559" y="977593"/>
                  <a:pt x="2516309" y="974644"/>
                  <a:pt x="2509736" y="972766"/>
                </a:cubicBezTo>
                <a:cubicBezTo>
                  <a:pt x="2501166" y="970317"/>
                  <a:pt x="2492443" y="968443"/>
                  <a:pt x="2483796" y="966281"/>
                </a:cubicBezTo>
                <a:cubicBezTo>
                  <a:pt x="2479358" y="952968"/>
                  <a:pt x="2478584" y="940977"/>
                  <a:pt x="2464340" y="933855"/>
                </a:cubicBezTo>
                <a:cubicBezTo>
                  <a:pt x="2456368" y="929869"/>
                  <a:pt x="2446937" y="929931"/>
                  <a:pt x="2438400" y="927370"/>
                </a:cubicBezTo>
                <a:cubicBezTo>
                  <a:pt x="2372395" y="907569"/>
                  <a:pt x="2426516" y="917778"/>
                  <a:pt x="2347608" y="907915"/>
                </a:cubicBezTo>
                <a:cubicBezTo>
                  <a:pt x="2289074" y="893282"/>
                  <a:pt x="2360403" y="909883"/>
                  <a:pt x="2263302" y="894945"/>
                </a:cubicBezTo>
                <a:cubicBezTo>
                  <a:pt x="2254493" y="893590"/>
                  <a:pt x="2246063" y="890393"/>
                  <a:pt x="2237362" y="888460"/>
                </a:cubicBezTo>
                <a:cubicBezTo>
                  <a:pt x="2226602" y="886069"/>
                  <a:pt x="2215745" y="884137"/>
                  <a:pt x="2204936" y="881975"/>
                </a:cubicBezTo>
                <a:cubicBezTo>
                  <a:pt x="2200613" y="877651"/>
                  <a:pt x="2197209" y="872150"/>
                  <a:pt x="2191966" y="869004"/>
                </a:cubicBezTo>
                <a:cubicBezTo>
                  <a:pt x="2186104" y="865487"/>
                  <a:pt x="2177849" y="866789"/>
                  <a:pt x="2172511" y="862519"/>
                </a:cubicBezTo>
                <a:cubicBezTo>
                  <a:pt x="2134681" y="832256"/>
                  <a:pt x="2198449" y="843065"/>
                  <a:pt x="2120630" y="817124"/>
                </a:cubicBezTo>
                <a:cubicBezTo>
                  <a:pt x="2107660" y="812800"/>
                  <a:pt x="2093095" y="811737"/>
                  <a:pt x="2081719" y="804153"/>
                </a:cubicBezTo>
                <a:cubicBezTo>
                  <a:pt x="2075234" y="799830"/>
                  <a:pt x="2069386" y="794348"/>
                  <a:pt x="2062264" y="791183"/>
                </a:cubicBezTo>
                <a:cubicBezTo>
                  <a:pt x="2020765" y="772739"/>
                  <a:pt x="2030416" y="782497"/>
                  <a:pt x="1990928" y="771728"/>
                </a:cubicBezTo>
                <a:cubicBezTo>
                  <a:pt x="1977738" y="768131"/>
                  <a:pt x="1964987" y="763082"/>
                  <a:pt x="1952017" y="758758"/>
                </a:cubicBezTo>
                <a:lnTo>
                  <a:pt x="1893651" y="739302"/>
                </a:lnTo>
                <a:lnTo>
                  <a:pt x="1854740" y="726332"/>
                </a:lnTo>
                <a:lnTo>
                  <a:pt x="1828800" y="719847"/>
                </a:lnTo>
                <a:cubicBezTo>
                  <a:pt x="1792540" y="665456"/>
                  <a:pt x="1831096" y="737234"/>
                  <a:pt x="1841770" y="687421"/>
                </a:cubicBezTo>
                <a:cubicBezTo>
                  <a:pt x="1847224" y="661969"/>
                  <a:pt x="1838725" y="635402"/>
                  <a:pt x="1835285" y="609600"/>
                </a:cubicBezTo>
                <a:cubicBezTo>
                  <a:pt x="1833704" y="597739"/>
                  <a:pt x="1820599" y="572549"/>
                  <a:pt x="1815830" y="564204"/>
                </a:cubicBezTo>
                <a:cubicBezTo>
                  <a:pt x="1811963" y="557437"/>
                  <a:pt x="1807183" y="551234"/>
                  <a:pt x="1802859" y="544749"/>
                </a:cubicBezTo>
                <a:cubicBezTo>
                  <a:pt x="1800697" y="533941"/>
                  <a:pt x="1799274" y="522958"/>
                  <a:pt x="1796374" y="512324"/>
                </a:cubicBezTo>
                <a:cubicBezTo>
                  <a:pt x="1789661" y="487710"/>
                  <a:pt x="1780672" y="450884"/>
                  <a:pt x="1750979" y="440987"/>
                </a:cubicBezTo>
                <a:lnTo>
                  <a:pt x="1731523" y="434502"/>
                </a:lnTo>
                <a:cubicBezTo>
                  <a:pt x="1717181" y="420160"/>
                  <a:pt x="1710670" y="411105"/>
                  <a:pt x="1692613" y="402077"/>
                </a:cubicBezTo>
                <a:cubicBezTo>
                  <a:pt x="1686499" y="399020"/>
                  <a:pt x="1679789" y="397250"/>
                  <a:pt x="1673157" y="395592"/>
                </a:cubicBezTo>
                <a:cubicBezTo>
                  <a:pt x="1637315" y="386632"/>
                  <a:pt x="1635595" y="389941"/>
                  <a:pt x="1595336" y="382621"/>
                </a:cubicBezTo>
                <a:cubicBezTo>
                  <a:pt x="1586567" y="381027"/>
                  <a:pt x="1577933" y="378697"/>
                  <a:pt x="1569396" y="376136"/>
                </a:cubicBezTo>
                <a:cubicBezTo>
                  <a:pt x="1556301" y="372207"/>
                  <a:pt x="1544117" y="364215"/>
                  <a:pt x="1530485" y="363166"/>
                </a:cubicBezTo>
                <a:lnTo>
                  <a:pt x="1446179" y="356681"/>
                </a:lnTo>
                <a:cubicBezTo>
                  <a:pt x="1435370" y="354519"/>
                  <a:pt x="1423323" y="355665"/>
                  <a:pt x="1413753" y="350196"/>
                </a:cubicBezTo>
                <a:cubicBezTo>
                  <a:pt x="1406986" y="346329"/>
                  <a:pt x="1405652" y="336827"/>
                  <a:pt x="1400783" y="330741"/>
                </a:cubicBezTo>
                <a:cubicBezTo>
                  <a:pt x="1396963" y="325966"/>
                  <a:pt x="1391633" y="322544"/>
                  <a:pt x="1387813" y="317770"/>
                </a:cubicBezTo>
                <a:cubicBezTo>
                  <a:pt x="1382944" y="311684"/>
                  <a:pt x="1380353" y="303826"/>
                  <a:pt x="1374842" y="298315"/>
                </a:cubicBezTo>
                <a:cubicBezTo>
                  <a:pt x="1356256" y="279730"/>
                  <a:pt x="1357030" y="289409"/>
                  <a:pt x="1335932" y="278860"/>
                </a:cubicBezTo>
                <a:cubicBezTo>
                  <a:pt x="1291144" y="256466"/>
                  <a:pt x="1344525" y="272903"/>
                  <a:pt x="1290536" y="259404"/>
                </a:cubicBezTo>
                <a:cubicBezTo>
                  <a:pt x="1281889" y="252919"/>
                  <a:pt x="1273980" y="245311"/>
                  <a:pt x="1264596" y="239949"/>
                </a:cubicBezTo>
                <a:cubicBezTo>
                  <a:pt x="1258661" y="236557"/>
                  <a:pt x="1250828" y="237256"/>
                  <a:pt x="1245140" y="233464"/>
                </a:cubicBezTo>
                <a:cubicBezTo>
                  <a:pt x="1237509" y="228377"/>
                  <a:pt x="1232170" y="220494"/>
                  <a:pt x="1225685" y="214009"/>
                </a:cubicBezTo>
                <a:cubicBezTo>
                  <a:pt x="1223523" y="207524"/>
                  <a:pt x="1222592" y="200488"/>
                  <a:pt x="1219200" y="194553"/>
                </a:cubicBezTo>
                <a:cubicBezTo>
                  <a:pt x="1209785" y="178077"/>
                  <a:pt x="1198125" y="163287"/>
                  <a:pt x="1180289" y="155643"/>
                </a:cubicBezTo>
                <a:cubicBezTo>
                  <a:pt x="1172097" y="152132"/>
                  <a:pt x="1162996" y="151320"/>
                  <a:pt x="1154349" y="149158"/>
                </a:cubicBezTo>
                <a:cubicBezTo>
                  <a:pt x="1135213" y="136399"/>
                  <a:pt x="1121776" y="124976"/>
                  <a:pt x="1095983" y="123217"/>
                </a:cubicBezTo>
                <a:lnTo>
                  <a:pt x="810638" y="103762"/>
                </a:lnTo>
                <a:cubicBezTo>
                  <a:pt x="797668" y="95115"/>
                  <a:pt x="787013" y="80878"/>
                  <a:pt x="771728" y="77821"/>
                </a:cubicBezTo>
                <a:cubicBezTo>
                  <a:pt x="732599" y="69995"/>
                  <a:pt x="749759" y="74822"/>
                  <a:pt x="719847" y="64851"/>
                </a:cubicBezTo>
                <a:cubicBezTo>
                  <a:pt x="715922" y="65244"/>
                  <a:pt x="648430" y="61749"/>
                  <a:pt x="635540" y="84307"/>
                </a:cubicBezTo>
                <a:cubicBezTo>
                  <a:pt x="630071" y="93877"/>
                  <a:pt x="629055" y="105710"/>
                  <a:pt x="629055" y="116732"/>
                </a:cubicBezTo>
                <a:cubicBezTo>
                  <a:pt x="629055" y="123568"/>
                  <a:pt x="632023" y="103139"/>
                  <a:pt x="635540" y="97277"/>
                </a:cubicBezTo>
                <a:cubicBezTo>
                  <a:pt x="638686" y="92034"/>
                  <a:pt x="644691" y="89081"/>
                  <a:pt x="648511" y="84307"/>
                </a:cubicBezTo>
                <a:cubicBezTo>
                  <a:pt x="662877" y="66349"/>
                  <a:pt x="661117" y="65943"/>
                  <a:pt x="667966" y="45396"/>
                </a:cubicBezTo>
                <a:cubicBezTo>
                  <a:pt x="663643" y="32426"/>
                  <a:pt x="662943" y="17610"/>
                  <a:pt x="654996" y="6485"/>
                </a:cubicBezTo>
                <a:cubicBezTo>
                  <a:pt x="644806" y="-7781"/>
                  <a:pt x="600467" y="5845"/>
                  <a:pt x="596630" y="6485"/>
                </a:cubicBezTo>
                <a:cubicBezTo>
                  <a:pt x="550303" y="37370"/>
                  <a:pt x="572842" y="28645"/>
                  <a:pt x="531779" y="38911"/>
                </a:cubicBezTo>
                <a:cubicBezTo>
                  <a:pt x="527455" y="43234"/>
                  <a:pt x="524051" y="48735"/>
                  <a:pt x="518808" y="51881"/>
                </a:cubicBezTo>
                <a:cubicBezTo>
                  <a:pt x="512946" y="55398"/>
                  <a:pt x="505636" y="55673"/>
                  <a:pt x="499353" y="58366"/>
                </a:cubicBezTo>
                <a:cubicBezTo>
                  <a:pt x="490467" y="62174"/>
                  <a:pt x="481457" y="65974"/>
                  <a:pt x="473413" y="71336"/>
                </a:cubicBezTo>
                <a:cubicBezTo>
                  <a:pt x="438722" y="94464"/>
                  <a:pt x="488848" y="77206"/>
                  <a:pt x="434502" y="90792"/>
                </a:cubicBezTo>
                <a:cubicBezTo>
                  <a:pt x="427630" y="95373"/>
                  <a:pt x="406696" y="107493"/>
                  <a:pt x="402076" y="116732"/>
                </a:cubicBezTo>
                <a:cubicBezTo>
                  <a:pt x="395962" y="128960"/>
                  <a:pt x="396690" y="144267"/>
                  <a:pt x="389106" y="155643"/>
                </a:cubicBezTo>
                <a:lnTo>
                  <a:pt x="363166" y="194553"/>
                </a:lnTo>
                <a:cubicBezTo>
                  <a:pt x="361004" y="201038"/>
                  <a:pt x="360952" y="208671"/>
                  <a:pt x="356681" y="214009"/>
                </a:cubicBezTo>
                <a:cubicBezTo>
                  <a:pt x="351812" y="220095"/>
                  <a:pt x="342736" y="221468"/>
                  <a:pt x="337225" y="226979"/>
                </a:cubicBezTo>
                <a:cubicBezTo>
                  <a:pt x="331714" y="232490"/>
                  <a:pt x="328578" y="239949"/>
                  <a:pt x="324255" y="246434"/>
                </a:cubicBezTo>
                <a:cubicBezTo>
                  <a:pt x="312569" y="234748"/>
                  <a:pt x="298601" y="223324"/>
                  <a:pt x="291830" y="207524"/>
                </a:cubicBezTo>
                <a:cubicBezTo>
                  <a:pt x="288319" y="199332"/>
                  <a:pt x="287507" y="190230"/>
                  <a:pt x="285345" y="181583"/>
                </a:cubicBezTo>
                <a:cubicBezTo>
                  <a:pt x="261566" y="183745"/>
                  <a:pt x="237645" y="184691"/>
                  <a:pt x="214008" y="188068"/>
                </a:cubicBezTo>
                <a:cubicBezTo>
                  <a:pt x="207241" y="189035"/>
                  <a:pt x="201347" y="193798"/>
                  <a:pt x="194553" y="194553"/>
                </a:cubicBezTo>
                <a:cubicBezTo>
                  <a:pt x="162254" y="198142"/>
                  <a:pt x="129702" y="198876"/>
                  <a:pt x="97276" y="201038"/>
                </a:cubicBezTo>
                <a:cubicBezTo>
                  <a:pt x="62989" y="223898"/>
                  <a:pt x="85383" y="212119"/>
                  <a:pt x="25940" y="226979"/>
                </a:cubicBezTo>
                <a:lnTo>
                  <a:pt x="0" y="233464"/>
                </a:lnTo>
                <a:cubicBezTo>
                  <a:pt x="46487" y="279951"/>
                  <a:pt x="-17597" y="223830"/>
                  <a:pt x="71336" y="259404"/>
                </a:cubicBezTo>
                <a:cubicBezTo>
                  <a:pt x="78573" y="262299"/>
                  <a:pt x="78795" y="273349"/>
                  <a:pt x="84306" y="278860"/>
                </a:cubicBezTo>
                <a:cubicBezTo>
                  <a:pt x="95674" y="290228"/>
                  <a:pt x="108450" y="294096"/>
                  <a:pt x="123217" y="298315"/>
                </a:cubicBezTo>
                <a:cubicBezTo>
                  <a:pt x="131787" y="300764"/>
                  <a:pt x="140510" y="302638"/>
                  <a:pt x="149157" y="304800"/>
                </a:cubicBezTo>
                <a:cubicBezTo>
                  <a:pt x="151319" y="298315"/>
                  <a:pt x="154301" y="292048"/>
                  <a:pt x="155642" y="285345"/>
                </a:cubicBezTo>
                <a:cubicBezTo>
                  <a:pt x="158640" y="270356"/>
                  <a:pt x="155920" y="253917"/>
                  <a:pt x="162128" y="239949"/>
                </a:cubicBezTo>
                <a:cubicBezTo>
                  <a:pt x="165293" y="232827"/>
                  <a:pt x="175098" y="231302"/>
                  <a:pt x="181583" y="226979"/>
                </a:cubicBezTo>
                <a:cubicBezTo>
                  <a:pt x="185906" y="220494"/>
                  <a:pt x="187159" y="209989"/>
                  <a:pt x="194553" y="207524"/>
                </a:cubicBezTo>
                <a:cubicBezTo>
                  <a:pt x="203009" y="204705"/>
                  <a:pt x="212755" y="209587"/>
                  <a:pt x="220494" y="214009"/>
                </a:cubicBezTo>
                <a:cubicBezTo>
                  <a:pt x="233937" y="221691"/>
                  <a:pt x="244654" y="240522"/>
                  <a:pt x="252919" y="252919"/>
                </a:cubicBezTo>
                <a:cubicBezTo>
                  <a:pt x="269218" y="301820"/>
                  <a:pt x="247232" y="241547"/>
                  <a:pt x="272374" y="291830"/>
                </a:cubicBezTo>
                <a:cubicBezTo>
                  <a:pt x="299222" y="345526"/>
                  <a:pt x="254659" y="274986"/>
                  <a:pt x="291830" y="330741"/>
                </a:cubicBezTo>
                <a:cubicBezTo>
                  <a:pt x="293992" y="337226"/>
                  <a:pt x="295258" y="344082"/>
                  <a:pt x="298315" y="350196"/>
                </a:cubicBezTo>
                <a:cubicBezTo>
                  <a:pt x="301801" y="357167"/>
                  <a:pt x="306295" y="363663"/>
                  <a:pt x="311285" y="369651"/>
                </a:cubicBezTo>
                <a:cubicBezTo>
                  <a:pt x="357759" y="425421"/>
                  <a:pt x="376480" y="391013"/>
                  <a:pt x="486383" y="395592"/>
                </a:cubicBezTo>
                <a:cubicBezTo>
                  <a:pt x="531993" y="410795"/>
                  <a:pt x="477324" y="394082"/>
                  <a:pt x="564204" y="408562"/>
                </a:cubicBezTo>
                <a:cubicBezTo>
                  <a:pt x="570947" y="409686"/>
                  <a:pt x="576868" y="414263"/>
                  <a:pt x="583659" y="415047"/>
                </a:cubicBezTo>
                <a:cubicBezTo>
                  <a:pt x="633237" y="420767"/>
                  <a:pt x="732817" y="428017"/>
                  <a:pt x="732817" y="428017"/>
                </a:cubicBezTo>
                <a:cubicBezTo>
                  <a:pt x="741464" y="432340"/>
                  <a:pt x="749586" y="437930"/>
                  <a:pt x="758757" y="440987"/>
                </a:cubicBezTo>
                <a:cubicBezTo>
                  <a:pt x="769214" y="444473"/>
                  <a:pt x="780423" y="445081"/>
                  <a:pt x="791183" y="447472"/>
                </a:cubicBezTo>
                <a:cubicBezTo>
                  <a:pt x="815602" y="452899"/>
                  <a:pt x="814920" y="453224"/>
                  <a:pt x="836579" y="460443"/>
                </a:cubicBezTo>
                <a:cubicBezTo>
                  <a:pt x="843064" y="464766"/>
                  <a:pt x="849063" y="469927"/>
                  <a:pt x="856034" y="473413"/>
                </a:cubicBezTo>
                <a:cubicBezTo>
                  <a:pt x="862148" y="476470"/>
                  <a:pt x="868857" y="478240"/>
                  <a:pt x="875489" y="479898"/>
                </a:cubicBezTo>
                <a:cubicBezTo>
                  <a:pt x="937412" y="495378"/>
                  <a:pt x="920319" y="489817"/>
                  <a:pt x="972766" y="499353"/>
                </a:cubicBezTo>
                <a:cubicBezTo>
                  <a:pt x="983611" y="501325"/>
                  <a:pt x="994557" y="502938"/>
                  <a:pt x="1005191" y="505838"/>
                </a:cubicBezTo>
                <a:cubicBezTo>
                  <a:pt x="1018381" y="509435"/>
                  <a:pt x="1030838" y="515493"/>
                  <a:pt x="1044102" y="518809"/>
                </a:cubicBezTo>
                <a:lnTo>
                  <a:pt x="1070042" y="525294"/>
                </a:lnTo>
                <a:cubicBezTo>
                  <a:pt x="1076527" y="529617"/>
                  <a:pt x="1081799" y="537048"/>
                  <a:pt x="1089498" y="538264"/>
                </a:cubicBezTo>
                <a:cubicBezTo>
                  <a:pt x="1123728" y="543669"/>
                  <a:pt x="1158776" y="541301"/>
                  <a:pt x="1193259" y="544749"/>
                </a:cubicBezTo>
                <a:cubicBezTo>
                  <a:pt x="1202128" y="545636"/>
                  <a:pt x="1210553" y="549072"/>
                  <a:pt x="1219200" y="551234"/>
                </a:cubicBezTo>
                <a:cubicBezTo>
                  <a:pt x="1225685" y="557719"/>
                  <a:pt x="1230452" y="566588"/>
                  <a:pt x="1238655" y="570690"/>
                </a:cubicBezTo>
                <a:cubicBezTo>
                  <a:pt x="1248514" y="575620"/>
                  <a:pt x="1260387" y="574502"/>
                  <a:pt x="1271081" y="577175"/>
                </a:cubicBezTo>
                <a:cubicBezTo>
                  <a:pt x="1277713" y="578833"/>
                  <a:pt x="1283863" y="582177"/>
                  <a:pt x="1290536" y="583660"/>
                </a:cubicBezTo>
                <a:cubicBezTo>
                  <a:pt x="1314579" y="589003"/>
                  <a:pt x="1358891" y="593825"/>
                  <a:pt x="1381328" y="596630"/>
                </a:cubicBezTo>
                <a:cubicBezTo>
                  <a:pt x="1393953" y="634506"/>
                  <a:pt x="1377934" y="599720"/>
                  <a:pt x="1407268" y="629055"/>
                </a:cubicBezTo>
                <a:cubicBezTo>
                  <a:pt x="1461950" y="683739"/>
                  <a:pt x="1384516" y="615210"/>
                  <a:pt x="1426723" y="667966"/>
                </a:cubicBezTo>
                <a:cubicBezTo>
                  <a:pt x="1431592" y="674052"/>
                  <a:pt x="1439694" y="676613"/>
                  <a:pt x="1446179" y="680936"/>
                </a:cubicBezTo>
                <a:cubicBezTo>
                  <a:pt x="1450502" y="698230"/>
                  <a:pt x="1453512" y="715906"/>
                  <a:pt x="1459149" y="732817"/>
                </a:cubicBezTo>
                <a:cubicBezTo>
                  <a:pt x="1468453" y="760728"/>
                  <a:pt x="1463976" y="745640"/>
                  <a:pt x="1472119" y="778213"/>
                </a:cubicBezTo>
                <a:cubicBezTo>
                  <a:pt x="1457441" y="836926"/>
                  <a:pt x="1478295" y="765868"/>
                  <a:pt x="1439694" y="843064"/>
                </a:cubicBezTo>
                <a:cubicBezTo>
                  <a:pt x="1435370" y="851711"/>
                  <a:pt x="1432086" y="860960"/>
                  <a:pt x="1426723" y="869004"/>
                </a:cubicBezTo>
                <a:cubicBezTo>
                  <a:pt x="1423331" y="874091"/>
                  <a:pt x="1417422" y="877083"/>
                  <a:pt x="1413753" y="881975"/>
                </a:cubicBezTo>
                <a:cubicBezTo>
                  <a:pt x="1404400" y="894445"/>
                  <a:pt x="1396460" y="907915"/>
                  <a:pt x="1387813" y="920885"/>
                </a:cubicBezTo>
                <a:lnTo>
                  <a:pt x="1387813" y="920885"/>
                </a:lnTo>
                <a:cubicBezTo>
                  <a:pt x="1363811" y="968887"/>
                  <a:pt x="1388252" y="926844"/>
                  <a:pt x="1355387" y="966281"/>
                </a:cubicBezTo>
                <a:cubicBezTo>
                  <a:pt x="1346552" y="976882"/>
                  <a:pt x="1342023" y="991161"/>
                  <a:pt x="1329447" y="998707"/>
                </a:cubicBezTo>
                <a:cubicBezTo>
                  <a:pt x="1323585" y="1002224"/>
                  <a:pt x="1316476" y="1003030"/>
                  <a:pt x="1309991" y="1005192"/>
                </a:cubicBezTo>
                <a:cubicBezTo>
                  <a:pt x="1303506" y="1011677"/>
                  <a:pt x="1298167" y="1019560"/>
                  <a:pt x="1290536" y="1024647"/>
                </a:cubicBezTo>
                <a:cubicBezTo>
                  <a:pt x="1284848" y="1028439"/>
                  <a:pt x="1276419" y="1026862"/>
                  <a:pt x="1271081" y="1031132"/>
                </a:cubicBezTo>
                <a:cubicBezTo>
                  <a:pt x="1264995" y="1036001"/>
                  <a:pt x="1263243" y="1044721"/>
                  <a:pt x="1258111" y="1050587"/>
                </a:cubicBezTo>
                <a:cubicBezTo>
                  <a:pt x="1243175" y="1067656"/>
                  <a:pt x="1209326" y="1101436"/>
                  <a:pt x="1186774" y="1108953"/>
                </a:cubicBezTo>
                <a:lnTo>
                  <a:pt x="1167319" y="1115438"/>
                </a:lnTo>
                <a:cubicBezTo>
                  <a:pt x="1162996" y="1119762"/>
                  <a:pt x="1159592" y="1125263"/>
                  <a:pt x="1154349" y="1128409"/>
                </a:cubicBezTo>
                <a:cubicBezTo>
                  <a:pt x="1148487" y="1131926"/>
                  <a:pt x="1141670" y="1133991"/>
                  <a:pt x="1134894" y="1134894"/>
                </a:cubicBezTo>
                <a:cubicBezTo>
                  <a:pt x="1109092" y="1138334"/>
                  <a:pt x="1083013" y="1139217"/>
                  <a:pt x="1057072" y="1141379"/>
                </a:cubicBezTo>
                <a:cubicBezTo>
                  <a:pt x="1026808" y="1139217"/>
                  <a:pt x="996436" y="1138245"/>
                  <a:pt x="966281" y="1134894"/>
                </a:cubicBezTo>
                <a:cubicBezTo>
                  <a:pt x="924386" y="1130239"/>
                  <a:pt x="955095" y="1130100"/>
                  <a:pt x="920885" y="1115438"/>
                </a:cubicBezTo>
                <a:cubicBezTo>
                  <a:pt x="912693" y="1111927"/>
                  <a:pt x="903592" y="1111115"/>
                  <a:pt x="894945" y="1108953"/>
                </a:cubicBezTo>
                <a:cubicBezTo>
                  <a:pt x="880119" y="1064481"/>
                  <a:pt x="902989" y="1114317"/>
                  <a:pt x="856034" y="1083013"/>
                </a:cubicBezTo>
                <a:cubicBezTo>
                  <a:pt x="850346" y="1079221"/>
                  <a:pt x="853819" y="1068896"/>
                  <a:pt x="849549" y="1063558"/>
                </a:cubicBezTo>
                <a:cubicBezTo>
                  <a:pt x="844680" y="1057472"/>
                  <a:pt x="837216" y="1053753"/>
                  <a:pt x="830094" y="1050587"/>
                </a:cubicBezTo>
                <a:cubicBezTo>
                  <a:pt x="813928" y="1043402"/>
                  <a:pt x="784106" y="1035324"/>
                  <a:pt x="765242" y="1031132"/>
                </a:cubicBezTo>
                <a:cubicBezTo>
                  <a:pt x="754482" y="1028741"/>
                  <a:pt x="743577" y="1027038"/>
                  <a:pt x="732817" y="1024647"/>
                </a:cubicBezTo>
                <a:cubicBezTo>
                  <a:pt x="677780" y="1012417"/>
                  <a:pt x="740167" y="1022918"/>
                  <a:pt x="661481" y="1011677"/>
                </a:cubicBezTo>
                <a:cubicBezTo>
                  <a:pt x="654996" y="1009515"/>
                  <a:pt x="648001" y="1008512"/>
                  <a:pt x="642025" y="1005192"/>
                </a:cubicBezTo>
                <a:cubicBezTo>
                  <a:pt x="628399" y="997622"/>
                  <a:pt x="616085" y="987898"/>
                  <a:pt x="603115" y="979251"/>
                </a:cubicBezTo>
                <a:lnTo>
                  <a:pt x="583659" y="966281"/>
                </a:lnTo>
                <a:cubicBezTo>
                  <a:pt x="577174" y="961958"/>
                  <a:pt x="571765" y="955201"/>
                  <a:pt x="564204" y="953311"/>
                </a:cubicBezTo>
                <a:lnTo>
                  <a:pt x="538264" y="946826"/>
                </a:lnTo>
                <a:cubicBezTo>
                  <a:pt x="531779" y="942502"/>
                  <a:pt x="525972" y="936925"/>
                  <a:pt x="518808" y="933855"/>
                </a:cubicBezTo>
                <a:cubicBezTo>
                  <a:pt x="501476" y="926427"/>
                  <a:pt x="461496" y="923890"/>
                  <a:pt x="447472" y="920885"/>
                </a:cubicBezTo>
                <a:cubicBezTo>
                  <a:pt x="432084" y="917588"/>
                  <a:pt x="417208" y="912238"/>
                  <a:pt x="402076" y="907915"/>
                </a:cubicBezTo>
                <a:cubicBezTo>
                  <a:pt x="356452" y="877499"/>
                  <a:pt x="414303" y="912500"/>
                  <a:pt x="350196" y="888460"/>
                </a:cubicBezTo>
                <a:cubicBezTo>
                  <a:pt x="342898" y="885723"/>
                  <a:pt x="337862" y="878656"/>
                  <a:pt x="330740" y="875490"/>
                </a:cubicBezTo>
                <a:cubicBezTo>
                  <a:pt x="318247" y="869937"/>
                  <a:pt x="304800" y="866842"/>
                  <a:pt x="291830" y="862519"/>
                </a:cubicBezTo>
                <a:lnTo>
                  <a:pt x="272374" y="856034"/>
                </a:lnTo>
                <a:cubicBezTo>
                  <a:pt x="265889" y="851711"/>
                  <a:pt x="258430" y="837553"/>
                  <a:pt x="252919" y="843064"/>
                </a:cubicBezTo>
                <a:cubicBezTo>
                  <a:pt x="246617" y="849366"/>
                  <a:pt x="259404" y="860091"/>
                  <a:pt x="259404" y="869004"/>
                </a:cubicBezTo>
                <a:cubicBezTo>
                  <a:pt x="259404" y="895133"/>
                  <a:pt x="250260" y="897604"/>
                  <a:pt x="233464" y="914400"/>
                </a:cubicBezTo>
                <a:cubicBezTo>
                  <a:pt x="238062" y="951188"/>
                  <a:pt x="237252" y="961614"/>
                  <a:pt x="246434" y="992221"/>
                </a:cubicBezTo>
                <a:cubicBezTo>
                  <a:pt x="250363" y="1005316"/>
                  <a:pt x="259404" y="1031132"/>
                  <a:pt x="259404" y="1031132"/>
                </a:cubicBezTo>
                <a:cubicBezTo>
                  <a:pt x="261566" y="1044102"/>
                  <a:pt x="259365" y="1058626"/>
                  <a:pt x="265889" y="1070043"/>
                </a:cubicBezTo>
                <a:cubicBezTo>
                  <a:pt x="269281" y="1075978"/>
                  <a:pt x="280007" y="1072258"/>
                  <a:pt x="285345" y="1076528"/>
                </a:cubicBezTo>
                <a:cubicBezTo>
                  <a:pt x="295557" y="1084697"/>
                  <a:pt x="304902" y="1112988"/>
                  <a:pt x="311285" y="1121924"/>
                </a:cubicBezTo>
                <a:cubicBezTo>
                  <a:pt x="339774" y="1161809"/>
                  <a:pt x="324322" y="1118846"/>
                  <a:pt x="343711" y="1167319"/>
                </a:cubicBezTo>
                <a:cubicBezTo>
                  <a:pt x="348789" y="1180013"/>
                  <a:pt x="352358" y="1193260"/>
                  <a:pt x="356681" y="1206230"/>
                </a:cubicBezTo>
                <a:cubicBezTo>
                  <a:pt x="361004" y="1219200"/>
                  <a:pt x="358275" y="1237557"/>
                  <a:pt x="369651" y="1245141"/>
                </a:cubicBezTo>
                <a:lnTo>
                  <a:pt x="389106" y="1258111"/>
                </a:lnTo>
                <a:cubicBezTo>
                  <a:pt x="393429" y="1264596"/>
                  <a:pt x="397207" y="1271480"/>
                  <a:pt x="402076" y="1277566"/>
                </a:cubicBezTo>
                <a:cubicBezTo>
                  <a:pt x="405896" y="1282340"/>
                  <a:pt x="411901" y="1285293"/>
                  <a:pt x="415047" y="1290536"/>
                </a:cubicBezTo>
                <a:cubicBezTo>
                  <a:pt x="434728" y="1323337"/>
                  <a:pt x="404137" y="1297976"/>
                  <a:pt x="434502" y="1335932"/>
                </a:cubicBezTo>
                <a:cubicBezTo>
                  <a:pt x="445961" y="1350255"/>
                  <a:pt x="463238" y="1359581"/>
                  <a:pt x="473413" y="1374843"/>
                </a:cubicBezTo>
                <a:cubicBezTo>
                  <a:pt x="477736" y="1381328"/>
                  <a:pt x="480517" y="1389166"/>
                  <a:pt x="486383" y="1394298"/>
                </a:cubicBezTo>
                <a:cubicBezTo>
                  <a:pt x="522166" y="1425607"/>
                  <a:pt x="516200" y="1416213"/>
                  <a:pt x="551234" y="1426724"/>
                </a:cubicBezTo>
                <a:cubicBezTo>
                  <a:pt x="564329" y="1430653"/>
                  <a:pt x="577175" y="1435371"/>
                  <a:pt x="590145" y="1439694"/>
                </a:cubicBezTo>
                <a:cubicBezTo>
                  <a:pt x="596630" y="1441856"/>
                  <a:pt x="603912" y="1442387"/>
                  <a:pt x="609600" y="1446179"/>
                </a:cubicBezTo>
                <a:cubicBezTo>
                  <a:pt x="616085" y="1450502"/>
                  <a:pt x="621757" y="1456412"/>
                  <a:pt x="629055" y="1459149"/>
                </a:cubicBezTo>
                <a:cubicBezTo>
                  <a:pt x="639376" y="1463019"/>
                  <a:pt x="650721" y="1463243"/>
                  <a:pt x="661481" y="1465634"/>
                </a:cubicBezTo>
                <a:cubicBezTo>
                  <a:pt x="670182" y="1467567"/>
                  <a:pt x="678884" y="1469558"/>
                  <a:pt x="687421" y="1472119"/>
                </a:cubicBezTo>
                <a:cubicBezTo>
                  <a:pt x="766364" y="1495803"/>
                  <a:pt x="692483" y="1476628"/>
                  <a:pt x="752272" y="1491575"/>
                </a:cubicBezTo>
                <a:cubicBezTo>
                  <a:pt x="758757" y="1495898"/>
                  <a:pt x="764757" y="1501059"/>
                  <a:pt x="771728" y="1504545"/>
                </a:cubicBezTo>
                <a:cubicBezTo>
                  <a:pt x="777842" y="1507602"/>
                  <a:pt x="785787" y="1506833"/>
                  <a:pt x="791183" y="1511030"/>
                </a:cubicBezTo>
                <a:cubicBezTo>
                  <a:pt x="819115" y="1532755"/>
                  <a:pt x="830061" y="1549897"/>
                  <a:pt x="849549" y="1575881"/>
                </a:cubicBezTo>
                <a:cubicBezTo>
                  <a:pt x="860098" y="1607528"/>
                  <a:pt x="863316" y="1628559"/>
                  <a:pt x="888459" y="1653702"/>
                </a:cubicBezTo>
                <a:lnTo>
                  <a:pt x="914400" y="1679643"/>
                </a:lnTo>
                <a:cubicBezTo>
                  <a:pt x="929820" y="1725904"/>
                  <a:pt x="907954" y="1669973"/>
                  <a:pt x="940340" y="1718553"/>
                </a:cubicBezTo>
                <a:cubicBezTo>
                  <a:pt x="974010" y="1769059"/>
                  <a:pt x="919406" y="1710592"/>
                  <a:pt x="959796" y="1750979"/>
                </a:cubicBezTo>
                <a:cubicBezTo>
                  <a:pt x="961958" y="1757464"/>
                  <a:pt x="964623" y="1763802"/>
                  <a:pt x="966281" y="1770434"/>
                </a:cubicBezTo>
                <a:cubicBezTo>
                  <a:pt x="969981" y="1785234"/>
                  <a:pt x="971839" y="1807491"/>
                  <a:pt x="979251" y="1822315"/>
                </a:cubicBezTo>
                <a:cubicBezTo>
                  <a:pt x="982737" y="1829286"/>
                  <a:pt x="987898" y="1835285"/>
                  <a:pt x="992221" y="1841770"/>
                </a:cubicBezTo>
                <a:cubicBezTo>
                  <a:pt x="994383" y="1848255"/>
                  <a:pt x="997951" y="1854432"/>
                  <a:pt x="998706" y="1861226"/>
                </a:cubicBezTo>
                <a:cubicBezTo>
                  <a:pt x="1002295" y="1893525"/>
                  <a:pt x="993122" y="1928329"/>
                  <a:pt x="1005191" y="1958502"/>
                </a:cubicBezTo>
                <a:cubicBezTo>
                  <a:pt x="1009205" y="1968538"/>
                  <a:pt x="1026808" y="1958502"/>
                  <a:pt x="1037617" y="1958502"/>
                </a:cubicBezTo>
              </a:path>
            </a:pathLst>
          </a:custGeom>
          <a:solidFill>
            <a:srgbClr val="BE9CBF"/>
          </a:solidFill>
          <a:ln w="2222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BE9CBF"/>
                </a:solidFill>
              </a:ln>
              <a:solidFill>
                <a:srgbClr val="FCBC8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530B8-6492-424D-9940-B8D602D12C86}"/>
              </a:ext>
            </a:extLst>
          </p:cNvPr>
          <p:cNvSpPr/>
          <p:nvPr/>
        </p:nvSpPr>
        <p:spPr>
          <a:xfrm>
            <a:off x="301276" y="1070991"/>
            <a:ext cx="3780202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cận xích đạo </a:t>
            </a:r>
            <a:endParaRPr lang="en-US" sz="2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2FF425-5D3D-4870-A006-710EABC7F79F}"/>
              </a:ext>
            </a:extLst>
          </p:cNvPr>
          <p:cNvSpPr/>
          <p:nvPr/>
        </p:nvSpPr>
        <p:spPr>
          <a:xfrm>
            <a:off x="210816" y="1663945"/>
            <a:ext cx="5991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ột năm có hai mùa mưa và khô rõ rệt</a:t>
            </a:r>
            <a:endParaRPr lang="en-US" sz="24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9CE5F3-3855-4BFB-9BF2-4982133572D7}"/>
              </a:ext>
            </a:extLst>
          </p:cNvPr>
          <p:cNvGrpSpPr/>
          <p:nvPr/>
        </p:nvGrpSpPr>
        <p:grpSpPr>
          <a:xfrm>
            <a:off x="29514" y="3157700"/>
            <a:ext cx="6020534" cy="3051869"/>
            <a:chOff x="411207" y="2891920"/>
            <a:chExt cx="6683025" cy="314674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C456D23-A9A9-4EBA-90FF-642BFD7356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75" r="4497" b="18195"/>
            <a:stretch/>
          </p:blipFill>
          <p:spPr>
            <a:xfrm>
              <a:off x="411207" y="2891920"/>
              <a:ext cx="6683025" cy="272746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849567-AE00-4A23-8610-611D8A4646BC}"/>
                </a:ext>
              </a:extLst>
            </p:cNvPr>
            <p:cNvSpPr txBox="1"/>
            <p:nvPr/>
          </p:nvSpPr>
          <p:spPr>
            <a:xfrm>
              <a:off x="411207" y="5657854"/>
              <a:ext cx="3206042" cy="3808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 mưa ở rừng nhiệt đới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B3A8E3-C497-43C9-980B-8AB053533641}"/>
                </a:ext>
              </a:extLst>
            </p:cNvPr>
            <p:cNvSpPr txBox="1"/>
            <p:nvPr/>
          </p:nvSpPr>
          <p:spPr>
            <a:xfrm>
              <a:off x="3671873" y="5657854"/>
              <a:ext cx="3206042" cy="3808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 khô ở rừng nhiệt đới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0A026B9-9817-4B85-850B-7871E488F752}"/>
              </a:ext>
            </a:extLst>
          </p:cNvPr>
          <p:cNvSpPr/>
          <p:nvPr/>
        </p:nvSpPr>
        <p:spPr>
          <a:xfrm>
            <a:off x="210323" y="2256899"/>
            <a:ext cx="5657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hảm thực vật điển hình là rừng thưa nhiệt đới.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0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0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E5522-572B-484A-98C0-FED414DC06D1}"/>
              </a:ext>
            </a:extLst>
          </p:cNvPr>
          <p:cNvSpPr/>
          <p:nvPr/>
        </p:nvSpPr>
        <p:spPr>
          <a:xfrm>
            <a:off x="-38949" y="151166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>
                <a:solidFill>
                  <a:srgbClr val="2020FC"/>
                </a:solidFill>
              </a:rPr>
              <a:t>+ Phần lớn: Phần lớn eo đất Trung Mỹ và khu vực chí tuyến Nam ở lục địa Nam Mỹ.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3538C1-410B-4062-8190-8BFABA103C62}"/>
              </a:ext>
            </a:extLst>
          </p:cNvPr>
          <p:cNvSpPr/>
          <p:nvPr/>
        </p:nvSpPr>
        <p:spPr>
          <a:xfrm>
            <a:off x="218074" y="975908"/>
            <a:ext cx="3273653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</a:t>
            </a: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đới</a:t>
            </a:r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F7070F-77D7-4536-99BF-44ACF064F8F1}"/>
              </a:ext>
            </a:extLst>
          </p:cNvPr>
          <p:cNvGrpSpPr/>
          <p:nvPr/>
        </p:nvGrpSpPr>
        <p:grpSpPr>
          <a:xfrm>
            <a:off x="104981" y="35975"/>
            <a:ext cx="5991020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24A718FF-3AF8-475E-A565-04B8EF0B9E2D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5538FE-31F1-470F-B0B4-61BCD258FFED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7FEFAF7-7B1B-4ECD-90E8-79C4D3816A75}"/>
              </a:ext>
            </a:extLst>
          </p:cNvPr>
          <p:cNvGrpSpPr/>
          <p:nvPr/>
        </p:nvGrpSpPr>
        <p:grpSpPr>
          <a:xfrm>
            <a:off x="44068" y="33051"/>
            <a:ext cx="1061586" cy="872947"/>
            <a:chOff x="3101140" y="2797566"/>
            <a:chExt cx="1061586" cy="872947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EDDFCD6E-706A-41CD-8149-0409C38D8057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DBBC27C2-81DB-402A-9816-44D1FCEB61A2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3E96EC6-207B-42C4-B559-1068104442EF}"/>
              </a:ext>
            </a:extLst>
          </p:cNvPr>
          <p:cNvSpPr txBox="1"/>
          <p:nvPr/>
        </p:nvSpPr>
        <p:spPr>
          <a:xfrm>
            <a:off x="-597135" y="200968"/>
            <a:ext cx="807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B-N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9AF7282-ED11-4202-9719-46ED377AA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"/>
          <a:stretch/>
        </p:blipFill>
        <p:spPr bwMode="auto">
          <a:xfrm>
            <a:off x="6096000" y="33051"/>
            <a:ext cx="6110287" cy="65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7BCCD0-F98C-41B9-91CD-BB1B18B8328C}"/>
              </a:ext>
            </a:extLst>
          </p:cNvPr>
          <p:cNvSpPr txBox="1"/>
          <p:nvPr/>
        </p:nvSpPr>
        <p:spPr>
          <a:xfrm>
            <a:off x="7249099" y="6583274"/>
            <a:ext cx="5185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vi-VN" sz="1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</a:t>
            </a:r>
            <a:r>
              <a:rPr lang="en-US" sz="1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Bản đồ khí hậu Trung và Nam Mĩ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BFD1979-9158-448C-AEA0-F4E51DCCDE64}"/>
              </a:ext>
            </a:extLst>
          </p:cNvPr>
          <p:cNvSpPr/>
          <p:nvPr/>
        </p:nvSpPr>
        <p:spPr>
          <a:xfrm>
            <a:off x="6292296" y="100807"/>
            <a:ext cx="2307743" cy="1750201"/>
          </a:xfrm>
          <a:custGeom>
            <a:avLst/>
            <a:gdLst>
              <a:gd name="connsiteX0" fmla="*/ 2307743 w 2307743"/>
              <a:gd name="connsiteY0" fmla="*/ 1737360 h 1750201"/>
              <a:gd name="connsiteX1" fmla="*/ 2250593 w 2307743"/>
              <a:gd name="connsiteY1" fmla="*/ 1714500 h 1750201"/>
              <a:gd name="connsiteX2" fmla="*/ 2182013 w 2307743"/>
              <a:gd name="connsiteY2" fmla="*/ 1691640 h 1750201"/>
              <a:gd name="connsiteX3" fmla="*/ 2159153 w 2307743"/>
              <a:gd name="connsiteY3" fmla="*/ 1657350 h 1750201"/>
              <a:gd name="connsiteX4" fmla="*/ 2124863 w 2307743"/>
              <a:gd name="connsiteY4" fmla="*/ 1634490 h 1750201"/>
              <a:gd name="connsiteX5" fmla="*/ 2079143 w 2307743"/>
              <a:gd name="connsiteY5" fmla="*/ 1588770 h 1750201"/>
              <a:gd name="connsiteX6" fmla="*/ 2067713 w 2307743"/>
              <a:gd name="connsiteY6" fmla="*/ 1554480 h 1750201"/>
              <a:gd name="connsiteX7" fmla="*/ 2056283 w 2307743"/>
              <a:gd name="connsiteY7" fmla="*/ 1508760 h 1750201"/>
              <a:gd name="connsiteX8" fmla="*/ 2021993 w 2307743"/>
              <a:gd name="connsiteY8" fmla="*/ 1474470 h 1750201"/>
              <a:gd name="connsiteX9" fmla="*/ 1953413 w 2307743"/>
              <a:gd name="connsiteY9" fmla="*/ 1417320 h 1750201"/>
              <a:gd name="connsiteX10" fmla="*/ 1941983 w 2307743"/>
              <a:gd name="connsiteY10" fmla="*/ 1348740 h 1750201"/>
              <a:gd name="connsiteX11" fmla="*/ 1907693 w 2307743"/>
              <a:gd name="connsiteY11" fmla="*/ 1337310 h 1750201"/>
              <a:gd name="connsiteX12" fmla="*/ 1804823 w 2307743"/>
              <a:gd name="connsiteY12" fmla="*/ 1325880 h 1750201"/>
              <a:gd name="connsiteX13" fmla="*/ 1713383 w 2307743"/>
              <a:gd name="connsiteY13" fmla="*/ 1303020 h 1750201"/>
              <a:gd name="connsiteX14" fmla="*/ 1679093 w 2307743"/>
              <a:gd name="connsiteY14" fmla="*/ 1280160 h 1750201"/>
              <a:gd name="connsiteX15" fmla="*/ 1656233 w 2307743"/>
              <a:gd name="connsiteY15" fmla="*/ 1245870 h 1750201"/>
              <a:gd name="connsiteX16" fmla="*/ 1633373 w 2307743"/>
              <a:gd name="connsiteY16" fmla="*/ 1154430 h 1750201"/>
              <a:gd name="connsiteX17" fmla="*/ 1610513 w 2307743"/>
              <a:gd name="connsiteY17" fmla="*/ 1120140 h 1750201"/>
              <a:gd name="connsiteX18" fmla="*/ 1541933 w 2307743"/>
              <a:gd name="connsiteY18" fmla="*/ 1062990 h 1750201"/>
              <a:gd name="connsiteX19" fmla="*/ 1473353 w 2307743"/>
              <a:gd name="connsiteY19" fmla="*/ 1040130 h 1750201"/>
              <a:gd name="connsiteX20" fmla="*/ 1393343 w 2307743"/>
              <a:gd name="connsiteY20" fmla="*/ 1017270 h 1750201"/>
              <a:gd name="connsiteX21" fmla="*/ 1347623 w 2307743"/>
              <a:gd name="connsiteY21" fmla="*/ 982980 h 1750201"/>
              <a:gd name="connsiteX22" fmla="*/ 1256183 w 2307743"/>
              <a:gd name="connsiteY22" fmla="*/ 960120 h 1750201"/>
              <a:gd name="connsiteX23" fmla="*/ 1210463 w 2307743"/>
              <a:gd name="connsiteY23" fmla="*/ 891540 h 1750201"/>
              <a:gd name="connsiteX24" fmla="*/ 1164743 w 2307743"/>
              <a:gd name="connsiteY24" fmla="*/ 742950 h 1750201"/>
              <a:gd name="connsiteX25" fmla="*/ 1153313 w 2307743"/>
              <a:gd name="connsiteY25" fmla="*/ 697230 h 1750201"/>
              <a:gd name="connsiteX26" fmla="*/ 1141883 w 2307743"/>
              <a:gd name="connsiteY26" fmla="*/ 548640 h 1750201"/>
              <a:gd name="connsiteX27" fmla="*/ 1107593 w 2307743"/>
              <a:gd name="connsiteY27" fmla="*/ 514350 h 1750201"/>
              <a:gd name="connsiteX28" fmla="*/ 1073303 w 2307743"/>
              <a:gd name="connsiteY28" fmla="*/ 491490 h 1750201"/>
              <a:gd name="connsiteX29" fmla="*/ 1004723 w 2307743"/>
              <a:gd name="connsiteY29" fmla="*/ 434340 h 1750201"/>
              <a:gd name="connsiteX30" fmla="*/ 981863 w 2307743"/>
              <a:gd name="connsiteY30" fmla="*/ 400050 h 1750201"/>
              <a:gd name="connsiteX31" fmla="*/ 947573 w 2307743"/>
              <a:gd name="connsiteY31" fmla="*/ 342900 h 1750201"/>
              <a:gd name="connsiteX32" fmla="*/ 901853 w 2307743"/>
              <a:gd name="connsiteY32" fmla="*/ 308610 h 1750201"/>
              <a:gd name="connsiteX33" fmla="*/ 867563 w 2307743"/>
              <a:gd name="connsiteY33" fmla="*/ 285750 h 1750201"/>
              <a:gd name="connsiteX34" fmla="*/ 741833 w 2307743"/>
              <a:gd name="connsiteY34" fmla="*/ 274320 h 1750201"/>
              <a:gd name="connsiteX35" fmla="*/ 696113 w 2307743"/>
              <a:gd name="connsiteY35" fmla="*/ 182880 h 1750201"/>
              <a:gd name="connsiteX36" fmla="*/ 616103 w 2307743"/>
              <a:gd name="connsiteY36" fmla="*/ 80010 h 1750201"/>
              <a:gd name="connsiteX37" fmla="*/ 593243 w 2307743"/>
              <a:gd name="connsiteY37" fmla="*/ 45720 h 1750201"/>
              <a:gd name="connsiteX38" fmla="*/ 513233 w 2307743"/>
              <a:gd name="connsiteY38" fmla="*/ 22860 h 1750201"/>
              <a:gd name="connsiteX39" fmla="*/ 398933 w 2307743"/>
              <a:gd name="connsiteY39" fmla="*/ 34290 h 1750201"/>
              <a:gd name="connsiteX40" fmla="*/ 67463 w 2307743"/>
              <a:gd name="connsiteY40" fmla="*/ 11430 h 1750201"/>
              <a:gd name="connsiteX41" fmla="*/ 21743 w 2307743"/>
              <a:gd name="connsiteY41" fmla="*/ 0 h 1750201"/>
              <a:gd name="connsiteX42" fmla="*/ 21743 w 2307743"/>
              <a:gd name="connsiteY42" fmla="*/ 217170 h 1750201"/>
              <a:gd name="connsiteX43" fmla="*/ 56033 w 2307743"/>
              <a:gd name="connsiteY43" fmla="*/ 240030 h 1750201"/>
              <a:gd name="connsiteX44" fmla="*/ 113183 w 2307743"/>
              <a:gd name="connsiteY44" fmla="*/ 285750 h 1750201"/>
              <a:gd name="connsiteX45" fmla="*/ 136043 w 2307743"/>
              <a:gd name="connsiteY45" fmla="*/ 320040 h 1750201"/>
              <a:gd name="connsiteX46" fmla="*/ 56033 w 2307743"/>
              <a:gd name="connsiteY46" fmla="*/ 400050 h 1750201"/>
              <a:gd name="connsiteX47" fmla="*/ 147473 w 2307743"/>
              <a:gd name="connsiteY47" fmla="*/ 445770 h 1750201"/>
              <a:gd name="connsiteX48" fmla="*/ 216053 w 2307743"/>
              <a:gd name="connsiteY48" fmla="*/ 480060 h 1750201"/>
              <a:gd name="connsiteX49" fmla="*/ 227483 w 2307743"/>
              <a:gd name="connsiteY49" fmla="*/ 514350 h 1750201"/>
              <a:gd name="connsiteX50" fmla="*/ 238913 w 2307743"/>
              <a:gd name="connsiteY50" fmla="*/ 594360 h 1750201"/>
              <a:gd name="connsiteX51" fmla="*/ 284633 w 2307743"/>
              <a:gd name="connsiteY51" fmla="*/ 662940 h 1750201"/>
              <a:gd name="connsiteX52" fmla="*/ 318923 w 2307743"/>
              <a:gd name="connsiteY52" fmla="*/ 674370 h 1750201"/>
              <a:gd name="connsiteX53" fmla="*/ 376073 w 2307743"/>
              <a:gd name="connsiteY53" fmla="*/ 731520 h 1750201"/>
              <a:gd name="connsiteX54" fmla="*/ 387503 w 2307743"/>
              <a:gd name="connsiteY54" fmla="*/ 697230 h 1750201"/>
              <a:gd name="connsiteX55" fmla="*/ 341783 w 2307743"/>
              <a:gd name="connsiteY55" fmla="*/ 628650 h 1750201"/>
              <a:gd name="connsiteX56" fmla="*/ 330353 w 2307743"/>
              <a:gd name="connsiteY56" fmla="*/ 582930 h 1750201"/>
              <a:gd name="connsiteX57" fmla="*/ 318923 w 2307743"/>
              <a:gd name="connsiteY57" fmla="*/ 548640 h 1750201"/>
              <a:gd name="connsiteX58" fmla="*/ 296063 w 2307743"/>
              <a:gd name="connsiteY58" fmla="*/ 445770 h 1750201"/>
              <a:gd name="connsiteX59" fmla="*/ 261773 w 2307743"/>
              <a:gd name="connsiteY59" fmla="*/ 411480 h 1750201"/>
              <a:gd name="connsiteX60" fmla="*/ 238913 w 2307743"/>
              <a:gd name="connsiteY60" fmla="*/ 342900 h 1750201"/>
              <a:gd name="connsiteX61" fmla="*/ 227483 w 2307743"/>
              <a:gd name="connsiteY61" fmla="*/ 297180 h 1750201"/>
              <a:gd name="connsiteX62" fmla="*/ 204623 w 2307743"/>
              <a:gd name="connsiteY62" fmla="*/ 262890 h 1750201"/>
              <a:gd name="connsiteX63" fmla="*/ 193193 w 2307743"/>
              <a:gd name="connsiteY63" fmla="*/ 228600 h 1750201"/>
              <a:gd name="connsiteX64" fmla="*/ 170333 w 2307743"/>
              <a:gd name="connsiteY64" fmla="*/ 194310 h 1750201"/>
              <a:gd name="connsiteX65" fmla="*/ 147473 w 2307743"/>
              <a:gd name="connsiteY65" fmla="*/ 114300 h 1750201"/>
              <a:gd name="connsiteX66" fmla="*/ 181763 w 2307743"/>
              <a:gd name="connsiteY66" fmla="*/ 125730 h 1750201"/>
              <a:gd name="connsiteX67" fmla="*/ 261773 w 2307743"/>
              <a:gd name="connsiteY67" fmla="*/ 228600 h 1750201"/>
              <a:gd name="connsiteX68" fmla="*/ 284633 w 2307743"/>
              <a:gd name="connsiteY68" fmla="*/ 262890 h 1750201"/>
              <a:gd name="connsiteX69" fmla="*/ 364643 w 2307743"/>
              <a:gd name="connsiteY69" fmla="*/ 365760 h 1750201"/>
              <a:gd name="connsiteX70" fmla="*/ 376073 w 2307743"/>
              <a:gd name="connsiteY70" fmla="*/ 400050 h 1750201"/>
              <a:gd name="connsiteX71" fmla="*/ 398933 w 2307743"/>
              <a:gd name="connsiteY71" fmla="*/ 480060 h 1750201"/>
              <a:gd name="connsiteX72" fmla="*/ 421793 w 2307743"/>
              <a:gd name="connsiteY72" fmla="*/ 514350 h 1750201"/>
              <a:gd name="connsiteX73" fmla="*/ 444653 w 2307743"/>
              <a:gd name="connsiteY73" fmla="*/ 560070 h 1750201"/>
              <a:gd name="connsiteX74" fmla="*/ 490373 w 2307743"/>
              <a:gd name="connsiteY74" fmla="*/ 594360 h 1750201"/>
              <a:gd name="connsiteX75" fmla="*/ 524663 w 2307743"/>
              <a:gd name="connsiteY75" fmla="*/ 628650 h 1750201"/>
              <a:gd name="connsiteX76" fmla="*/ 593243 w 2307743"/>
              <a:gd name="connsiteY76" fmla="*/ 662940 h 1750201"/>
              <a:gd name="connsiteX77" fmla="*/ 650393 w 2307743"/>
              <a:gd name="connsiteY77" fmla="*/ 731520 h 1750201"/>
              <a:gd name="connsiteX78" fmla="*/ 661823 w 2307743"/>
              <a:gd name="connsiteY78" fmla="*/ 765810 h 1750201"/>
              <a:gd name="connsiteX79" fmla="*/ 650393 w 2307743"/>
              <a:gd name="connsiteY79" fmla="*/ 800100 h 1750201"/>
              <a:gd name="connsiteX80" fmla="*/ 627533 w 2307743"/>
              <a:gd name="connsiteY80" fmla="*/ 834390 h 1750201"/>
              <a:gd name="connsiteX81" fmla="*/ 638963 w 2307743"/>
              <a:gd name="connsiteY81" fmla="*/ 914400 h 1750201"/>
              <a:gd name="connsiteX82" fmla="*/ 650393 w 2307743"/>
              <a:gd name="connsiteY82" fmla="*/ 948690 h 1750201"/>
              <a:gd name="connsiteX83" fmla="*/ 684683 w 2307743"/>
              <a:gd name="connsiteY83" fmla="*/ 982980 h 1750201"/>
              <a:gd name="connsiteX84" fmla="*/ 730403 w 2307743"/>
              <a:gd name="connsiteY84" fmla="*/ 994410 h 1750201"/>
              <a:gd name="connsiteX85" fmla="*/ 867563 w 2307743"/>
              <a:gd name="connsiteY85" fmla="*/ 1028700 h 1750201"/>
              <a:gd name="connsiteX86" fmla="*/ 936143 w 2307743"/>
              <a:gd name="connsiteY86" fmla="*/ 1085850 h 1750201"/>
              <a:gd name="connsiteX87" fmla="*/ 1004723 w 2307743"/>
              <a:gd name="connsiteY87" fmla="*/ 1154430 h 1750201"/>
              <a:gd name="connsiteX88" fmla="*/ 1073303 w 2307743"/>
              <a:gd name="connsiteY88" fmla="*/ 1177290 h 1750201"/>
              <a:gd name="connsiteX89" fmla="*/ 1199033 w 2307743"/>
              <a:gd name="connsiteY89" fmla="*/ 1200150 h 1750201"/>
              <a:gd name="connsiteX90" fmla="*/ 1381913 w 2307743"/>
              <a:gd name="connsiteY90" fmla="*/ 1211580 h 1750201"/>
              <a:gd name="connsiteX91" fmla="*/ 1416203 w 2307743"/>
              <a:gd name="connsiteY91" fmla="*/ 1245870 h 1750201"/>
              <a:gd name="connsiteX92" fmla="*/ 1450493 w 2307743"/>
              <a:gd name="connsiteY92" fmla="*/ 1257300 h 1750201"/>
              <a:gd name="connsiteX93" fmla="*/ 1519073 w 2307743"/>
              <a:gd name="connsiteY93" fmla="*/ 1325880 h 1750201"/>
              <a:gd name="connsiteX94" fmla="*/ 1690523 w 2307743"/>
              <a:gd name="connsiteY94" fmla="*/ 1348740 h 1750201"/>
              <a:gd name="connsiteX95" fmla="*/ 1770533 w 2307743"/>
              <a:gd name="connsiteY95" fmla="*/ 1394460 h 1750201"/>
              <a:gd name="connsiteX96" fmla="*/ 1793393 w 2307743"/>
              <a:gd name="connsiteY96" fmla="*/ 1360170 h 1750201"/>
              <a:gd name="connsiteX97" fmla="*/ 1850543 w 2307743"/>
              <a:gd name="connsiteY97" fmla="*/ 1440180 h 1750201"/>
              <a:gd name="connsiteX98" fmla="*/ 1861973 w 2307743"/>
              <a:gd name="connsiteY98" fmla="*/ 1485900 h 1750201"/>
              <a:gd name="connsiteX99" fmla="*/ 1941983 w 2307743"/>
              <a:gd name="connsiteY99" fmla="*/ 1554480 h 1750201"/>
              <a:gd name="connsiteX100" fmla="*/ 2021993 w 2307743"/>
              <a:gd name="connsiteY100" fmla="*/ 1657350 h 1750201"/>
              <a:gd name="connsiteX101" fmla="*/ 2090573 w 2307743"/>
              <a:gd name="connsiteY101" fmla="*/ 1668780 h 1750201"/>
              <a:gd name="connsiteX102" fmla="*/ 2182013 w 2307743"/>
              <a:gd name="connsiteY102" fmla="*/ 1691640 h 1750201"/>
              <a:gd name="connsiteX103" fmla="*/ 2250593 w 2307743"/>
              <a:gd name="connsiteY103" fmla="*/ 1748790 h 1750201"/>
              <a:gd name="connsiteX104" fmla="*/ 2307743 w 2307743"/>
              <a:gd name="connsiteY104" fmla="*/ 1737360 h 1750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307743" h="1750201">
                <a:moveTo>
                  <a:pt x="2307743" y="1737360"/>
                </a:moveTo>
                <a:cubicBezTo>
                  <a:pt x="2307743" y="1731645"/>
                  <a:pt x="2269875" y="1721512"/>
                  <a:pt x="2250593" y="1714500"/>
                </a:cubicBezTo>
                <a:cubicBezTo>
                  <a:pt x="2227947" y="1706265"/>
                  <a:pt x="2182013" y="1691640"/>
                  <a:pt x="2182013" y="1691640"/>
                </a:cubicBezTo>
                <a:cubicBezTo>
                  <a:pt x="2174393" y="1680210"/>
                  <a:pt x="2168867" y="1667064"/>
                  <a:pt x="2159153" y="1657350"/>
                </a:cubicBezTo>
                <a:cubicBezTo>
                  <a:pt x="2149439" y="1647636"/>
                  <a:pt x="2135293" y="1643430"/>
                  <a:pt x="2124863" y="1634490"/>
                </a:cubicBezTo>
                <a:cubicBezTo>
                  <a:pt x="2108499" y="1620464"/>
                  <a:pt x="2094383" y="1604010"/>
                  <a:pt x="2079143" y="1588770"/>
                </a:cubicBezTo>
                <a:cubicBezTo>
                  <a:pt x="2075333" y="1577340"/>
                  <a:pt x="2071023" y="1566065"/>
                  <a:pt x="2067713" y="1554480"/>
                </a:cubicBezTo>
                <a:cubicBezTo>
                  <a:pt x="2063397" y="1539375"/>
                  <a:pt x="2064077" y="1522399"/>
                  <a:pt x="2056283" y="1508760"/>
                </a:cubicBezTo>
                <a:cubicBezTo>
                  <a:pt x="2048263" y="1494725"/>
                  <a:pt x="2032513" y="1486743"/>
                  <a:pt x="2021993" y="1474470"/>
                </a:cubicBezTo>
                <a:cubicBezTo>
                  <a:pt x="1972170" y="1416343"/>
                  <a:pt x="2011027" y="1436525"/>
                  <a:pt x="1953413" y="1417320"/>
                </a:cubicBezTo>
                <a:cubicBezTo>
                  <a:pt x="1949603" y="1394460"/>
                  <a:pt x="1953481" y="1368862"/>
                  <a:pt x="1941983" y="1348740"/>
                </a:cubicBezTo>
                <a:cubicBezTo>
                  <a:pt x="1936005" y="1338279"/>
                  <a:pt x="1919577" y="1339291"/>
                  <a:pt x="1907693" y="1337310"/>
                </a:cubicBezTo>
                <a:cubicBezTo>
                  <a:pt x="1873661" y="1331638"/>
                  <a:pt x="1838977" y="1330759"/>
                  <a:pt x="1804823" y="1325880"/>
                </a:cubicBezTo>
                <a:cubicBezTo>
                  <a:pt x="1786564" y="1323272"/>
                  <a:pt x="1734657" y="1313657"/>
                  <a:pt x="1713383" y="1303020"/>
                </a:cubicBezTo>
                <a:cubicBezTo>
                  <a:pt x="1701096" y="1296877"/>
                  <a:pt x="1690523" y="1287780"/>
                  <a:pt x="1679093" y="1280160"/>
                </a:cubicBezTo>
                <a:cubicBezTo>
                  <a:pt x="1671473" y="1268730"/>
                  <a:pt x="1660928" y="1258780"/>
                  <a:pt x="1656233" y="1245870"/>
                </a:cubicBezTo>
                <a:cubicBezTo>
                  <a:pt x="1645496" y="1216344"/>
                  <a:pt x="1650801" y="1180571"/>
                  <a:pt x="1633373" y="1154430"/>
                </a:cubicBezTo>
                <a:cubicBezTo>
                  <a:pt x="1625753" y="1143000"/>
                  <a:pt x="1619307" y="1130693"/>
                  <a:pt x="1610513" y="1120140"/>
                </a:cubicBezTo>
                <a:cubicBezTo>
                  <a:pt x="1594679" y="1101140"/>
                  <a:pt x="1565733" y="1073568"/>
                  <a:pt x="1541933" y="1062990"/>
                </a:cubicBezTo>
                <a:cubicBezTo>
                  <a:pt x="1519913" y="1053203"/>
                  <a:pt x="1496213" y="1047750"/>
                  <a:pt x="1473353" y="1040130"/>
                </a:cubicBezTo>
                <a:cubicBezTo>
                  <a:pt x="1424160" y="1023732"/>
                  <a:pt x="1450752" y="1031622"/>
                  <a:pt x="1393343" y="1017270"/>
                </a:cubicBezTo>
                <a:cubicBezTo>
                  <a:pt x="1378103" y="1005840"/>
                  <a:pt x="1365208" y="990307"/>
                  <a:pt x="1347623" y="982980"/>
                </a:cubicBezTo>
                <a:cubicBezTo>
                  <a:pt x="1318622" y="970896"/>
                  <a:pt x="1256183" y="960120"/>
                  <a:pt x="1256183" y="960120"/>
                </a:cubicBezTo>
                <a:cubicBezTo>
                  <a:pt x="1240943" y="937260"/>
                  <a:pt x="1219151" y="917604"/>
                  <a:pt x="1210463" y="891540"/>
                </a:cubicBezTo>
                <a:cubicBezTo>
                  <a:pt x="1190266" y="830948"/>
                  <a:pt x="1189911" y="831038"/>
                  <a:pt x="1164743" y="742950"/>
                </a:cubicBezTo>
                <a:cubicBezTo>
                  <a:pt x="1160427" y="727845"/>
                  <a:pt x="1157123" y="712470"/>
                  <a:pt x="1153313" y="697230"/>
                </a:cubicBezTo>
                <a:cubicBezTo>
                  <a:pt x="1149503" y="647700"/>
                  <a:pt x="1153931" y="596833"/>
                  <a:pt x="1141883" y="548640"/>
                </a:cubicBezTo>
                <a:cubicBezTo>
                  <a:pt x="1137963" y="532958"/>
                  <a:pt x="1120011" y="524698"/>
                  <a:pt x="1107593" y="514350"/>
                </a:cubicBezTo>
                <a:cubicBezTo>
                  <a:pt x="1097040" y="505556"/>
                  <a:pt x="1083856" y="500284"/>
                  <a:pt x="1073303" y="491490"/>
                </a:cubicBezTo>
                <a:cubicBezTo>
                  <a:pt x="985296" y="418151"/>
                  <a:pt x="1089859" y="491097"/>
                  <a:pt x="1004723" y="434340"/>
                </a:cubicBezTo>
                <a:cubicBezTo>
                  <a:pt x="997103" y="422910"/>
                  <a:pt x="989144" y="411699"/>
                  <a:pt x="981863" y="400050"/>
                </a:cubicBezTo>
                <a:cubicBezTo>
                  <a:pt x="970089" y="381211"/>
                  <a:pt x="962202" y="359619"/>
                  <a:pt x="947573" y="342900"/>
                </a:cubicBezTo>
                <a:cubicBezTo>
                  <a:pt x="935028" y="328563"/>
                  <a:pt x="917355" y="319683"/>
                  <a:pt x="901853" y="308610"/>
                </a:cubicBezTo>
                <a:cubicBezTo>
                  <a:pt x="890675" y="300625"/>
                  <a:pt x="880995" y="288628"/>
                  <a:pt x="867563" y="285750"/>
                </a:cubicBezTo>
                <a:cubicBezTo>
                  <a:pt x="826414" y="276932"/>
                  <a:pt x="783743" y="278130"/>
                  <a:pt x="741833" y="274320"/>
                </a:cubicBezTo>
                <a:cubicBezTo>
                  <a:pt x="665460" y="197947"/>
                  <a:pt x="744780" y="289947"/>
                  <a:pt x="696113" y="182880"/>
                </a:cubicBezTo>
                <a:cubicBezTo>
                  <a:pt x="661447" y="106614"/>
                  <a:pt x="658041" y="130336"/>
                  <a:pt x="616103" y="80010"/>
                </a:cubicBezTo>
                <a:cubicBezTo>
                  <a:pt x="607309" y="69457"/>
                  <a:pt x="603970" y="54302"/>
                  <a:pt x="593243" y="45720"/>
                </a:cubicBezTo>
                <a:cubicBezTo>
                  <a:pt x="585790" y="39757"/>
                  <a:pt x="516220" y="23607"/>
                  <a:pt x="513233" y="22860"/>
                </a:cubicBezTo>
                <a:cubicBezTo>
                  <a:pt x="475133" y="26670"/>
                  <a:pt x="437223" y="34290"/>
                  <a:pt x="398933" y="34290"/>
                </a:cubicBezTo>
                <a:cubicBezTo>
                  <a:pt x="272908" y="34290"/>
                  <a:pt x="180282" y="33994"/>
                  <a:pt x="67463" y="11430"/>
                </a:cubicBezTo>
                <a:cubicBezTo>
                  <a:pt x="52059" y="8349"/>
                  <a:pt x="36983" y="3810"/>
                  <a:pt x="21743" y="0"/>
                </a:cubicBezTo>
                <a:cubicBezTo>
                  <a:pt x="-5317" y="81181"/>
                  <a:pt x="-9117" y="78300"/>
                  <a:pt x="21743" y="217170"/>
                </a:cubicBezTo>
                <a:cubicBezTo>
                  <a:pt x="24723" y="230580"/>
                  <a:pt x="44603" y="232410"/>
                  <a:pt x="56033" y="240030"/>
                </a:cubicBezTo>
                <a:cubicBezTo>
                  <a:pt x="121547" y="338300"/>
                  <a:pt x="34313" y="222654"/>
                  <a:pt x="113183" y="285750"/>
                </a:cubicBezTo>
                <a:cubicBezTo>
                  <a:pt x="123910" y="294332"/>
                  <a:pt x="128423" y="308610"/>
                  <a:pt x="136043" y="320040"/>
                </a:cubicBezTo>
                <a:cubicBezTo>
                  <a:pt x="57438" y="372443"/>
                  <a:pt x="76151" y="339696"/>
                  <a:pt x="56033" y="400050"/>
                </a:cubicBezTo>
                <a:cubicBezTo>
                  <a:pt x="86513" y="415290"/>
                  <a:pt x="115144" y="434994"/>
                  <a:pt x="147473" y="445770"/>
                </a:cubicBezTo>
                <a:cubicBezTo>
                  <a:pt x="194795" y="461544"/>
                  <a:pt x="171738" y="450517"/>
                  <a:pt x="216053" y="480060"/>
                </a:cubicBezTo>
                <a:cubicBezTo>
                  <a:pt x="219863" y="491490"/>
                  <a:pt x="225120" y="502536"/>
                  <a:pt x="227483" y="514350"/>
                </a:cubicBezTo>
                <a:cubicBezTo>
                  <a:pt x="232767" y="540768"/>
                  <a:pt x="229242" y="569215"/>
                  <a:pt x="238913" y="594360"/>
                </a:cubicBezTo>
                <a:cubicBezTo>
                  <a:pt x="248776" y="620003"/>
                  <a:pt x="258569" y="654252"/>
                  <a:pt x="284633" y="662940"/>
                </a:cubicBezTo>
                <a:lnTo>
                  <a:pt x="318923" y="674370"/>
                </a:lnTo>
                <a:cubicBezTo>
                  <a:pt x="325454" y="684167"/>
                  <a:pt x="354302" y="736963"/>
                  <a:pt x="376073" y="731520"/>
                </a:cubicBezTo>
                <a:cubicBezTo>
                  <a:pt x="387762" y="728598"/>
                  <a:pt x="383693" y="708660"/>
                  <a:pt x="387503" y="697230"/>
                </a:cubicBezTo>
                <a:cubicBezTo>
                  <a:pt x="372263" y="674370"/>
                  <a:pt x="348446" y="655304"/>
                  <a:pt x="341783" y="628650"/>
                </a:cubicBezTo>
                <a:cubicBezTo>
                  <a:pt x="337973" y="613410"/>
                  <a:pt x="334669" y="598035"/>
                  <a:pt x="330353" y="582930"/>
                </a:cubicBezTo>
                <a:cubicBezTo>
                  <a:pt x="327043" y="571345"/>
                  <a:pt x="321845" y="560329"/>
                  <a:pt x="318923" y="548640"/>
                </a:cubicBezTo>
                <a:cubicBezTo>
                  <a:pt x="317925" y="544650"/>
                  <a:pt x="301278" y="454896"/>
                  <a:pt x="296063" y="445770"/>
                </a:cubicBezTo>
                <a:cubicBezTo>
                  <a:pt x="288043" y="431735"/>
                  <a:pt x="273203" y="422910"/>
                  <a:pt x="261773" y="411480"/>
                </a:cubicBezTo>
                <a:cubicBezTo>
                  <a:pt x="254153" y="388620"/>
                  <a:pt x="244757" y="366277"/>
                  <a:pt x="238913" y="342900"/>
                </a:cubicBezTo>
                <a:cubicBezTo>
                  <a:pt x="235103" y="327660"/>
                  <a:pt x="233671" y="311619"/>
                  <a:pt x="227483" y="297180"/>
                </a:cubicBezTo>
                <a:cubicBezTo>
                  <a:pt x="222072" y="284554"/>
                  <a:pt x="210766" y="275177"/>
                  <a:pt x="204623" y="262890"/>
                </a:cubicBezTo>
                <a:cubicBezTo>
                  <a:pt x="199235" y="252114"/>
                  <a:pt x="198581" y="239376"/>
                  <a:pt x="193193" y="228600"/>
                </a:cubicBezTo>
                <a:cubicBezTo>
                  <a:pt x="187050" y="216313"/>
                  <a:pt x="176476" y="206597"/>
                  <a:pt x="170333" y="194310"/>
                </a:cubicBezTo>
                <a:cubicBezTo>
                  <a:pt x="166548" y="186740"/>
                  <a:pt x="145380" y="117439"/>
                  <a:pt x="147473" y="114300"/>
                </a:cubicBezTo>
                <a:cubicBezTo>
                  <a:pt x="154156" y="104275"/>
                  <a:pt x="170333" y="121920"/>
                  <a:pt x="181763" y="125730"/>
                </a:cubicBezTo>
                <a:cubicBezTo>
                  <a:pt x="212994" y="219423"/>
                  <a:pt x="158974" y="74401"/>
                  <a:pt x="261773" y="228600"/>
                </a:cubicBezTo>
                <a:cubicBezTo>
                  <a:pt x="269393" y="240030"/>
                  <a:pt x="275839" y="252337"/>
                  <a:pt x="284633" y="262890"/>
                </a:cubicBezTo>
                <a:cubicBezTo>
                  <a:pt x="317507" y="302338"/>
                  <a:pt x="345384" y="307983"/>
                  <a:pt x="364643" y="365760"/>
                </a:cubicBezTo>
                <a:cubicBezTo>
                  <a:pt x="368453" y="377190"/>
                  <a:pt x="372763" y="388465"/>
                  <a:pt x="376073" y="400050"/>
                </a:cubicBezTo>
                <a:cubicBezTo>
                  <a:pt x="380956" y="417140"/>
                  <a:pt x="389798" y="461790"/>
                  <a:pt x="398933" y="480060"/>
                </a:cubicBezTo>
                <a:cubicBezTo>
                  <a:pt x="405076" y="492347"/>
                  <a:pt x="414977" y="502423"/>
                  <a:pt x="421793" y="514350"/>
                </a:cubicBezTo>
                <a:cubicBezTo>
                  <a:pt x="430247" y="529144"/>
                  <a:pt x="433564" y="547133"/>
                  <a:pt x="444653" y="560070"/>
                </a:cubicBezTo>
                <a:cubicBezTo>
                  <a:pt x="457051" y="574534"/>
                  <a:pt x="475909" y="581962"/>
                  <a:pt x="490373" y="594360"/>
                </a:cubicBezTo>
                <a:cubicBezTo>
                  <a:pt x="502646" y="604880"/>
                  <a:pt x="511213" y="619684"/>
                  <a:pt x="524663" y="628650"/>
                </a:cubicBezTo>
                <a:cubicBezTo>
                  <a:pt x="627763" y="697383"/>
                  <a:pt x="485332" y="573014"/>
                  <a:pt x="593243" y="662940"/>
                </a:cubicBezTo>
                <a:cubicBezTo>
                  <a:pt x="614910" y="680996"/>
                  <a:pt x="637549" y="705831"/>
                  <a:pt x="650393" y="731520"/>
                </a:cubicBezTo>
                <a:cubicBezTo>
                  <a:pt x="655781" y="742296"/>
                  <a:pt x="658013" y="754380"/>
                  <a:pt x="661823" y="765810"/>
                </a:cubicBezTo>
                <a:cubicBezTo>
                  <a:pt x="658013" y="777240"/>
                  <a:pt x="655781" y="789324"/>
                  <a:pt x="650393" y="800100"/>
                </a:cubicBezTo>
                <a:cubicBezTo>
                  <a:pt x="644250" y="812387"/>
                  <a:pt x="628900" y="820721"/>
                  <a:pt x="627533" y="834390"/>
                </a:cubicBezTo>
                <a:cubicBezTo>
                  <a:pt x="624852" y="861197"/>
                  <a:pt x="633679" y="887982"/>
                  <a:pt x="638963" y="914400"/>
                </a:cubicBezTo>
                <a:cubicBezTo>
                  <a:pt x="641326" y="926214"/>
                  <a:pt x="643710" y="938665"/>
                  <a:pt x="650393" y="948690"/>
                </a:cubicBezTo>
                <a:cubicBezTo>
                  <a:pt x="659359" y="962140"/>
                  <a:pt x="670648" y="974960"/>
                  <a:pt x="684683" y="982980"/>
                </a:cubicBezTo>
                <a:cubicBezTo>
                  <a:pt x="698322" y="990774"/>
                  <a:pt x="714999" y="991329"/>
                  <a:pt x="730403" y="994410"/>
                </a:cubicBezTo>
                <a:cubicBezTo>
                  <a:pt x="767131" y="1001756"/>
                  <a:pt x="834828" y="1006877"/>
                  <a:pt x="867563" y="1028700"/>
                </a:cubicBezTo>
                <a:cubicBezTo>
                  <a:pt x="901279" y="1051177"/>
                  <a:pt x="908641" y="1052847"/>
                  <a:pt x="936143" y="1085850"/>
                </a:cubicBezTo>
                <a:cubicBezTo>
                  <a:pt x="969291" y="1125628"/>
                  <a:pt x="948400" y="1126269"/>
                  <a:pt x="1004723" y="1154430"/>
                </a:cubicBezTo>
                <a:cubicBezTo>
                  <a:pt x="1026276" y="1165206"/>
                  <a:pt x="1050443" y="1169670"/>
                  <a:pt x="1073303" y="1177290"/>
                </a:cubicBezTo>
                <a:cubicBezTo>
                  <a:pt x="1129975" y="1196181"/>
                  <a:pt x="1112870" y="1192970"/>
                  <a:pt x="1199033" y="1200150"/>
                </a:cubicBezTo>
                <a:cubicBezTo>
                  <a:pt x="1259901" y="1205222"/>
                  <a:pt x="1320953" y="1207770"/>
                  <a:pt x="1381913" y="1211580"/>
                </a:cubicBezTo>
                <a:cubicBezTo>
                  <a:pt x="1393343" y="1223010"/>
                  <a:pt x="1402753" y="1236904"/>
                  <a:pt x="1416203" y="1245870"/>
                </a:cubicBezTo>
                <a:cubicBezTo>
                  <a:pt x="1426228" y="1252553"/>
                  <a:pt x="1440983" y="1249903"/>
                  <a:pt x="1450493" y="1257300"/>
                </a:cubicBezTo>
                <a:cubicBezTo>
                  <a:pt x="1476012" y="1277148"/>
                  <a:pt x="1487372" y="1319540"/>
                  <a:pt x="1519073" y="1325880"/>
                </a:cubicBezTo>
                <a:cubicBezTo>
                  <a:pt x="1613769" y="1344819"/>
                  <a:pt x="1556892" y="1335377"/>
                  <a:pt x="1690523" y="1348740"/>
                </a:cubicBezTo>
                <a:cubicBezTo>
                  <a:pt x="1708279" y="1366496"/>
                  <a:pt x="1735994" y="1405973"/>
                  <a:pt x="1770533" y="1394460"/>
                </a:cubicBezTo>
                <a:cubicBezTo>
                  <a:pt x="1783565" y="1390116"/>
                  <a:pt x="1785773" y="1371600"/>
                  <a:pt x="1793393" y="1360170"/>
                </a:cubicBezTo>
                <a:cubicBezTo>
                  <a:pt x="1797296" y="1365374"/>
                  <a:pt x="1844972" y="1427181"/>
                  <a:pt x="1850543" y="1440180"/>
                </a:cubicBezTo>
                <a:cubicBezTo>
                  <a:pt x="1856731" y="1454619"/>
                  <a:pt x="1853647" y="1472579"/>
                  <a:pt x="1861973" y="1485900"/>
                </a:cubicBezTo>
                <a:cubicBezTo>
                  <a:pt x="1881771" y="1517576"/>
                  <a:pt x="1912474" y="1534807"/>
                  <a:pt x="1941983" y="1554480"/>
                </a:cubicBezTo>
                <a:cubicBezTo>
                  <a:pt x="1948616" y="1564429"/>
                  <a:pt x="1996548" y="1646041"/>
                  <a:pt x="2021993" y="1657350"/>
                </a:cubicBezTo>
                <a:cubicBezTo>
                  <a:pt x="2043171" y="1666762"/>
                  <a:pt x="2067771" y="1664634"/>
                  <a:pt x="2090573" y="1668780"/>
                </a:cubicBezTo>
                <a:cubicBezTo>
                  <a:pt x="2111068" y="1672506"/>
                  <a:pt x="2159352" y="1680310"/>
                  <a:pt x="2182013" y="1691640"/>
                </a:cubicBezTo>
                <a:cubicBezTo>
                  <a:pt x="2228161" y="1714714"/>
                  <a:pt x="2208462" y="1715085"/>
                  <a:pt x="2250593" y="1748790"/>
                </a:cubicBezTo>
                <a:cubicBezTo>
                  <a:pt x="2257246" y="1754112"/>
                  <a:pt x="2307743" y="1743075"/>
                  <a:pt x="2307743" y="1737360"/>
                </a:cubicBezTo>
                <a:close/>
              </a:path>
            </a:pathLst>
          </a:custGeom>
          <a:solidFill>
            <a:srgbClr val="E977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E2863E-C344-447A-BE55-E1544E7E4410}"/>
              </a:ext>
            </a:extLst>
          </p:cNvPr>
          <p:cNvGrpSpPr/>
          <p:nvPr/>
        </p:nvGrpSpPr>
        <p:grpSpPr>
          <a:xfrm>
            <a:off x="8549640" y="2663190"/>
            <a:ext cx="3177540" cy="1840230"/>
            <a:chOff x="8549640" y="2663190"/>
            <a:chExt cx="3177540" cy="184023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E8CBA09-20D3-4CA9-9804-3FD8E9EC3C14}"/>
                </a:ext>
              </a:extLst>
            </p:cNvPr>
            <p:cNvSpPr/>
            <p:nvPr/>
          </p:nvSpPr>
          <p:spPr>
            <a:xfrm>
              <a:off x="8869680" y="2926080"/>
              <a:ext cx="2857500" cy="1577340"/>
            </a:xfrm>
            <a:custGeom>
              <a:avLst/>
              <a:gdLst>
                <a:gd name="connsiteX0" fmla="*/ 2811780 w 2857500"/>
                <a:gd name="connsiteY0" fmla="*/ 125730 h 1577340"/>
                <a:gd name="connsiteX1" fmla="*/ 2731770 w 2857500"/>
                <a:gd name="connsiteY1" fmla="*/ 137160 h 1577340"/>
                <a:gd name="connsiteX2" fmla="*/ 2697480 w 2857500"/>
                <a:gd name="connsiteY2" fmla="*/ 262890 h 1577340"/>
                <a:gd name="connsiteX3" fmla="*/ 2663190 w 2857500"/>
                <a:gd name="connsiteY3" fmla="*/ 274320 h 1577340"/>
                <a:gd name="connsiteX4" fmla="*/ 2628900 w 2857500"/>
                <a:gd name="connsiteY4" fmla="*/ 308610 h 1577340"/>
                <a:gd name="connsiteX5" fmla="*/ 2594610 w 2857500"/>
                <a:gd name="connsiteY5" fmla="*/ 331470 h 1577340"/>
                <a:gd name="connsiteX6" fmla="*/ 2548890 w 2857500"/>
                <a:gd name="connsiteY6" fmla="*/ 388620 h 1577340"/>
                <a:gd name="connsiteX7" fmla="*/ 2537460 w 2857500"/>
                <a:gd name="connsiteY7" fmla="*/ 422910 h 1577340"/>
                <a:gd name="connsiteX8" fmla="*/ 2526030 w 2857500"/>
                <a:gd name="connsiteY8" fmla="*/ 491490 h 1577340"/>
                <a:gd name="connsiteX9" fmla="*/ 2491740 w 2857500"/>
                <a:gd name="connsiteY9" fmla="*/ 525780 h 1577340"/>
                <a:gd name="connsiteX10" fmla="*/ 2468880 w 2857500"/>
                <a:gd name="connsiteY10" fmla="*/ 560070 h 1577340"/>
                <a:gd name="connsiteX11" fmla="*/ 2446020 w 2857500"/>
                <a:gd name="connsiteY11" fmla="*/ 628650 h 1577340"/>
                <a:gd name="connsiteX12" fmla="*/ 2434590 w 2857500"/>
                <a:gd name="connsiteY12" fmla="*/ 662940 h 1577340"/>
                <a:gd name="connsiteX13" fmla="*/ 2377440 w 2857500"/>
                <a:gd name="connsiteY13" fmla="*/ 731520 h 1577340"/>
                <a:gd name="connsiteX14" fmla="*/ 2343150 w 2857500"/>
                <a:gd name="connsiteY14" fmla="*/ 765810 h 1577340"/>
                <a:gd name="connsiteX15" fmla="*/ 2331720 w 2857500"/>
                <a:gd name="connsiteY15" fmla="*/ 800100 h 1577340"/>
                <a:gd name="connsiteX16" fmla="*/ 2251710 w 2857500"/>
                <a:gd name="connsiteY16" fmla="*/ 914400 h 1577340"/>
                <a:gd name="connsiteX17" fmla="*/ 2228850 w 2857500"/>
                <a:gd name="connsiteY17" fmla="*/ 948690 h 1577340"/>
                <a:gd name="connsiteX18" fmla="*/ 2217420 w 2857500"/>
                <a:gd name="connsiteY18" fmla="*/ 982980 h 1577340"/>
                <a:gd name="connsiteX19" fmla="*/ 2137410 w 2857500"/>
                <a:gd name="connsiteY19" fmla="*/ 1040130 h 1577340"/>
                <a:gd name="connsiteX20" fmla="*/ 2125980 w 2857500"/>
                <a:gd name="connsiteY20" fmla="*/ 1074420 h 1577340"/>
                <a:gd name="connsiteX21" fmla="*/ 2023110 w 2857500"/>
                <a:gd name="connsiteY21" fmla="*/ 1131570 h 1577340"/>
                <a:gd name="connsiteX22" fmla="*/ 1954530 w 2857500"/>
                <a:gd name="connsiteY22" fmla="*/ 1143000 h 1577340"/>
                <a:gd name="connsiteX23" fmla="*/ 1920240 w 2857500"/>
                <a:gd name="connsiteY23" fmla="*/ 1165860 h 1577340"/>
                <a:gd name="connsiteX24" fmla="*/ 1885950 w 2857500"/>
                <a:gd name="connsiteY24" fmla="*/ 1177290 h 1577340"/>
                <a:gd name="connsiteX25" fmla="*/ 1440180 w 2857500"/>
                <a:gd name="connsiteY25" fmla="*/ 1165860 h 1577340"/>
                <a:gd name="connsiteX26" fmla="*/ 1348740 w 2857500"/>
                <a:gd name="connsiteY26" fmla="*/ 1131570 h 1577340"/>
                <a:gd name="connsiteX27" fmla="*/ 1314450 w 2857500"/>
                <a:gd name="connsiteY27" fmla="*/ 1108710 h 1577340"/>
                <a:gd name="connsiteX28" fmla="*/ 1177290 w 2857500"/>
                <a:gd name="connsiteY28" fmla="*/ 1097280 h 1577340"/>
                <a:gd name="connsiteX29" fmla="*/ 1097280 w 2857500"/>
                <a:gd name="connsiteY29" fmla="*/ 1085850 h 1577340"/>
                <a:gd name="connsiteX30" fmla="*/ 982980 w 2857500"/>
                <a:gd name="connsiteY30" fmla="*/ 1051560 h 1577340"/>
                <a:gd name="connsiteX31" fmla="*/ 880110 w 2857500"/>
                <a:gd name="connsiteY31" fmla="*/ 1005840 h 1577340"/>
                <a:gd name="connsiteX32" fmla="*/ 834390 w 2857500"/>
                <a:gd name="connsiteY32" fmla="*/ 902970 h 1577340"/>
                <a:gd name="connsiteX33" fmla="*/ 822960 w 2857500"/>
                <a:gd name="connsiteY33" fmla="*/ 857250 h 1577340"/>
                <a:gd name="connsiteX34" fmla="*/ 811530 w 2857500"/>
                <a:gd name="connsiteY34" fmla="*/ 742950 h 1577340"/>
                <a:gd name="connsiteX35" fmla="*/ 765810 w 2857500"/>
                <a:gd name="connsiteY35" fmla="*/ 731520 h 1577340"/>
                <a:gd name="connsiteX36" fmla="*/ 697230 w 2857500"/>
                <a:gd name="connsiteY36" fmla="*/ 720090 h 1577340"/>
                <a:gd name="connsiteX37" fmla="*/ 640080 w 2857500"/>
                <a:gd name="connsiteY37" fmla="*/ 662940 h 1577340"/>
                <a:gd name="connsiteX38" fmla="*/ 594360 w 2857500"/>
                <a:gd name="connsiteY38" fmla="*/ 617220 h 1577340"/>
                <a:gd name="connsiteX39" fmla="*/ 571500 w 2857500"/>
                <a:gd name="connsiteY39" fmla="*/ 571500 h 1577340"/>
                <a:gd name="connsiteX40" fmla="*/ 457200 w 2857500"/>
                <a:gd name="connsiteY40" fmla="*/ 468630 h 1577340"/>
                <a:gd name="connsiteX41" fmla="*/ 377190 w 2857500"/>
                <a:gd name="connsiteY41" fmla="*/ 445770 h 1577340"/>
                <a:gd name="connsiteX42" fmla="*/ 342900 w 2857500"/>
                <a:gd name="connsiteY42" fmla="*/ 422910 h 1577340"/>
                <a:gd name="connsiteX43" fmla="*/ 308610 w 2857500"/>
                <a:gd name="connsiteY43" fmla="*/ 411480 h 1577340"/>
                <a:gd name="connsiteX44" fmla="*/ 251460 w 2857500"/>
                <a:gd name="connsiteY44" fmla="*/ 331470 h 1577340"/>
                <a:gd name="connsiteX45" fmla="*/ 228600 w 2857500"/>
                <a:gd name="connsiteY45" fmla="*/ 297180 h 1577340"/>
                <a:gd name="connsiteX46" fmla="*/ 205740 w 2857500"/>
                <a:gd name="connsiteY46" fmla="*/ 205740 h 1577340"/>
                <a:gd name="connsiteX47" fmla="*/ 194310 w 2857500"/>
                <a:gd name="connsiteY47" fmla="*/ 148590 h 1577340"/>
                <a:gd name="connsiteX48" fmla="*/ 171450 w 2857500"/>
                <a:gd name="connsiteY48" fmla="*/ 102870 h 1577340"/>
                <a:gd name="connsiteX49" fmla="*/ 91440 w 2857500"/>
                <a:gd name="connsiteY49" fmla="*/ 22860 h 1577340"/>
                <a:gd name="connsiteX50" fmla="*/ 0 w 2857500"/>
                <a:gd name="connsiteY50" fmla="*/ 0 h 1577340"/>
                <a:gd name="connsiteX51" fmla="*/ 45720 w 2857500"/>
                <a:gd name="connsiteY51" fmla="*/ 68580 h 1577340"/>
                <a:gd name="connsiteX52" fmla="*/ 57150 w 2857500"/>
                <a:gd name="connsiteY52" fmla="*/ 102870 h 1577340"/>
                <a:gd name="connsiteX53" fmla="*/ 91440 w 2857500"/>
                <a:gd name="connsiteY53" fmla="*/ 137160 h 1577340"/>
                <a:gd name="connsiteX54" fmla="*/ 137160 w 2857500"/>
                <a:gd name="connsiteY54" fmla="*/ 205740 h 1577340"/>
                <a:gd name="connsiteX55" fmla="*/ 160020 w 2857500"/>
                <a:gd name="connsiteY55" fmla="*/ 240030 h 1577340"/>
                <a:gd name="connsiteX56" fmla="*/ 228600 w 2857500"/>
                <a:gd name="connsiteY56" fmla="*/ 308610 h 1577340"/>
                <a:gd name="connsiteX57" fmla="*/ 320040 w 2857500"/>
                <a:gd name="connsiteY57" fmla="*/ 411480 h 1577340"/>
                <a:gd name="connsiteX58" fmla="*/ 354330 w 2857500"/>
                <a:gd name="connsiteY58" fmla="*/ 445770 h 1577340"/>
                <a:gd name="connsiteX59" fmla="*/ 400050 w 2857500"/>
                <a:gd name="connsiteY59" fmla="*/ 480060 h 1577340"/>
                <a:gd name="connsiteX60" fmla="*/ 468630 w 2857500"/>
                <a:gd name="connsiteY60" fmla="*/ 594360 h 1577340"/>
                <a:gd name="connsiteX61" fmla="*/ 491490 w 2857500"/>
                <a:gd name="connsiteY61" fmla="*/ 674370 h 1577340"/>
                <a:gd name="connsiteX62" fmla="*/ 502920 w 2857500"/>
                <a:gd name="connsiteY62" fmla="*/ 708660 h 1577340"/>
                <a:gd name="connsiteX63" fmla="*/ 525780 w 2857500"/>
                <a:gd name="connsiteY63" fmla="*/ 742950 h 1577340"/>
                <a:gd name="connsiteX64" fmla="*/ 525780 w 2857500"/>
                <a:gd name="connsiteY64" fmla="*/ 1143000 h 1577340"/>
                <a:gd name="connsiteX65" fmla="*/ 514350 w 2857500"/>
                <a:gd name="connsiteY65" fmla="*/ 1188720 h 1577340"/>
                <a:gd name="connsiteX66" fmla="*/ 468630 w 2857500"/>
                <a:gd name="connsiteY66" fmla="*/ 1291590 h 1577340"/>
                <a:gd name="connsiteX67" fmla="*/ 480060 w 2857500"/>
                <a:gd name="connsiteY67" fmla="*/ 1314450 h 1577340"/>
                <a:gd name="connsiteX68" fmla="*/ 514350 w 2857500"/>
                <a:gd name="connsiteY68" fmla="*/ 1291590 h 1577340"/>
                <a:gd name="connsiteX69" fmla="*/ 560070 w 2857500"/>
                <a:gd name="connsiteY69" fmla="*/ 1234440 h 1577340"/>
                <a:gd name="connsiteX70" fmla="*/ 617220 w 2857500"/>
                <a:gd name="connsiteY70" fmla="*/ 1165860 h 1577340"/>
                <a:gd name="connsiteX71" fmla="*/ 720090 w 2857500"/>
                <a:gd name="connsiteY71" fmla="*/ 1120140 h 1577340"/>
                <a:gd name="connsiteX72" fmla="*/ 788670 w 2857500"/>
                <a:gd name="connsiteY72" fmla="*/ 1085850 h 1577340"/>
                <a:gd name="connsiteX73" fmla="*/ 822960 w 2857500"/>
                <a:gd name="connsiteY73" fmla="*/ 1097280 h 1577340"/>
                <a:gd name="connsiteX74" fmla="*/ 845820 w 2857500"/>
                <a:gd name="connsiteY74" fmla="*/ 1165860 h 1577340"/>
                <a:gd name="connsiteX75" fmla="*/ 834390 w 2857500"/>
                <a:gd name="connsiteY75" fmla="*/ 1371600 h 1577340"/>
                <a:gd name="connsiteX76" fmla="*/ 948690 w 2857500"/>
                <a:gd name="connsiteY76" fmla="*/ 1394460 h 1577340"/>
                <a:gd name="connsiteX77" fmla="*/ 1108710 w 2857500"/>
                <a:gd name="connsiteY77" fmla="*/ 1417320 h 1577340"/>
                <a:gd name="connsiteX78" fmla="*/ 1508760 w 2857500"/>
                <a:gd name="connsiteY78" fmla="*/ 1428750 h 1577340"/>
                <a:gd name="connsiteX79" fmla="*/ 1577340 w 2857500"/>
                <a:gd name="connsiteY79" fmla="*/ 1474470 h 1577340"/>
                <a:gd name="connsiteX80" fmla="*/ 1611630 w 2857500"/>
                <a:gd name="connsiteY80" fmla="*/ 1508760 h 1577340"/>
                <a:gd name="connsiteX81" fmla="*/ 1680210 w 2857500"/>
                <a:gd name="connsiteY81" fmla="*/ 1554480 h 1577340"/>
                <a:gd name="connsiteX82" fmla="*/ 1714500 w 2857500"/>
                <a:gd name="connsiteY82" fmla="*/ 1577340 h 1577340"/>
                <a:gd name="connsiteX83" fmla="*/ 1725930 w 2857500"/>
                <a:gd name="connsiteY83" fmla="*/ 1543050 h 1577340"/>
                <a:gd name="connsiteX84" fmla="*/ 1748790 w 2857500"/>
                <a:gd name="connsiteY84" fmla="*/ 1508760 h 1577340"/>
                <a:gd name="connsiteX85" fmla="*/ 1760220 w 2857500"/>
                <a:gd name="connsiteY85" fmla="*/ 1428750 h 1577340"/>
                <a:gd name="connsiteX86" fmla="*/ 1817370 w 2857500"/>
                <a:gd name="connsiteY86" fmla="*/ 1325880 h 1577340"/>
                <a:gd name="connsiteX87" fmla="*/ 1851660 w 2857500"/>
                <a:gd name="connsiteY87" fmla="*/ 1303020 h 1577340"/>
                <a:gd name="connsiteX88" fmla="*/ 1885950 w 2857500"/>
                <a:gd name="connsiteY88" fmla="*/ 1291590 h 1577340"/>
                <a:gd name="connsiteX89" fmla="*/ 2160270 w 2857500"/>
                <a:gd name="connsiteY89" fmla="*/ 1280160 h 1577340"/>
                <a:gd name="connsiteX90" fmla="*/ 2171700 w 2857500"/>
                <a:gd name="connsiteY90" fmla="*/ 1245870 h 1577340"/>
                <a:gd name="connsiteX91" fmla="*/ 2183130 w 2857500"/>
                <a:gd name="connsiteY91" fmla="*/ 1154430 h 1577340"/>
                <a:gd name="connsiteX92" fmla="*/ 2274570 w 2857500"/>
                <a:gd name="connsiteY92" fmla="*/ 1143000 h 1577340"/>
                <a:gd name="connsiteX93" fmla="*/ 2308860 w 2857500"/>
                <a:gd name="connsiteY93" fmla="*/ 1108710 h 1577340"/>
                <a:gd name="connsiteX94" fmla="*/ 2354580 w 2857500"/>
                <a:gd name="connsiteY94" fmla="*/ 1051560 h 1577340"/>
                <a:gd name="connsiteX95" fmla="*/ 2366010 w 2857500"/>
                <a:gd name="connsiteY95" fmla="*/ 1017270 h 1577340"/>
                <a:gd name="connsiteX96" fmla="*/ 2400300 w 2857500"/>
                <a:gd name="connsiteY96" fmla="*/ 982980 h 1577340"/>
                <a:gd name="connsiteX97" fmla="*/ 2423160 w 2857500"/>
                <a:gd name="connsiteY97" fmla="*/ 948690 h 1577340"/>
                <a:gd name="connsiteX98" fmla="*/ 2446020 w 2857500"/>
                <a:gd name="connsiteY98" fmla="*/ 868680 h 1577340"/>
                <a:gd name="connsiteX99" fmla="*/ 2457450 w 2857500"/>
                <a:gd name="connsiteY99" fmla="*/ 822960 h 1577340"/>
                <a:gd name="connsiteX100" fmla="*/ 2491740 w 2857500"/>
                <a:gd name="connsiteY100" fmla="*/ 788670 h 1577340"/>
                <a:gd name="connsiteX101" fmla="*/ 2503170 w 2857500"/>
                <a:gd name="connsiteY101" fmla="*/ 754380 h 1577340"/>
                <a:gd name="connsiteX102" fmla="*/ 2548890 w 2857500"/>
                <a:gd name="connsiteY102" fmla="*/ 685800 h 1577340"/>
                <a:gd name="connsiteX103" fmla="*/ 2514600 w 2857500"/>
                <a:gd name="connsiteY103" fmla="*/ 617220 h 1577340"/>
                <a:gd name="connsiteX104" fmla="*/ 2583180 w 2857500"/>
                <a:gd name="connsiteY104" fmla="*/ 571500 h 1577340"/>
                <a:gd name="connsiteX105" fmla="*/ 2663190 w 2857500"/>
                <a:gd name="connsiteY105" fmla="*/ 537210 h 1577340"/>
                <a:gd name="connsiteX106" fmla="*/ 2720340 w 2857500"/>
                <a:gd name="connsiteY106" fmla="*/ 434340 h 1577340"/>
                <a:gd name="connsiteX107" fmla="*/ 2743200 w 2857500"/>
                <a:gd name="connsiteY107" fmla="*/ 400050 h 1577340"/>
                <a:gd name="connsiteX108" fmla="*/ 2766060 w 2857500"/>
                <a:gd name="connsiteY108" fmla="*/ 331470 h 1577340"/>
                <a:gd name="connsiteX109" fmla="*/ 2777490 w 2857500"/>
                <a:gd name="connsiteY109" fmla="*/ 297180 h 1577340"/>
                <a:gd name="connsiteX110" fmla="*/ 2788920 w 2857500"/>
                <a:gd name="connsiteY110" fmla="*/ 251460 h 1577340"/>
                <a:gd name="connsiteX111" fmla="*/ 2800350 w 2857500"/>
                <a:gd name="connsiteY111" fmla="*/ 217170 h 1577340"/>
                <a:gd name="connsiteX112" fmla="*/ 2811780 w 2857500"/>
                <a:gd name="connsiteY112" fmla="*/ 160020 h 1577340"/>
                <a:gd name="connsiteX113" fmla="*/ 2857500 w 2857500"/>
                <a:gd name="connsiteY113" fmla="*/ 148590 h 157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857500" h="1577340">
                  <a:moveTo>
                    <a:pt x="2811780" y="125730"/>
                  </a:moveTo>
                  <a:lnTo>
                    <a:pt x="2731770" y="137160"/>
                  </a:lnTo>
                  <a:cubicBezTo>
                    <a:pt x="2632963" y="248318"/>
                    <a:pt x="2775693" y="200319"/>
                    <a:pt x="2697480" y="262890"/>
                  </a:cubicBezTo>
                  <a:cubicBezTo>
                    <a:pt x="2688072" y="270416"/>
                    <a:pt x="2674620" y="270510"/>
                    <a:pt x="2663190" y="274320"/>
                  </a:cubicBezTo>
                  <a:cubicBezTo>
                    <a:pt x="2651760" y="285750"/>
                    <a:pt x="2641318" y="298262"/>
                    <a:pt x="2628900" y="308610"/>
                  </a:cubicBezTo>
                  <a:cubicBezTo>
                    <a:pt x="2618347" y="317404"/>
                    <a:pt x="2603192" y="320743"/>
                    <a:pt x="2594610" y="331470"/>
                  </a:cubicBezTo>
                  <a:cubicBezTo>
                    <a:pt x="2531514" y="410340"/>
                    <a:pt x="2647160" y="323106"/>
                    <a:pt x="2548890" y="388620"/>
                  </a:cubicBezTo>
                  <a:cubicBezTo>
                    <a:pt x="2545080" y="400050"/>
                    <a:pt x="2540074" y="411149"/>
                    <a:pt x="2537460" y="422910"/>
                  </a:cubicBezTo>
                  <a:cubicBezTo>
                    <a:pt x="2532433" y="445533"/>
                    <a:pt x="2535442" y="470312"/>
                    <a:pt x="2526030" y="491490"/>
                  </a:cubicBezTo>
                  <a:cubicBezTo>
                    <a:pt x="2519465" y="506261"/>
                    <a:pt x="2502088" y="513362"/>
                    <a:pt x="2491740" y="525780"/>
                  </a:cubicBezTo>
                  <a:cubicBezTo>
                    <a:pt x="2482946" y="536333"/>
                    <a:pt x="2474459" y="547517"/>
                    <a:pt x="2468880" y="560070"/>
                  </a:cubicBezTo>
                  <a:cubicBezTo>
                    <a:pt x="2459093" y="582090"/>
                    <a:pt x="2453640" y="605790"/>
                    <a:pt x="2446020" y="628650"/>
                  </a:cubicBezTo>
                  <a:cubicBezTo>
                    <a:pt x="2442210" y="640080"/>
                    <a:pt x="2443109" y="654421"/>
                    <a:pt x="2434590" y="662940"/>
                  </a:cubicBezTo>
                  <a:cubicBezTo>
                    <a:pt x="2334411" y="763119"/>
                    <a:pt x="2457006" y="636041"/>
                    <a:pt x="2377440" y="731520"/>
                  </a:cubicBezTo>
                  <a:cubicBezTo>
                    <a:pt x="2367092" y="743938"/>
                    <a:pt x="2354580" y="754380"/>
                    <a:pt x="2343150" y="765810"/>
                  </a:cubicBezTo>
                  <a:cubicBezTo>
                    <a:pt x="2339340" y="777240"/>
                    <a:pt x="2337571" y="789568"/>
                    <a:pt x="2331720" y="800100"/>
                  </a:cubicBezTo>
                  <a:cubicBezTo>
                    <a:pt x="2305444" y="847398"/>
                    <a:pt x="2281676" y="872448"/>
                    <a:pt x="2251710" y="914400"/>
                  </a:cubicBezTo>
                  <a:cubicBezTo>
                    <a:pt x="2243725" y="925578"/>
                    <a:pt x="2234993" y="936403"/>
                    <a:pt x="2228850" y="948690"/>
                  </a:cubicBezTo>
                  <a:cubicBezTo>
                    <a:pt x="2223462" y="959466"/>
                    <a:pt x="2225133" y="973724"/>
                    <a:pt x="2217420" y="982980"/>
                  </a:cubicBezTo>
                  <a:cubicBezTo>
                    <a:pt x="2208559" y="993613"/>
                    <a:pt x="2153046" y="1029706"/>
                    <a:pt x="2137410" y="1040130"/>
                  </a:cubicBezTo>
                  <a:cubicBezTo>
                    <a:pt x="2133600" y="1051560"/>
                    <a:pt x="2134499" y="1065901"/>
                    <a:pt x="2125980" y="1074420"/>
                  </a:cubicBezTo>
                  <a:cubicBezTo>
                    <a:pt x="2100724" y="1099676"/>
                    <a:pt x="2060069" y="1123357"/>
                    <a:pt x="2023110" y="1131570"/>
                  </a:cubicBezTo>
                  <a:cubicBezTo>
                    <a:pt x="2000487" y="1136597"/>
                    <a:pt x="1977390" y="1139190"/>
                    <a:pt x="1954530" y="1143000"/>
                  </a:cubicBezTo>
                  <a:cubicBezTo>
                    <a:pt x="1943100" y="1150620"/>
                    <a:pt x="1932527" y="1159717"/>
                    <a:pt x="1920240" y="1165860"/>
                  </a:cubicBezTo>
                  <a:cubicBezTo>
                    <a:pt x="1909464" y="1171248"/>
                    <a:pt x="1897998" y="1177290"/>
                    <a:pt x="1885950" y="1177290"/>
                  </a:cubicBezTo>
                  <a:cubicBezTo>
                    <a:pt x="1737311" y="1177290"/>
                    <a:pt x="1588770" y="1169670"/>
                    <a:pt x="1440180" y="1165860"/>
                  </a:cubicBezTo>
                  <a:cubicBezTo>
                    <a:pt x="1410503" y="1155968"/>
                    <a:pt x="1376075" y="1145237"/>
                    <a:pt x="1348740" y="1131570"/>
                  </a:cubicBezTo>
                  <a:cubicBezTo>
                    <a:pt x="1336453" y="1125427"/>
                    <a:pt x="1327920" y="1111404"/>
                    <a:pt x="1314450" y="1108710"/>
                  </a:cubicBezTo>
                  <a:cubicBezTo>
                    <a:pt x="1269462" y="1099712"/>
                    <a:pt x="1222916" y="1102083"/>
                    <a:pt x="1177290" y="1097280"/>
                  </a:cubicBezTo>
                  <a:cubicBezTo>
                    <a:pt x="1150497" y="1094460"/>
                    <a:pt x="1123950" y="1089660"/>
                    <a:pt x="1097280" y="1085850"/>
                  </a:cubicBezTo>
                  <a:cubicBezTo>
                    <a:pt x="1030947" y="1041628"/>
                    <a:pt x="1095468" y="1077519"/>
                    <a:pt x="982980" y="1051560"/>
                  </a:cubicBezTo>
                  <a:cubicBezTo>
                    <a:pt x="920571" y="1037158"/>
                    <a:pt x="923502" y="1034768"/>
                    <a:pt x="880110" y="1005840"/>
                  </a:cubicBezTo>
                  <a:cubicBezTo>
                    <a:pt x="852906" y="924228"/>
                    <a:pt x="870616" y="957310"/>
                    <a:pt x="834390" y="902970"/>
                  </a:cubicBezTo>
                  <a:cubicBezTo>
                    <a:pt x="830580" y="887730"/>
                    <a:pt x="825182" y="872801"/>
                    <a:pt x="822960" y="857250"/>
                  </a:cubicBezTo>
                  <a:cubicBezTo>
                    <a:pt x="817545" y="819345"/>
                    <a:pt x="827375" y="777808"/>
                    <a:pt x="811530" y="742950"/>
                  </a:cubicBezTo>
                  <a:cubicBezTo>
                    <a:pt x="805030" y="728649"/>
                    <a:pt x="781214" y="734601"/>
                    <a:pt x="765810" y="731520"/>
                  </a:cubicBezTo>
                  <a:cubicBezTo>
                    <a:pt x="743085" y="726975"/>
                    <a:pt x="720090" y="723900"/>
                    <a:pt x="697230" y="720090"/>
                  </a:cubicBezTo>
                  <a:cubicBezTo>
                    <a:pt x="631190" y="676063"/>
                    <a:pt x="690880" y="722207"/>
                    <a:pt x="640080" y="662940"/>
                  </a:cubicBezTo>
                  <a:cubicBezTo>
                    <a:pt x="626054" y="646576"/>
                    <a:pt x="607292" y="634462"/>
                    <a:pt x="594360" y="617220"/>
                  </a:cubicBezTo>
                  <a:cubicBezTo>
                    <a:pt x="584137" y="603589"/>
                    <a:pt x="582290" y="584687"/>
                    <a:pt x="571500" y="571500"/>
                  </a:cubicBezTo>
                  <a:cubicBezTo>
                    <a:pt x="564506" y="562951"/>
                    <a:pt x="492741" y="482846"/>
                    <a:pt x="457200" y="468630"/>
                  </a:cubicBezTo>
                  <a:cubicBezTo>
                    <a:pt x="431447" y="458329"/>
                    <a:pt x="403860" y="453390"/>
                    <a:pt x="377190" y="445770"/>
                  </a:cubicBezTo>
                  <a:cubicBezTo>
                    <a:pt x="365760" y="438150"/>
                    <a:pt x="355187" y="429053"/>
                    <a:pt x="342900" y="422910"/>
                  </a:cubicBezTo>
                  <a:cubicBezTo>
                    <a:pt x="332124" y="417522"/>
                    <a:pt x="318635" y="418163"/>
                    <a:pt x="308610" y="411480"/>
                  </a:cubicBezTo>
                  <a:cubicBezTo>
                    <a:pt x="269942" y="385702"/>
                    <a:pt x="273463" y="369976"/>
                    <a:pt x="251460" y="331470"/>
                  </a:cubicBezTo>
                  <a:cubicBezTo>
                    <a:pt x="244644" y="319543"/>
                    <a:pt x="236220" y="308610"/>
                    <a:pt x="228600" y="297180"/>
                  </a:cubicBezTo>
                  <a:cubicBezTo>
                    <a:pt x="220980" y="266700"/>
                    <a:pt x="211902" y="236548"/>
                    <a:pt x="205740" y="205740"/>
                  </a:cubicBezTo>
                  <a:cubicBezTo>
                    <a:pt x="201930" y="186690"/>
                    <a:pt x="200453" y="167020"/>
                    <a:pt x="194310" y="148590"/>
                  </a:cubicBezTo>
                  <a:cubicBezTo>
                    <a:pt x="188922" y="132426"/>
                    <a:pt x="182240" y="116057"/>
                    <a:pt x="171450" y="102870"/>
                  </a:cubicBezTo>
                  <a:cubicBezTo>
                    <a:pt x="147566" y="73679"/>
                    <a:pt x="127222" y="34787"/>
                    <a:pt x="91440" y="22860"/>
                  </a:cubicBezTo>
                  <a:cubicBezTo>
                    <a:pt x="38720" y="5287"/>
                    <a:pt x="68964" y="13793"/>
                    <a:pt x="0" y="0"/>
                  </a:cubicBezTo>
                  <a:cubicBezTo>
                    <a:pt x="15240" y="22860"/>
                    <a:pt x="37032" y="42516"/>
                    <a:pt x="45720" y="68580"/>
                  </a:cubicBezTo>
                  <a:cubicBezTo>
                    <a:pt x="49530" y="80010"/>
                    <a:pt x="50467" y="92845"/>
                    <a:pt x="57150" y="102870"/>
                  </a:cubicBezTo>
                  <a:cubicBezTo>
                    <a:pt x="66116" y="116320"/>
                    <a:pt x="80010" y="125730"/>
                    <a:pt x="91440" y="137160"/>
                  </a:cubicBezTo>
                  <a:cubicBezTo>
                    <a:pt x="111527" y="197421"/>
                    <a:pt x="89594" y="148661"/>
                    <a:pt x="137160" y="205740"/>
                  </a:cubicBezTo>
                  <a:cubicBezTo>
                    <a:pt x="145954" y="216293"/>
                    <a:pt x="150894" y="229763"/>
                    <a:pt x="160020" y="240030"/>
                  </a:cubicBezTo>
                  <a:cubicBezTo>
                    <a:pt x="181498" y="264193"/>
                    <a:pt x="210667" y="281711"/>
                    <a:pt x="228600" y="308610"/>
                  </a:cubicBezTo>
                  <a:cubicBezTo>
                    <a:pt x="269393" y="369799"/>
                    <a:pt x="241746" y="333186"/>
                    <a:pt x="320040" y="411480"/>
                  </a:cubicBezTo>
                  <a:cubicBezTo>
                    <a:pt x="331470" y="422910"/>
                    <a:pt x="341398" y="436071"/>
                    <a:pt x="354330" y="445770"/>
                  </a:cubicBezTo>
                  <a:cubicBezTo>
                    <a:pt x="369570" y="457200"/>
                    <a:pt x="387394" y="465822"/>
                    <a:pt x="400050" y="480060"/>
                  </a:cubicBezTo>
                  <a:cubicBezTo>
                    <a:pt x="422465" y="505277"/>
                    <a:pt x="453798" y="559751"/>
                    <a:pt x="468630" y="594360"/>
                  </a:cubicBezTo>
                  <a:cubicBezTo>
                    <a:pt x="480375" y="621765"/>
                    <a:pt x="483204" y="645369"/>
                    <a:pt x="491490" y="674370"/>
                  </a:cubicBezTo>
                  <a:cubicBezTo>
                    <a:pt x="494800" y="685955"/>
                    <a:pt x="497532" y="697884"/>
                    <a:pt x="502920" y="708660"/>
                  </a:cubicBezTo>
                  <a:cubicBezTo>
                    <a:pt x="509063" y="720947"/>
                    <a:pt x="518160" y="731520"/>
                    <a:pt x="525780" y="742950"/>
                  </a:cubicBezTo>
                  <a:cubicBezTo>
                    <a:pt x="564874" y="899328"/>
                    <a:pt x="545211" y="802949"/>
                    <a:pt x="525780" y="1143000"/>
                  </a:cubicBezTo>
                  <a:cubicBezTo>
                    <a:pt x="524884" y="1158683"/>
                    <a:pt x="518864" y="1173673"/>
                    <a:pt x="514350" y="1188720"/>
                  </a:cubicBezTo>
                  <a:cubicBezTo>
                    <a:pt x="492092" y="1262913"/>
                    <a:pt x="502037" y="1241480"/>
                    <a:pt x="468630" y="1291590"/>
                  </a:cubicBezTo>
                  <a:cubicBezTo>
                    <a:pt x="448560" y="1391941"/>
                    <a:pt x="450628" y="1343882"/>
                    <a:pt x="480060" y="1314450"/>
                  </a:cubicBezTo>
                  <a:cubicBezTo>
                    <a:pt x="489774" y="1304736"/>
                    <a:pt x="502920" y="1299210"/>
                    <a:pt x="514350" y="1291590"/>
                  </a:cubicBezTo>
                  <a:cubicBezTo>
                    <a:pt x="536602" y="1224834"/>
                    <a:pt x="508369" y="1286141"/>
                    <a:pt x="560070" y="1234440"/>
                  </a:cubicBezTo>
                  <a:cubicBezTo>
                    <a:pt x="649980" y="1144530"/>
                    <a:pt x="504870" y="1259485"/>
                    <a:pt x="617220" y="1165860"/>
                  </a:cubicBezTo>
                  <a:cubicBezTo>
                    <a:pt x="710272" y="1088316"/>
                    <a:pt x="570571" y="1219819"/>
                    <a:pt x="720090" y="1120140"/>
                  </a:cubicBezTo>
                  <a:cubicBezTo>
                    <a:pt x="764405" y="1090597"/>
                    <a:pt x="741348" y="1101624"/>
                    <a:pt x="788670" y="1085850"/>
                  </a:cubicBezTo>
                  <a:cubicBezTo>
                    <a:pt x="800100" y="1089660"/>
                    <a:pt x="815957" y="1087476"/>
                    <a:pt x="822960" y="1097280"/>
                  </a:cubicBezTo>
                  <a:cubicBezTo>
                    <a:pt x="836966" y="1116888"/>
                    <a:pt x="845820" y="1165860"/>
                    <a:pt x="845820" y="1165860"/>
                  </a:cubicBezTo>
                  <a:cubicBezTo>
                    <a:pt x="842010" y="1234440"/>
                    <a:pt x="806204" y="1308964"/>
                    <a:pt x="834390" y="1371600"/>
                  </a:cubicBezTo>
                  <a:cubicBezTo>
                    <a:pt x="850335" y="1407032"/>
                    <a:pt x="910698" y="1386319"/>
                    <a:pt x="948690" y="1394460"/>
                  </a:cubicBezTo>
                  <a:cubicBezTo>
                    <a:pt x="1031545" y="1412215"/>
                    <a:pt x="978807" y="1411547"/>
                    <a:pt x="1108710" y="1417320"/>
                  </a:cubicBezTo>
                  <a:cubicBezTo>
                    <a:pt x="1241983" y="1423243"/>
                    <a:pt x="1375410" y="1424940"/>
                    <a:pt x="1508760" y="1428750"/>
                  </a:cubicBezTo>
                  <a:cubicBezTo>
                    <a:pt x="1531620" y="1443990"/>
                    <a:pt x="1557913" y="1455043"/>
                    <a:pt x="1577340" y="1474470"/>
                  </a:cubicBezTo>
                  <a:cubicBezTo>
                    <a:pt x="1588770" y="1485900"/>
                    <a:pt x="1598871" y="1498836"/>
                    <a:pt x="1611630" y="1508760"/>
                  </a:cubicBezTo>
                  <a:cubicBezTo>
                    <a:pt x="1633317" y="1525628"/>
                    <a:pt x="1657350" y="1539240"/>
                    <a:pt x="1680210" y="1554480"/>
                  </a:cubicBezTo>
                  <a:lnTo>
                    <a:pt x="1714500" y="1577340"/>
                  </a:lnTo>
                  <a:cubicBezTo>
                    <a:pt x="1718310" y="1565910"/>
                    <a:pt x="1720542" y="1553826"/>
                    <a:pt x="1725930" y="1543050"/>
                  </a:cubicBezTo>
                  <a:cubicBezTo>
                    <a:pt x="1732073" y="1530763"/>
                    <a:pt x="1744843" y="1521918"/>
                    <a:pt x="1748790" y="1508760"/>
                  </a:cubicBezTo>
                  <a:cubicBezTo>
                    <a:pt x="1756531" y="1482955"/>
                    <a:pt x="1754162" y="1455001"/>
                    <a:pt x="1760220" y="1428750"/>
                  </a:cubicBezTo>
                  <a:cubicBezTo>
                    <a:pt x="1773892" y="1369504"/>
                    <a:pt x="1775634" y="1360660"/>
                    <a:pt x="1817370" y="1325880"/>
                  </a:cubicBezTo>
                  <a:cubicBezTo>
                    <a:pt x="1827923" y="1317086"/>
                    <a:pt x="1839373" y="1309163"/>
                    <a:pt x="1851660" y="1303020"/>
                  </a:cubicBezTo>
                  <a:cubicBezTo>
                    <a:pt x="1862436" y="1297632"/>
                    <a:pt x="1873935" y="1292480"/>
                    <a:pt x="1885950" y="1291590"/>
                  </a:cubicBezTo>
                  <a:cubicBezTo>
                    <a:pt x="1977219" y="1284829"/>
                    <a:pt x="2068830" y="1283970"/>
                    <a:pt x="2160270" y="1280160"/>
                  </a:cubicBezTo>
                  <a:cubicBezTo>
                    <a:pt x="2164080" y="1268730"/>
                    <a:pt x="2169545" y="1257724"/>
                    <a:pt x="2171700" y="1245870"/>
                  </a:cubicBezTo>
                  <a:cubicBezTo>
                    <a:pt x="2177195" y="1215648"/>
                    <a:pt x="2161410" y="1176150"/>
                    <a:pt x="2183130" y="1154430"/>
                  </a:cubicBezTo>
                  <a:cubicBezTo>
                    <a:pt x="2204850" y="1132710"/>
                    <a:pt x="2244090" y="1146810"/>
                    <a:pt x="2274570" y="1143000"/>
                  </a:cubicBezTo>
                  <a:cubicBezTo>
                    <a:pt x="2286000" y="1131570"/>
                    <a:pt x="2300840" y="1122745"/>
                    <a:pt x="2308860" y="1108710"/>
                  </a:cubicBezTo>
                  <a:cubicBezTo>
                    <a:pt x="2346007" y="1043703"/>
                    <a:pt x="2287904" y="1073785"/>
                    <a:pt x="2354580" y="1051560"/>
                  </a:cubicBezTo>
                  <a:cubicBezTo>
                    <a:pt x="2358390" y="1040130"/>
                    <a:pt x="2359327" y="1027295"/>
                    <a:pt x="2366010" y="1017270"/>
                  </a:cubicBezTo>
                  <a:cubicBezTo>
                    <a:pt x="2374976" y="1003820"/>
                    <a:pt x="2389952" y="995398"/>
                    <a:pt x="2400300" y="982980"/>
                  </a:cubicBezTo>
                  <a:cubicBezTo>
                    <a:pt x="2409094" y="972427"/>
                    <a:pt x="2415540" y="960120"/>
                    <a:pt x="2423160" y="948690"/>
                  </a:cubicBezTo>
                  <a:cubicBezTo>
                    <a:pt x="2458892" y="805762"/>
                    <a:pt x="2413225" y="983463"/>
                    <a:pt x="2446020" y="868680"/>
                  </a:cubicBezTo>
                  <a:cubicBezTo>
                    <a:pt x="2450336" y="853575"/>
                    <a:pt x="2449656" y="836599"/>
                    <a:pt x="2457450" y="822960"/>
                  </a:cubicBezTo>
                  <a:cubicBezTo>
                    <a:pt x="2465470" y="808925"/>
                    <a:pt x="2480310" y="800100"/>
                    <a:pt x="2491740" y="788670"/>
                  </a:cubicBezTo>
                  <a:cubicBezTo>
                    <a:pt x="2495550" y="777240"/>
                    <a:pt x="2497319" y="764912"/>
                    <a:pt x="2503170" y="754380"/>
                  </a:cubicBezTo>
                  <a:cubicBezTo>
                    <a:pt x="2516513" y="730363"/>
                    <a:pt x="2548890" y="685800"/>
                    <a:pt x="2548890" y="685800"/>
                  </a:cubicBezTo>
                  <a:cubicBezTo>
                    <a:pt x="2546635" y="682417"/>
                    <a:pt x="2506441" y="628643"/>
                    <a:pt x="2514600" y="617220"/>
                  </a:cubicBezTo>
                  <a:cubicBezTo>
                    <a:pt x="2530569" y="594863"/>
                    <a:pt x="2560320" y="586740"/>
                    <a:pt x="2583180" y="571500"/>
                  </a:cubicBezTo>
                  <a:cubicBezTo>
                    <a:pt x="2630541" y="539926"/>
                    <a:pt x="2604143" y="551972"/>
                    <a:pt x="2663190" y="537210"/>
                  </a:cubicBezTo>
                  <a:cubicBezTo>
                    <a:pt x="2683308" y="476856"/>
                    <a:pt x="2667937" y="512945"/>
                    <a:pt x="2720340" y="434340"/>
                  </a:cubicBezTo>
                  <a:cubicBezTo>
                    <a:pt x="2727960" y="422910"/>
                    <a:pt x="2738856" y="413082"/>
                    <a:pt x="2743200" y="400050"/>
                  </a:cubicBezTo>
                  <a:lnTo>
                    <a:pt x="2766060" y="331470"/>
                  </a:lnTo>
                  <a:cubicBezTo>
                    <a:pt x="2769870" y="320040"/>
                    <a:pt x="2774568" y="308869"/>
                    <a:pt x="2777490" y="297180"/>
                  </a:cubicBezTo>
                  <a:cubicBezTo>
                    <a:pt x="2781300" y="281940"/>
                    <a:pt x="2784604" y="266565"/>
                    <a:pt x="2788920" y="251460"/>
                  </a:cubicBezTo>
                  <a:cubicBezTo>
                    <a:pt x="2792230" y="239875"/>
                    <a:pt x="2797428" y="228859"/>
                    <a:pt x="2800350" y="217170"/>
                  </a:cubicBezTo>
                  <a:cubicBezTo>
                    <a:pt x="2805062" y="198323"/>
                    <a:pt x="2799343" y="174944"/>
                    <a:pt x="2811780" y="160020"/>
                  </a:cubicBezTo>
                  <a:cubicBezTo>
                    <a:pt x="2821837" y="147952"/>
                    <a:pt x="2857500" y="148590"/>
                    <a:pt x="2857500" y="148590"/>
                  </a:cubicBezTo>
                </a:path>
              </a:pathLst>
            </a:custGeom>
            <a:solidFill>
              <a:srgbClr val="E977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4B5291E-BDED-4465-B1A8-FA66FFA2BA6C}"/>
                </a:ext>
              </a:extLst>
            </p:cNvPr>
            <p:cNvSpPr/>
            <p:nvPr/>
          </p:nvSpPr>
          <p:spPr>
            <a:xfrm>
              <a:off x="8549640" y="2663190"/>
              <a:ext cx="765810" cy="1670068"/>
            </a:xfrm>
            <a:custGeom>
              <a:avLst/>
              <a:gdLst>
                <a:gd name="connsiteX0" fmla="*/ 91440 w 765810"/>
                <a:gd name="connsiteY0" fmla="*/ 0 h 1670068"/>
                <a:gd name="connsiteX1" fmla="*/ 11430 w 765810"/>
                <a:gd name="connsiteY1" fmla="*/ 11430 h 1670068"/>
                <a:gd name="connsiteX2" fmla="*/ 0 w 765810"/>
                <a:gd name="connsiteY2" fmla="*/ 45720 h 1670068"/>
                <a:gd name="connsiteX3" fmla="*/ 22860 w 765810"/>
                <a:gd name="connsiteY3" fmla="*/ 182880 h 1670068"/>
                <a:gd name="connsiteX4" fmla="*/ 45720 w 765810"/>
                <a:gd name="connsiteY4" fmla="*/ 217170 h 1670068"/>
                <a:gd name="connsiteX5" fmla="*/ 114300 w 765810"/>
                <a:gd name="connsiteY5" fmla="*/ 274320 h 1670068"/>
                <a:gd name="connsiteX6" fmla="*/ 182880 w 765810"/>
                <a:gd name="connsiteY6" fmla="*/ 388620 h 1670068"/>
                <a:gd name="connsiteX7" fmla="*/ 205740 w 765810"/>
                <a:gd name="connsiteY7" fmla="*/ 422910 h 1670068"/>
                <a:gd name="connsiteX8" fmla="*/ 251460 w 765810"/>
                <a:gd name="connsiteY8" fmla="*/ 525780 h 1670068"/>
                <a:gd name="connsiteX9" fmla="*/ 285750 w 765810"/>
                <a:gd name="connsiteY9" fmla="*/ 605790 h 1670068"/>
                <a:gd name="connsiteX10" fmla="*/ 308610 w 765810"/>
                <a:gd name="connsiteY10" fmla="*/ 674370 h 1670068"/>
                <a:gd name="connsiteX11" fmla="*/ 320040 w 765810"/>
                <a:gd name="connsiteY11" fmla="*/ 708660 h 1670068"/>
                <a:gd name="connsiteX12" fmla="*/ 365760 w 765810"/>
                <a:gd name="connsiteY12" fmla="*/ 777240 h 1670068"/>
                <a:gd name="connsiteX13" fmla="*/ 388620 w 765810"/>
                <a:gd name="connsiteY13" fmla="*/ 811530 h 1670068"/>
                <a:gd name="connsiteX14" fmla="*/ 457200 w 765810"/>
                <a:gd name="connsiteY14" fmla="*/ 857250 h 1670068"/>
                <a:gd name="connsiteX15" fmla="*/ 491490 w 765810"/>
                <a:gd name="connsiteY15" fmla="*/ 880110 h 1670068"/>
                <a:gd name="connsiteX16" fmla="*/ 525780 w 765810"/>
                <a:gd name="connsiteY16" fmla="*/ 914400 h 1670068"/>
                <a:gd name="connsiteX17" fmla="*/ 560070 w 765810"/>
                <a:gd name="connsiteY17" fmla="*/ 925830 h 1670068"/>
                <a:gd name="connsiteX18" fmla="*/ 594360 w 765810"/>
                <a:gd name="connsiteY18" fmla="*/ 948690 h 1670068"/>
                <a:gd name="connsiteX19" fmla="*/ 617220 w 765810"/>
                <a:gd name="connsiteY19" fmla="*/ 982980 h 1670068"/>
                <a:gd name="connsiteX20" fmla="*/ 651510 w 765810"/>
                <a:gd name="connsiteY20" fmla="*/ 994410 h 1670068"/>
                <a:gd name="connsiteX21" fmla="*/ 662940 w 765810"/>
                <a:gd name="connsiteY21" fmla="*/ 1028700 h 1670068"/>
                <a:gd name="connsiteX22" fmla="*/ 674370 w 765810"/>
                <a:gd name="connsiteY22" fmla="*/ 1097280 h 1670068"/>
                <a:gd name="connsiteX23" fmla="*/ 708660 w 765810"/>
                <a:gd name="connsiteY23" fmla="*/ 1131570 h 1670068"/>
                <a:gd name="connsiteX24" fmla="*/ 708660 w 765810"/>
                <a:gd name="connsiteY24" fmla="*/ 1337310 h 1670068"/>
                <a:gd name="connsiteX25" fmla="*/ 685800 w 765810"/>
                <a:gd name="connsiteY25" fmla="*/ 1371600 h 1670068"/>
                <a:gd name="connsiteX26" fmla="*/ 674370 w 765810"/>
                <a:gd name="connsiteY26" fmla="*/ 1417320 h 1670068"/>
                <a:gd name="connsiteX27" fmla="*/ 651510 w 765810"/>
                <a:gd name="connsiteY27" fmla="*/ 1657350 h 1670068"/>
                <a:gd name="connsiteX28" fmla="*/ 685800 w 765810"/>
                <a:gd name="connsiteY28" fmla="*/ 1668780 h 1670068"/>
                <a:gd name="connsiteX29" fmla="*/ 697230 w 765810"/>
                <a:gd name="connsiteY29" fmla="*/ 1634490 h 1670068"/>
                <a:gd name="connsiteX30" fmla="*/ 708660 w 765810"/>
                <a:gd name="connsiteY30" fmla="*/ 1577340 h 1670068"/>
                <a:gd name="connsiteX31" fmla="*/ 731520 w 765810"/>
                <a:gd name="connsiteY31" fmla="*/ 1440180 h 1670068"/>
                <a:gd name="connsiteX32" fmla="*/ 765810 w 765810"/>
                <a:gd name="connsiteY32" fmla="*/ 1371600 h 1670068"/>
                <a:gd name="connsiteX33" fmla="*/ 742950 w 765810"/>
                <a:gd name="connsiteY33" fmla="*/ 1074420 h 1670068"/>
                <a:gd name="connsiteX34" fmla="*/ 697230 w 765810"/>
                <a:gd name="connsiteY34" fmla="*/ 994410 h 1670068"/>
                <a:gd name="connsiteX35" fmla="*/ 685800 w 765810"/>
                <a:gd name="connsiteY35" fmla="*/ 948690 h 1670068"/>
                <a:gd name="connsiteX36" fmla="*/ 674370 w 765810"/>
                <a:gd name="connsiteY36" fmla="*/ 868680 h 1670068"/>
                <a:gd name="connsiteX37" fmla="*/ 640080 w 765810"/>
                <a:gd name="connsiteY37" fmla="*/ 845820 h 1670068"/>
                <a:gd name="connsiteX38" fmla="*/ 582930 w 765810"/>
                <a:gd name="connsiteY38" fmla="*/ 788670 h 1670068"/>
                <a:gd name="connsiteX39" fmla="*/ 548640 w 765810"/>
                <a:gd name="connsiteY39" fmla="*/ 754380 h 1670068"/>
                <a:gd name="connsiteX40" fmla="*/ 502920 w 765810"/>
                <a:gd name="connsiteY40" fmla="*/ 742950 h 1670068"/>
                <a:gd name="connsiteX41" fmla="*/ 434340 w 765810"/>
                <a:gd name="connsiteY41" fmla="*/ 674370 h 1670068"/>
                <a:gd name="connsiteX42" fmla="*/ 365760 w 765810"/>
                <a:gd name="connsiteY42" fmla="*/ 617220 h 1670068"/>
                <a:gd name="connsiteX43" fmla="*/ 308610 w 765810"/>
                <a:gd name="connsiteY43" fmla="*/ 525780 h 1670068"/>
                <a:gd name="connsiteX44" fmla="*/ 285750 w 765810"/>
                <a:gd name="connsiteY44" fmla="*/ 434340 h 1670068"/>
                <a:gd name="connsiteX45" fmla="*/ 251460 w 765810"/>
                <a:gd name="connsiteY45" fmla="*/ 411480 h 1670068"/>
                <a:gd name="connsiteX46" fmla="*/ 217170 w 765810"/>
                <a:gd name="connsiteY46" fmla="*/ 342900 h 1670068"/>
                <a:gd name="connsiteX47" fmla="*/ 182880 w 765810"/>
                <a:gd name="connsiteY47" fmla="*/ 320040 h 1670068"/>
                <a:gd name="connsiteX48" fmla="*/ 137160 w 765810"/>
                <a:gd name="connsiteY48" fmla="*/ 240030 h 1670068"/>
                <a:gd name="connsiteX49" fmla="*/ 125730 w 765810"/>
                <a:gd name="connsiteY49" fmla="*/ 205740 h 1670068"/>
                <a:gd name="connsiteX50" fmla="*/ 91440 w 765810"/>
                <a:gd name="connsiteY50" fmla="*/ 182880 h 1670068"/>
                <a:gd name="connsiteX51" fmla="*/ 68580 w 765810"/>
                <a:gd name="connsiteY51" fmla="*/ 91440 h 1670068"/>
                <a:gd name="connsiteX52" fmla="*/ 45720 w 765810"/>
                <a:gd name="connsiteY52" fmla="*/ 57150 h 1670068"/>
                <a:gd name="connsiteX53" fmla="*/ 34290 w 765810"/>
                <a:gd name="connsiteY53" fmla="*/ 22860 h 1670068"/>
                <a:gd name="connsiteX54" fmla="*/ 0 w 765810"/>
                <a:gd name="connsiteY54" fmla="*/ 11430 h 1670068"/>
                <a:gd name="connsiteX55" fmla="*/ 22860 w 765810"/>
                <a:gd name="connsiteY55" fmla="*/ 91440 h 1670068"/>
                <a:gd name="connsiteX56" fmla="*/ 45720 w 765810"/>
                <a:gd name="connsiteY56" fmla="*/ 114300 h 167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65810" h="1670068">
                  <a:moveTo>
                    <a:pt x="91440" y="0"/>
                  </a:moveTo>
                  <a:cubicBezTo>
                    <a:pt x="64770" y="3810"/>
                    <a:pt x="35527" y="-618"/>
                    <a:pt x="11430" y="11430"/>
                  </a:cubicBezTo>
                  <a:cubicBezTo>
                    <a:pt x="654" y="16818"/>
                    <a:pt x="0" y="33672"/>
                    <a:pt x="0" y="45720"/>
                  </a:cubicBezTo>
                  <a:cubicBezTo>
                    <a:pt x="0" y="71071"/>
                    <a:pt x="4976" y="147112"/>
                    <a:pt x="22860" y="182880"/>
                  </a:cubicBezTo>
                  <a:cubicBezTo>
                    <a:pt x="29003" y="195167"/>
                    <a:pt x="36006" y="207456"/>
                    <a:pt x="45720" y="217170"/>
                  </a:cubicBezTo>
                  <a:cubicBezTo>
                    <a:pt x="111760" y="283210"/>
                    <a:pt x="48762" y="190057"/>
                    <a:pt x="114300" y="274320"/>
                  </a:cubicBezTo>
                  <a:cubicBezTo>
                    <a:pt x="174524" y="351751"/>
                    <a:pt x="144600" y="321630"/>
                    <a:pt x="182880" y="388620"/>
                  </a:cubicBezTo>
                  <a:cubicBezTo>
                    <a:pt x="189696" y="400547"/>
                    <a:pt x="200161" y="410357"/>
                    <a:pt x="205740" y="422910"/>
                  </a:cubicBezTo>
                  <a:cubicBezTo>
                    <a:pt x="260148" y="545328"/>
                    <a:pt x="199725" y="448177"/>
                    <a:pt x="251460" y="525780"/>
                  </a:cubicBezTo>
                  <a:cubicBezTo>
                    <a:pt x="281696" y="646723"/>
                    <a:pt x="240645" y="504303"/>
                    <a:pt x="285750" y="605790"/>
                  </a:cubicBezTo>
                  <a:cubicBezTo>
                    <a:pt x="295537" y="627810"/>
                    <a:pt x="300990" y="651510"/>
                    <a:pt x="308610" y="674370"/>
                  </a:cubicBezTo>
                  <a:cubicBezTo>
                    <a:pt x="312420" y="685800"/>
                    <a:pt x="313357" y="698635"/>
                    <a:pt x="320040" y="708660"/>
                  </a:cubicBezTo>
                  <a:lnTo>
                    <a:pt x="365760" y="777240"/>
                  </a:lnTo>
                  <a:cubicBezTo>
                    <a:pt x="373380" y="788670"/>
                    <a:pt x="377190" y="803910"/>
                    <a:pt x="388620" y="811530"/>
                  </a:cubicBezTo>
                  <a:lnTo>
                    <a:pt x="457200" y="857250"/>
                  </a:lnTo>
                  <a:cubicBezTo>
                    <a:pt x="468630" y="864870"/>
                    <a:pt x="481776" y="870396"/>
                    <a:pt x="491490" y="880110"/>
                  </a:cubicBezTo>
                  <a:cubicBezTo>
                    <a:pt x="502920" y="891540"/>
                    <a:pt x="512330" y="905434"/>
                    <a:pt x="525780" y="914400"/>
                  </a:cubicBezTo>
                  <a:cubicBezTo>
                    <a:pt x="535805" y="921083"/>
                    <a:pt x="549294" y="920442"/>
                    <a:pt x="560070" y="925830"/>
                  </a:cubicBezTo>
                  <a:cubicBezTo>
                    <a:pt x="572357" y="931973"/>
                    <a:pt x="582930" y="941070"/>
                    <a:pt x="594360" y="948690"/>
                  </a:cubicBezTo>
                  <a:cubicBezTo>
                    <a:pt x="601980" y="960120"/>
                    <a:pt x="606493" y="974398"/>
                    <a:pt x="617220" y="982980"/>
                  </a:cubicBezTo>
                  <a:cubicBezTo>
                    <a:pt x="626628" y="990506"/>
                    <a:pt x="642991" y="985891"/>
                    <a:pt x="651510" y="994410"/>
                  </a:cubicBezTo>
                  <a:cubicBezTo>
                    <a:pt x="660029" y="1002929"/>
                    <a:pt x="660326" y="1016939"/>
                    <a:pt x="662940" y="1028700"/>
                  </a:cubicBezTo>
                  <a:cubicBezTo>
                    <a:pt x="667967" y="1051323"/>
                    <a:pt x="664958" y="1076102"/>
                    <a:pt x="674370" y="1097280"/>
                  </a:cubicBezTo>
                  <a:cubicBezTo>
                    <a:pt x="680935" y="1112051"/>
                    <a:pt x="697230" y="1120140"/>
                    <a:pt x="708660" y="1131570"/>
                  </a:cubicBezTo>
                  <a:cubicBezTo>
                    <a:pt x="735630" y="1212479"/>
                    <a:pt x="733123" y="1190533"/>
                    <a:pt x="708660" y="1337310"/>
                  </a:cubicBezTo>
                  <a:cubicBezTo>
                    <a:pt x="706402" y="1350860"/>
                    <a:pt x="693420" y="1360170"/>
                    <a:pt x="685800" y="1371600"/>
                  </a:cubicBezTo>
                  <a:cubicBezTo>
                    <a:pt x="681990" y="1386840"/>
                    <a:pt x="675792" y="1401675"/>
                    <a:pt x="674370" y="1417320"/>
                  </a:cubicBezTo>
                  <a:cubicBezTo>
                    <a:pt x="651686" y="1666848"/>
                    <a:pt x="686517" y="1552328"/>
                    <a:pt x="651510" y="1657350"/>
                  </a:cubicBezTo>
                  <a:cubicBezTo>
                    <a:pt x="662940" y="1661160"/>
                    <a:pt x="675024" y="1674168"/>
                    <a:pt x="685800" y="1668780"/>
                  </a:cubicBezTo>
                  <a:cubicBezTo>
                    <a:pt x="696576" y="1663392"/>
                    <a:pt x="694308" y="1646179"/>
                    <a:pt x="697230" y="1634490"/>
                  </a:cubicBezTo>
                  <a:cubicBezTo>
                    <a:pt x="701942" y="1615643"/>
                    <a:pt x="705706" y="1596541"/>
                    <a:pt x="708660" y="1577340"/>
                  </a:cubicBezTo>
                  <a:cubicBezTo>
                    <a:pt x="712088" y="1555060"/>
                    <a:pt x="717729" y="1472359"/>
                    <a:pt x="731520" y="1440180"/>
                  </a:cubicBezTo>
                  <a:cubicBezTo>
                    <a:pt x="797992" y="1285078"/>
                    <a:pt x="717647" y="1516089"/>
                    <a:pt x="765810" y="1371600"/>
                  </a:cubicBezTo>
                  <a:cubicBezTo>
                    <a:pt x="736027" y="1222686"/>
                    <a:pt x="766205" y="1388358"/>
                    <a:pt x="742950" y="1074420"/>
                  </a:cubicBezTo>
                  <a:cubicBezTo>
                    <a:pt x="737178" y="996502"/>
                    <a:pt x="749535" y="1011845"/>
                    <a:pt x="697230" y="994410"/>
                  </a:cubicBezTo>
                  <a:cubicBezTo>
                    <a:pt x="693420" y="979170"/>
                    <a:pt x="688610" y="964146"/>
                    <a:pt x="685800" y="948690"/>
                  </a:cubicBezTo>
                  <a:cubicBezTo>
                    <a:pt x="680981" y="922184"/>
                    <a:pt x="685312" y="893299"/>
                    <a:pt x="674370" y="868680"/>
                  </a:cubicBezTo>
                  <a:cubicBezTo>
                    <a:pt x="668791" y="856127"/>
                    <a:pt x="651510" y="853440"/>
                    <a:pt x="640080" y="845820"/>
                  </a:cubicBezTo>
                  <a:cubicBezTo>
                    <a:pt x="598170" y="782955"/>
                    <a:pt x="640080" y="836295"/>
                    <a:pt x="582930" y="788670"/>
                  </a:cubicBezTo>
                  <a:cubicBezTo>
                    <a:pt x="570512" y="778322"/>
                    <a:pt x="562675" y="762400"/>
                    <a:pt x="548640" y="754380"/>
                  </a:cubicBezTo>
                  <a:cubicBezTo>
                    <a:pt x="535001" y="746586"/>
                    <a:pt x="518160" y="746760"/>
                    <a:pt x="502920" y="742950"/>
                  </a:cubicBezTo>
                  <a:cubicBezTo>
                    <a:pt x="480060" y="720090"/>
                    <a:pt x="461239" y="692303"/>
                    <a:pt x="434340" y="674370"/>
                  </a:cubicBezTo>
                  <a:cubicBezTo>
                    <a:pt x="400624" y="651893"/>
                    <a:pt x="393262" y="650223"/>
                    <a:pt x="365760" y="617220"/>
                  </a:cubicBezTo>
                  <a:cubicBezTo>
                    <a:pt x="353195" y="602141"/>
                    <a:pt x="313390" y="533747"/>
                    <a:pt x="308610" y="525780"/>
                  </a:cubicBezTo>
                  <a:cubicBezTo>
                    <a:pt x="308041" y="522934"/>
                    <a:pt x="295123" y="446056"/>
                    <a:pt x="285750" y="434340"/>
                  </a:cubicBezTo>
                  <a:cubicBezTo>
                    <a:pt x="277168" y="423613"/>
                    <a:pt x="262890" y="419100"/>
                    <a:pt x="251460" y="411480"/>
                  </a:cubicBezTo>
                  <a:cubicBezTo>
                    <a:pt x="242164" y="383591"/>
                    <a:pt x="239327" y="365057"/>
                    <a:pt x="217170" y="342900"/>
                  </a:cubicBezTo>
                  <a:cubicBezTo>
                    <a:pt x="207456" y="333186"/>
                    <a:pt x="194310" y="327660"/>
                    <a:pt x="182880" y="320040"/>
                  </a:cubicBezTo>
                  <a:cubicBezTo>
                    <a:pt x="159922" y="285603"/>
                    <a:pt x="154562" y="280635"/>
                    <a:pt x="137160" y="240030"/>
                  </a:cubicBezTo>
                  <a:cubicBezTo>
                    <a:pt x="132414" y="228956"/>
                    <a:pt x="133256" y="215148"/>
                    <a:pt x="125730" y="205740"/>
                  </a:cubicBezTo>
                  <a:cubicBezTo>
                    <a:pt x="117148" y="195013"/>
                    <a:pt x="102870" y="190500"/>
                    <a:pt x="91440" y="182880"/>
                  </a:cubicBezTo>
                  <a:cubicBezTo>
                    <a:pt x="83820" y="152400"/>
                    <a:pt x="86008" y="117581"/>
                    <a:pt x="68580" y="91440"/>
                  </a:cubicBezTo>
                  <a:cubicBezTo>
                    <a:pt x="60960" y="80010"/>
                    <a:pt x="51863" y="69437"/>
                    <a:pt x="45720" y="57150"/>
                  </a:cubicBezTo>
                  <a:cubicBezTo>
                    <a:pt x="40332" y="46374"/>
                    <a:pt x="42809" y="31379"/>
                    <a:pt x="34290" y="22860"/>
                  </a:cubicBezTo>
                  <a:cubicBezTo>
                    <a:pt x="25771" y="14341"/>
                    <a:pt x="11430" y="15240"/>
                    <a:pt x="0" y="11430"/>
                  </a:cubicBezTo>
                  <a:cubicBezTo>
                    <a:pt x="2135" y="19970"/>
                    <a:pt x="15832" y="79727"/>
                    <a:pt x="22860" y="91440"/>
                  </a:cubicBezTo>
                  <a:cubicBezTo>
                    <a:pt x="28404" y="100681"/>
                    <a:pt x="38100" y="106680"/>
                    <a:pt x="45720" y="114300"/>
                  </a:cubicBezTo>
                </a:path>
              </a:pathLst>
            </a:custGeom>
            <a:solidFill>
              <a:srgbClr val="E977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1434A4C-E295-4B7C-8939-FD8AC71D2A06}"/>
                </a:ext>
              </a:extLst>
            </p:cNvPr>
            <p:cNvSpPr/>
            <p:nvPr/>
          </p:nvSpPr>
          <p:spPr>
            <a:xfrm>
              <a:off x="9338310" y="4046220"/>
              <a:ext cx="404005" cy="297180"/>
            </a:xfrm>
            <a:custGeom>
              <a:avLst/>
              <a:gdLst>
                <a:gd name="connsiteX0" fmla="*/ 274320 w 404005"/>
                <a:gd name="connsiteY0" fmla="*/ 34290 h 297180"/>
                <a:gd name="connsiteX1" fmla="*/ 194310 w 404005"/>
                <a:gd name="connsiteY1" fmla="*/ 45720 h 297180"/>
                <a:gd name="connsiteX2" fmla="*/ 137160 w 404005"/>
                <a:gd name="connsiteY2" fmla="*/ 102870 h 297180"/>
                <a:gd name="connsiteX3" fmla="*/ 102870 w 404005"/>
                <a:gd name="connsiteY3" fmla="*/ 125730 h 297180"/>
                <a:gd name="connsiteX4" fmla="*/ 80010 w 404005"/>
                <a:gd name="connsiteY4" fmla="*/ 160020 h 297180"/>
                <a:gd name="connsiteX5" fmla="*/ 45720 w 404005"/>
                <a:gd name="connsiteY5" fmla="*/ 182880 h 297180"/>
                <a:gd name="connsiteX6" fmla="*/ 22860 w 404005"/>
                <a:gd name="connsiteY6" fmla="*/ 251460 h 297180"/>
                <a:gd name="connsiteX7" fmla="*/ 0 w 404005"/>
                <a:gd name="connsiteY7" fmla="*/ 285750 h 297180"/>
                <a:gd name="connsiteX8" fmla="*/ 34290 w 404005"/>
                <a:gd name="connsiteY8" fmla="*/ 297180 h 297180"/>
                <a:gd name="connsiteX9" fmla="*/ 68580 w 404005"/>
                <a:gd name="connsiteY9" fmla="*/ 285750 h 297180"/>
                <a:gd name="connsiteX10" fmla="*/ 125730 w 404005"/>
                <a:gd name="connsiteY10" fmla="*/ 274320 h 297180"/>
                <a:gd name="connsiteX11" fmla="*/ 228600 w 404005"/>
                <a:gd name="connsiteY11" fmla="*/ 251460 h 297180"/>
                <a:gd name="connsiteX12" fmla="*/ 320040 w 404005"/>
                <a:gd name="connsiteY12" fmla="*/ 262890 h 297180"/>
                <a:gd name="connsiteX13" fmla="*/ 354330 w 404005"/>
                <a:gd name="connsiteY13" fmla="*/ 274320 h 297180"/>
                <a:gd name="connsiteX14" fmla="*/ 365760 w 404005"/>
                <a:gd name="connsiteY14" fmla="*/ 240030 h 297180"/>
                <a:gd name="connsiteX15" fmla="*/ 377190 w 404005"/>
                <a:gd name="connsiteY15" fmla="*/ 137160 h 297180"/>
                <a:gd name="connsiteX16" fmla="*/ 400050 w 404005"/>
                <a:gd name="connsiteY16" fmla="*/ 102870 h 297180"/>
                <a:gd name="connsiteX17" fmla="*/ 342900 w 404005"/>
                <a:gd name="connsiteY17" fmla="*/ 0 h 297180"/>
                <a:gd name="connsiteX18" fmla="*/ 274320 w 404005"/>
                <a:gd name="connsiteY18" fmla="*/ 34290 h 29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4005" h="297180">
                  <a:moveTo>
                    <a:pt x="274320" y="34290"/>
                  </a:moveTo>
                  <a:cubicBezTo>
                    <a:pt x="247650" y="38100"/>
                    <a:pt x="220115" y="37979"/>
                    <a:pt x="194310" y="45720"/>
                  </a:cubicBezTo>
                  <a:cubicBezTo>
                    <a:pt x="150767" y="58783"/>
                    <a:pt x="165463" y="74567"/>
                    <a:pt x="137160" y="102870"/>
                  </a:cubicBezTo>
                  <a:cubicBezTo>
                    <a:pt x="127446" y="112584"/>
                    <a:pt x="114300" y="118110"/>
                    <a:pt x="102870" y="125730"/>
                  </a:cubicBezTo>
                  <a:cubicBezTo>
                    <a:pt x="95250" y="137160"/>
                    <a:pt x="89724" y="150306"/>
                    <a:pt x="80010" y="160020"/>
                  </a:cubicBezTo>
                  <a:cubicBezTo>
                    <a:pt x="70296" y="169734"/>
                    <a:pt x="53001" y="171231"/>
                    <a:pt x="45720" y="182880"/>
                  </a:cubicBezTo>
                  <a:cubicBezTo>
                    <a:pt x="32949" y="203314"/>
                    <a:pt x="30480" y="228600"/>
                    <a:pt x="22860" y="251460"/>
                  </a:cubicBezTo>
                  <a:cubicBezTo>
                    <a:pt x="18516" y="264492"/>
                    <a:pt x="7620" y="274320"/>
                    <a:pt x="0" y="285750"/>
                  </a:cubicBezTo>
                  <a:cubicBezTo>
                    <a:pt x="11430" y="289560"/>
                    <a:pt x="22242" y="297180"/>
                    <a:pt x="34290" y="297180"/>
                  </a:cubicBezTo>
                  <a:cubicBezTo>
                    <a:pt x="46338" y="297180"/>
                    <a:pt x="56891" y="288672"/>
                    <a:pt x="68580" y="285750"/>
                  </a:cubicBezTo>
                  <a:cubicBezTo>
                    <a:pt x="87427" y="281038"/>
                    <a:pt x="106616" y="277795"/>
                    <a:pt x="125730" y="274320"/>
                  </a:cubicBezTo>
                  <a:cubicBezTo>
                    <a:pt x="214241" y="258227"/>
                    <a:pt x="168141" y="271613"/>
                    <a:pt x="228600" y="251460"/>
                  </a:cubicBezTo>
                  <a:cubicBezTo>
                    <a:pt x="259080" y="255270"/>
                    <a:pt x="289818" y="257395"/>
                    <a:pt x="320040" y="262890"/>
                  </a:cubicBezTo>
                  <a:cubicBezTo>
                    <a:pt x="331894" y="265045"/>
                    <a:pt x="343554" y="279708"/>
                    <a:pt x="354330" y="274320"/>
                  </a:cubicBezTo>
                  <a:cubicBezTo>
                    <a:pt x="365106" y="268932"/>
                    <a:pt x="361950" y="251460"/>
                    <a:pt x="365760" y="240030"/>
                  </a:cubicBezTo>
                  <a:cubicBezTo>
                    <a:pt x="369570" y="205740"/>
                    <a:pt x="368822" y="170631"/>
                    <a:pt x="377190" y="137160"/>
                  </a:cubicBezTo>
                  <a:cubicBezTo>
                    <a:pt x="380522" y="123833"/>
                    <a:pt x="398806" y="116551"/>
                    <a:pt x="400050" y="102870"/>
                  </a:cubicBezTo>
                  <a:cubicBezTo>
                    <a:pt x="409266" y="1491"/>
                    <a:pt x="406865" y="15991"/>
                    <a:pt x="342900" y="0"/>
                  </a:cubicBezTo>
                  <a:lnTo>
                    <a:pt x="274320" y="34290"/>
                  </a:lnTo>
                  <a:close/>
                </a:path>
              </a:pathLst>
            </a:custGeom>
            <a:solidFill>
              <a:srgbClr val="E977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B4899EB-AF94-431D-9639-6A602D275EFE}"/>
              </a:ext>
            </a:extLst>
          </p:cNvPr>
          <p:cNvSpPr/>
          <p:nvPr/>
        </p:nvSpPr>
        <p:spPr>
          <a:xfrm>
            <a:off x="0" y="151097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>
                <a:solidFill>
                  <a:srgbClr val="2020FC"/>
                </a:solidFill>
              </a:rPr>
              <a:t>+ Nóng quanh năm, lượng mưa tăng dần từ tây sang đông.</a:t>
            </a:r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B77DA0-BEFE-4D70-8CD8-4BB2A396A99A}"/>
              </a:ext>
            </a:extLst>
          </p:cNvPr>
          <p:cNvGrpSpPr/>
          <p:nvPr/>
        </p:nvGrpSpPr>
        <p:grpSpPr>
          <a:xfrm>
            <a:off x="6054355" y="93037"/>
            <a:ext cx="6177640" cy="6795790"/>
            <a:chOff x="6054355" y="93037"/>
            <a:chExt cx="6177640" cy="679579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6E056E-4E94-4262-8026-FF4532EAB13A}"/>
                </a:ext>
              </a:extLst>
            </p:cNvPr>
            <p:cNvSpPr txBox="1"/>
            <p:nvPr/>
          </p:nvSpPr>
          <p:spPr>
            <a:xfrm>
              <a:off x="6722904" y="6550273"/>
              <a:ext cx="510349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.1. Bản đồ tự nhiên khu vực 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và Nam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Mĩ</a:t>
              </a:r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30C75028-0D36-469F-81A4-AA12F16598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71"/>
            <a:stretch/>
          </p:blipFill>
          <p:spPr bwMode="auto">
            <a:xfrm>
              <a:off x="6054355" y="93037"/>
              <a:ext cx="6177640" cy="6450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7096496-2CE3-40BB-92F6-42F1F24E5B17}"/>
              </a:ext>
            </a:extLst>
          </p:cNvPr>
          <p:cNvSpPr/>
          <p:nvPr/>
        </p:nvSpPr>
        <p:spPr>
          <a:xfrm>
            <a:off x="37084" y="2565295"/>
            <a:ext cx="57041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Cảnh quan cũng thay đổi từ rừng nhiệt đới ẩm đến xa van, cây bụi và hoang mạc.</a:t>
            </a:r>
            <a:endParaRPr lang="en-US" sz="2800">
              <a:solidFill>
                <a:srgbClr val="2020FC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DCFE09B-7B5F-4CBC-A006-5AE101969638}"/>
              </a:ext>
            </a:extLst>
          </p:cNvPr>
          <p:cNvGrpSpPr/>
          <p:nvPr/>
        </p:nvGrpSpPr>
        <p:grpSpPr>
          <a:xfrm>
            <a:off x="83882" y="4115545"/>
            <a:ext cx="5750519" cy="2282070"/>
            <a:chOff x="265890" y="3827558"/>
            <a:chExt cx="6746147" cy="278777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B795325-F86A-427A-86E5-736F166D9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890" y="3827558"/>
              <a:ext cx="3534317" cy="2332880"/>
            </a:xfrm>
            <a:prstGeom prst="rect">
              <a:avLst/>
            </a:prstGeom>
          </p:spPr>
        </p:pic>
        <p:pic>
          <p:nvPicPr>
            <p:cNvPr id="28" name="Picture 27" descr="A picture containing tree, outdoor, plant, forest&#10;&#10;Description automatically generated">
              <a:extLst>
                <a:ext uri="{FF2B5EF4-FFF2-40B4-BE49-F238E27FC236}">
                  <a16:creationId xmlns:a16="http://schemas.microsoft.com/office/drawing/2014/main" id="{9CDE7AE4-5E80-482B-BA1D-E63BEAA88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206" y="3912850"/>
              <a:ext cx="3211831" cy="214419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91207F-7042-49ED-9346-9D5A90670817}"/>
                </a:ext>
              </a:extLst>
            </p:cNvPr>
            <p:cNvSpPr txBox="1"/>
            <p:nvPr/>
          </p:nvSpPr>
          <p:spPr>
            <a:xfrm>
              <a:off x="2459008" y="6215218"/>
              <a:ext cx="4191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 nhiệt đới ẩm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379CF3-AE33-4EF9-A4A4-4054E6D298F1}"/>
              </a:ext>
            </a:extLst>
          </p:cNvPr>
          <p:cNvGrpSpPr/>
          <p:nvPr/>
        </p:nvGrpSpPr>
        <p:grpSpPr>
          <a:xfrm>
            <a:off x="45033" y="4036390"/>
            <a:ext cx="5867915" cy="2794974"/>
            <a:chOff x="266998" y="3778786"/>
            <a:chExt cx="6746147" cy="2758769"/>
          </a:xfrm>
        </p:grpSpPr>
        <p:pic>
          <p:nvPicPr>
            <p:cNvPr id="31" name="image69.jpg" descr="Home to jaguars, giant armadillo, the endangered maned wolf, and over 10,000 species of plants, the Cerrado is one of the largest savannas in South America.">
              <a:extLst>
                <a:ext uri="{FF2B5EF4-FFF2-40B4-BE49-F238E27FC236}">
                  <a16:creationId xmlns:a16="http://schemas.microsoft.com/office/drawing/2014/main" id="{A38C0E39-A06C-4E2E-A5C2-2F612EB36C81}"/>
                </a:ext>
              </a:extLst>
            </p:cNvPr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66998" y="3783760"/>
              <a:ext cx="3452122" cy="2297391"/>
            </a:xfrm>
            <a:prstGeom prst="rect">
              <a:avLst/>
            </a:prstGeom>
            <a:ln/>
          </p:spPr>
        </p:pic>
        <p:pic>
          <p:nvPicPr>
            <p:cNvPr id="32" name="Picture 31" descr="A picture containing outdoor, grass, sky, tree&#10;&#10;Description automatically generated">
              <a:extLst>
                <a:ext uri="{FF2B5EF4-FFF2-40B4-BE49-F238E27FC236}">
                  <a16:creationId xmlns:a16="http://schemas.microsoft.com/office/drawing/2014/main" id="{AFE82A23-325F-41EE-9D61-2E2941C75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314" y="3778786"/>
              <a:ext cx="3211831" cy="229739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D761425-D482-428A-9565-35C4DC45DA4C}"/>
                </a:ext>
              </a:extLst>
            </p:cNvPr>
            <p:cNvSpPr txBox="1"/>
            <p:nvPr/>
          </p:nvSpPr>
          <p:spPr>
            <a:xfrm>
              <a:off x="2606296" y="6100794"/>
              <a:ext cx="2700021" cy="4367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 van, cây bụi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79CE077-0A73-4738-91A1-F32B504105E3}"/>
              </a:ext>
            </a:extLst>
          </p:cNvPr>
          <p:cNvGrpSpPr/>
          <p:nvPr/>
        </p:nvGrpSpPr>
        <p:grpSpPr>
          <a:xfrm>
            <a:off x="284277" y="4036390"/>
            <a:ext cx="5256405" cy="2848076"/>
            <a:chOff x="1089806" y="3549527"/>
            <a:chExt cx="5256405" cy="2848076"/>
          </a:xfrm>
        </p:grpSpPr>
        <p:pic>
          <p:nvPicPr>
            <p:cNvPr id="35" name="image62.jpg">
              <a:extLst>
                <a:ext uri="{FF2B5EF4-FFF2-40B4-BE49-F238E27FC236}">
                  <a16:creationId xmlns:a16="http://schemas.microsoft.com/office/drawing/2014/main" id="{E0DDF0E3-F74E-44DC-99CE-AA41846BD7A6}"/>
                </a:ext>
              </a:extLst>
            </p:cNvPr>
            <p:cNvPicPr/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89806" y="3549527"/>
              <a:ext cx="5256405" cy="2485383"/>
            </a:xfrm>
            <a:prstGeom prst="rect">
              <a:avLst/>
            </a:prstGeom>
            <a:ln/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387255-023A-4C90-887E-5976AE6829CD}"/>
                </a:ext>
              </a:extLst>
            </p:cNvPr>
            <p:cNvSpPr txBox="1"/>
            <p:nvPr/>
          </p:nvSpPr>
          <p:spPr>
            <a:xfrm>
              <a:off x="2970252" y="6028271"/>
              <a:ext cx="1509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Hoang mạc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156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5" grpId="0" animBg="1"/>
      <p:bldP spid="20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32A7B1-F7DE-46F6-895A-6DF5B630D1B0}"/>
              </a:ext>
            </a:extLst>
          </p:cNvPr>
          <p:cNvGrpSpPr/>
          <p:nvPr/>
        </p:nvGrpSpPr>
        <p:grpSpPr>
          <a:xfrm>
            <a:off x="104981" y="35975"/>
            <a:ext cx="5991020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56183CE0-C99E-47AC-A387-99BB92BCE2A0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D3DCAB-3AEB-4A8A-8EB7-7BF4FBE9BF6A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62BC89-DCB7-4D67-A03B-7D18A53D6576}"/>
              </a:ext>
            </a:extLst>
          </p:cNvPr>
          <p:cNvGrpSpPr/>
          <p:nvPr/>
        </p:nvGrpSpPr>
        <p:grpSpPr>
          <a:xfrm>
            <a:off x="44068" y="33051"/>
            <a:ext cx="1061586" cy="872947"/>
            <a:chOff x="3101140" y="2797566"/>
            <a:chExt cx="1061586" cy="872947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3359063A-A34C-4EDA-BAED-8888D61145C3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2D6713A-A747-4096-9B98-5E095F12F39A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0BFBD4-71A8-433E-A2E6-24DB6D27ACD4}"/>
              </a:ext>
            </a:extLst>
          </p:cNvPr>
          <p:cNvSpPr txBox="1"/>
          <p:nvPr/>
        </p:nvSpPr>
        <p:spPr>
          <a:xfrm>
            <a:off x="-597135" y="200968"/>
            <a:ext cx="807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B-N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463A3F-47BC-47FA-8294-64E4FF3671F4}"/>
              </a:ext>
            </a:extLst>
          </p:cNvPr>
          <p:cNvGrpSpPr/>
          <p:nvPr/>
        </p:nvGrpSpPr>
        <p:grpSpPr>
          <a:xfrm>
            <a:off x="6096000" y="33051"/>
            <a:ext cx="6338372" cy="6858000"/>
            <a:chOff x="6096000" y="0"/>
            <a:chExt cx="6338372" cy="685800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09170232-E4E7-4CEC-9EC2-0A2716E4E9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97"/>
            <a:stretch/>
          </p:blipFill>
          <p:spPr bwMode="auto">
            <a:xfrm>
              <a:off x="6096000" y="0"/>
              <a:ext cx="6110287" cy="6577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38145C-ED9D-416A-B9B6-9718D3FE781B}"/>
                </a:ext>
              </a:extLst>
            </p:cNvPr>
            <p:cNvSpPr txBox="1"/>
            <p:nvPr/>
          </p:nvSpPr>
          <p:spPr>
            <a:xfrm>
              <a:off x="7249099" y="6550223"/>
              <a:ext cx="5185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</a:t>
              </a:r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Bản đồ khí hậu Trung và Nam Mĩ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530B8-6492-424D-9940-B8D602D12C86}"/>
              </a:ext>
            </a:extLst>
          </p:cNvPr>
          <p:cNvSpPr/>
          <p:nvPr/>
        </p:nvSpPr>
        <p:spPr>
          <a:xfrm>
            <a:off x="301276" y="1070991"/>
            <a:ext cx="3135795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cận nhiệt</a:t>
            </a:r>
            <a:endParaRPr lang="en-US" sz="2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C5B2373-105E-4928-88E9-AA7F32420773}"/>
              </a:ext>
            </a:extLst>
          </p:cNvPr>
          <p:cNvSpPr/>
          <p:nvPr/>
        </p:nvSpPr>
        <p:spPr>
          <a:xfrm rot="335531">
            <a:off x="9029360" y="4280019"/>
            <a:ext cx="1511560" cy="1013551"/>
          </a:xfrm>
          <a:custGeom>
            <a:avLst/>
            <a:gdLst>
              <a:gd name="connsiteX0" fmla="*/ 109509 w 1286731"/>
              <a:gd name="connsiteY0" fmla="*/ 136530 h 810010"/>
              <a:gd name="connsiteX1" fmla="*/ 153313 w 1286731"/>
              <a:gd name="connsiteY1" fmla="*/ 131055 h 810010"/>
              <a:gd name="connsiteX2" fmla="*/ 180690 w 1286731"/>
              <a:gd name="connsiteY2" fmla="*/ 125579 h 810010"/>
              <a:gd name="connsiteX3" fmla="*/ 224494 w 1286731"/>
              <a:gd name="connsiteY3" fmla="*/ 120104 h 810010"/>
              <a:gd name="connsiteX4" fmla="*/ 262822 w 1286731"/>
              <a:gd name="connsiteY4" fmla="*/ 114628 h 810010"/>
              <a:gd name="connsiteX5" fmla="*/ 334003 w 1286731"/>
              <a:gd name="connsiteY5" fmla="*/ 98202 h 810010"/>
              <a:gd name="connsiteX6" fmla="*/ 366856 w 1286731"/>
              <a:gd name="connsiteY6" fmla="*/ 87251 h 810010"/>
              <a:gd name="connsiteX7" fmla="*/ 421610 w 1286731"/>
              <a:gd name="connsiteY7" fmla="*/ 76300 h 810010"/>
              <a:gd name="connsiteX8" fmla="*/ 438036 w 1286731"/>
              <a:gd name="connsiteY8" fmla="*/ 70825 h 810010"/>
              <a:gd name="connsiteX9" fmla="*/ 465414 w 1286731"/>
              <a:gd name="connsiteY9" fmla="*/ 65349 h 810010"/>
              <a:gd name="connsiteX10" fmla="*/ 514693 w 1286731"/>
              <a:gd name="connsiteY10" fmla="*/ 54398 h 810010"/>
              <a:gd name="connsiteX11" fmla="*/ 689907 w 1286731"/>
              <a:gd name="connsiteY11" fmla="*/ 48923 h 810010"/>
              <a:gd name="connsiteX12" fmla="*/ 733711 w 1286731"/>
              <a:gd name="connsiteY12" fmla="*/ 37972 h 810010"/>
              <a:gd name="connsiteX13" fmla="*/ 788465 w 1286731"/>
              <a:gd name="connsiteY13" fmla="*/ 32497 h 810010"/>
              <a:gd name="connsiteX14" fmla="*/ 821318 w 1286731"/>
              <a:gd name="connsiteY14" fmla="*/ 27021 h 810010"/>
              <a:gd name="connsiteX15" fmla="*/ 859646 w 1286731"/>
              <a:gd name="connsiteY15" fmla="*/ 21546 h 810010"/>
              <a:gd name="connsiteX16" fmla="*/ 1138894 w 1286731"/>
              <a:gd name="connsiteY16" fmla="*/ 16070 h 810010"/>
              <a:gd name="connsiteX17" fmla="*/ 1171747 w 1286731"/>
              <a:gd name="connsiteY17" fmla="*/ 27021 h 810010"/>
              <a:gd name="connsiteX18" fmla="*/ 1188173 w 1286731"/>
              <a:gd name="connsiteY18" fmla="*/ 37972 h 810010"/>
              <a:gd name="connsiteX19" fmla="*/ 1226501 w 1286731"/>
              <a:gd name="connsiteY19" fmla="*/ 70825 h 810010"/>
              <a:gd name="connsiteX20" fmla="*/ 1275780 w 1286731"/>
              <a:gd name="connsiteY20" fmla="*/ 109153 h 810010"/>
              <a:gd name="connsiteX21" fmla="*/ 1286731 w 1286731"/>
              <a:gd name="connsiteY21" fmla="*/ 125579 h 810010"/>
              <a:gd name="connsiteX22" fmla="*/ 1281256 w 1286731"/>
              <a:gd name="connsiteY22" fmla="*/ 163907 h 810010"/>
              <a:gd name="connsiteX23" fmla="*/ 1242927 w 1286731"/>
              <a:gd name="connsiteY23" fmla="*/ 169383 h 810010"/>
              <a:gd name="connsiteX24" fmla="*/ 1199124 w 1286731"/>
              <a:gd name="connsiteY24" fmla="*/ 174858 h 810010"/>
              <a:gd name="connsiteX25" fmla="*/ 1171747 w 1286731"/>
              <a:gd name="connsiteY25" fmla="*/ 207711 h 810010"/>
              <a:gd name="connsiteX26" fmla="*/ 1166271 w 1286731"/>
              <a:gd name="connsiteY26" fmla="*/ 224137 h 810010"/>
              <a:gd name="connsiteX27" fmla="*/ 1160796 w 1286731"/>
              <a:gd name="connsiteY27" fmla="*/ 251515 h 810010"/>
              <a:gd name="connsiteX28" fmla="*/ 1122468 w 1286731"/>
              <a:gd name="connsiteY28" fmla="*/ 306269 h 810010"/>
              <a:gd name="connsiteX29" fmla="*/ 1100566 w 1286731"/>
              <a:gd name="connsiteY29" fmla="*/ 317220 h 810010"/>
              <a:gd name="connsiteX30" fmla="*/ 1095090 w 1286731"/>
              <a:gd name="connsiteY30" fmla="*/ 333646 h 810010"/>
              <a:gd name="connsiteX31" fmla="*/ 1062238 w 1286731"/>
              <a:gd name="connsiteY31" fmla="*/ 344597 h 810010"/>
              <a:gd name="connsiteX32" fmla="*/ 1023909 w 1286731"/>
              <a:gd name="connsiteY32" fmla="*/ 361024 h 810010"/>
              <a:gd name="connsiteX33" fmla="*/ 1007483 w 1286731"/>
              <a:gd name="connsiteY33" fmla="*/ 377450 h 810010"/>
              <a:gd name="connsiteX34" fmla="*/ 980106 w 1286731"/>
              <a:gd name="connsiteY34" fmla="*/ 382925 h 810010"/>
              <a:gd name="connsiteX35" fmla="*/ 974630 w 1286731"/>
              <a:gd name="connsiteY35" fmla="*/ 404827 h 810010"/>
              <a:gd name="connsiteX36" fmla="*/ 958204 w 1286731"/>
              <a:gd name="connsiteY36" fmla="*/ 415778 h 810010"/>
              <a:gd name="connsiteX37" fmla="*/ 947253 w 1286731"/>
              <a:gd name="connsiteY37" fmla="*/ 448631 h 810010"/>
              <a:gd name="connsiteX38" fmla="*/ 936302 w 1286731"/>
              <a:gd name="connsiteY38" fmla="*/ 470533 h 810010"/>
              <a:gd name="connsiteX39" fmla="*/ 854171 w 1286731"/>
              <a:gd name="connsiteY39" fmla="*/ 476008 h 810010"/>
              <a:gd name="connsiteX40" fmla="*/ 793941 w 1286731"/>
              <a:gd name="connsiteY40" fmla="*/ 481483 h 810010"/>
              <a:gd name="connsiteX41" fmla="*/ 793941 w 1286731"/>
              <a:gd name="connsiteY41" fmla="*/ 612894 h 810010"/>
              <a:gd name="connsiteX42" fmla="*/ 788465 w 1286731"/>
              <a:gd name="connsiteY42" fmla="*/ 629321 h 810010"/>
              <a:gd name="connsiteX43" fmla="*/ 755612 w 1286731"/>
              <a:gd name="connsiteY43" fmla="*/ 645747 h 810010"/>
              <a:gd name="connsiteX44" fmla="*/ 706333 w 1286731"/>
              <a:gd name="connsiteY44" fmla="*/ 656698 h 810010"/>
              <a:gd name="connsiteX45" fmla="*/ 689907 w 1286731"/>
              <a:gd name="connsiteY45" fmla="*/ 662173 h 810010"/>
              <a:gd name="connsiteX46" fmla="*/ 651579 w 1286731"/>
              <a:gd name="connsiteY46" fmla="*/ 673124 h 810010"/>
              <a:gd name="connsiteX47" fmla="*/ 640628 w 1286731"/>
              <a:gd name="connsiteY47" fmla="*/ 689551 h 810010"/>
              <a:gd name="connsiteX48" fmla="*/ 596824 w 1286731"/>
              <a:gd name="connsiteY48" fmla="*/ 700501 h 810010"/>
              <a:gd name="connsiteX49" fmla="*/ 580398 w 1286731"/>
              <a:gd name="connsiteY49" fmla="*/ 711452 h 810010"/>
              <a:gd name="connsiteX50" fmla="*/ 542070 w 1286731"/>
              <a:gd name="connsiteY50" fmla="*/ 722403 h 810010"/>
              <a:gd name="connsiteX51" fmla="*/ 520168 w 1286731"/>
              <a:gd name="connsiteY51" fmla="*/ 744305 h 810010"/>
              <a:gd name="connsiteX52" fmla="*/ 498266 w 1286731"/>
              <a:gd name="connsiteY52" fmla="*/ 793584 h 810010"/>
              <a:gd name="connsiteX53" fmla="*/ 465414 w 1286731"/>
              <a:gd name="connsiteY53" fmla="*/ 804535 h 810010"/>
              <a:gd name="connsiteX54" fmla="*/ 448987 w 1286731"/>
              <a:gd name="connsiteY54" fmla="*/ 810010 h 810010"/>
              <a:gd name="connsiteX55" fmla="*/ 377806 w 1286731"/>
              <a:gd name="connsiteY55" fmla="*/ 804535 h 810010"/>
              <a:gd name="connsiteX56" fmla="*/ 366856 w 1286731"/>
              <a:gd name="connsiteY56" fmla="*/ 788109 h 810010"/>
              <a:gd name="connsiteX57" fmla="*/ 350429 w 1286731"/>
              <a:gd name="connsiteY57" fmla="*/ 777158 h 810010"/>
              <a:gd name="connsiteX58" fmla="*/ 339478 w 1286731"/>
              <a:gd name="connsiteY58" fmla="*/ 760731 h 810010"/>
              <a:gd name="connsiteX59" fmla="*/ 317577 w 1286731"/>
              <a:gd name="connsiteY59" fmla="*/ 755256 h 810010"/>
              <a:gd name="connsiteX60" fmla="*/ 251871 w 1286731"/>
              <a:gd name="connsiteY60" fmla="*/ 744305 h 810010"/>
              <a:gd name="connsiteX61" fmla="*/ 131411 w 1286731"/>
              <a:gd name="connsiteY61" fmla="*/ 749780 h 810010"/>
              <a:gd name="connsiteX62" fmla="*/ 114985 w 1286731"/>
              <a:gd name="connsiteY62" fmla="*/ 760731 h 810010"/>
              <a:gd name="connsiteX63" fmla="*/ 43804 w 1286731"/>
              <a:gd name="connsiteY63" fmla="*/ 766207 h 810010"/>
              <a:gd name="connsiteX64" fmla="*/ 5476 w 1286731"/>
              <a:gd name="connsiteY64" fmla="*/ 766207 h 810010"/>
              <a:gd name="connsiteX65" fmla="*/ 0 w 1286731"/>
              <a:gd name="connsiteY65" fmla="*/ 733354 h 810010"/>
              <a:gd name="connsiteX66" fmla="*/ 5476 w 1286731"/>
              <a:gd name="connsiteY66" fmla="*/ 541713 h 810010"/>
              <a:gd name="connsiteX67" fmla="*/ 21902 w 1286731"/>
              <a:gd name="connsiteY67" fmla="*/ 525287 h 810010"/>
              <a:gd name="connsiteX68" fmla="*/ 38329 w 1286731"/>
              <a:gd name="connsiteY68" fmla="*/ 503385 h 810010"/>
              <a:gd name="connsiteX69" fmla="*/ 49280 w 1286731"/>
              <a:gd name="connsiteY69" fmla="*/ 486959 h 810010"/>
              <a:gd name="connsiteX70" fmla="*/ 65706 w 1286731"/>
              <a:gd name="connsiteY70" fmla="*/ 476008 h 810010"/>
              <a:gd name="connsiteX71" fmla="*/ 98559 w 1286731"/>
              <a:gd name="connsiteY71" fmla="*/ 426729 h 810010"/>
              <a:gd name="connsiteX72" fmla="*/ 109509 w 1286731"/>
              <a:gd name="connsiteY72" fmla="*/ 410303 h 810010"/>
              <a:gd name="connsiteX73" fmla="*/ 98559 w 1286731"/>
              <a:gd name="connsiteY73" fmla="*/ 295318 h 810010"/>
              <a:gd name="connsiteX74" fmla="*/ 109509 w 1286731"/>
              <a:gd name="connsiteY74" fmla="*/ 136530 h 8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86731" h="810010">
                <a:moveTo>
                  <a:pt x="109509" y="136530"/>
                </a:moveTo>
                <a:cubicBezTo>
                  <a:pt x="118635" y="109153"/>
                  <a:pt x="138769" y="133293"/>
                  <a:pt x="153313" y="131055"/>
                </a:cubicBezTo>
                <a:cubicBezTo>
                  <a:pt x="162511" y="129640"/>
                  <a:pt x="171492" y="126994"/>
                  <a:pt x="180690" y="125579"/>
                </a:cubicBezTo>
                <a:cubicBezTo>
                  <a:pt x="195234" y="123341"/>
                  <a:pt x="209908" y="122049"/>
                  <a:pt x="224494" y="120104"/>
                </a:cubicBezTo>
                <a:lnTo>
                  <a:pt x="262822" y="114628"/>
                </a:lnTo>
                <a:cubicBezTo>
                  <a:pt x="298526" y="90825"/>
                  <a:pt x="261506" y="111795"/>
                  <a:pt x="334003" y="98202"/>
                </a:cubicBezTo>
                <a:cubicBezTo>
                  <a:pt x="345349" y="96075"/>
                  <a:pt x="355799" y="90568"/>
                  <a:pt x="366856" y="87251"/>
                </a:cubicBezTo>
                <a:cubicBezTo>
                  <a:pt x="398016" y="77903"/>
                  <a:pt x="383565" y="84755"/>
                  <a:pt x="421610" y="76300"/>
                </a:cubicBezTo>
                <a:cubicBezTo>
                  <a:pt x="427244" y="75048"/>
                  <a:pt x="432437" y="72225"/>
                  <a:pt x="438036" y="70825"/>
                </a:cubicBezTo>
                <a:cubicBezTo>
                  <a:pt x="447065" y="68568"/>
                  <a:pt x="456329" y="67368"/>
                  <a:pt x="465414" y="65349"/>
                </a:cubicBezTo>
                <a:cubicBezTo>
                  <a:pt x="477059" y="62761"/>
                  <a:pt x="503787" y="54988"/>
                  <a:pt x="514693" y="54398"/>
                </a:cubicBezTo>
                <a:cubicBezTo>
                  <a:pt x="573041" y="51244"/>
                  <a:pt x="631502" y="50748"/>
                  <a:pt x="689907" y="48923"/>
                </a:cubicBezTo>
                <a:cubicBezTo>
                  <a:pt x="704508" y="45273"/>
                  <a:pt x="718735" y="39469"/>
                  <a:pt x="733711" y="37972"/>
                </a:cubicBezTo>
                <a:cubicBezTo>
                  <a:pt x="751962" y="36147"/>
                  <a:pt x="770264" y="34772"/>
                  <a:pt x="788465" y="32497"/>
                </a:cubicBezTo>
                <a:cubicBezTo>
                  <a:pt x="799481" y="31120"/>
                  <a:pt x="810345" y="28709"/>
                  <a:pt x="821318" y="27021"/>
                </a:cubicBezTo>
                <a:cubicBezTo>
                  <a:pt x="834074" y="25059"/>
                  <a:pt x="846870" y="23371"/>
                  <a:pt x="859646" y="21546"/>
                </a:cubicBezTo>
                <a:cubicBezTo>
                  <a:pt x="967052" y="-14256"/>
                  <a:pt x="905033" y="2314"/>
                  <a:pt x="1138894" y="16070"/>
                </a:cubicBezTo>
                <a:cubicBezTo>
                  <a:pt x="1150417" y="16748"/>
                  <a:pt x="1171747" y="27021"/>
                  <a:pt x="1171747" y="27021"/>
                </a:cubicBezTo>
                <a:cubicBezTo>
                  <a:pt x="1177222" y="30671"/>
                  <a:pt x="1183118" y="33759"/>
                  <a:pt x="1188173" y="37972"/>
                </a:cubicBezTo>
                <a:cubicBezTo>
                  <a:pt x="1230707" y="73417"/>
                  <a:pt x="1175240" y="34942"/>
                  <a:pt x="1226501" y="70825"/>
                </a:cubicBezTo>
                <a:cubicBezTo>
                  <a:pt x="1250923" y="87920"/>
                  <a:pt x="1258798" y="88775"/>
                  <a:pt x="1275780" y="109153"/>
                </a:cubicBezTo>
                <a:cubicBezTo>
                  <a:pt x="1279993" y="114208"/>
                  <a:pt x="1283081" y="120104"/>
                  <a:pt x="1286731" y="125579"/>
                </a:cubicBezTo>
                <a:cubicBezTo>
                  <a:pt x="1284906" y="138355"/>
                  <a:pt x="1290382" y="154781"/>
                  <a:pt x="1281256" y="163907"/>
                </a:cubicBezTo>
                <a:cubicBezTo>
                  <a:pt x="1272130" y="173033"/>
                  <a:pt x="1255720" y="167677"/>
                  <a:pt x="1242927" y="169383"/>
                </a:cubicBezTo>
                <a:lnTo>
                  <a:pt x="1199124" y="174858"/>
                </a:lnTo>
                <a:cubicBezTo>
                  <a:pt x="1187013" y="186969"/>
                  <a:pt x="1179371" y="192463"/>
                  <a:pt x="1171747" y="207711"/>
                </a:cubicBezTo>
                <a:cubicBezTo>
                  <a:pt x="1169166" y="212873"/>
                  <a:pt x="1167671" y="218538"/>
                  <a:pt x="1166271" y="224137"/>
                </a:cubicBezTo>
                <a:cubicBezTo>
                  <a:pt x="1164014" y="233166"/>
                  <a:pt x="1164647" y="243042"/>
                  <a:pt x="1160796" y="251515"/>
                </a:cubicBezTo>
                <a:cubicBezTo>
                  <a:pt x="1160329" y="252543"/>
                  <a:pt x="1128418" y="301169"/>
                  <a:pt x="1122468" y="306269"/>
                </a:cubicBezTo>
                <a:cubicBezTo>
                  <a:pt x="1116271" y="311581"/>
                  <a:pt x="1107867" y="313570"/>
                  <a:pt x="1100566" y="317220"/>
                </a:cubicBezTo>
                <a:cubicBezTo>
                  <a:pt x="1098741" y="322695"/>
                  <a:pt x="1099787" y="330291"/>
                  <a:pt x="1095090" y="333646"/>
                </a:cubicBezTo>
                <a:cubicBezTo>
                  <a:pt x="1085697" y="340355"/>
                  <a:pt x="1072562" y="339435"/>
                  <a:pt x="1062238" y="344597"/>
                </a:cubicBezTo>
                <a:cubicBezTo>
                  <a:pt x="1035173" y="358129"/>
                  <a:pt x="1048079" y="352967"/>
                  <a:pt x="1023909" y="361024"/>
                </a:cubicBezTo>
                <a:cubicBezTo>
                  <a:pt x="1018434" y="366499"/>
                  <a:pt x="1014409" y="373987"/>
                  <a:pt x="1007483" y="377450"/>
                </a:cubicBezTo>
                <a:cubicBezTo>
                  <a:pt x="999159" y="381612"/>
                  <a:pt x="987255" y="376967"/>
                  <a:pt x="980106" y="382925"/>
                </a:cubicBezTo>
                <a:cubicBezTo>
                  <a:pt x="974325" y="387743"/>
                  <a:pt x="978804" y="398565"/>
                  <a:pt x="974630" y="404827"/>
                </a:cubicBezTo>
                <a:cubicBezTo>
                  <a:pt x="970980" y="410302"/>
                  <a:pt x="963679" y="412128"/>
                  <a:pt x="958204" y="415778"/>
                </a:cubicBezTo>
                <a:cubicBezTo>
                  <a:pt x="954554" y="426729"/>
                  <a:pt x="952415" y="438306"/>
                  <a:pt x="947253" y="448631"/>
                </a:cubicBezTo>
                <a:cubicBezTo>
                  <a:pt x="943603" y="455932"/>
                  <a:pt x="944133" y="468230"/>
                  <a:pt x="936302" y="470533"/>
                </a:cubicBezTo>
                <a:cubicBezTo>
                  <a:pt x="909979" y="478275"/>
                  <a:pt x="881528" y="473904"/>
                  <a:pt x="854171" y="476008"/>
                </a:cubicBezTo>
                <a:cubicBezTo>
                  <a:pt x="834071" y="477554"/>
                  <a:pt x="814018" y="479658"/>
                  <a:pt x="793941" y="481483"/>
                </a:cubicBezTo>
                <a:cubicBezTo>
                  <a:pt x="775465" y="536907"/>
                  <a:pt x="793941" y="474894"/>
                  <a:pt x="793941" y="612894"/>
                </a:cubicBezTo>
                <a:cubicBezTo>
                  <a:pt x="793941" y="618666"/>
                  <a:pt x="792071" y="624814"/>
                  <a:pt x="788465" y="629321"/>
                </a:cubicBezTo>
                <a:cubicBezTo>
                  <a:pt x="781356" y="638207"/>
                  <a:pt x="765897" y="642808"/>
                  <a:pt x="755612" y="645747"/>
                </a:cubicBezTo>
                <a:cubicBezTo>
                  <a:pt x="716294" y="656981"/>
                  <a:pt x="751464" y="645415"/>
                  <a:pt x="706333" y="656698"/>
                </a:cubicBezTo>
                <a:cubicBezTo>
                  <a:pt x="700734" y="658098"/>
                  <a:pt x="695456" y="660587"/>
                  <a:pt x="689907" y="662173"/>
                </a:cubicBezTo>
                <a:cubicBezTo>
                  <a:pt x="641781" y="675924"/>
                  <a:pt x="690962" y="659997"/>
                  <a:pt x="651579" y="673124"/>
                </a:cubicBezTo>
                <a:cubicBezTo>
                  <a:pt x="647929" y="678600"/>
                  <a:pt x="646514" y="686608"/>
                  <a:pt x="640628" y="689551"/>
                </a:cubicBezTo>
                <a:cubicBezTo>
                  <a:pt x="627166" y="696282"/>
                  <a:pt x="596824" y="700501"/>
                  <a:pt x="596824" y="700501"/>
                </a:cubicBezTo>
                <a:cubicBezTo>
                  <a:pt x="591349" y="704151"/>
                  <a:pt x="586508" y="709008"/>
                  <a:pt x="580398" y="711452"/>
                </a:cubicBezTo>
                <a:cubicBezTo>
                  <a:pt x="568061" y="716387"/>
                  <a:pt x="553735" y="716040"/>
                  <a:pt x="542070" y="722403"/>
                </a:cubicBezTo>
                <a:cubicBezTo>
                  <a:pt x="533006" y="727347"/>
                  <a:pt x="527469" y="737004"/>
                  <a:pt x="520168" y="744305"/>
                </a:cubicBezTo>
                <a:cubicBezTo>
                  <a:pt x="515568" y="776508"/>
                  <a:pt x="524511" y="781920"/>
                  <a:pt x="498266" y="793584"/>
                </a:cubicBezTo>
                <a:cubicBezTo>
                  <a:pt x="487718" y="798272"/>
                  <a:pt x="476365" y="800885"/>
                  <a:pt x="465414" y="804535"/>
                </a:cubicBezTo>
                <a:lnTo>
                  <a:pt x="448987" y="810010"/>
                </a:lnTo>
                <a:cubicBezTo>
                  <a:pt x="425260" y="808185"/>
                  <a:pt x="400800" y="810666"/>
                  <a:pt x="377806" y="804535"/>
                </a:cubicBezTo>
                <a:cubicBezTo>
                  <a:pt x="371448" y="802840"/>
                  <a:pt x="371509" y="792762"/>
                  <a:pt x="366856" y="788109"/>
                </a:cubicBezTo>
                <a:cubicBezTo>
                  <a:pt x="362203" y="783456"/>
                  <a:pt x="355905" y="780808"/>
                  <a:pt x="350429" y="777158"/>
                </a:cubicBezTo>
                <a:cubicBezTo>
                  <a:pt x="346779" y="771682"/>
                  <a:pt x="344954" y="764381"/>
                  <a:pt x="339478" y="760731"/>
                </a:cubicBezTo>
                <a:cubicBezTo>
                  <a:pt x="333217" y="756557"/>
                  <a:pt x="324973" y="756643"/>
                  <a:pt x="317577" y="755256"/>
                </a:cubicBezTo>
                <a:cubicBezTo>
                  <a:pt x="295753" y="751164"/>
                  <a:pt x="273773" y="747955"/>
                  <a:pt x="251871" y="744305"/>
                </a:cubicBezTo>
                <a:cubicBezTo>
                  <a:pt x="211718" y="746130"/>
                  <a:pt x="171319" y="744991"/>
                  <a:pt x="131411" y="749780"/>
                </a:cubicBezTo>
                <a:cubicBezTo>
                  <a:pt x="124877" y="750564"/>
                  <a:pt x="121453" y="759518"/>
                  <a:pt x="114985" y="760731"/>
                </a:cubicBezTo>
                <a:cubicBezTo>
                  <a:pt x="91596" y="765117"/>
                  <a:pt x="67531" y="764382"/>
                  <a:pt x="43804" y="766207"/>
                </a:cubicBezTo>
                <a:cubicBezTo>
                  <a:pt x="34233" y="769397"/>
                  <a:pt x="14731" y="779163"/>
                  <a:pt x="5476" y="766207"/>
                </a:cubicBezTo>
                <a:cubicBezTo>
                  <a:pt x="-977" y="757173"/>
                  <a:pt x="1825" y="744305"/>
                  <a:pt x="0" y="733354"/>
                </a:cubicBezTo>
                <a:cubicBezTo>
                  <a:pt x="1825" y="669474"/>
                  <a:pt x="-1214" y="605268"/>
                  <a:pt x="5476" y="541713"/>
                </a:cubicBezTo>
                <a:cubicBezTo>
                  <a:pt x="6287" y="534012"/>
                  <a:pt x="16863" y="531166"/>
                  <a:pt x="21902" y="525287"/>
                </a:cubicBezTo>
                <a:cubicBezTo>
                  <a:pt x="27841" y="518358"/>
                  <a:pt x="33025" y="510811"/>
                  <a:pt x="38329" y="503385"/>
                </a:cubicBezTo>
                <a:cubicBezTo>
                  <a:pt x="42154" y="498030"/>
                  <a:pt x="44627" y="491612"/>
                  <a:pt x="49280" y="486959"/>
                </a:cubicBezTo>
                <a:cubicBezTo>
                  <a:pt x="53933" y="482306"/>
                  <a:pt x="60231" y="479658"/>
                  <a:pt x="65706" y="476008"/>
                </a:cubicBezTo>
                <a:lnTo>
                  <a:pt x="98559" y="426729"/>
                </a:lnTo>
                <a:lnTo>
                  <a:pt x="109509" y="410303"/>
                </a:lnTo>
                <a:cubicBezTo>
                  <a:pt x="122768" y="357270"/>
                  <a:pt x="115702" y="398175"/>
                  <a:pt x="98559" y="295318"/>
                </a:cubicBezTo>
                <a:cubicBezTo>
                  <a:pt x="88178" y="233034"/>
                  <a:pt x="100383" y="163907"/>
                  <a:pt x="109509" y="136530"/>
                </a:cubicBezTo>
                <a:close/>
              </a:path>
            </a:pathLst>
          </a:custGeom>
          <a:solidFill>
            <a:srgbClr val="AED360"/>
          </a:solidFill>
          <a:ln w="158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ED3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2E90F4-3CD7-4919-87A3-0D11A460FADF}"/>
              </a:ext>
            </a:extLst>
          </p:cNvPr>
          <p:cNvSpPr/>
          <p:nvPr/>
        </p:nvSpPr>
        <p:spPr>
          <a:xfrm>
            <a:off x="191107" y="1663945"/>
            <a:ext cx="5566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Chiếm diện tích nhỏ phía Nam lục địa Nam Mỹ.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2C403A-ED7A-4511-B58A-752215A796CF}"/>
              </a:ext>
            </a:extLst>
          </p:cNvPr>
          <p:cNvSpPr/>
          <p:nvPr/>
        </p:nvSpPr>
        <p:spPr>
          <a:xfrm>
            <a:off x="193733" y="1661019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ùa hạ nóng, mùa đông ẩm.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A030C7-3CBE-43EE-A827-A1DC58740F06}"/>
              </a:ext>
            </a:extLst>
          </p:cNvPr>
          <p:cNvSpPr txBox="1"/>
          <p:nvPr/>
        </p:nvSpPr>
        <p:spPr>
          <a:xfrm>
            <a:off x="6722904" y="6550273"/>
            <a:ext cx="51034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.1. Bản đồ tự nhiên khu vực 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và Nam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Mĩ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0967C061-E5ED-48CE-990C-AC8FF3C32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 bwMode="auto">
          <a:xfrm>
            <a:off x="6054355" y="93037"/>
            <a:ext cx="6177640" cy="64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ED3C63C-C1AA-4229-A137-CE5635980B63}"/>
              </a:ext>
            </a:extLst>
          </p:cNvPr>
          <p:cNvSpPr/>
          <p:nvPr/>
        </p:nvSpPr>
        <p:spPr>
          <a:xfrm>
            <a:off x="61504" y="2246617"/>
            <a:ext cx="60344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hảm thực vật điển hình là rừng cận nhiệt và thảo nguyên rừng. </a:t>
            </a:r>
            <a:endParaRPr lang="en-US" sz="26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4462DCE-F8CF-4F04-BECA-775D35257BBB}"/>
              </a:ext>
            </a:extLst>
          </p:cNvPr>
          <p:cNvGrpSpPr/>
          <p:nvPr/>
        </p:nvGrpSpPr>
        <p:grpSpPr>
          <a:xfrm>
            <a:off x="101110" y="3478802"/>
            <a:ext cx="5927537" cy="2848270"/>
            <a:chOff x="101110" y="3478802"/>
            <a:chExt cx="6993122" cy="2848270"/>
          </a:xfrm>
        </p:grpSpPr>
        <p:pic>
          <p:nvPicPr>
            <p:cNvPr id="32" name="image68.jpg" descr="Káº¿t quáº£ hÃ¬nh áº£nh cho meadow south america">
              <a:extLst>
                <a:ext uri="{FF2B5EF4-FFF2-40B4-BE49-F238E27FC236}">
                  <a16:creationId xmlns:a16="http://schemas.microsoft.com/office/drawing/2014/main" id="{FE13B6EE-751F-44A3-BA43-15C00D685C55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711168" y="3478803"/>
              <a:ext cx="3383064" cy="2356162"/>
            </a:xfrm>
            <a:prstGeom prst="rect">
              <a:avLst/>
            </a:prstGeom>
            <a:ln/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FBA1894-42FB-44E3-8BF9-41B5502D1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0" y="3478802"/>
              <a:ext cx="3498828" cy="235616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6959AA1-F631-4973-A33D-2A90E10B57D7}"/>
                </a:ext>
              </a:extLst>
            </p:cNvPr>
            <p:cNvSpPr txBox="1"/>
            <p:nvPr/>
          </p:nvSpPr>
          <p:spPr>
            <a:xfrm>
              <a:off x="659874" y="5957740"/>
              <a:ext cx="2183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 cận nhiệt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0F5842-FDA6-454B-964E-1BCD5F293196}"/>
                </a:ext>
              </a:extLst>
            </p:cNvPr>
            <p:cNvSpPr txBox="1"/>
            <p:nvPr/>
          </p:nvSpPr>
          <p:spPr>
            <a:xfrm>
              <a:off x="4403459" y="5889006"/>
              <a:ext cx="1998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nguyên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A5B5A01-BA76-4833-BF60-CFC5458ECCD9}"/>
              </a:ext>
            </a:extLst>
          </p:cNvPr>
          <p:cNvGrpSpPr/>
          <p:nvPr/>
        </p:nvGrpSpPr>
        <p:grpSpPr>
          <a:xfrm>
            <a:off x="1149488" y="3440430"/>
            <a:ext cx="3928906" cy="2893402"/>
            <a:chOff x="2073897" y="3438964"/>
            <a:chExt cx="3967526" cy="289340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C9CF094-CD23-449B-95CB-8B3ECF370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96" t="4315" b="10559"/>
            <a:stretch/>
          </p:blipFill>
          <p:spPr>
            <a:xfrm>
              <a:off x="2073897" y="3438964"/>
              <a:ext cx="3967526" cy="257571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537F325-F4DB-432F-AFC9-09503C740247}"/>
                </a:ext>
              </a:extLst>
            </p:cNvPr>
            <p:cNvSpPr txBox="1"/>
            <p:nvPr/>
          </p:nvSpPr>
          <p:spPr>
            <a:xfrm>
              <a:off x="2876200" y="5963034"/>
              <a:ext cx="2497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nguyên Pam-pa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47327A2B-E824-4E83-9F80-73D5836E9838}"/>
              </a:ext>
            </a:extLst>
          </p:cNvPr>
          <p:cNvSpPr/>
          <p:nvPr/>
        </p:nvSpPr>
        <p:spPr>
          <a:xfrm>
            <a:off x="11298" y="3193210"/>
            <a:ext cx="58566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 mưa ít có cảnh quan bán hoang mạc và hoang mạc. </a:t>
            </a:r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7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/>
      <p:bldP spid="9" grpId="1"/>
      <p:bldP spid="27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32A7B1-F7DE-46F6-895A-6DF5B630D1B0}"/>
              </a:ext>
            </a:extLst>
          </p:cNvPr>
          <p:cNvGrpSpPr/>
          <p:nvPr/>
        </p:nvGrpSpPr>
        <p:grpSpPr>
          <a:xfrm>
            <a:off x="104981" y="35975"/>
            <a:ext cx="5991020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56183CE0-C99E-47AC-A387-99BB92BCE2A0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D3DCAB-3AEB-4A8A-8EB7-7BF4FBE9BF6A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62BC89-DCB7-4D67-A03B-7D18A53D6576}"/>
              </a:ext>
            </a:extLst>
          </p:cNvPr>
          <p:cNvGrpSpPr/>
          <p:nvPr/>
        </p:nvGrpSpPr>
        <p:grpSpPr>
          <a:xfrm>
            <a:off x="44068" y="33051"/>
            <a:ext cx="1061586" cy="872947"/>
            <a:chOff x="3101140" y="2797566"/>
            <a:chExt cx="1061586" cy="872947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3359063A-A34C-4EDA-BAED-8888D61145C3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2D6713A-A747-4096-9B98-5E095F12F39A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0BFBD4-71A8-433E-A2E6-24DB6D27ACD4}"/>
              </a:ext>
            </a:extLst>
          </p:cNvPr>
          <p:cNvSpPr txBox="1"/>
          <p:nvPr/>
        </p:nvSpPr>
        <p:spPr>
          <a:xfrm>
            <a:off x="-597135" y="200968"/>
            <a:ext cx="807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B-N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463A3F-47BC-47FA-8294-64E4FF3671F4}"/>
              </a:ext>
            </a:extLst>
          </p:cNvPr>
          <p:cNvGrpSpPr/>
          <p:nvPr/>
        </p:nvGrpSpPr>
        <p:grpSpPr>
          <a:xfrm>
            <a:off x="6096000" y="-12669"/>
            <a:ext cx="6338372" cy="6858000"/>
            <a:chOff x="6096000" y="0"/>
            <a:chExt cx="6338372" cy="685800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09170232-E4E7-4CEC-9EC2-0A2716E4E9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97"/>
            <a:stretch/>
          </p:blipFill>
          <p:spPr bwMode="auto">
            <a:xfrm>
              <a:off x="6096000" y="0"/>
              <a:ext cx="6110287" cy="6577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38145C-ED9D-416A-B9B6-9718D3FE781B}"/>
                </a:ext>
              </a:extLst>
            </p:cNvPr>
            <p:cNvSpPr txBox="1"/>
            <p:nvPr/>
          </p:nvSpPr>
          <p:spPr>
            <a:xfrm>
              <a:off x="7249099" y="6550223"/>
              <a:ext cx="5185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</a:t>
              </a:r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Bản đồ khí hậu Trung và Nam Mĩ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530B8-6492-424D-9940-B8D602D12C86}"/>
              </a:ext>
            </a:extLst>
          </p:cNvPr>
          <p:cNvSpPr/>
          <p:nvPr/>
        </p:nvSpPr>
        <p:spPr>
          <a:xfrm>
            <a:off x="301276" y="1070991"/>
            <a:ext cx="2770310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ôn đới</a:t>
            </a:r>
            <a:endParaRPr lang="en-US" sz="2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A030C7-3CBE-43EE-A827-A1DC58740F06}"/>
              </a:ext>
            </a:extLst>
          </p:cNvPr>
          <p:cNvSpPr txBox="1"/>
          <p:nvPr/>
        </p:nvSpPr>
        <p:spPr>
          <a:xfrm>
            <a:off x="6722904" y="6504553"/>
            <a:ext cx="51034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.1. Bản đồ tự nhiên khu vực 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và Nam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Mĩ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4157A26-413E-4A51-8788-4EB3CFB54101}"/>
              </a:ext>
            </a:extLst>
          </p:cNvPr>
          <p:cNvSpPr/>
          <p:nvPr/>
        </p:nvSpPr>
        <p:spPr>
          <a:xfrm>
            <a:off x="8858412" y="5154242"/>
            <a:ext cx="527960" cy="1069381"/>
          </a:xfrm>
          <a:custGeom>
            <a:avLst/>
            <a:gdLst>
              <a:gd name="connsiteX0" fmla="*/ 76656 w 494597"/>
              <a:gd name="connsiteY0" fmla="*/ 14071 h 856567"/>
              <a:gd name="connsiteX1" fmla="*/ 312101 w 494597"/>
              <a:gd name="connsiteY1" fmla="*/ 14071 h 856567"/>
              <a:gd name="connsiteX2" fmla="*/ 328527 w 494597"/>
              <a:gd name="connsiteY2" fmla="*/ 19546 h 856567"/>
              <a:gd name="connsiteX3" fmla="*/ 350429 w 494597"/>
              <a:gd name="connsiteY3" fmla="*/ 25022 h 856567"/>
              <a:gd name="connsiteX4" fmla="*/ 438036 w 494597"/>
              <a:gd name="connsiteY4" fmla="*/ 30497 h 856567"/>
              <a:gd name="connsiteX5" fmla="*/ 487315 w 494597"/>
              <a:gd name="connsiteY5" fmla="*/ 68826 h 856567"/>
              <a:gd name="connsiteX6" fmla="*/ 487315 w 494597"/>
              <a:gd name="connsiteY6" fmla="*/ 194761 h 856567"/>
              <a:gd name="connsiteX7" fmla="*/ 465413 w 494597"/>
              <a:gd name="connsiteY7" fmla="*/ 249515 h 856567"/>
              <a:gd name="connsiteX8" fmla="*/ 448987 w 494597"/>
              <a:gd name="connsiteY8" fmla="*/ 260466 h 856567"/>
              <a:gd name="connsiteX9" fmla="*/ 432561 w 494597"/>
              <a:gd name="connsiteY9" fmla="*/ 276893 h 856567"/>
              <a:gd name="connsiteX10" fmla="*/ 377806 w 494597"/>
              <a:gd name="connsiteY10" fmla="*/ 293319 h 856567"/>
              <a:gd name="connsiteX11" fmla="*/ 361380 w 494597"/>
              <a:gd name="connsiteY11" fmla="*/ 304270 h 856567"/>
              <a:gd name="connsiteX12" fmla="*/ 377806 w 494597"/>
              <a:gd name="connsiteY12" fmla="*/ 359024 h 856567"/>
              <a:gd name="connsiteX13" fmla="*/ 394232 w 494597"/>
              <a:gd name="connsiteY13" fmla="*/ 364500 h 856567"/>
              <a:gd name="connsiteX14" fmla="*/ 410659 w 494597"/>
              <a:gd name="connsiteY14" fmla="*/ 375451 h 856567"/>
              <a:gd name="connsiteX15" fmla="*/ 432561 w 494597"/>
              <a:gd name="connsiteY15" fmla="*/ 424730 h 856567"/>
              <a:gd name="connsiteX16" fmla="*/ 416134 w 494597"/>
              <a:gd name="connsiteY16" fmla="*/ 435681 h 856567"/>
              <a:gd name="connsiteX17" fmla="*/ 383282 w 494597"/>
              <a:gd name="connsiteY17" fmla="*/ 457582 h 856567"/>
              <a:gd name="connsiteX18" fmla="*/ 361380 w 494597"/>
              <a:gd name="connsiteY18" fmla="*/ 490435 h 856567"/>
              <a:gd name="connsiteX19" fmla="*/ 339478 w 494597"/>
              <a:gd name="connsiteY19" fmla="*/ 517812 h 856567"/>
              <a:gd name="connsiteX20" fmla="*/ 328527 w 494597"/>
              <a:gd name="connsiteY20" fmla="*/ 534239 h 856567"/>
              <a:gd name="connsiteX21" fmla="*/ 312101 w 494597"/>
              <a:gd name="connsiteY21" fmla="*/ 545190 h 856567"/>
              <a:gd name="connsiteX22" fmla="*/ 306625 w 494597"/>
              <a:gd name="connsiteY22" fmla="*/ 676600 h 856567"/>
              <a:gd name="connsiteX23" fmla="*/ 312101 w 494597"/>
              <a:gd name="connsiteY23" fmla="*/ 693027 h 856567"/>
              <a:gd name="connsiteX24" fmla="*/ 317576 w 494597"/>
              <a:gd name="connsiteY24" fmla="*/ 714929 h 856567"/>
              <a:gd name="connsiteX25" fmla="*/ 339478 w 494597"/>
              <a:gd name="connsiteY25" fmla="*/ 725879 h 856567"/>
              <a:gd name="connsiteX26" fmla="*/ 361380 w 494597"/>
              <a:gd name="connsiteY26" fmla="*/ 742306 h 856567"/>
              <a:gd name="connsiteX27" fmla="*/ 377806 w 494597"/>
              <a:gd name="connsiteY27" fmla="*/ 753257 h 856567"/>
              <a:gd name="connsiteX28" fmla="*/ 399708 w 494597"/>
              <a:gd name="connsiteY28" fmla="*/ 769683 h 856567"/>
              <a:gd name="connsiteX29" fmla="*/ 421610 w 494597"/>
              <a:gd name="connsiteY29" fmla="*/ 775158 h 856567"/>
              <a:gd name="connsiteX30" fmla="*/ 481840 w 494597"/>
              <a:gd name="connsiteY30" fmla="*/ 786109 h 856567"/>
              <a:gd name="connsiteX31" fmla="*/ 383282 w 494597"/>
              <a:gd name="connsiteY31" fmla="*/ 802536 h 856567"/>
              <a:gd name="connsiteX32" fmla="*/ 350429 w 494597"/>
              <a:gd name="connsiteY32" fmla="*/ 824437 h 856567"/>
              <a:gd name="connsiteX33" fmla="*/ 229969 w 494597"/>
              <a:gd name="connsiteY33" fmla="*/ 835388 h 856567"/>
              <a:gd name="connsiteX34" fmla="*/ 219018 w 494597"/>
              <a:gd name="connsiteY34" fmla="*/ 818962 h 856567"/>
              <a:gd name="connsiteX35" fmla="*/ 202592 w 494597"/>
              <a:gd name="connsiteY35" fmla="*/ 808011 h 856567"/>
              <a:gd name="connsiteX36" fmla="*/ 175214 w 494597"/>
              <a:gd name="connsiteY36" fmla="*/ 775158 h 856567"/>
              <a:gd name="connsiteX37" fmla="*/ 164264 w 494597"/>
              <a:gd name="connsiteY37" fmla="*/ 758732 h 856567"/>
              <a:gd name="connsiteX38" fmla="*/ 142362 w 494597"/>
              <a:gd name="connsiteY38" fmla="*/ 747781 h 856567"/>
              <a:gd name="connsiteX39" fmla="*/ 114985 w 494597"/>
              <a:gd name="connsiteY39" fmla="*/ 731355 h 856567"/>
              <a:gd name="connsiteX40" fmla="*/ 60230 w 494597"/>
              <a:gd name="connsiteY40" fmla="*/ 703978 h 856567"/>
              <a:gd name="connsiteX41" fmla="*/ 54755 w 494597"/>
              <a:gd name="connsiteY41" fmla="*/ 665649 h 856567"/>
              <a:gd name="connsiteX42" fmla="*/ 32853 w 494597"/>
              <a:gd name="connsiteY42" fmla="*/ 632797 h 856567"/>
              <a:gd name="connsiteX43" fmla="*/ 27377 w 494597"/>
              <a:gd name="connsiteY43" fmla="*/ 588993 h 856567"/>
              <a:gd name="connsiteX44" fmla="*/ 10951 w 494597"/>
              <a:gd name="connsiteY44" fmla="*/ 528763 h 856567"/>
              <a:gd name="connsiteX45" fmla="*/ 0 w 494597"/>
              <a:gd name="connsiteY45" fmla="*/ 452107 h 856567"/>
              <a:gd name="connsiteX46" fmla="*/ 5476 w 494597"/>
              <a:gd name="connsiteY46" fmla="*/ 419254 h 856567"/>
              <a:gd name="connsiteX47" fmla="*/ 49279 w 494597"/>
              <a:gd name="connsiteY47" fmla="*/ 402828 h 856567"/>
              <a:gd name="connsiteX48" fmla="*/ 49279 w 494597"/>
              <a:gd name="connsiteY48" fmla="*/ 369975 h 856567"/>
              <a:gd name="connsiteX49" fmla="*/ 21902 w 494597"/>
              <a:gd name="connsiteY49" fmla="*/ 364500 h 856567"/>
              <a:gd name="connsiteX50" fmla="*/ 10951 w 494597"/>
              <a:gd name="connsiteY50" fmla="*/ 348073 h 856567"/>
              <a:gd name="connsiteX51" fmla="*/ 32853 w 494597"/>
              <a:gd name="connsiteY51" fmla="*/ 309745 h 856567"/>
              <a:gd name="connsiteX52" fmla="*/ 93083 w 494597"/>
              <a:gd name="connsiteY52" fmla="*/ 293319 h 856567"/>
              <a:gd name="connsiteX53" fmla="*/ 104034 w 494597"/>
              <a:gd name="connsiteY53" fmla="*/ 216663 h 856567"/>
              <a:gd name="connsiteX54" fmla="*/ 98558 w 494597"/>
              <a:gd name="connsiteY54" fmla="*/ 178334 h 856567"/>
              <a:gd name="connsiteX55" fmla="*/ 76656 w 494597"/>
              <a:gd name="connsiteY55" fmla="*/ 172859 h 856567"/>
              <a:gd name="connsiteX56" fmla="*/ 76656 w 494597"/>
              <a:gd name="connsiteY56" fmla="*/ 14071 h 85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94597" h="856567">
                <a:moveTo>
                  <a:pt x="76656" y="14071"/>
                </a:moveTo>
                <a:cubicBezTo>
                  <a:pt x="115897" y="-12394"/>
                  <a:pt x="188479" y="4915"/>
                  <a:pt x="312101" y="14071"/>
                </a:cubicBezTo>
                <a:cubicBezTo>
                  <a:pt x="317857" y="14497"/>
                  <a:pt x="322978" y="17960"/>
                  <a:pt x="328527" y="19546"/>
                </a:cubicBezTo>
                <a:cubicBezTo>
                  <a:pt x="335763" y="21613"/>
                  <a:pt x="342941" y="24273"/>
                  <a:pt x="350429" y="25022"/>
                </a:cubicBezTo>
                <a:cubicBezTo>
                  <a:pt x="379543" y="27933"/>
                  <a:pt x="408834" y="28672"/>
                  <a:pt x="438036" y="30497"/>
                </a:cubicBezTo>
                <a:cubicBezTo>
                  <a:pt x="480985" y="44813"/>
                  <a:pt x="464950" y="31550"/>
                  <a:pt x="487315" y="68826"/>
                </a:cubicBezTo>
                <a:cubicBezTo>
                  <a:pt x="496405" y="123368"/>
                  <a:pt x="497626" y="115704"/>
                  <a:pt x="487315" y="194761"/>
                </a:cubicBezTo>
                <a:cubicBezTo>
                  <a:pt x="486367" y="202027"/>
                  <a:pt x="472628" y="240857"/>
                  <a:pt x="465413" y="249515"/>
                </a:cubicBezTo>
                <a:cubicBezTo>
                  <a:pt x="461200" y="254570"/>
                  <a:pt x="454042" y="256253"/>
                  <a:pt x="448987" y="260466"/>
                </a:cubicBezTo>
                <a:cubicBezTo>
                  <a:pt x="443038" y="265423"/>
                  <a:pt x="439330" y="273132"/>
                  <a:pt x="432561" y="276893"/>
                </a:cubicBezTo>
                <a:cubicBezTo>
                  <a:pt x="421660" y="282949"/>
                  <a:pt x="391941" y="289785"/>
                  <a:pt x="377806" y="293319"/>
                </a:cubicBezTo>
                <a:cubicBezTo>
                  <a:pt x="372331" y="296969"/>
                  <a:pt x="362808" y="297846"/>
                  <a:pt x="361380" y="304270"/>
                </a:cubicBezTo>
                <a:cubicBezTo>
                  <a:pt x="358577" y="316886"/>
                  <a:pt x="364392" y="348292"/>
                  <a:pt x="377806" y="359024"/>
                </a:cubicBezTo>
                <a:cubicBezTo>
                  <a:pt x="382313" y="362630"/>
                  <a:pt x="389070" y="361919"/>
                  <a:pt x="394232" y="364500"/>
                </a:cubicBezTo>
                <a:cubicBezTo>
                  <a:pt x="400118" y="367443"/>
                  <a:pt x="405183" y="371801"/>
                  <a:pt x="410659" y="375451"/>
                </a:cubicBezTo>
                <a:cubicBezTo>
                  <a:pt x="420141" y="388093"/>
                  <a:pt x="438072" y="405440"/>
                  <a:pt x="432561" y="424730"/>
                </a:cubicBezTo>
                <a:cubicBezTo>
                  <a:pt x="430753" y="431058"/>
                  <a:pt x="421190" y="431468"/>
                  <a:pt x="416134" y="435681"/>
                </a:cubicBezTo>
                <a:cubicBezTo>
                  <a:pt x="388791" y="458467"/>
                  <a:pt x="412149" y="447960"/>
                  <a:pt x="383282" y="457582"/>
                </a:cubicBezTo>
                <a:cubicBezTo>
                  <a:pt x="337964" y="502900"/>
                  <a:pt x="387795" y="448171"/>
                  <a:pt x="361380" y="490435"/>
                </a:cubicBezTo>
                <a:cubicBezTo>
                  <a:pt x="355186" y="500345"/>
                  <a:pt x="346490" y="508463"/>
                  <a:pt x="339478" y="517812"/>
                </a:cubicBezTo>
                <a:cubicBezTo>
                  <a:pt x="335529" y="523077"/>
                  <a:pt x="333180" y="529586"/>
                  <a:pt x="328527" y="534239"/>
                </a:cubicBezTo>
                <a:cubicBezTo>
                  <a:pt x="323874" y="538892"/>
                  <a:pt x="317576" y="541540"/>
                  <a:pt x="312101" y="545190"/>
                </a:cubicBezTo>
                <a:cubicBezTo>
                  <a:pt x="291937" y="605681"/>
                  <a:pt x="297112" y="576711"/>
                  <a:pt x="306625" y="676600"/>
                </a:cubicBezTo>
                <a:cubicBezTo>
                  <a:pt x="307172" y="682346"/>
                  <a:pt x="310515" y="687477"/>
                  <a:pt x="312101" y="693027"/>
                </a:cubicBezTo>
                <a:cubicBezTo>
                  <a:pt x="314168" y="700263"/>
                  <a:pt x="312758" y="709148"/>
                  <a:pt x="317576" y="714929"/>
                </a:cubicBezTo>
                <a:cubicBezTo>
                  <a:pt x="322801" y="721199"/>
                  <a:pt x="332556" y="721553"/>
                  <a:pt x="339478" y="725879"/>
                </a:cubicBezTo>
                <a:cubicBezTo>
                  <a:pt x="347217" y="730716"/>
                  <a:pt x="353954" y="737002"/>
                  <a:pt x="361380" y="742306"/>
                </a:cubicBezTo>
                <a:cubicBezTo>
                  <a:pt x="366735" y="746131"/>
                  <a:pt x="372451" y="749432"/>
                  <a:pt x="377806" y="753257"/>
                </a:cubicBezTo>
                <a:cubicBezTo>
                  <a:pt x="385232" y="758561"/>
                  <a:pt x="391546" y="765602"/>
                  <a:pt x="399708" y="769683"/>
                </a:cubicBezTo>
                <a:cubicBezTo>
                  <a:pt x="406439" y="773048"/>
                  <a:pt x="414374" y="773091"/>
                  <a:pt x="421610" y="775158"/>
                </a:cubicBezTo>
                <a:cubicBezTo>
                  <a:pt x="461005" y="786414"/>
                  <a:pt x="409339" y="777047"/>
                  <a:pt x="481840" y="786109"/>
                </a:cubicBezTo>
                <a:cubicBezTo>
                  <a:pt x="434074" y="817952"/>
                  <a:pt x="507458" y="772970"/>
                  <a:pt x="383282" y="802536"/>
                </a:cubicBezTo>
                <a:cubicBezTo>
                  <a:pt x="370479" y="805584"/>
                  <a:pt x="350429" y="824437"/>
                  <a:pt x="350429" y="824437"/>
                </a:cubicBezTo>
                <a:cubicBezTo>
                  <a:pt x="333541" y="875098"/>
                  <a:pt x="345913" y="855552"/>
                  <a:pt x="229969" y="835388"/>
                </a:cubicBezTo>
                <a:cubicBezTo>
                  <a:pt x="223486" y="834260"/>
                  <a:pt x="223671" y="823615"/>
                  <a:pt x="219018" y="818962"/>
                </a:cubicBezTo>
                <a:cubicBezTo>
                  <a:pt x="214365" y="814309"/>
                  <a:pt x="208067" y="811661"/>
                  <a:pt x="202592" y="808011"/>
                </a:cubicBezTo>
                <a:cubicBezTo>
                  <a:pt x="175399" y="767223"/>
                  <a:pt x="210352" y="817325"/>
                  <a:pt x="175214" y="775158"/>
                </a:cubicBezTo>
                <a:cubicBezTo>
                  <a:pt x="171001" y="770103"/>
                  <a:pt x="169319" y="762945"/>
                  <a:pt x="164264" y="758732"/>
                </a:cubicBezTo>
                <a:cubicBezTo>
                  <a:pt x="157994" y="753507"/>
                  <a:pt x="149497" y="751745"/>
                  <a:pt x="142362" y="747781"/>
                </a:cubicBezTo>
                <a:cubicBezTo>
                  <a:pt x="133059" y="742613"/>
                  <a:pt x="123963" y="737069"/>
                  <a:pt x="114985" y="731355"/>
                </a:cubicBezTo>
                <a:cubicBezTo>
                  <a:pt x="72803" y="704512"/>
                  <a:pt x="96655" y="713083"/>
                  <a:pt x="60230" y="703978"/>
                </a:cubicBezTo>
                <a:cubicBezTo>
                  <a:pt x="58405" y="691202"/>
                  <a:pt x="59388" y="677695"/>
                  <a:pt x="54755" y="665649"/>
                </a:cubicBezTo>
                <a:cubicBezTo>
                  <a:pt x="50030" y="653365"/>
                  <a:pt x="32853" y="632797"/>
                  <a:pt x="32853" y="632797"/>
                </a:cubicBezTo>
                <a:cubicBezTo>
                  <a:pt x="31028" y="618196"/>
                  <a:pt x="29796" y="603508"/>
                  <a:pt x="27377" y="588993"/>
                </a:cubicBezTo>
                <a:cubicBezTo>
                  <a:pt x="23925" y="568280"/>
                  <a:pt x="14403" y="549476"/>
                  <a:pt x="10951" y="528763"/>
                </a:cubicBezTo>
                <a:cubicBezTo>
                  <a:pt x="6708" y="503303"/>
                  <a:pt x="0" y="452107"/>
                  <a:pt x="0" y="452107"/>
                </a:cubicBezTo>
                <a:cubicBezTo>
                  <a:pt x="1825" y="441156"/>
                  <a:pt x="-1185" y="428136"/>
                  <a:pt x="5476" y="419254"/>
                </a:cubicBezTo>
                <a:cubicBezTo>
                  <a:pt x="7659" y="416343"/>
                  <a:pt x="41469" y="405431"/>
                  <a:pt x="49279" y="402828"/>
                </a:cubicBezTo>
                <a:cubicBezTo>
                  <a:pt x="51934" y="394863"/>
                  <a:pt x="61227" y="377940"/>
                  <a:pt x="49279" y="369975"/>
                </a:cubicBezTo>
                <a:cubicBezTo>
                  <a:pt x="41536" y="364813"/>
                  <a:pt x="31028" y="366325"/>
                  <a:pt x="21902" y="364500"/>
                </a:cubicBezTo>
                <a:cubicBezTo>
                  <a:pt x="18252" y="359024"/>
                  <a:pt x="11767" y="354603"/>
                  <a:pt x="10951" y="348073"/>
                </a:cubicBezTo>
                <a:cubicBezTo>
                  <a:pt x="8200" y="326067"/>
                  <a:pt x="15412" y="317497"/>
                  <a:pt x="32853" y="309745"/>
                </a:cubicBezTo>
                <a:cubicBezTo>
                  <a:pt x="55591" y="299639"/>
                  <a:pt x="69659" y="298003"/>
                  <a:pt x="93083" y="293319"/>
                </a:cubicBezTo>
                <a:cubicBezTo>
                  <a:pt x="103215" y="262920"/>
                  <a:pt x="104034" y="264644"/>
                  <a:pt x="104034" y="216663"/>
                </a:cubicBezTo>
                <a:cubicBezTo>
                  <a:pt x="104034" y="203757"/>
                  <a:pt x="105398" y="189278"/>
                  <a:pt x="98558" y="178334"/>
                </a:cubicBezTo>
                <a:cubicBezTo>
                  <a:pt x="94570" y="171953"/>
                  <a:pt x="83957" y="174684"/>
                  <a:pt x="76656" y="172859"/>
                </a:cubicBezTo>
                <a:cubicBezTo>
                  <a:pt x="60215" y="123534"/>
                  <a:pt x="37415" y="40536"/>
                  <a:pt x="76656" y="14071"/>
                </a:cubicBezTo>
                <a:close/>
              </a:path>
            </a:pathLst>
          </a:custGeom>
          <a:solidFill>
            <a:srgbClr val="7FC7C8"/>
          </a:solidFill>
          <a:ln>
            <a:solidFill>
              <a:srgbClr val="2020F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C7C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D4087F-B3F2-4390-A939-365FB69A312A}"/>
              </a:ext>
            </a:extLst>
          </p:cNvPr>
          <p:cNvSpPr/>
          <p:nvPr/>
        </p:nvSpPr>
        <p:spPr>
          <a:xfrm>
            <a:off x="76076" y="1773683"/>
            <a:ext cx="5991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Phân bố: cực Nam lục địa Nam Mỹ.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240523-B557-4661-BCC0-0303AAD633A9}"/>
              </a:ext>
            </a:extLst>
          </p:cNvPr>
          <p:cNvSpPr/>
          <p:nvPr/>
        </p:nvSpPr>
        <p:spPr>
          <a:xfrm>
            <a:off x="0" y="2723312"/>
            <a:ext cx="59910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Cảnh quan điển hình là rừng hỗn hợp và bán hoang mạc.</a:t>
            </a: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D3E424-3C10-49B9-A06F-918CC6BDDF90}"/>
              </a:ext>
            </a:extLst>
          </p:cNvPr>
          <p:cNvSpPr/>
          <p:nvPr/>
        </p:nvSpPr>
        <p:spPr>
          <a:xfrm>
            <a:off x="0" y="2276320"/>
            <a:ext cx="5991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Mùa hạ mát, mùa đông không quá lạnh. </a:t>
            </a:r>
            <a:endParaRPr lang="en-US" sz="240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4F0FAD0B-43B2-4A65-B33E-971FF3E8A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 bwMode="auto">
          <a:xfrm>
            <a:off x="6028647" y="33051"/>
            <a:ext cx="6177640" cy="64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A418841-B5A9-4D46-92A9-407B71CF660A}"/>
              </a:ext>
            </a:extLst>
          </p:cNvPr>
          <p:cNvGrpSpPr/>
          <p:nvPr/>
        </p:nvGrpSpPr>
        <p:grpSpPr>
          <a:xfrm>
            <a:off x="514349" y="3757221"/>
            <a:ext cx="4320171" cy="3083188"/>
            <a:chOff x="514349" y="3757221"/>
            <a:chExt cx="4320171" cy="30831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9C58270-7F69-4DF5-9ED4-B13027A9A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349" y="3757221"/>
              <a:ext cx="4320171" cy="2713856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1A86BF-71EC-4A71-B41D-6D35478E59B2}"/>
                </a:ext>
              </a:extLst>
            </p:cNvPr>
            <p:cNvSpPr/>
            <p:nvPr/>
          </p:nvSpPr>
          <p:spPr>
            <a:xfrm>
              <a:off x="1686431" y="6471077"/>
              <a:ext cx="16401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3333FF"/>
                  </a:solidFill>
                  <a:cs typeface="Arial" panose="020B0604020202020204" pitchFamily="34" charset="0"/>
                </a:rPr>
                <a:t>R</a:t>
              </a:r>
              <a:r>
                <a:rPr lang="vi-VN">
                  <a:solidFill>
                    <a:srgbClr val="3333FF"/>
                  </a:solidFill>
                  <a:cs typeface="Arial" panose="020B0604020202020204" pitchFamily="34" charset="0"/>
                </a:rPr>
                <a:t>ừng hỗn hợp</a:t>
              </a:r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542BE5-2F84-4D83-9ABD-2E41A5B56DB5}"/>
              </a:ext>
            </a:extLst>
          </p:cNvPr>
          <p:cNvGrpSpPr/>
          <p:nvPr/>
        </p:nvGrpSpPr>
        <p:grpSpPr>
          <a:xfrm>
            <a:off x="513449" y="3726931"/>
            <a:ext cx="4320171" cy="3107013"/>
            <a:chOff x="513449" y="3726931"/>
            <a:chExt cx="4320171" cy="310701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5951AA1-6D0B-438E-8566-7AFC6A06146E}"/>
                </a:ext>
              </a:extLst>
            </p:cNvPr>
            <p:cNvSpPr/>
            <p:nvPr/>
          </p:nvSpPr>
          <p:spPr>
            <a:xfrm>
              <a:off x="1673258" y="6464612"/>
              <a:ext cx="18646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 </a:t>
              </a:r>
              <a:r>
                <a:rPr lang="vi-VN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hoang mạc.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 descr="A picture containing outdoor, sky, grass, mountain&#10;&#10;Description automatically generated">
              <a:extLst>
                <a:ext uri="{FF2B5EF4-FFF2-40B4-BE49-F238E27FC236}">
                  <a16:creationId xmlns:a16="http://schemas.microsoft.com/office/drawing/2014/main" id="{7A51ED52-A68A-4B89-B8FA-DDDF53818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49" y="3726931"/>
              <a:ext cx="4320171" cy="27441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001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6" grpId="0" animBg="1"/>
      <p:bldP spid="9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99AD2C2-924F-4DAF-A7A2-9A3F012BE7FF}"/>
              </a:ext>
            </a:extLst>
          </p:cNvPr>
          <p:cNvSpPr/>
          <p:nvPr/>
        </p:nvSpPr>
        <p:spPr>
          <a:xfrm>
            <a:off x="473726" y="2238927"/>
            <a:ext cx="3824252" cy="260991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2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DB8416-E1E3-49B5-8EDC-5F2DCC941AF2}"/>
              </a:ext>
            </a:extLst>
          </p:cNvPr>
          <p:cNvSpPr txBox="1"/>
          <p:nvPr/>
        </p:nvSpPr>
        <p:spPr>
          <a:xfrm>
            <a:off x="742042" y="2535149"/>
            <a:ext cx="3590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Hoang mạc A-ta-ca-ma nằm ở phía tây của dãy An-đét, từ 22</a:t>
            </a:r>
            <a:r>
              <a:rPr lang="en-US" sz="2000" baseline="30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N- 27</a:t>
            </a:r>
            <a:r>
              <a:rPr lang="en-US" sz="2000" baseline="30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L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ở đây rất thấp có n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nhiều năm liền không m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A-ta-ca-ma đ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coi là hoang mạc khô cằn nhất thế giới.</a:t>
            </a:r>
            <a:endParaRPr lang="en-US" sz="20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C85A3C-2902-443C-83AF-74CA2AAE213A}"/>
              </a:ext>
            </a:extLst>
          </p:cNvPr>
          <p:cNvGrpSpPr/>
          <p:nvPr/>
        </p:nvGrpSpPr>
        <p:grpSpPr>
          <a:xfrm>
            <a:off x="903089" y="1862289"/>
            <a:ext cx="2221871" cy="570054"/>
            <a:chOff x="9043639" y="1832792"/>
            <a:chExt cx="2221871" cy="57005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A2F99BD-6705-4210-AFA8-BD790046F09E}"/>
                </a:ext>
              </a:extLst>
            </p:cNvPr>
            <p:cNvSpPr/>
            <p:nvPr/>
          </p:nvSpPr>
          <p:spPr>
            <a:xfrm>
              <a:off x="9043639" y="1832792"/>
              <a:ext cx="1773044" cy="570054"/>
            </a:xfrm>
            <a:prstGeom prst="roundRect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E0AF93-3468-49C1-8CCE-0D232F51FA4F}"/>
                </a:ext>
              </a:extLst>
            </p:cNvPr>
            <p:cNvSpPr txBox="1"/>
            <p:nvPr/>
          </p:nvSpPr>
          <p:spPr>
            <a:xfrm>
              <a:off x="9113324" y="1908831"/>
              <a:ext cx="21521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có biết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1307BD-3114-4693-B671-F61CEF3276D3}"/>
              </a:ext>
            </a:extLst>
          </p:cNvPr>
          <p:cNvGrpSpPr/>
          <p:nvPr/>
        </p:nvGrpSpPr>
        <p:grpSpPr>
          <a:xfrm>
            <a:off x="4402220" y="1384164"/>
            <a:ext cx="7759200" cy="4446595"/>
            <a:chOff x="80108" y="1883459"/>
            <a:chExt cx="7759200" cy="44465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A0E2F3-76CB-4E0B-9A8B-77F053278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935" r="5070"/>
            <a:stretch/>
          </p:blipFill>
          <p:spPr>
            <a:xfrm>
              <a:off x="80108" y="1883459"/>
              <a:ext cx="7759200" cy="44465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D01780-6C43-49D1-9A71-DD47090788DB}"/>
                </a:ext>
              </a:extLst>
            </p:cNvPr>
            <p:cNvSpPr txBox="1"/>
            <p:nvPr/>
          </p:nvSpPr>
          <p:spPr>
            <a:xfrm>
              <a:off x="1967271" y="5868389"/>
              <a:ext cx="483116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Hoang mạc A-ta-ca-ma ở Chi- Lê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806668-2359-48B1-8DBD-3991A4BDB498}"/>
              </a:ext>
            </a:extLst>
          </p:cNvPr>
          <p:cNvGrpSpPr/>
          <p:nvPr/>
        </p:nvGrpSpPr>
        <p:grpSpPr>
          <a:xfrm>
            <a:off x="104981" y="35975"/>
            <a:ext cx="5991020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FE658D7F-E456-4AA9-A50E-58F9819059D5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672280-C207-4834-AFD8-4303856812D6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F83021-E5C7-4DDA-9491-111E93FB44A3}"/>
              </a:ext>
            </a:extLst>
          </p:cNvPr>
          <p:cNvGrpSpPr/>
          <p:nvPr/>
        </p:nvGrpSpPr>
        <p:grpSpPr>
          <a:xfrm>
            <a:off x="44068" y="33051"/>
            <a:ext cx="1061586" cy="872947"/>
            <a:chOff x="3101140" y="2797566"/>
            <a:chExt cx="1061586" cy="872947"/>
          </a:xfrm>
        </p:grpSpPr>
        <p:sp>
          <p:nvSpPr>
            <p:cNvPr id="27" name="Arrow: Pentagon 26">
              <a:extLst>
                <a:ext uri="{FF2B5EF4-FFF2-40B4-BE49-F238E27FC236}">
                  <a16:creationId xmlns:a16="http://schemas.microsoft.com/office/drawing/2014/main" id="{D7DBF149-6ECD-46A4-9013-C16045D79AED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1C1A3E62-B2E6-424F-9B95-8CAF0E77A789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85B56F0-052C-4931-B629-3D08FCFDEB45}"/>
              </a:ext>
            </a:extLst>
          </p:cNvPr>
          <p:cNvSpPr txBox="1"/>
          <p:nvPr/>
        </p:nvSpPr>
        <p:spPr>
          <a:xfrm>
            <a:off x="-597135" y="200968"/>
            <a:ext cx="807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B-N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67FD83B-CBA9-4604-BAD9-B8EEC527F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11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59BE688D-7DCC-4FD2-923E-6E78DB8ED6E7}"/>
              </a:ext>
            </a:extLst>
          </p:cNvPr>
          <p:cNvSpPr/>
          <p:nvPr/>
        </p:nvSpPr>
        <p:spPr>
          <a:xfrm rot="5400000">
            <a:off x="853496" y="415356"/>
            <a:ext cx="262394" cy="24826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4DCC4B-A52C-4C1B-A35C-2CEDFE4599CB}"/>
              </a:ext>
            </a:extLst>
          </p:cNvPr>
          <p:cNvGrpSpPr/>
          <p:nvPr/>
        </p:nvGrpSpPr>
        <p:grpSpPr>
          <a:xfrm>
            <a:off x="88887" y="84117"/>
            <a:ext cx="8041562" cy="882796"/>
            <a:chOff x="3101140" y="4069377"/>
            <a:chExt cx="8362301" cy="882796"/>
          </a:xfrm>
        </p:grpSpPr>
        <p:sp>
          <p:nvSpPr>
            <p:cNvPr id="29" name="Arrow: Pentagon 28">
              <a:extLst>
                <a:ext uri="{FF2B5EF4-FFF2-40B4-BE49-F238E27FC236}">
                  <a16:creationId xmlns:a16="http://schemas.microsoft.com/office/drawing/2014/main" id="{A341C60C-6348-430E-8355-6BC6886ACF4A}"/>
                </a:ext>
              </a:extLst>
            </p:cNvPr>
            <p:cNvSpPr/>
            <p:nvPr/>
          </p:nvSpPr>
          <p:spPr>
            <a:xfrm>
              <a:off x="3101140" y="4069377"/>
              <a:ext cx="8362301" cy="872949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Arrow: Pentagon 35">
              <a:extLst>
                <a:ext uri="{FF2B5EF4-FFF2-40B4-BE49-F238E27FC236}">
                  <a16:creationId xmlns:a16="http://schemas.microsoft.com/office/drawing/2014/main" id="{532B8B92-68EB-444D-AD29-7C9B6B5C238A}"/>
                </a:ext>
              </a:extLst>
            </p:cNvPr>
            <p:cNvSpPr/>
            <p:nvPr/>
          </p:nvSpPr>
          <p:spPr>
            <a:xfrm>
              <a:off x="3101140" y="4079226"/>
              <a:ext cx="1061586" cy="872947"/>
            </a:xfrm>
            <a:prstGeom prst="homePlate">
              <a:avLst/>
            </a:prstGeom>
            <a:solidFill>
              <a:srgbClr val="1C11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B753B45-114A-4793-9601-0C3181A710DB}"/>
                </a:ext>
              </a:extLst>
            </p:cNvPr>
            <p:cNvSpPr txBox="1"/>
            <p:nvPr/>
          </p:nvSpPr>
          <p:spPr>
            <a:xfrm>
              <a:off x="4184879" y="4252006"/>
              <a:ext cx="6572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 </a:t>
              </a:r>
              <a:r>
                <a:rPr lang="en-US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 tự nhiên theo chiều cao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C9FF94F-1E0E-4063-AB22-1D9394BE3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72822102-B144-49B5-A417-68BED32F3F2F}"/>
              </a:ext>
            </a:extLst>
          </p:cNvPr>
          <p:cNvSpPr/>
          <p:nvPr/>
        </p:nvSpPr>
        <p:spPr>
          <a:xfrm rot="5400000">
            <a:off x="881880" y="407359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617A6C-F207-4196-9672-4880E3672FB4}"/>
              </a:ext>
            </a:extLst>
          </p:cNvPr>
          <p:cNvGrpSpPr/>
          <p:nvPr/>
        </p:nvGrpSpPr>
        <p:grpSpPr>
          <a:xfrm>
            <a:off x="5034707" y="1311007"/>
            <a:ext cx="7030701" cy="5163827"/>
            <a:chOff x="3783898" y="1139696"/>
            <a:chExt cx="7763908" cy="533514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D947FCA-F14B-4DEB-AC24-AEB88EE407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64"/>
            <a:stretch/>
          </p:blipFill>
          <p:spPr bwMode="auto">
            <a:xfrm>
              <a:off x="3783898" y="1139696"/>
              <a:ext cx="7763908" cy="4633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9CD4D19-8F3B-4145-8E5B-9DED416B4A6B}"/>
                </a:ext>
              </a:extLst>
            </p:cNvPr>
            <p:cNvSpPr txBox="1"/>
            <p:nvPr/>
          </p:nvSpPr>
          <p:spPr>
            <a:xfrm>
              <a:off x="4291230" y="5766950"/>
              <a:ext cx="687720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16.3. Các đai thực vật theo chiều cao của dãy An-đét thuộc Pê-ru (Peru)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62D703A-4035-43CA-8AB2-2DE960AFF054}"/>
              </a:ext>
            </a:extLst>
          </p:cNvPr>
          <p:cNvSpPr/>
          <p:nvPr/>
        </p:nvSpPr>
        <p:spPr>
          <a:xfrm>
            <a:off x="249136" y="2246571"/>
            <a:ext cx="4564571" cy="3477875"/>
          </a:xfrm>
          <a:prstGeom prst="rect">
            <a:avLst/>
          </a:prstGeom>
          <a:ln>
            <a:solidFill>
              <a:srgbClr val="2020F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đai thực vật theo chiều cao của sườn đông đông An-đét qua lãnh thổ Pê-ru:</a:t>
            </a:r>
          </a:p>
          <a:p>
            <a:pPr algn="just"/>
            <a:r>
              <a:rPr lang="vi-VN" sz="2200" dirty="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Rừng nhiệt đới: từ 0 - 1000 m.</a:t>
            </a:r>
          </a:p>
          <a:p>
            <a:pPr algn="just"/>
            <a:r>
              <a:rPr lang="vi-VN" sz="2200" dirty="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Rừng lá rộng: 1000 - 1300 m.</a:t>
            </a:r>
          </a:p>
          <a:p>
            <a:pPr algn="just"/>
            <a:r>
              <a:rPr lang="vi-VN" sz="2200" dirty="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Rừng lá kim: 1300 - 3000 m.</a:t>
            </a:r>
          </a:p>
          <a:p>
            <a:pPr algn="just"/>
            <a:r>
              <a:rPr lang="vi-VN" sz="2200" dirty="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Đồng cỏ: 3000 - 4000 m.</a:t>
            </a:r>
          </a:p>
          <a:p>
            <a:pPr algn="just"/>
            <a:r>
              <a:rPr lang="vi-VN" sz="2200" dirty="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Đồng cỏ núi cao: 4000 - 5000 m.</a:t>
            </a:r>
          </a:p>
          <a:p>
            <a:pPr algn="just"/>
            <a:r>
              <a:rPr lang="vi-VN" sz="2200" dirty="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Băng tuyết vĩnh cửu: 6000 - 6500 m.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553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78EA505-2B1E-472D-881A-CB9AAD4B576F}"/>
              </a:ext>
            </a:extLst>
          </p:cNvPr>
          <p:cNvSpPr/>
          <p:nvPr/>
        </p:nvSpPr>
        <p:spPr>
          <a:xfrm>
            <a:off x="219054" y="2315043"/>
            <a:ext cx="6548093" cy="1796143"/>
          </a:xfrm>
          <a:prstGeom prst="wedgeRoundRectCallout">
            <a:avLst>
              <a:gd name="adj1" fmla="val -43145"/>
              <a:gd name="adj2" fmla="val 13280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443469-0681-45AA-A74B-7856E42E3757}"/>
              </a:ext>
            </a:extLst>
          </p:cNvPr>
          <p:cNvSpPr/>
          <p:nvPr/>
        </p:nvSpPr>
        <p:spPr>
          <a:xfrm>
            <a:off x="235604" y="2315043"/>
            <a:ext cx="65480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 sao các môi trường tự nhiên Trung và Nam Mĩ có sự phân hóa từ Bắc – Nam, từ thấp lên cao</a:t>
            </a:r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05C2196-6E8A-4611-B1CD-1179330E5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9" t="43556" r="43417" b="27111"/>
          <a:stretch/>
        </p:blipFill>
        <p:spPr>
          <a:xfrm>
            <a:off x="60188" y="5643608"/>
            <a:ext cx="1190438" cy="11668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CB7823-D2CD-4AA5-A602-3D33529C3C1B}"/>
              </a:ext>
            </a:extLst>
          </p:cNvPr>
          <p:cNvSpPr txBox="1"/>
          <p:nvPr/>
        </p:nvSpPr>
        <p:spPr>
          <a:xfrm>
            <a:off x="6968148" y="6486395"/>
            <a:ext cx="5460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.1. Bản đồ tự nhiên khu vực 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và Nam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Mĩ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F3E5697-732C-4ECF-90AD-E3AABF49E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 bwMode="auto">
          <a:xfrm>
            <a:off x="7030419" y="33051"/>
            <a:ext cx="5175868" cy="64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37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8" grpId="0"/>
      <p:bldP spid="28" grpId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E97BB0-9BF8-4954-8F03-B355290A5A36}"/>
              </a:ext>
            </a:extLst>
          </p:cNvPr>
          <p:cNvGrpSpPr/>
          <p:nvPr/>
        </p:nvGrpSpPr>
        <p:grpSpPr>
          <a:xfrm>
            <a:off x="107176" y="16746"/>
            <a:ext cx="6195399" cy="872949"/>
            <a:chOff x="1133367" y="2220084"/>
            <a:chExt cx="3764314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BCA97D90-CC8C-4AE2-AC57-A9B936FDB7DA}"/>
                </a:ext>
              </a:extLst>
            </p:cNvPr>
            <p:cNvSpPr/>
            <p:nvPr/>
          </p:nvSpPr>
          <p:spPr>
            <a:xfrm>
              <a:off x="1133367" y="2220084"/>
              <a:ext cx="3764314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3C8E01-2BF5-433E-9E64-AFBFB34C46D1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DE486F-8262-4ACB-A12D-DC94415199B3}"/>
              </a:ext>
            </a:extLst>
          </p:cNvPr>
          <p:cNvSpPr txBox="1"/>
          <p:nvPr/>
        </p:nvSpPr>
        <p:spPr>
          <a:xfrm>
            <a:off x="1011102" y="205595"/>
            <a:ext cx="5291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- tây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CC2A2F8-EA49-48D3-BB2B-9ED71DCDB72B}"/>
              </a:ext>
            </a:extLst>
          </p:cNvPr>
          <p:cNvSpPr/>
          <p:nvPr/>
        </p:nvSpPr>
        <p:spPr>
          <a:xfrm>
            <a:off x="60190" y="24839"/>
            <a:ext cx="981591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CD8CEEB-F5C6-4D27-A00D-2D7EFED45305}"/>
              </a:ext>
            </a:extLst>
          </p:cNvPr>
          <p:cNvSpPr/>
          <p:nvPr/>
        </p:nvSpPr>
        <p:spPr>
          <a:xfrm rot="5400000">
            <a:off x="739046" y="352445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1D3C39-6093-4865-BB1F-52B3C943F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FB5F37-0992-4804-B0AB-C96BEC68CB78}"/>
              </a:ext>
            </a:extLst>
          </p:cNvPr>
          <p:cNvSpPr/>
          <p:nvPr/>
        </p:nvSpPr>
        <p:spPr>
          <a:xfrm>
            <a:off x="172368" y="1826273"/>
            <a:ext cx="6338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3333FF"/>
                </a:solidFill>
              </a:rPr>
              <a:t>- Phía đông và các đảo có lượng mưa nhiều, thảm rừng mưa nhiệt đới phát triển.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252C46-7F9B-48D8-8FC9-8B7337211AC2}"/>
              </a:ext>
            </a:extLst>
          </p:cNvPr>
          <p:cNvSpPr/>
          <p:nvPr/>
        </p:nvSpPr>
        <p:spPr>
          <a:xfrm>
            <a:off x="632704" y="1102997"/>
            <a:ext cx="2132186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Trung Mỹ</a:t>
            </a:r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E9D921-718A-4D35-ABA4-A8D350797675}"/>
              </a:ext>
            </a:extLst>
          </p:cNvPr>
          <p:cNvSpPr/>
          <p:nvPr/>
        </p:nvSpPr>
        <p:spPr>
          <a:xfrm>
            <a:off x="172368" y="2657270"/>
            <a:ext cx="6338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3333FF"/>
                </a:solidFill>
              </a:rPr>
              <a:t>- Phía tây mưa ít nên chủ yếu là xa van, rừng thưa và cây bụi.</a:t>
            </a:r>
            <a:endParaRPr lang="en-US" sz="24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B02800-043C-4745-83BF-962CFCB4F810}"/>
              </a:ext>
            </a:extLst>
          </p:cNvPr>
          <p:cNvGrpSpPr/>
          <p:nvPr/>
        </p:nvGrpSpPr>
        <p:grpSpPr>
          <a:xfrm>
            <a:off x="6616938" y="104652"/>
            <a:ext cx="5575421" cy="6758514"/>
            <a:chOff x="6378362" y="0"/>
            <a:chExt cx="5880100" cy="686324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3E09F8-824B-4191-BF4F-F4B7AA81C905}"/>
                </a:ext>
              </a:extLst>
            </p:cNvPr>
            <p:cNvSpPr txBox="1"/>
            <p:nvPr/>
          </p:nvSpPr>
          <p:spPr>
            <a:xfrm>
              <a:off x="6847546" y="6519446"/>
              <a:ext cx="5344453" cy="34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.1. Bản đồ tự nhiên khu vực 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và Nam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Mĩ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C18BFA3A-FB00-439B-8C24-852F8DBEBE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71"/>
            <a:stretch/>
          </p:blipFill>
          <p:spPr bwMode="auto">
            <a:xfrm>
              <a:off x="6378362" y="0"/>
              <a:ext cx="5880100" cy="6550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36EA68-3F55-4A38-9021-04A2B5E120A9}"/>
              </a:ext>
            </a:extLst>
          </p:cNvPr>
          <p:cNvGrpSpPr/>
          <p:nvPr/>
        </p:nvGrpSpPr>
        <p:grpSpPr>
          <a:xfrm>
            <a:off x="0" y="3756752"/>
            <a:ext cx="3270131" cy="2903211"/>
            <a:chOff x="0" y="3756752"/>
            <a:chExt cx="3270131" cy="29032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4C96EF4-C0AF-4F08-86C4-0B05E2518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14" r="5422" b="10968"/>
            <a:stretch/>
          </p:blipFill>
          <p:spPr>
            <a:xfrm>
              <a:off x="0" y="3756752"/>
              <a:ext cx="3270131" cy="242445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C54BA1-03A2-45C6-A58D-C054C72D391C}"/>
                </a:ext>
              </a:extLst>
            </p:cNvPr>
            <p:cNvSpPr txBox="1"/>
            <p:nvPr/>
          </p:nvSpPr>
          <p:spPr>
            <a:xfrm>
              <a:off x="394027" y="6290631"/>
              <a:ext cx="2370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B050"/>
                  </a:solidFill>
                </a:rPr>
                <a:t>Rừng mưa nhiệt đới</a:t>
              </a:r>
              <a:endParaRPr lang="en-US">
                <a:solidFill>
                  <a:srgbClr val="00B05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F11E03-E0A6-41AC-8310-699FF40A0170}"/>
              </a:ext>
            </a:extLst>
          </p:cNvPr>
          <p:cNvGrpSpPr/>
          <p:nvPr/>
        </p:nvGrpSpPr>
        <p:grpSpPr>
          <a:xfrm>
            <a:off x="3290229" y="3812923"/>
            <a:ext cx="3549145" cy="2810619"/>
            <a:chOff x="3290229" y="3812923"/>
            <a:chExt cx="3549145" cy="2810619"/>
          </a:xfrm>
        </p:grpSpPr>
        <p:pic>
          <p:nvPicPr>
            <p:cNvPr id="15" name="Picture 2" descr="LỜI GIẢI CHUẨN] Rừng thưa và xa van là cảnh quan đặc trưng của môi trường">
              <a:extLst>
                <a:ext uri="{FF2B5EF4-FFF2-40B4-BE49-F238E27FC236}">
                  <a16:creationId xmlns:a16="http://schemas.microsoft.com/office/drawing/2014/main" id="{B124DF44-EF8A-4F51-92BD-A9AAD8C30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229" y="3812923"/>
              <a:ext cx="3306776" cy="2334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8FA8ED-6B81-4E90-A457-AF177852483B}"/>
                </a:ext>
              </a:extLst>
            </p:cNvPr>
            <p:cNvSpPr txBox="1"/>
            <p:nvPr/>
          </p:nvSpPr>
          <p:spPr>
            <a:xfrm>
              <a:off x="4468511" y="6254210"/>
              <a:ext cx="2370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B050"/>
                  </a:solidFill>
                </a:rPr>
                <a:t>Xa van</a:t>
              </a:r>
              <a:endParaRPr lang="en-US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30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E7E050-1890-46AA-B624-AFAFAB6CB6B2}"/>
              </a:ext>
            </a:extLst>
          </p:cNvPr>
          <p:cNvSpPr/>
          <p:nvPr/>
        </p:nvSpPr>
        <p:spPr>
          <a:xfrm>
            <a:off x="88136" y="949107"/>
            <a:ext cx="62135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>
                <a:solidFill>
                  <a:srgbClr val="0000FF"/>
                </a:solidFill>
              </a:rPr>
              <a:t>- Phía đông là các sơn nguyên bị bào mòn mạnh, địa hình chủ yếu là đồi núi thấp.</a:t>
            </a:r>
            <a:endParaRPr lang="en-US" sz="3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86CD0-4B7A-414E-B229-72A72395EBAC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268479-FA68-488F-B173-80B8B40142CD}"/>
              </a:ext>
            </a:extLst>
          </p:cNvPr>
          <p:cNvSpPr/>
          <p:nvPr/>
        </p:nvSpPr>
        <p:spPr>
          <a:xfrm>
            <a:off x="59589" y="3855908"/>
            <a:ext cx="62246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Sơn nguyên Bra-xin có khí hậu khô hạn hơn nên cảnh quan rừng thưa và xa van là chủ yếu.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6164CA-BF00-4CD9-93AC-95584F838D65}"/>
              </a:ext>
            </a:extLst>
          </p:cNvPr>
          <p:cNvSpPr/>
          <p:nvPr/>
        </p:nvSpPr>
        <p:spPr>
          <a:xfrm>
            <a:off x="3832" y="2518767"/>
            <a:ext cx="6425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Sơn nguyên Guy-a-na có khí hậu nóng ẩm, rừng rậm rạp.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CF2DFE-481A-4E9E-8086-76F211900F81}"/>
              </a:ext>
            </a:extLst>
          </p:cNvPr>
          <p:cNvGrpSpPr/>
          <p:nvPr/>
        </p:nvGrpSpPr>
        <p:grpSpPr>
          <a:xfrm>
            <a:off x="6616938" y="104652"/>
            <a:ext cx="5575421" cy="6758514"/>
            <a:chOff x="6378362" y="0"/>
            <a:chExt cx="5880100" cy="686324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2D0602-8F84-4708-88F1-2612628C2691}"/>
                </a:ext>
              </a:extLst>
            </p:cNvPr>
            <p:cNvSpPr txBox="1"/>
            <p:nvPr/>
          </p:nvSpPr>
          <p:spPr>
            <a:xfrm>
              <a:off x="6847546" y="6519446"/>
              <a:ext cx="5344453" cy="34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.1. Bản đồ tự nhiên khu vực 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và Nam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Mĩ</a:t>
              </a: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B211DDAB-DA16-4335-87E4-3500E9345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71"/>
            <a:stretch/>
          </p:blipFill>
          <p:spPr bwMode="auto">
            <a:xfrm>
              <a:off x="6378362" y="0"/>
              <a:ext cx="5880100" cy="6550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632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50.png" descr="Map&#10;&#10;Description automatically generated">
            <a:extLst>
              <a:ext uri="{FF2B5EF4-FFF2-40B4-BE49-F238E27FC236}">
                <a16:creationId xmlns:a16="http://schemas.microsoft.com/office/drawing/2014/main" id="{DEBDD0CD-0A2B-4A93-B2E0-7656C702AA46}"/>
              </a:ext>
            </a:extLst>
          </p:cNvPr>
          <p:cNvPicPr/>
          <p:nvPr/>
        </p:nvPicPr>
        <p:blipFill rotWithShape="1">
          <a:blip r:embed="rId2"/>
          <a:srcRect l="16398" r="17305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pic>
        <p:nvPicPr>
          <p:cNvPr id="2" name="image163.png" descr="Map&#10;&#10;Description automatically generated">
            <a:extLst>
              <a:ext uri="{FF2B5EF4-FFF2-40B4-BE49-F238E27FC236}">
                <a16:creationId xmlns:a16="http://schemas.microsoft.com/office/drawing/2014/main" id="{294C4639-D1C6-44EA-9614-DCBABA8583B8}"/>
              </a:ext>
            </a:extLst>
          </p:cNvPr>
          <p:cNvPicPr/>
          <p:nvPr/>
        </p:nvPicPr>
        <p:blipFill rotWithShape="1">
          <a:blip r:embed="rId3"/>
          <a:srcRect l="18791" r="26422" b="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C0D03C-0EBE-491A-B8F3-C8B3379384FA}"/>
              </a:ext>
            </a:extLst>
          </p:cNvPr>
          <p:cNvSpPr txBox="1"/>
          <p:nvPr/>
        </p:nvSpPr>
        <p:spPr>
          <a:xfrm>
            <a:off x="3231518" y="6300805"/>
            <a:ext cx="4361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 nguyên Guy-an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8B390-FD3D-416E-832D-B694609656B2}"/>
              </a:ext>
            </a:extLst>
          </p:cNvPr>
          <p:cNvSpPr/>
          <p:nvPr/>
        </p:nvSpPr>
        <p:spPr>
          <a:xfrm>
            <a:off x="4577626" y="6394737"/>
            <a:ext cx="3228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 nguyên Guy-a-na</a:t>
            </a:r>
            <a:endParaRPr lang="en-US" sz="24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2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86CD0-4B7A-414E-B229-72A72395EBAC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3F43A7-0BA2-40B2-989E-16876A2515C8}"/>
              </a:ext>
            </a:extLst>
          </p:cNvPr>
          <p:cNvSpPr/>
          <p:nvPr/>
        </p:nvSpPr>
        <p:spPr>
          <a:xfrm>
            <a:off x="98672" y="948567"/>
            <a:ext cx="6581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 giữa là các đồng bằng rộng và bằng phẳng (Ô-ri-nô-cô, A-ma-dôn, La Pla-ta và Pam-pa).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374FBB-5837-4239-B915-6EC6B75A040D}"/>
              </a:ext>
            </a:extLst>
          </p:cNvPr>
          <p:cNvGrpSpPr/>
          <p:nvPr/>
        </p:nvGrpSpPr>
        <p:grpSpPr>
          <a:xfrm>
            <a:off x="94722" y="2236424"/>
            <a:ext cx="6814473" cy="4148943"/>
            <a:chOff x="118357" y="3210458"/>
            <a:chExt cx="7284496" cy="3899304"/>
          </a:xfrm>
        </p:grpSpPr>
        <p:pic>
          <p:nvPicPr>
            <p:cNvPr id="18" name="image128.jpg">
              <a:extLst>
                <a:ext uri="{FF2B5EF4-FFF2-40B4-BE49-F238E27FC236}">
                  <a16:creationId xmlns:a16="http://schemas.microsoft.com/office/drawing/2014/main" id="{FC338656-55B1-45B6-95DD-D6C466B84828}"/>
                </a:ext>
              </a:extLst>
            </p:cNvPr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8357" y="3210458"/>
              <a:ext cx="3293916" cy="2698975"/>
            </a:xfrm>
            <a:prstGeom prst="rect">
              <a:avLst/>
            </a:prstGeom>
            <a:ln/>
          </p:spPr>
        </p:pic>
        <p:pic>
          <p:nvPicPr>
            <p:cNvPr id="2050" name="Picture 2" descr="Amazon delta Images, Stock Photos &amp; Vectors | Shutterstock">
              <a:extLst>
                <a:ext uri="{FF2B5EF4-FFF2-40B4-BE49-F238E27FC236}">
                  <a16:creationId xmlns:a16="http://schemas.microsoft.com/office/drawing/2014/main" id="{5A1027F1-A51B-4B15-A757-E253E404D2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43"/>
            <a:stretch/>
          </p:blipFill>
          <p:spPr bwMode="auto">
            <a:xfrm>
              <a:off x="3471747" y="3282584"/>
              <a:ext cx="3754243" cy="255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5B36D0-EB1F-49A0-B771-A1F95EAA21FE}"/>
                </a:ext>
              </a:extLst>
            </p:cNvPr>
            <p:cNvSpPr/>
            <p:nvPr/>
          </p:nvSpPr>
          <p:spPr>
            <a:xfrm>
              <a:off x="184958" y="5909433"/>
              <a:ext cx="721789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vi-VN">
                  <a:solidFill>
                    <a:srgbClr val="00B050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a:t>Đồng bằng </a:t>
              </a:r>
              <a:r>
                <a:rPr lang="en-US">
                  <a:solidFill>
                    <a:srgbClr val="00B05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Amazon</a:t>
              </a:r>
              <a:r>
                <a:rPr lang="vi-VN">
                  <a:solidFill>
                    <a:srgbClr val="00B050"/>
                  </a:solidFill>
                </a:rPr>
                <a:t>: nằm trong khu vực có khí hậu xích đạo và </a:t>
              </a:r>
              <a:endParaRPr lang="en-US">
                <a:solidFill>
                  <a:srgbClr val="00B050"/>
                </a:solidFill>
              </a:endParaRPr>
            </a:p>
            <a:p>
              <a:pPr algn="just"/>
              <a:r>
                <a:rPr lang="vi-VN">
                  <a:solidFill>
                    <a:srgbClr val="00B050"/>
                  </a:solidFill>
                </a:rPr>
                <a:t>cận xích đạo nóng ẩm, mưa nhiều nên thảm thực vật rừng</a:t>
              </a:r>
              <a:r>
                <a:rPr lang="en-US">
                  <a:solidFill>
                    <a:srgbClr val="00B050"/>
                  </a:solidFill>
                </a:rPr>
                <a:t> </a:t>
              </a:r>
              <a:r>
                <a:rPr lang="vi-VN">
                  <a:solidFill>
                    <a:srgbClr val="00B050"/>
                  </a:solidFill>
                </a:rPr>
                <a:t>mưa </a:t>
              </a:r>
              <a:endParaRPr lang="en-US">
                <a:solidFill>
                  <a:srgbClr val="00B050"/>
                </a:solidFill>
              </a:endParaRPr>
            </a:p>
            <a:p>
              <a:pPr algn="just"/>
              <a:r>
                <a:rPr lang="vi-VN">
                  <a:solidFill>
                    <a:srgbClr val="00B050"/>
                  </a:solidFill>
                </a:rPr>
                <a:t>nhiệt đới bao phủ, hệ thực - động vật vô cùng phong phú.</a:t>
              </a:r>
            </a:p>
            <a:p>
              <a:pPr algn="just"/>
              <a:r>
                <a:rPr lang="vi-VN">
                  <a:solidFill>
                    <a:srgbClr val="FF0000"/>
                  </a:solidFill>
                </a:rPr>
                <a:t> </a:t>
              </a:r>
              <a:endPara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66F705-D60C-4931-852B-A48FB3AC3097}"/>
              </a:ext>
            </a:extLst>
          </p:cNvPr>
          <p:cNvGrpSpPr/>
          <p:nvPr/>
        </p:nvGrpSpPr>
        <p:grpSpPr>
          <a:xfrm>
            <a:off x="6874525" y="104652"/>
            <a:ext cx="5317834" cy="6758514"/>
            <a:chOff x="6378362" y="0"/>
            <a:chExt cx="5880100" cy="686324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435044-B47D-4D4F-91E2-1B59EEEDAC11}"/>
                </a:ext>
              </a:extLst>
            </p:cNvPr>
            <p:cNvSpPr txBox="1"/>
            <p:nvPr/>
          </p:nvSpPr>
          <p:spPr>
            <a:xfrm>
              <a:off x="6548906" y="6519446"/>
              <a:ext cx="5643094" cy="34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.1. Bản đồ tự nhiên khu vực 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và Nam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Mĩ</a:t>
              </a: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E233941C-041C-4C65-BFEE-490B45B63A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71"/>
            <a:stretch/>
          </p:blipFill>
          <p:spPr bwMode="auto">
            <a:xfrm>
              <a:off x="6378362" y="0"/>
              <a:ext cx="5880100" cy="6550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923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86CD0-4B7A-414E-B229-72A72395EBAC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3F43A7-0BA2-40B2-989E-16876A2515C8}"/>
              </a:ext>
            </a:extLst>
          </p:cNvPr>
          <p:cNvSpPr/>
          <p:nvPr/>
        </p:nvSpPr>
        <p:spPr>
          <a:xfrm>
            <a:off x="98672" y="948567"/>
            <a:ext cx="122402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600">
                <a:solidFill>
                  <a:srgbClr val="3333FF"/>
                </a:solidFill>
                <a:cs typeface="Arial" panose="020B0604020202020204" pitchFamily="34" charset="0"/>
              </a:rPr>
              <a:t>Các đồng bằng còn lại có mưa ít nên thảm thực vật chủ yếu là xa van, cây bụi.</a:t>
            </a:r>
            <a:endParaRPr lang="en-US" sz="26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C43EDC-6398-4EAC-8491-D95968432B4E}"/>
              </a:ext>
            </a:extLst>
          </p:cNvPr>
          <p:cNvGrpSpPr/>
          <p:nvPr/>
        </p:nvGrpSpPr>
        <p:grpSpPr>
          <a:xfrm>
            <a:off x="592436" y="1662123"/>
            <a:ext cx="10442737" cy="4929466"/>
            <a:chOff x="592436" y="1662123"/>
            <a:chExt cx="10442737" cy="4929466"/>
          </a:xfrm>
        </p:grpSpPr>
        <p:pic>
          <p:nvPicPr>
            <p:cNvPr id="22" name="image143.png">
              <a:extLst>
                <a:ext uri="{FF2B5EF4-FFF2-40B4-BE49-F238E27FC236}">
                  <a16:creationId xmlns:a16="http://schemas.microsoft.com/office/drawing/2014/main" id="{E0DA9861-DAB8-4675-8AB1-0226187667CC}"/>
                </a:ext>
              </a:extLst>
            </p:cNvPr>
            <p:cNvPicPr/>
            <p:nvPr/>
          </p:nvPicPr>
          <p:blipFill rotWithShape="1">
            <a:blip r:embed="rId3"/>
            <a:srcRect t="5536" r="2" b="3882"/>
            <a:stretch/>
          </p:blipFill>
          <p:spPr>
            <a:xfrm>
              <a:off x="592436" y="1863761"/>
              <a:ext cx="4867900" cy="422851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1D3FA7C-15D3-48C2-8470-F6C358808BFD}"/>
                </a:ext>
              </a:extLst>
            </p:cNvPr>
            <p:cNvSpPr/>
            <p:nvPr/>
          </p:nvSpPr>
          <p:spPr>
            <a:xfrm>
              <a:off x="875427" y="6129924"/>
              <a:ext cx="45849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La Pla-ta và Pam-pa</a:t>
              </a:r>
              <a:endParaRPr lang="en-US" sz="2400">
                <a:solidFill>
                  <a:srgbClr val="00B050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DBCCBC-40C0-4A89-99F4-36FA45E60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5703"/>
            <a:stretch/>
          </p:blipFill>
          <p:spPr>
            <a:xfrm>
              <a:off x="5940885" y="1662123"/>
              <a:ext cx="4759403" cy="457342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E6E489-22EC-4EE6-A852-D10EC806C7D9}"/>
                </a:ext>
              </a:extLst>
            </p:cNvPr>
            <p:cNvSpPr/>
            <p:nvPr/>
          </p:nvSpPr>
          <p:spPr>
            <a:xfrm>
              <a:off x="6096000" y="6129924"/>
              <a:ext cx="49391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Xavan ở đông nam Bra-xin</a:t>
              </a:r>
              <a:endParaRPr lang="en-US" sz="240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82FC352-5BFA-459F-92CE-ED510B674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718" y="49567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08B98-B20F-4EF9-91EF-F20ED3A5783D}"/>
              </a:ext>
            </a:extLst>
          </p:cNvPr>
          <p:cNvSpPr/>
          <p:nvPr/>
        </p:nvSpPr>
        <p:spPr>
          <a:xfrm>
            <a:off x="0" y="1014195"/>
            <a:ext cx="66211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3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Phía tây là miền núi An-đét:</a:t>
            </a:r>
            <a:endParaRPr lang="en-US" sz="3000" b="0" i="0">
              <a:solidFill>
                <a:srgbClr val="3333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cao trung bình 3 000 – 5 000 m, gồm nhiều dãy núi, xen giữa là các thung lũng và cao nguyên. Thiên nhiên có sự khác biệt rõ rệt giữa sườn đông và sườn tây.</a:t>
            </a:r>
            <a:endParaRPr lang="en-US" sz="30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0F94CC-FB0F-439F-8EF6-5C5639675FA4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8C875A-7BF6-47E1-93D7-FBAA10A4628C}"/>
              </a:ext>
            </a:extLst>
          </p:cNvPr>
          <p:cNvGrpSpPr/>
          <p:nvPr/>
        </p:nvGrpSpPr>
        <p:grpSpPr>
          <a:xfrm>
            <a:off x="6874525" y="104652"/>
            <a:ext cx="5317834" cy="6758514"/>
            <a:chOff x="6378362" y="0"/>
            <a:chExt cx="5880100" cy="686324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B018F8-F672-430C-88D3-B8A35B6FB4D5}"/>
                </a:ext>
              </a:extLst>
            </p:cNvPr>
            <p:cNvSpPr txBox="1"/>
            <p:nvPr/>
          </p:nvSpPr>
          <p:spPr>
            <a:xfrm>
              <a:off x="6548906" y="6519446"/>
              <a:ext cx="5643094" cy="34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.1. Bản đồ tự nhiên khu vực 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và Nam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Mĩ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2DF103A-C290-4F20-A186-73D44FD90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71"/>
            <a:stretch/>
          </p:blipFill>
          <p:spPr bwMode="auto">
            <a:xfrm>
              <a:off x="6378362" y="0"/>
              <a:ext cx="5880100" cy="6550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600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36.jpg">
            <a:extLst>
              <a:ext uri="{FF2B5EF4-FFF2-40B4-BE49-F238E27FC236}">
                <a16:creationId xmlns:a16="http://schemas.microsoft.com/office/drawing/2014/main" id="{1F5A3E20-9B28-407E-AAC2-3E7657C16114}"/>
              </a:ext>
            </a:extLst>
          </p:cNvPr>
          <p:cNvPicPr/>
          <p:nvPr/>
        </p:nvPicPr>
        <p:blipFill rotWithShape="1">
          <a:blip r:embed="rId2"/>
          <a:srcRect t="19627" r="-2" b="6846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4" name="image127.jpg">
            <a:extLst>
              <a:ext uri="{FF2B5EF4-FFF2-40B4-BE49-F238E27FC236}">
                <a16:creationId xmlns:a16="http://schemas.microsoft.com/office/drawing/2014/main" id="{C4AD9AC5-E395-4997-B80F-46C729EFEBD5}"/>
              </a:ext>
            </a:extLst>
          </p:cNvPr>
          <p:cNvPicPr/>
          <p:nvPr/>
        </p:nvPicPr>
        <p:blipFill rotWithShape="1">
          <a:blip r:embed="rId3"/>
          <a:srcRect t="14145" r="-2" b="493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332C17-61E6-40BD-A5F2-899E346E7801}"/>
              </a:ext>
            </a:extLst>
          </p:cNvPr>
          <p:cNvSpPr txBox="1"/>
          <p:nvPr/>
        </p:nvSpPr>
        <p:spPr>
          <a:xfrm>
            <a:off x="3231518" y="6300805"/>
            <a:ext cx="4361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núi trẻ An-đét</a:t>
            </a:r>
          </a:p>
        </p:txBody>
      </p:sp>
    </p:spTree>
    <p:extLst>
      <p:ext uri="{BB962C8B-B14F-4D97-AF65-F5344CB8AC3E}">
        <p14:creationId xmlns:p14="http://schemas.microsoft.com/office/powerpoint/2010/main" val="303532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32A7B1-F7DE-46F6-895A-6DF5B630D1B0}"/>
              </a:ext>
            </a:extLst>
          </p:cNvPr>
          <p:cNvGrpSpPr/>
          <p:nvPr/>
        </p:nvGrpSpPr>
        <p:grpSpPr>
          <a:xfrm>
            <a:off x="104981" y="35975"/>
            <a:ext cx="5991020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56183CE0-C99E-47AC-A387-99BB92BCE2A0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D3DCAB-3AEB-4A8A-8EB7-7BF4FBE9BF6A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62BC89-DCB7-4D67-A03B-7D18A53D6576}"/>
              </a:ext>
            </a:extLst>
          </p:cNvPr>
          <p:cNvGrpSpPr/>
          <p:nvPr/>
        </p:nvGrpSpPr>
        <p:grpSpPr>
          <a:xfrm>
            <a:off x="44068" y="33051"/>
            <a:ext cx="1061586" cy="872947"/>
            <a:chOff x="3101140" y="2797566"/>
            <a:chExt cx="1061586" cy="872947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3359063A-A34C-4EDA-BAED-8888D61145C3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2D6713A-A747-4096-9B98-5E095F12F39A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0BFBD4-71A8-433E-A2E6-24DB6D27ACD4}"/>
              </a:ext>
            </a:extLst>
          </p:cNvPr>
          <p:cNvSpPr txBox="1"/>
          <p:nvPr/>
        </p:nvSpPr>
        <p:spPr>
          <a:xfrm>
            <a:off x="-597135" y="200968"/>
            <a:ext cx="807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B-N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8311CA-C9AD-4991-BB8F-0E759F6B5A1F}"/>
              </a:ext>
            </a:extLst>
          </p:cNvPr>
          <p:cNvSpPr/>
          <p:nvPr/>
        </p:nvSpPr>
        <p:spPr>
          <a:xfrm>
            <a:off x="618469" y="1017611"/>
            <a:ext cx="3214341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xích đạo: </a:t>
            </a:r>
            <a:endParaRPr lang="en-US" sz="2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463A3F-47BC-47FA-8294-64E4FF3671F4}"/>
              </a:ext>
            </a:extLst>
          </p:cNvPr>
          <p:cNvGrpSpPr/>
          <p:nvPr/>
        </p:nvGrpSpPr>
        <p:grpSpPr>
          <a:xfrm>
            <a:off x="6096000" y="33051"/>
            <a:ext cx="6338372" cy="6858000"/>
            <a:chOff x="6096000" y="0"/>
            <a:chExt cx="6338372" cy="685800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09170232-E4E7-4CEC-9EC2-0A2716E4E9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97"/>
            <a:stretch/>
          </p:blipFill>
          <p:spPr bwMode="auto">
            <a:xfrm>
              <a:off x="6096000" y="0"/>
              <a:ext cx="6110287" cy="6577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38145C-ED9D-416A-B9B6-9718D3FE781B}"/>
                </a:ext>
              </a:extLst>
            </p:cNvPr>
            <p:cNvSpPr txBox="1"/>
            <p:nvPr/>
          </p:nvSpPr>
          <p:spPr>
            <a:xfrm>
              <a:off x="7249099" y="6550223"/>
              <a:ext cx="5185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</a:t>
              </a:r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Bản đồ khí hậu Trung và Nam Mĩ</a:t>
              </a: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3CE45D1-DA4E-4DCF-932D-B531BF1319A9}"/>
              </a:ext>
            </a:extLst>
          </p:cNvPr>
          <p:cNvSpPr/>
          <p:nvPr/>
        </p:nvSpPr>
        <p:spPr>
          <a:xfrm>
            <a:off x="8604174" y="2016086"/>
            <a:ext cx="1591935" cy="1008407"/>
          </a:xfrm>
          <a:custGeom>
            <a:avLst/>
            <a:gdLst>
              <a:gd name="connsiteX0" fmla="*/ 191011 w 1328047"/>
              <a:gd name="connsiteY0" fmla="*/ 4457 h 775733"/>
              <a:gd name="connsiteX1" fmla="*/ 572673 w 1328047"/>
              <a:gd name="connsiteY1" fmla="*/ 28310 h 775733"/>
              <a:gd name="connsiteX2" fmla="*/ 596527 w 1328047"/>
              <a:gd name="connsiteY2" fmla="*/ 44213 h 775733"/>
              <a:gd name="connsiteX3" fmla="*/ 652186 w 1328047"/>
              <a:gd name="connsiteY3" fmla="*/ 60116 h 775733"/>
              <a:gd name="connsiteX4" fmla="*/ 676040 w 1328047"/>
              <a:gd name="connsiteY4" fmla="*/ 76018 h 775733"/>
              <a:gd name="connsiteX5" fmla="*/ 723748 w 1328047"/>
              <a:gd name="connsiteY5" fmla="*/ 91921 h 775733"/>
              <a:gd name="connsiteX6" fmla="*/ 779407 w 1328047"/>
              <a:gd name="connsiteY6" fmla="*/ 131677 h 775733"/>
              <a:gd name="connsiteX7" fmla="*/ 811212 w 1328047"/>
              <a:gd name="connsiteY7" fmla="*/ 147580 h 775733"/>
              <a:gd name="connsiteX8" fmla="*/ 922531 w 1328047"/>
              <a:gd name="connsiteY8" fmla="*/ 155531 h 775733"/>
              <a:gd name="connsiteX9" fmla="*/ 946384 w 1328047"/>
              <a:gd name="connsiteY9" fmla="*/ 163483 h 775733"/>
              <a:gd name="connsiteX10" fmla="*/ 1137216 w 1328047"/>
              <a:gd name="connsiteY10" fmla="*/ 179385 h 775733"/>
              <a:gd name="connsiteX11" fmla="*/ 1240583 w 1328047"/>
              <a:gd name="connsiteY11" fmla="*/ 203239 h 775733"/>
              <a:gd name="connsiteX12" fmla="*/ 1288291 w 1328047"/>
              <a:gd name="connsiteY12" fmla="*/ 235044 h 775733"/>
              <a:gd name="connsiteX13" fmla="*/ 1312144 w 1328047"/>
              <a:gd name="connsiteY13" fmla="*/ 258898 h 775733"/>
              <a:gd name="connsiteX14" fmla="*/ 1320096 w 1328047"/>
              <a:gd name="connsiteY14" fmla="*/ 306606 h 775733"/>
              <a:gd name="connsiteX15" fmla="*/ 1328047 w 1328047"/>
              <a:gd name="connsiteY15" fmla="*/ 346363 h 775733"/>
              <a:gd name="connsiteX16" fmla="*/ 1320096 w 1328047"/>
              <a:gd name="connsiteY16" fmla="*/ 449730 h 775733"/>
              <a:gd name="connsiteX17" fmla="*/ 1304193 w 1328047"/>
              <a:gd name="connsiteY17" fmla="*/ 473583 h 775733"/>
              <a:gd name="connsiteX18" fmla="*/ 1280339 w 1328047"/>
              <a:gd name="connsiteY18" fmla="*/ 553097 h 775733"/>
              <a:gd name="connsiteX19" fmla="*/ 1256485 w 1328047"/>
              <a:gd name="connsiteY19" fmla="*/ 568999 h 775733"/>
              <a:gd name="connsiteX20" fmla="*/ 1232631 w 1328047"/>
              <a:gd name="connsiteY20" fmla="*/ 592853 h 775733"/>
              <a:gd name="connsiteX21" fmla="*/ 1208778 w 1328047"/>
              <a:gd name="connsiteY21" fmla="*/ 600804 h 775733"/>
              <a:gd name="connsiteX22" fmla="*/ 1145167 w 1328047"/>
              <a:gd name="connsiteY22" fmla="*/ 624658 h 775733"/>
              <a:gd name="connsiteX23" fmla="*/ 1097459 w 1328047"/>
              <a:gd name="connsiteY23" fmla="*/ 656463 h 775733"/>
              <a:gd name="connsiteX24" fmla="*/ 1057703 w 1328047"/>
              <a:gd name="connsiteY24" fmla="*/ 696220 h 775733"/>
              <a:gd name="connsiteX25" fmla="*/ 1041800 w 1328047"/>
              <a:gd name="connsiteY25" fmla="*/ 720074 h 775733"/>
              <a:gd name="connsiteX26" fmla="*/ 978190 w 1328047"/>
              <a:gd name="connsiteY26" fmla="*/ 735977 h 775733"/>
              <a:gd name="connsiteX27" fmla="*/ 922531 w 1328047"/>
              <a:gd name="connsiteY27" fmla="*/ 767782 h 775733"/>
              <a:gd name="connsiteX28" fmla="*/ 898677 w 1328047"/>
              <a:gd name="connsiteY28" fmla="*/ 775733 h 775733"/>
              <a:gd name="connsiteX29" fmla="*/ 874823 w 1328047"/>
              <a:gd name="connsiteY29" fmla="*/ 767782 h 775733"/>
              <a:gd name="connsiteX30" fmla="*/ 858920 w 1328047"/>
              <a:gd name="connsiteY30" fmla="*/ 743928 h 775733"/>
              <a:gd name="connsiteX31" fmla="*/ 819164 w 1328047"/>
              <a:gd name="connsiteY31" fmla="*/ 735977 h 775733"/>
              <a:gd name="connsiteX32" fmla="*/ 803261 w 1328047"/>
              <a:gd name="connsiteY32" fmla="*/ 712123 h 775733"/>
              <a:gd name="connsiteX33" fmla="*/ 779407 w 1328047"/>
              <a:gd name="connsiteY33" fmla="*/ 696220 h 775733"/>
              <a:gd name="connsiteX34" fmla="*/ 747602 w 1328047"/>
              <a:gd name="connsiteY34" fmla="*/ 672366 h 775733"/>
              <a:gd name="connsiteX35" fmla="*/ 723748 w 1328047"/>
              <a:gd name="connsiteY35" fmla="*/ 656463 h 775733"/>
              <a:gd name="connsiteX36" fmla="*/ 676040 w 1328047"/>
              <a:gd name="connsiteY36" fmla="*/ 640561 h 775733"/>
              <a:gd name="connsiteX37" fmla="*/ 628332 w 1328047"/>
              <a:gd name="connsiteY37" fmla="*/ 624658 h 775733"/>
              <a:gd name="connsiteX38" fmla="*/ 604478 w 1328047"/>
              <a:gd name="connsiteY38" fmla="*/ 616707 h 775733"/>
              <a:gd name="connsiteX39" fmla="*/ 532917 w 1328047"/>
              <a:gd name="connsiteY39" fmla="*/ 592853 h 775733"/>
              <a:gd name="connsiteX40" fmla="*/ 509063 w 1328047"/>
              <a:gd name="connsiteY40" fmla="*/ 576950 h 775733"/>
              <a:gd name="connsiteX41" fmla="*/ 421598 w 1328047"/>
              <a:gd name="connsiteY41" fmla="*/ 561048 h 775733"/>
              <a:gd name="connsiteX42" fmla="*/ 397744 w 1328047"/>
              <a:gd name="connsiteY42" fmla="*/ 553097 h 775733"/>
              <a:gd name="connsiteX43" fmla="*/ 334134 w 1328047"/>
              <a:gd name="connsiteY43" fmla="*/ 537194 h 775733"/>
              <a:gd name="connsiteX44" fmla="*/ 286426 w 1328047"/>
              <a:gd name="connsiteY44" fmla="*/ 521291 h 775733"/>
              <a:gd name="connsiteX45" fmla="*/ 262572 w 1328047"/>
              <a:gd name="connsiteY45" fmla="*/ 505389 h 775733"/>
              <a:gd name="connsiteX46" fmla="*/ 230767 w 1328047"/>
              <a:gd name="connsiteY46" fmla="*/ 497437 h 775733"/>
              <a:gd name="connsiteX47" fmla="*/ 151254 w 1328047"/>
              <a:gd name="connsiteY47" fmla="*/ 481535 h 775733"/>
              <a:gd name="connsiteX48" fmla="*/ 103546 w 1328047"/>
              <a:gd name="connsiteY48" fmla="*/ 465632 h 775733"/>
              <a:gd name="connsiteX49" fmla="*/ 79692 w 1328047"/>
              <a:gd name="connsiteY49" fmla="*/ 457681 h 775733"/>
              <a:gd name="connsiteX50" fmla="*/ 31984 w 1328047"/>
              <a:gd name="connsiteY50" fmla="*/ 425876 h 775733"/>
              <a:gd name="connsiteX51" fmla="*/ 8131 w 1328047"/>
              <a:gd name="connsiteY51" fmla="*/ 409973 h 775733"/>
              <a:gd name="connsiteX52" fmla="*/ 179 w 1328047"/>
              <a:gd name="connsiteY52" fmla="*/ 378168 h 775733"/>
              <a:gd name="connsiteX53" fmla="*/ 16082 w 1328047"/>
              <a:gd name="connsiteY53" fmla="*/ 346363 h 775733"/>
              <a:gd name="connsiteX54" fmla="*/ 24033 w 1328047"/>
              <a:gd name="connsiteY54" fmla="*/ 322509 h 775733"/>
              <a:gd name="connsiteX55" fmla="*/ 39936 w 1328047"/>
              <a:gd name="connsiteY55" fmla="*/ 298655 h 775733"/>
              <a:gd name="connsiteX56" fmla="*/ 87644 w 1328047"/>
              <a:gd name="connsiteY56" fmla="*/ 274801 h 775733"/>
              <a:gd name="connsiteX57" fmla="*/ 103546 w 1328047"/>
              <a:gd name="connsiteY57" fmla="*/ 250947 h 775733"/>
              <a:gd name="connsiteX58" fmla="*/ 119449 w 1328047"/>
              <a:gd name="connsiteY58" fmla="*/ 203239 h 775733"/>
              <a:gd name="connsiteX59" fmla="*/ 143303 w 1328047"/>
              <a:gd name="connsiteY59" fmla="*/ 187337 h 775733"/>
              <a:gd name="connsiteX60" fmla="*/ 175108 w 1328047"/>
              <a:gd name="connsiteY60" fmla="*/ 179385 h 775733"/>
              <a:gd name="connsiteX61" fmla="*/ 198962 w 1328047"/>
              <a:gd name="connsiteY61" fmla="*/ 171434 h 775733"/>
              <a:gd name="connsiteX62" fmla="*/ 183059 w 1328047"/>
              <a:gd name="connsiteY62" fmla="*/ 123726 h 775733"/>
              <a:gd name="connsiteX63" fmla="*/ 191011 w 1328047"/>
              <a:gd name="connsiteY63" fmla="*/ 4457 h 77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328047" h="775733">
                <a:moveTo>
                  <a:pt x="191011" y="4457"/>
                </a:moveTo>
                <a:cubicBezTo>
                  <a:pt x="255947" y="-11446"/>
                  <a:pt x="243504" y="19648"/>
                  <a:pt x="572673" y="28310"/>
                </a:cubicBezTo>
                <a:cubicBezTo>
                  <a:pt x="580624" y="33611"/>
                  <a:pt x="587980" y="39939"/>
                  <a:pt x="596527" y="44213"/>
                </a:cubicBezTo>
                <a:cubicBezTo>
                  <a:pt x="607930" y="49915"/>
                  <a:pt x="642001" y="57570"/>
                  <a:pt x="652186" y="60116"/>
                </a:cubicBezTo>
                <a:cubicBezTo>
                  <a:pt x="660137" y="65417"/>
                  <a:pt x="667307" y="72137"/>
                  <a:pt x="676040" y="76018"/>
                </a:cubicBezTo>
                <a:cubicBezTo>
                  <a:pt x="691358" y="82826"/>
                  <a:pt x="723748" y="91921"/>
                  <a:pt x="723748" y="91921"/>
                </a:cubicBezTo>
                <a:cubicBezTo>
                  <a:pt x="737408" y="102166"/>
                  <a:pt x="763123" y="122372"/>
                  <a:pt x="779407" y="131677"/>
                </a:cubicBezTo>
                <a:cubicBezTo>
                  <a:pt x="789698" y="137558"/>
                  <a:pt x="799520" y="145631"/>
                  <a:pt x="811212" y="147580"/>
                </a:cubicBezTo>
                <a:cubicBezTo>
                  <a:pt x="847907" y="153696"/>
                  <a:pt x="885425" y="152881"/>
                  <a:pt x="922531" y="155531"/>
                </a:cubicBezTo>
                <a:cubicBezTo>
                  <a:pt x="930482" y="158182"/>
                  <a:pt x="938054" y="162557"/>
                  <a:pt x="946384" y="163483"/>
                </a:cubicBezTo>
                <a:cubicBezTo>
                  <a:pt x="1009825" y="170532"/>
                  <a:pt x="1137216" y="179385"/>
                  <a:pt x="1137216" y="179385"/>
                </a:cubicBezTo>
                <a:cubicBezTo>
                  <a:pt x="1202704" y="201215"/>
                  <a:pt x="1168330" y="192917"/>
                  <a:pt x="1240583" y="203239"/>
                </a:cubicBezTo>
                <a:cubicBezTo>
                  <a:pt x="1316684" y="279340"/>
                  <a:pt x="1219244" y="189012"/>
                  <a:pt x="1288291" y="235044"/>
                </a:cubicBezTo>
                <a:cubicBezTo>
                  <a:pt x="1297647" y="241281"/>
                  <a:pt x="1304193" y="250947"/>
                  <a:pt x="1312144" y="258898"/>
                </a:cubicBezTo>
                <a:cubicBezTo>
                  <a:pt x="1314795" y="274801"/>
                  <a:pt x="1317212" y="290744"/>
                  <a:pt x="1320096" y="306606"/>
                </a:cubicBezTo>
                <a:cubicBezTo>
                  <a:pt x="1322514" y="319903"/>
                  <a:pt x="1328047" y="332848"/>
                  <a:pt x="1328047" y="346363"/>
                </a:cubicBezTo>
                <a:cubicBezTo>
                  <a:pt x="1328047" y="380920"/>
                  <a:pt x="1326465" y="415764"/>
                  <a:pt x="1320096" y="449730"/>
                </a:cubicBezTo>
                <a:cubicBezTo>
                  <a:pt x="1318335" y="459122"/>
                  <a:pt x="1309494" y="465632"/>
                  <a:pt x="1304193" y="473583"/>
                </a:cubicBezTo>
                <a:cubicBezTo>
                  <a:pt x="1301010" y="486315"/>
                  <a:pt x="1286148" y="549224"/>
                  <a:pt x="1280339" y="553097"/>
                </a:cubicBezTo>
                <a:cubicBezTo>
                  <a:pt x="1272388" y="558398"/>
                  <a:pt x="1263826" y="562881"/>
                  <a:pt x="1256485" y="568999"/>
                </a:cubicBezTo>
                <a:cubicBezTo>
                  <a:pt x="1247846" y="576198"/>
                  <a:pt x="1241987" y="586615"/>
                  <a:pt x="1232631" y="592853"/>
                </a:cubicBezTo>
                <a:cubicBezTo>
                  <a:pt x="1225658" y="597502"/>
                  <a:pt x="1216625" y="597861"/>
                  <a:pt x="1208778" y="600804"/>
                </a:cubicBezTo>
                <a:cubicBezTo>
                  <a:pt x="1132727" y="629324"/>
                  <a:pt x="1199305" y="606613"/>
                  <a:pt x="1145167" y="624658"/>
                </a:cubicBezTo>
                <a:cubicBezTo>
                  <a:pt x="1129264" y="635260"/>
                  <a:pt x="1108060" y="640560"/>
                  <a:pt x="1097459" y="656463"/>
                </a:cubicBezTo>
                <a:cubicBezTo>
                  <a:pt x="1076256" y="688268"/>
                  <a:pt x="1089508" y="675016"/>
                  <a:pt x="1057703" y="696220"/>
                </a:cubicBezTo>
                <a:cubicBezTo>
                  <a:pt x="1052402" y="704171"/>
                  <a:pt x="1049262" y="714104"/>
                  <a:pt x="1041800" y="720074"/>
                </a:cubicBezTo>
                <a:cubicBezTo>
                  <a:pt x="1033652" y="726593"/>
                  <a:pt x="980167" y="735582"/>
                  <a:pt x="978190" y="735977"/>
                </a:cubicBezTo>
                <a:cubicBezTo>
                  <a:pt x="954236" y="751945"/>
                  <a:pt x="950774" y="755678"/>
                  <a:pt x="922531" y="767782"/>
                </a:cubicBezTo>
                <a:cubicBezTo>
                  <a:pt x="914827" y="771084"/>
                  <a:pt x="906628" y="773083"/>
                  <a:pt x="898677" y="775733"/>
                </a:cubicBezTo>
                <a:cubicBezTo>
                  <a:pt x="890726" y="773083"/>
                  <a:pt x="881368" y="773018"/>
                  <a:pt x="874823" y="767782"/>
                </a:cubicBezTo>
                <a:cubicBezTo>
                  <a:pt x="867361" y="761812"/>
                  <a:pt x="867217" y="748669"/>
                  <a:pt x="858920" y="743928"/>
                </a:cubicBezTo>
                <a:cubicBezTo>
                  <a:pt x="847186" y="737223"/>
                  <a:pt x="832416" y="738627"/>
                  <a:pt x="819164" y="735977"/>
                </a:cubicBezTo>
                <a:cubicBezTo>
                  <a:pt x="813863" y="728026"/>
                  <a:pt x="810018" y="718880"/>
                  <a:pt x="803261" y="712123"/>
                </a:cubicBezTo>
                <a:cubicBezTo>
                  <a:pt x="796504" y="705366"/>
                  <a:pt x="787183" y="701775"/>
                  <a:pt x="779407" y="696220"/>
                </a:cubicBezTo>
                <a:cubicBezTo>
                  <a:pt x="768623" y="688517"/>
                  <a:pt x="758386" y="680069"/>
                  <a:pt x="747602" y="672366"/>
                </a:cubicBezTo>
                <a:cubicBezTo>
                  <a:pt x="739826" y="666811"/>
                  <a:pt x="732481" y="660344"/>
                  <a:pt x="723748" y="656463"/>
                </a:cubicBezTo>
                <a:cubicBezTo>
                  <a:pt x="708430" y="649655"/>
                  <a:pt x="691943" y="645862"/>
                  <a:pt x="676040" y="640561"/>
                </a:cubicBezTo>
                <a:lnTo>
                  <a:pt x="628332" y="624658"/>
                </a:lnTo>
                <a:lnTo>
                  <a:pt x="604478" y="616707"/>
                </a:lnTo>
                <a:cubicBezTo>
                  <a:pt x="550276" y="580572"/>
                  <a:pt x="618618" y="621420"/>
                  <a:pt x="532917" y="592853"/>
                </a:cubicBezTo>
                <a:cubicBezTo>
                  <a:pt x="523851" y="589831"/>
                  <a:pt x="517610" y="581224"/>
                  <a:pt x="509063" y="576950"/>
                </a:cubicBezTo>
                <a:cubicBezTo>
                  <a:pt x="484550" y="564693"/>
                  <a:pt x="443522" y="563788"/>
                  <a:pt x="421598" y="561048"/>
                </a:cubicBezTo>
                <a:cubicBezTo>
                  <a:pt x="413647" y="558398"/>
                  <a:pt x="405830" y="555302"/>
                  <a:pt x="397744" y="553097"/>
                </a:cubicBezTo>
                <a:cubicBezTo>
                  <a:pt x="376658" y="547346"/>
                  <a:pt x="354868" y="544106"/>
                  <a:pt x="334134" y="537194"/>
                </a:cubicBezTo>
                <a:cubicBezTo>
                  <a:pt x="318231" y="531893"/>
                  <a:pt x="300374" y="530589"/>
                  <a:pt x="286426" y="521291"/>
                </a:cubicBezTo>
                <a:cubicBezTo>
                  <a:pt x="278475" y="515990"/>
                  <a:pt x="271356" y="509153"/>
                  <a:pt x="262572" y="505389"/>
                </a:cubicBezTo>
                <a:cubicBezTo>
                  <a:pt x="252528" y="501084"/>
                  <a:pt x="241275" y="500439"/>
                  <a:pt x="230767" y="497437"/>
                </a:cubicBezTo>
                <a:cubicBezTo>
                  <a:pt x="175263" y="481578"/>
                  <a:pt x="246225" y="495102"/>
                  <a:pt x="151254" y="481535"/>
                </a:cubicBezTo>
                <a:lnTo>
                  <a:pt x="103546" y="465632"/>
                </a:lnTo>
                <a:lnTo>
                  <a:pt x="79692" y="457681"/>
                </a:lnTo>
                <a:lnTo>
                  <a:pt x="31984" y="425876"/>
                </a:lnTo>
                <a:lnTo>
                  <a:pt x="8131" y="409973"/>
                </a:lnTo>
                <a:cubicBezTo>
                  <a:pt x="5480" y="399371"/>
                  <a:pt x="-1176" y="389012"/>
                  <a:pt x="179" y="378168"/>
                </a:cubicBezTo>
                <a:cubicBezTo>
                  <a:pt x="1649" y="366406"/>
                  <a:pt x="11413" y="357258"/>
                  <a:pt x="16082" y="346363"/>
                </a:cubicBezTo>
                <a:cubicBezTo>
                  <a:pt x="19384" y="338659"/>
                  <a:pt x="20285" y="330006"/>
                  <a:pt x="24033" y="322509"/>
                </a:cubicBezTo>
                <a:cubicBezTo>
                  <a:pt x="28307" y="313962"/>
                  <a:pt x="33179" y="305412"/>
                  <a:pt x="39936" y="298655"/>
                </a:cubicBezTo>
                <a:cubicBezTo>
                  <a:pt x="55351" y="283240"/>
                  <a:pt x="68242" y="281268"/>
                  <a:pt x="87644" y="274801"/>
                </a:cubicBezTo>
                <a:cubicBezTo>
                  <a:pt x="92945" y="266850"/>
                  <a:pt x="99665" y="259680"/>
                  <a:pt x="103546" y="250947"/>
                </a:cubicBezTo>
                <a:cubicBezTo>
                  <a:pt x="110354" y="235629"/>
                  <a:pt x="105501" y="212537"/>
                  <a:pt x="119449" y="203239"/>
                </a:cubicBezTo>
                <a:cubicBezTo>
                  <a:pt x="127400" y="197938"/>
                  <a:pt x="134519" y="191101"/>
                  <a:pt x="143303" y="187337"/>
                </a:cubicBezTo>
                <a:cubicBezTo>
                  <a:pt x="153347" y="183032"/>
                  <a:pt x="164600" y="182387"/>
                  <a:pt x="175108" y="179385"/>
                </a:cubicBezTo>
                <a:cubicBezTo>
                  <a:pt x="183167" y="177082"/>
                  <a:pt x="191011" y="174084"/>
                  <a:pt x="198962" y="171434"/>
                </a:cubicBezTo>
                <a:cubicBezTo>
                  <a:pt x="223463" y="73426"/>
                  <a:pt x="203559" y="195478"/>
                  <a:pt x="183059" y="123726"/>
                </a:cubicBezTo>
                <a:cubicBezTo>
                  <a:pt x="174291" y="93038"/>
                  <a:pt x="126075" y="20360"/>
                  <a:pt x="191011" y="4457"/>
                </a:cubicBezTo>
                <a:close/>
              </a:path>
            </a:pathLst>
          </a:custGeom>
          <a:solidFill>
            <a:srgbClr val="7030A0">
              <a:alpha val="77000"/>
            </a:srgbClr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856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2000DD-821F-40CD-9C02-72115EE46676}"/>
              </a:ext>
            </a:extLst>
          </p:cNvPr>
          <p:cNvSpPr/>
          <p:nvPr/>
        </p:nvSpPr>
        <p:spPr>
          <a:xfrm>
            <a:off x="32494" y="1674678"/>
            <a:ext cx="5835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3333FF"/>
                </a:solidFill>
              </a:rPr>
              <a:t>N</a:t>
            </a:r>
            <a:r>
              <a:rPr lang="vi-VN" sz="2400">
                <a:solidFill>
                  <a:srgbClr val="3333FF"/>
                </a:solidFill>
              </a:rPr>
              <a:t>óng ẩm quanh năm, rừng nhiệt đới ẩm phát triển trên diện rộng.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0856FA-0418-4C81-B92A-6B2E8BFD31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14" r="5422" b="10968"/>
          <a:stretch/>
        </p:blipFill>
        <p:spPr>
          <a:xfrm>
            <a:off x="301276" y="2653432"/>
            <a:ext cx="5325942" cy="3614953"/>
          </a:xfrm>
          <a:prstGeom prst="rect">
            <a:avLst/>
          </a:prstGeom>
        </p:spPr>
      </p:pic>
      <p:pic>
        <p:nvPicPr>
          <p:cNvPr id="16" name="Picture 15" descr="A picture containing tree, outdoor, grass, forest&#10;&#10;Description automatically generated">
            <a:extLst>
              <a:ext uri="{FF2B5EF4-FFF2-40B4-BE49-F238E27FC236}">
                <a16:creationId xmlns:a16="http://schemas.microsoft.com/office/drawing/2014/main" id="{DAC5E1A7-A5C4-4D13-8F75-A14CF17D6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0" y="2678730"/>
            <a:ext cx="5250598" cy="354924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141167F-6A5A-4312-A77A-D9B26A429F8D}"/>
              </a:ext>
            </a:extLst>
          </p:cNvPr>
          <p:cNvSpPr/>
          <p:nvPr/>
        </p:nvSpPr>
        <p:spPr>
          <a:xfrm>
            <a:off x="1492670" y="6295877"/>
            <a:ext cx="3345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>
                <a:solidFill>
                  <a:srgbClr val="00B050"/>
                </a:solidFill>
              </a:rPr>
              <a:t>Rừng nhiệt đới ẩm ở Trung Mỹ</a:t>
            </a:r>
            <a:endParaRPr lang="en-US">
              <a:solidFill>
                <a:srgbClr val="00B05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1D1DDB-D684-438B-8614-2D5F3EFDE82F}"/>
              </a:ext>
            </a:extLst>
          </p:cNvPr>
          <p:cNvGrpSpPr/>
          <p:nvPr/>
        </p:nvGrpSpPr>
        <p:grpSpPr>
          <a:xfrm>
            <a:off x="6054355" y="93037"/>
            <a:ext cx="6177640" cy="6795790"/>
            <a:chOff x="5471475" y="-11794"/>
            <a:chExt cx="6830815" cy="690109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7DC1190-CE56-480C-839C-2782A85CA0EF}"/>
                </a:ext>
              </a:extLst>
            </p:cNvPr>
            <p:cNvSpPr txBox="1"/>
            <p:nvPr/>
          </p:nvSpPr>
          <p:spPr>
            <a:xfrm>
              <a:off x="6210711" y="6545504"/>
              <a:ext cx="5643094" cy="343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.1. Bản đồ tự nhiên khu vực 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và Nam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Mĩ</a:t>
              </a: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1E11C0A8-A336-434A-ACBA-D588EDF2D8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71"/>
            <a:stretch/>
          </p:blipFill>
          <p:spPr bwMode="auto">
            <a:xfrm>
              <a:off x="5471475" y="-11794"/>
              <a:ext cx="6830815" cy="6550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74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1332</Words>
  <Application>Microsoft Office PowerPoint</Application>
  <PresentationFormat>Widescreen</PresentationFormat>
  <Paragraphs>121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Dell</cp:lastModifiedBy>
  <cp:revision>23</cp:revision>
  <dcterms:created xsi:type="dcterms:W3CDTF">2022-05-18T22:02:47Z</dcterms:created>
  <dcterms:modified xsi:type="dcterms:W3CDTF">2023-03-05T13:11:59Z</dcterms:modified>
</cp:coreProperties>
</file>