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0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1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5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6EBBEF-56ED-4218-A124-A64D5B00C8ED}" type="datetimeFigureOut">
              <a:rPr lang="en-US" smtClean="0"/>
              <a:t>07-03-2023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30487E-1A84-4228-951A-E88F6369F4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ĐA DẠNG SINH HỌC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BÀI 33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1624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sự thật thú vị về loài gấu ít người biết đến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2493818"/>
            <a:ext cx="519319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1 Sự thật thú vị nhất về loài gấu nâu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35" y="2493818"/>
            <a:ext cx="579119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557" y="457200"/>
            <a:ext cx="1059555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68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818"/>
            <a:ext cx="12192000" cy="7425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 Ở HOANG MẠC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Đa dạng sinh học ở môi trường đới lạnh và hoang mạc đới nóng rất thấp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329"/>
            <a:ext cx="41091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Ảnh vật động vật ở hoang mạc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996"/>
            <a:ext cx="4807527" cy="31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sự thật thú vị về sa mạc Sahara | VIE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63" y="1270725"/>
            <a:ext cx="7484237" cy="42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818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 Ở ĐÀI NGUYÊN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ài nguyê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1271508"/>
            <a:ext cx="8417995" cy="55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818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 VÙNG MƯA NHIỆT ĐỚI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Đa dạng sinh học ở Việt Nam - Bài 1: Thực trạng và thách thức bảo t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" y="1038815"/>
            <a:ext cx="10380518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818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 RỪNG LÁ KIM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ìm hiểu về đặc điểm các loài cây lá k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16" y="1038815"/>
            <a:ext cx="7758913" cy="5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818"/>
            <a:ext cx="12192000" cy="7425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7" y="950329"/>
            <a:ext cx="113884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</TotalTime>
  <Words>147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ĐA DẠNG SINH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2023-03-07T16:36:14Z</dcterms:created>
  <dcterms:modified xsi:type="dcterms:W3CDTF">2023-03-07T17:01:27Z</dcterms:modified>
</cp:coreProperties>
</file>