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7" r:id="rId4"/>
  </p:sldMasterIdLst>
  <p:notesMasterIdLst>
    <p:notesMasterId r:id="rId6"/>
  </p:notesMasterIdLst>
  <p:sldIdLst>
    <p:sldId id="11088594" r:id="rId5"/>
    <p:sldId id="260" r:id="rId7"/>
    <p:sldId id="309" r:id="rId8"/>
    <p:sldId id="259" r:id="rId9"/>
    <p:sldId id="262" r:id="rId10"/>
    <p:sldId id="264" r:id="rId11"/>
    <p:sldId id="311" r:id="rId12"/>
    <p:sldId id="11088604" r:id="rId13"/>
    <p:sldId id="270" r:id="rId14"/>
    <p:sldId id="271" r:id="rId15"/>
    <p:sldId id="110886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ACE"/>
    <a:srgbClr val="B7E0E2"/>
    <a:srgbClr val="FC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78"/>
    <p:restoredTop sz="95970"/>
  </p:normalViewPr>
  <p:slideViewPr>
    <p:cSldViewPr snapToGrid="0" snapToObjects="1">
      <p:cViewPr>
        <p:scale>
          <a:sx n="90" d="100"/>
          <a:sy n="90" d="100"/>
        </p:scale>
        <p:origin x="808" y="9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D392D-E0DA-F444-A9A0-5C11749CBE2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FD2D-A5A1-2245-B3D4-D1F896F2D3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0762f952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0762f952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0b8984cf7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0b8984cf7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b0cb0f271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b0cb0f271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b0762f9524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b0762f9524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0762f9524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0762f9524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b0cb0b082b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b0cb0b082b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b0762f9524_0_1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b0762f9524_0_1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5">
                <a:solidFill>
                  <a:schemeClr val="accent5"/>
                </a:solidFill>
              </a:defRPr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>
                <a:solidFill>
                  <a:schemeClr val="accent5"/>
                </a:solidFill>
              </a:defRPr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>
                <a:solidFill>
                  <a:schemeClr val="accent5"/>
                </a:solidFill>
              </a:defRPr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6052833" y="-254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57" name="Google Shape;57;p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-61000" y="0"/>
            <a:ext cx="12314000" cy="6858000"/>
          </a:xfrm>
          <a:prstGeom prst="triangle">
            <a:avLst>
              <a:gd name="adj" fmla="val 50000"/>
            </a:avLst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421704" y="2847041"/>
            <a:ext cx="5738245" cy="4659872"/>
            <a:chOff x="1430435" y="706208"/>
            <a:chExt cx="7147790" cy="5804524"/>
          </a:xfrm>
        </p:grpSpPr>
        <p:sp>
          <p:nvSpPr>
            <p:cNvPr id="71" name="Google Shape;71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5405471" y="-1163025"/>
            <a:ext cx="5738245" cy="4659872"/>
            <a:chOff x="1430435" y="706208"/>
            <a:chExt cx="7147790" cy="5804524"/>
          </a:xfrm>
        </p:grpSpPr>
        <p:sp>
          <p:nvSpPr>
            <p:cNvPr id="75" name="Google Shape;75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8"/>
          <p:cNvSpPr/>
          <p:nvPr/>
        </p:nvSpPr>
        <p:spPr>
          <a:xfrm rot="-9571">
            <a:off x="2593382" y="1013049"/>
            <a:ext cx="7069988" cy="4691744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rot="-9571">
            <a:off x="2528615" y="937223"/>
            <a:ext cx="7069988" cy="4691744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850800" y="762000"/>
            <a:ext cx="8490400" cy="51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1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11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99" name="Google Shape;99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11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03" name="Google Shape;103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2158000" y="1745633"/>
            <a:ext cx="7876000" cy="2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 rot="1352">
            <a:off x="2536400" y="4207967"/>
            <a:ext cx="711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None/>
              <a:defRPr sz="3735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5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-1016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35" name="Google Shape;135;p1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2" name="Google Shape;142;p1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7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56" name="Google Shape;156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" name="Google Shape;159;p17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60" name="Google Shape;160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64" name="Google Shape;164;p17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7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3858000" y="2583084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67" name="Google Shape;167;p17"/>
          <p:cNvSpPr txBox="1">
            <a:spLocks noGrp="1"/>
          </p:cNvSpPr>
          <p:nvPr>
            <p:ph type="title" idx="2" hasCustomPrompt="1"/>
          </p:nvPr>
        </p:nvSpPr>
        <p:spPr>
          <a:xfrm>
            <a:off x="1407067" y="26566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5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 rot="1159">
            <a:off x="3858000" y="3705584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3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4452036" y="1484567"/>
            <a:ext cx="7940837" cy="6445048"/>
            <a:chOff x="2031957" y="-524742"/>
            <a:chExt cx="7112047" cy="5772374"/>
          </a:xfrm>
        </p:grpSpPr>
        <p:sp>
          <p:nvSpPr>
            <p:cNvPr id="241" name="Google Shape;241;p23"/>
            <p:cNvSpPr/>
            <p:nvPr/>
          </p:nvSpPr>
          <p:spPr>
            <a:xfrm rot="892995" flipH="1">
              <a:off x="2477348" y="2397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3"/>
            <p:cNvSpPr/>
            <p:nvPr/>
          </p:nvSpPr>
          <p:spPr>
            <a:xfrm rot="892995" flipH="1">
              <a:off x="2477352" y="20241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3"/>
            <p:cNvSpPr/>
            <p:nvPr/>
          </p:nvSpPr>
          <p:spPr>
            <a:xfrm rot="900299">
              <a:off x="8130790" y="8349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rgbClr val="FFCC0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23"/>
          <p:cNvSpPr/>
          <p:nvPr/>
        </p:nvSpPr>
        <p:spPr>
          <a:xfrm rot="-9572">
            <a:off x="1492995" y="140455"/>
            <a:ext cx="9291116" cy="616575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3"/>
          <p:cNvSpPr/>
          <p:nvPr/>
        </p:nvSpPr>
        <p:spPr>
          <a:xfrm rot="-9572">
            <a:off x="1407879" y="40807"/>
            <a:ext cx="9291116" cy="616575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" name="Google Shape;246;p23"/>
          <p:cNvGrpSpPr/>
          <p:nvPr/>
        </p:nvGrpSpPr>
        <p:grpSpPr>
          <a:xfrm rot="2700000">
            <a:off x="9313953" y="46731"/>
            <a:ext cx="1243783" cy="1243783"/>
            <a:chOff x="7898308" y="723458"/>
            <a:chExt cx="932846" cy="932846"/>
          </a:xfrm>
        </p:grpSpPr>
        <p:sp>
          <p:nvSpPr>
            <p:cNvPr id="247" name="Google Shape;247;p23"/>
            <p:cNvSpPr/>
            <p:nvPr/>
          </p:nvSpPr>
          <p:spPr>
            <a:xfrm rot="-8100000">
              <a:off x="7846236" y="104881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3"/>
            <p:cNvSpPr/>
            <p:nvPr/>
          </p:nvSpPr>
          <p:spPr>
            <a:xfrm rot="-8100000">
              <a:off x="7976996" y="73301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3"/>
            <p:cNvSpPr/>
            <p:nvPr/>
          </p:nvSpPr>
          <p:spPr>
            <a:xfrm rot="-8100000">
              <a:off x="7985994" y="71129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3"/>
            <p:cNvSpPr/>
            <p:nvPr/>
          </p:nvSpPr>
          <p:spPr>
            <a:xfrm rot="-8100000">
              <a:off x="8319977" y="115787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3"/>
            <p:cNvSpPr/>
            <p:nvPr/>
          </p:nvSpPr>
          <p:spPr>
            <a:xfrm rot="-8100000">
              <a:off x="8343960" y="124920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3"/>
            <p:cNvSpPr/>
            <p:nvPr/>
          </p:nvSpPr>
          <p:spPr>
            <a:xfrm rot="-8100000">
              <a:off x="8228713" y="115332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3"/>
            <p:cNvSpPr/>
            <p:nvPr/>
          </p:nvSpPr>
          <p:spPr>
            <a:xfrm rot="-8100000">
              <a:off x="8305860" y="105637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3"/>
            <p:cNvSpPr/>
            <p:nvPr/>
          </p:nvSpPr>
          <p:spPr>
            <a:xfrm rot="-8100000">
              <a:off x="8425735" y="116741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3"/>
            <p:cNvSpPr/>
            <p:nvPr/>
          </p:nvSpPr>
          <p:spPr>
            <a:xfrm rot="-8100000">
              <a:off x="8532133" y="136014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3"/>
            <p:cNvSpPr/>
            <p:nvPr/>
          </p:nvSpPr>
          <p:spPr>
            <a:xfrm rot="-8100000">
              <a:off x="8445524" y="136005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3"/>
            <p:cNvSpPr/>
            <p:nvPr/>
          </p:nvSpPr>
          <p:spPr>
            <a:xfrm rot="-8100000">
              <a:off x="8512883" y="146632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3"/>
            <p:cNvSpPr/>
            <p:nvPr/>
          </p:nvSpPr>
          <p:spPr>
            <a:xfrm rot="-8100000">
              <a:off x="8535264" y="155586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3"/>
            <p:cNvSpPr/>
            <p:nvPr/>
          </p:nvSpPr>
          <p:spPr>
            <a:xfrm rot="-8100000">
              <a:off x="8614627" y="150898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3"/>
            <p:cNvSpPr/>
            <p:nvPr/>
          </p:nvSpPr>
          <p:spPr>
            <a:xfrm rot="-8100000">
              <a:off x="8623240" y="139373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3"/>
            <p:cNvSpPr/>
            <p:nvPr/>
          </p:nvSpPr>
          <p:spPr>
            <a:xfrm rot="-8100000">
              <a:off x="8716812" y="143333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3"/>
            <p:cNvSpPr/>
            <p:nvPr/>
          </p:nvSpPr>
          <p:spPr>
            <a:xfrm rot="-8100000">
              <a:off x="8686165" y="134912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3"/>
            <p:cNvSpPr/>
            <p:nvPr/>
          </p:nvSpPr>
          <p:spPr>
            <a:xfrm rot="-8100000">
              <a:off x="8599637" y="128317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3"/>
            <p:cNvSpPr/>
            <p:nvPr/>
          </p:nvSpPr>
          <p:spPr>
            <a:xfrm rot="-8100000">
              <a:off x="8513120" y="126363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3"/>
            <p:cNvSpPr/>
            <p:nvPr/>
          </p:nvSpPr>
          <p:spPr>
            <a:xfrm rot="-8100000">
              <a:off x="8293800" y="95774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3"/>
            <p:cNvSpPr/>
            <p:nvPr/>
          </p:nvSpPr>
          <p:spPr>
            <a:xfrm rot="-8100000">
              <a:off x="8213825" y="96525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3"/>
            <p:cNvSpPr/>
            <p:nvPr/>
          </p:nvSpPr>
          <p:spPr>
            <a:xfrm rot="-8100000">
              <a:off x="8113185" y="102761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3"/>
            <p:cNvSpPr/>
            <p:nvPr/>
          </p:nvSpPr>
          <p:spPr>
            <a:xfrm rot="-8100000">
              <a:off x="8117975" y="93626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3"/>
            <p:cNvSpPr/>
            <p:nvPr/>
          </p:nvSpPr>
          <p:spPr>
            <a:xfrm rot="-8100000">
              <a:off x="8190086" y="85557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rot="-8100000">
              <a:off x="8021194" y="102941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rot="-8100000">
              <a:off x="8246853" y="126192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rot="-8100000">
              <a:off x="8406851" y="106981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rot="-8100000">
              <a:off x="8436021" y="126366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3"/>
            <p:cNvSpPr/>
            <p:nvPr/>
          </p:nvSpPr>
          <p:spPr>
            <a:xfrm rot="-8100000">
              <a:off x="8199237" y="106633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3"/>
            <p:cNvSpPr/>
            <p:nvPr/>
          </p:nvSpPr>
          <p:spPr>
            <a:xfrm rot="-8100000">
              <a:off x="8510636" y="117443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3"/>
            <p:cNvSpPr/>
            <p:nvPr/>
          </p:nvSpPr>
          <p:spPr>
            <a:xfrm rot="-8100000">
              <a:off x="8130699" y="115131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3"/>
            <p:cNvSpPr/>
            <p:nvPr/>
          </p:nvSpPr>
          <p:spPr>
            <a:xfrm rot="-8100000">
              <a:off x="8358352" y="136658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23"/>
          <p:cNvSpPr/>
          <p:nvPr/>
        </p:nvSpPr>
        <p:spPr>
          <a:xfrm>
            <a:off x="2296033" y="5375715"/>
            <a:ext cx="460003" cy="592440"/>
          </a:xfrm>
          <a:custGeom>
            <a:avLst/>
            <a:gdLst/>
            <a:ahLst/>
            <a:cxnLst/>
            <a:rect l="l" t="t" r="r" b="b"/>
            <a:pathLst>
              <a:path w="9121" h="11747" extrusionOk="0">
                <a:moveTo>
                  <a:pt x="6947" y="0"/>
                </a:moveTo>
                <a:cubicBezTo>
                  <a:pt x="5420" y="0"/>
                  <a:pt x="5041" y="2868"/>
                  <a:pt x="4184" y="3909"/>
                </a:cubicBezTo>
                <a:cubicBezTo>
                  <a:pt x="2244" y="2160"/>
                  <a:pt x="1124" y="1462"/>
                  <a:pt x="694" y="1462"/>
                </a:cubicBezTo>
                <a:cubicBezTo>
                  <a:pt x="0" y="1462"/>
                  <a:pt x="1102" y="3281"/>
                  <a:pt x="3450" y="5443"/>
                </a:cubicBezTo>
                <a:cubicBezTo>
                  <a:pt x="1597" y="8954"/>
                  <a:pt x="1227" y="11746"/>
                  <a:pt x="1905" y="11746"/>
                </a:cubicBezTo>
                <a:cubicBezTo>
                  <a:pt x="2387" y="11746"/>
                  <a:pt x="3399" y="10338"/>
                  <a:pt x="4784" y="6778"/>
                </a:cubicBezTo>
                <a:cubicBezTo>
                  <a:pt x="5495" y="7439"/>
                  <a:pt x="7304" y="9919"/>
                  <a:pt x="8359" y="9919"/>
                </a:cubicBezTo>
                <a:cubicBezTo>
                  <a:pt x="8740" y="9919"/>
                  <a:pt x="9023" y="9595"/>
                  <a:pt x="9121" y="8746"/>
                </a:cubicBezTo>
                <a:cubicBezTo>
                  <a:pt x="8287" y="7345"/>
                  <a:pt x="6786" y="6344"/>
                  <a:pt x="5651" y="5143"/>
                </a:cubicBezTo>
                <a:cubicBezTo>
                  <a:pt x="6319" y="3775"/>
                  <a:pt x="7086" y="2441"/>
                  <a:pt x="7786" y="1107"/>
                </a:cubicBezTo>
                <a:cubicBezTo>
                  <a:pt x="7886" y="740"/>
                  <a:pt x="7753" y="273"/>
                  <a:pt x="7386" y="73"/>
                </a:cubicBezTo>
                <a:cubicBezTo>
                  <a:pt x="7230" y="23"/>
                  <a:pt x="7084" y="0"/>
                  <a:pt x="6947" y="0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9" y="-134838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415467" y="41960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9848955" y="432503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261499" y="-461966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6200" y="1650633"/>
            <a:ext cx="933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6135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36415" y="5016400"/>
            <a:ext cx="33192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9028262" y="5489903"/>
            <a:ext cx="812836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412198" y="601815"/>
            <a:ext cx="716879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4983" y="5026056"/>
            <a:ext cx="1487999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1829" y="1008964"/>
            <a:ext cx="878281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97309" y="6305459"/>
            <a:ext cx="1006913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" name="Google Shape;46;p2"/>
          <p:cNvGrpSpPr/>
          <p:nvPr/>
        </p:nvGrpSpPr>
        <p:grpSpPr>
          <a:xfrm>
            <a:off x="11590065" y="2318030"/>
            <a:ext cx="295696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 rot="-6249525">
            <a:off x="1827813" y="5763807"/>
            <a:ext cx="1723575" cy="157008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2"/>
          <p:cNvGrpSpPr/>
          <p:nvPr/>
        </p:nvGrpSpPr>
        <p:grpSpPr>
          <a:xfrm>
            <a:off x="1717589" y="1017152"/>
            <a:ext cx="578191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61240" y="6130546"/>
            <a:ext cx="326429" cy="295697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84085" y="488031"/>
            <a:ext cx="623799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2"/>
          <p:cNvGrpSpPr/>
          <p:nvPr/>
        </p:nvGrpSpPr>
        <p:grpSpPr>
          <a:xfrm>
            <a:off x="432499" y="3759130"/>
            <a:ext cx="295696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506750" y="5389822"/>
            <a:ext cx="527764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8898" y="436541"/>
            <a:ext cx="489925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30379" y="-371332"/>
            <a:ext cx="3508173" cy="172003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9877671" y="1941058"/>
            <a:ext cx="2998876" cy="546540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-279099" y="5418325"/>
            <a:ext cx="3398740" cy="261332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-264453" y="-371331"/>
            <a:ext cx="2601941" cy="506008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49000" y="1333800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967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665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/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40553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3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/>
        </p:txBody>
      </p:sp>
      <p:sp>
        <p:nvSpPr>
          <p:cNvPr id="80" name="Google Shape;80;p3"/>
          <p:cNvSpPr/>
          <p:nvPr/>
        </p:nvSpPr>
        <p:spPr>
          <a:xfrm rot="-906775">
            <a:off x="9000867" y="6217200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11510567" y="585420"/>
            <a:ext cx="295696" cy="267845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542457" y="4341410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915116" y="5834116"/>
            <a:ext cx="578189" cy="523765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11089990" y="5193380"/>
            <a:ext cx="326429" cy="295697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340290" y="705348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815565" y="655863"/>
            <a:ext cx="295696" cy="267845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547542" y="-194406"/>
            <a:ext cx="5596993" cy="1509147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735210" y="288525"/>
            <a:ext cx="1594548" cy="145254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>
            <a:off x="-763634" y="3815372"/>
            <a:ext cx="3569315" cy="371955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>
            <a:off x="8792968" y="5548019"/>
            <a:ext cx="4045325" cy="166745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>
            <a:off x="8036543" y="-495099"/>
            <a:ext cx="4836205" cy="3858236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50967" y="2085493"/>
            <a:ext cx="10290000" cy="4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65">
                <a:latin typeface="Raleway"/>
                <a:ea typeface="Raleway"/>
                <a:cs typeface="Raleway"/>
                <a:sym typeface="Raleway"/>
              </a:defRPr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107" name="Google Shape;107;p4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4"/>
          <p:cNvSpPr/>
          <p:nvPr/>
        </p:nvSpPr>
        <p:spPr>
          <a:xfrm rot="-650986">
            <a:off x="1973894" y="6260910"/>
            <a:ext cx="1369753" cy="3208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101300" y="-52186"/>
            <a:ext cx="4679269" cy="151709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9431482" y="5702238"/>
            <a:ext cx="2815652" cy="138182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429629" y="5215304"/>
            <a:ext cx="6175172" cy="2082363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10800000">
            <a:off x="9651299" y="-377902"/>
            <a:ext cx="3133069" cy="4470369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5"/>
          <p:cNvSpPr/>
          <p:nvPr/>
        </p:nvSpPr>
        <p:spPr>
          <a:xfrm rot="10545964">
            <a:off x="1355786" y="271603"/>
            <a:ext cx="1409756" cy="109842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2174346" y="6044370"/>
            <a:ext cx="287909" cy="260807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76632" y="6172043"/>
            <a:ext cx="1103407" cy="25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366456" y="719343"/>
            <a:ext cx="584507" cy="529488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10817368" y="794556"/>
            <a:ext cx="349941" cy="317003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9069149" y="357644"/>
            <a:ext cx="1384067" cy="32424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/>
          <p:nvPr/>
        </p:nvSpPr>
        <p:spPr>
          <a:xfrm rot="-9900036">
            <a:off x="11142393" y="5321776"/>
            <a:ext cx="600097" cy="88721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10375625" y="6038053"/>
            <a:ext cx="441108" cy="399583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58441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12192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6705327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9233561" y="-546113"/>
            <a:ext cx="3480049" cy="3626744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548166" y="-234449"/>
            <a:ext cx="3943943" cy="1625965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7046119" y="5518530"/>
            <a:ext cx="5456804" cy="1471829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flipH="1">
            <a:off x="-522654" y="3425696"/>
            <a:ext cx="4567711" cy="3808304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60" name="Google Shape;160;p6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82936" y="3705161"/>
            <a:ext cx="3336384" cy="347687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>
            <a:off x="8773834" y="5523235"/>
            <a:ext cx="3904453" cy="166240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>
            <a:off x="-80946" y="-42975"/>
            <a:ext cx="5231737" cy="1410684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>
            <a:off x="7942996" y="-324049"/>
            <a:ext cx="4520597" cy="360650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92467" y="2530551"/>
            <a:ext cx="3996000" cy="3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200" lvl="1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8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400" lvl="3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8000" lvl="4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600" lvl="5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200" lvl="6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800" lvl="7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400" lvl="8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182" name="Google Shape;182;p7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rot="-807259">
            <a:off x="1921256" y="6383176"/>
            <a:ext cx="1414312" cy="33132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378667" y="1012531"/>
            <a:ext cx="343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6306" y="4623351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-384400" y="-513083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>
            <a:off x="9739021" y="-513075"/>
            <a:ext cx="264753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>
            <a:off x="7424926" y="5650251"/>
            <a:ext cx="4961653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74933" y="2623300"/>
            <a:ext cx="4842000" cy="1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grpSp>
        <p:nvGrpSpPr>
          <p:cNvPr id="208" name="Google Shape;208;p8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8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8851649" y="-127167"/>
            <a:ext cx="3439936" cy="168652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905847" y="2113432"/>
            <a:ext cx="2940544" cy="5358923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-353816" y="5316462"/>
            <a:ext cx="3332631" cy="2562409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>
            <a:off x="-339455" y="-289733"/>
            <a:ext cx="2551331" cy="4961501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441179" y="2909684"/>
            <a:ext cx="3978800" cy="8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319615" y="2361000"/>
            <a:ext cx="4720400" cy="21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200" lvl="1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8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400" lvl="3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8000" lvl="4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600" lvl="5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200" lvl="6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800" lvl="7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400" lvl="8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5" name="Google Shape;235;p9"/>
          <p:cNvGrpSpPr/>
          <p:nvPr/>
        </p:nvGrpSpPr>
        <p:grpSpPr>
          <a:xfrm rot="-6300012">
            <a:off x="11105356" y="5210209"/>
            <a:ext cx="295699" cy="267848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11508319" y="514959"/>
            <a:ext cx="287911" cy="260807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9023210" y="6387641"/>
            <a:ext cx="706375" cy="1654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620752" y="571606"/>
            <a:ext cx="326185" cy="295469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915292" y="5841911"/>
            <a:ext cx="560904" cy="508068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132286" y="4558907"/>
            <a:ext cx="812804" cy="127352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9"/>
          <p:cNvSpPr/>
          <p:nvPr/>
        </p:nvSpPr>
        <p:spPr>
          <a:xfrm rot="-3264252">
            <a:off x="341142" y="1076625"/>
            <a:ext cx="706367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1095567" y="4943967"/>
            <a:ext cx="3841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10"/>
          <p:cNvSpPr/>
          <p:nvPr/>
        </p:nvSpPr>
        <p:spPr>
          <a:xfrm>
            <a:off x="7703398" y="-1264641"/>
            <a:ext cx="5483636" cy="3741264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210471" y="5519621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912684" y="-609162"/>
            <a:ext cx="3047413" cy="555377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9055986" y="-1271413"/>
            <a:ext cx="3453749" cy="265557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9850797" y="2125567"/>
            <a:ext cx="2644055" cy="5141899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4261467" y="1474833"/>
            <a:ext cx="3669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3780133" y="4711600"/>
            <a:ext cx="4632000" cy="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grpSp>
        <p:nvGrpSpPr>
          <p:cNvPr id="264" name="Google Shape;264;p11"/>
          <p:cNvGrpSpPr/>
          <p:nvPr/>
        </p:nvGrpSpPr>
        <p:grpSpPr>
          <a:xfrm rot="4499945">
            <a:off x="318368" y="6007365"/>
            <a:ext cx="287912" cy="260807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744761" y="1396539"/>
            <a:ext cx="356343" cy="322780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2394475" y="428972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11084579" y="59205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10098769" y="5974496"/>
            <a:ext cx="304804" cy="276115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11462362" y="61792"/>
            <a:ext cx="1079361" cy="169123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4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4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4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489108" y="1320186"/>
            <a:ext cx="9212825" cy="4290205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4067033" y="4201133"/>
            <a:ext cx="40580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2264400" y="2394667"/>
            <a:ext cx="7663200" cy="1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30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36" name="Google Shape;336;p14"/>
          <p:cNvGrpSpPr/>
          <p:nvPr/>
        </p:nvGrpSpPr>
        <p:grpSpPr>
          <a:xfrm rot="899936">
            <a:off x="1529311" y="6161286"/>
            <a:ext cx="302068" cy="273612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486106" y="521746"/>
            <a:ext cx="579161" cy="1356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6716981" y="64030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8662425" y="6325420"/>
            <a:ext cx="304804" cy="276117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3699608" y="3532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11283228" y="673021"/>
            <a:ext cx="432209" cy="391508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554045" y="1333889"/>
            <a:ext cx="443300" cy="40155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47464" y="5286102"/>
            <a:ext cx="1318499" cy="120108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626676" y="-648334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9733736" y="-553640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7119924" y="5286355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647999" y="3846841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4300200" y="1333800"/>
            <a:ext cx="359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665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/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40552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3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369" name="Google Shape;369;p15"/>
          <p:cNvGrpSpPr/>
          <p:nvPr/>
        </p:nvGrpSpPr>
        <p:grpSpPr>
          <a:xfrm rot="2699963">
            <a:off x="11175319" y="5131179"/>
            <a:ext cx="479660" cy="434496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11125563" y="6320734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4736581" y="2692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3096707" y="263744"/>
            <a:ext cx="304804" cy="276115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7092175" y="6251729"/>
            <a:ext cx="1293373" cy="30298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361803" y="5916759"/>
            <a:ext cx="395624" cy="358365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640683" y="3846269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10371566" y="316823"/>
            <a:ext cx="324141" cy="293624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390513"/>
            <a:ext cx="746192" cy="11032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98497" y="4700461"/>
            <a:ext cx="5100864" cy="240045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6"/>
          <p:cNvSpPr/>
          <p:nvPr/>
        </p:nvSpPr>
        <p:spPr>
          <a:xfrm>
            <a:off x="-567864" y="-389033"/>
            <a:ext cx="4397696" cy="2427452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6"/>
          <p:cNvSpPr/>
          <p:nvPr/>
        </p:nvSpPr>
        <p:spPr>
          <a:xfrm>
            <a:off x="9790236" y="-294122"/>
            <a:ext cx="2786749" cy="279489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6"/>
          <p:cNvSpPr/>
          <p:nvPr/>
        </p:nvSpPr>
        <p:spPr>
          <a:xfrm>
            <a:off x="7176609" y="5545889"/>
            <a:ext cx="5222559" cy="184533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2053206" y="1149689"/>
            <a:ext cx="8084951" cy="4882777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3532633" y="3351367"/>
            <a:ext cx="5126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213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16"/>
          <p:cNvSpPr/>
          <p:nvPr/>
        </p:nvSpPr>
        <p:spPr>
          <a:xfrm>
            <a:off x="577863" y="5164488"/>
            <a:ext cx="746203" cy="71684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10705275" y="5683971"/>
            <a:ext cx="526621" cy="433451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6780997" y="6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11318892" y="5249560"/>
            <a:ext cx="304801" cy="276113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444172" y="6119629"/>
            <a:ext cx="395619" cy="358369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10766418" y="2014711"/>
            <a:ext cx="1409748" cy="1098432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491762" y="288403"/>
            <a:ext cx="579183" cy="1356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10388501" y="712615"/>
            <a:ext cx="287912" cy="260807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4798448" y="5433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2130758" y="319081"/>
            <a:ext cx="363569" cy="329332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3027833" y="1409867"/>
            <a:ext cx="6136400" cy="1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29" name="Google Shape;429;p16"/>
          <p:cNvGrpSpPr/>
          <p:nvPr/>
        </p:nvGrpSpPr>
        <p:grpSpPr>
          <a:xfrm rot="1533267">
            <a:off x="10892666" y="472455"/>
            <a:ext cx="345591" cy="741117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9247901" y="5410799"/>
            <a:ext cx="3089591" cy="1667368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6966867" y="-457020"/>
            <a:ext cx="5742248" cy="2932552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1100834" y="-526454"/>
            <a:ext cx="3594011" cy="3091689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83159" y="5164240"/>
            <a:ext cx="5254084" cy="2550093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38" name="Google Shape;438;p17"/>
          <p:cNvGrpSpPr/>
          <p:nvPr/>
        </p:nvGrpSpPr>
        <p:grpSpPr>
          <a:xfrm rot="-9900006">
            <a:off x="9863897" y="6165003"/>
            <a:ext cx="605555" cy="548555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72474" y="4223711"/>
            <a:ext cx="372821" cy="337725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6462101" y="277483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422113" y="62199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473932" y="382411"/>
            <a:ext cx="263693" cy="28508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8902367" y="-44516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11454692" y="2787845"/>
            <a:ext cx="295683" cy="267847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7634768" y="5455965"/>
            <a:ext cx="4760451" cy="154341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8"/>
          <p:cNvSpPr/>
          <p:nvPr/>
        </p:nvSpPr>
        <p:spPr>
          <a:xfrm>
            <a:off x="-79077" y="-136318"/>
            <a:ext cx="2864501" cy="1405795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18"/>
          <p:cNvSpPr/>
          <p:nvPr/>
        </p:nvSpPr>
        <p:spPr>
          <a:xfrm>
            <a:off x="6535336" y="-353633"/>
            <a:ext cx="6282305" cy="211848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8"/>
          <p:cNvSpPr/>
          <p:nvPr/>
        </p:nvSpPr>
        <p:spPr>
          <a:xfrm>
            <a:off x="-625633" y="2907185"/>
            <a:ext cx="3187424" cy="454792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4407400" y="1011936"/>
            <a:ext cx="337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64" name="Google Shape;464;p18"/>
          <p:cNvGrpSpPr/>
          <p:nvPr/>
        </p:nvGrpSpPr>
        <p:grpSpPr>
          <a:xfrm>
            <a:off x="11290838" y="5692008"/>
            <a:ext cx="445997" cy="404003"/>
            <a:chOff x="1640475" y="1197075"/>
            <a:chExt cx="55475" cy="50250"/>
          </a:xfrm>
        </p:grpSpPr>
        <p:sp>
          <p:nvSpPr>
            <p:cNvPr id="465" name="Google Shape;465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8" name="Google Shape;468;p18"/>
          <p:cNvGrpSpPr/>
          <p:nvPr/>
        </p:nvGrpSpPr>
        <p:grpSpPr>
          <a:xfrm rot="-900055">
            <a:off x="9745845" y="588859"/>
            <a:ext cx="287912" cy="260807"/>
            <a:chOff x="1640475" y="1197075"/>
            <a:chExt cx="55475" cy="50250"/>
          </a:xfrm>
        </p:grpSpPr>
        <p:sp>
          <p:nvSpPr>
            <p:cNvPr id="469" name="Google Shape;469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2" name="Google Shape;472;p18"/>
          <p:cNvSpPr/>
          <p:nvPr/>
        </p:nvSpPr>
        <p:spPr>
          <a:xfrm rot="-597364">
            <a:off x="10751638" y="483698"/>
            <a:ext cx="1185393" cy="27770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18"/>
          <p:cNvGrpSpPr/>
          <p:nvPr/>
        </p:nvGrpSpPr>
        <p:grpSpPr>
          <a:xfrm rot="6300033">
            <a:off x="1054923" y="5724553"/>
            <a:ext cx="326184" cy="295468"/>
            <a:chOff x="1640475" y="1197075"/>
            <a:chExt cx="55475" cy="50250"/>
          </a:xfrm>
        </p:grpSpPr>
        <p:sp>
          <p:nvSpPr>
            <p:cNvPr id="474" name="Google Shape;474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" name="Google Shape;477;p18"/>
          <p:cNvGrpSpPr/>
          <p:nvPr/>
        </p:nvGrpSpPr>
        <p:grpSpPr>
          <a:xfrm rot="-5400136">
            <a:off x="1287559" y="368511"/>
            <a:ext cx="560904" cy="508068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1" name="Google Shape;481;p18"/>
          <p:cNvSpPr/>
          <p:nvPr/>
        </p:nvSpPr>
        <p:spPr>
          <a:xfrm rot="899834">
            <a:off x="1705934" y="6308597"/>
            <a:ext cx="1299663" cy="3045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8"/>
          <p:cNvSpPr/>
          <p:nvPr/>
        </p:nvSpPr>
        <p:spPr>
          <a:xfrm rot="-6300069" flipH="1">
            <a:off x="118655" y="675103"/>
            <a:ext cx="680644" cy="100635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8"/>
          <p:cNvSpPr/>
          <p:nvPr/>
        </p:nvSpPr>
        <p:spPr>
          <a:xfrm rot="6293788">
            <a:off x="9596626" y="5569895"/>
            <a:ext cx="1279023" cy="935736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/>
          <p:nvPr/>
        </p:nvSpPr>
        <p:spPr>
          <a:xfrm rot="5087716" flipH="1">
            <a:off x="-336542" y="-858019"/>
            <a:ext cx="3488595" cy="3635649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9"/>
          <p:cNvSpPr/>
          <p:nvPr/>
        </p:nvSpPr>
        <p:spPr>
          <a:xfrm rot="-5265980" flipH="1">
            <a:off x="9358547" y="658901"/>
            <a:ext cx="4369421" cy="180140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-80601" y="5442088"/>
            <a:ext cx="5768573" cy="1555944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9"/>
          <p:cNvSpPr/>
          <p:nvPr/>
        </p:nvSpPr>
        <p:spPr>
          <a:xfrm rot="-163619" flipH="1">
            <a:off x="8400599" y="4532019"/>
            <a:ext cx="4386403" cy="3657140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90" name="Google Shape;490;p19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491" name="Google Shape;49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19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495" name="Google Shape;495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8" name="Google Shape;498;p19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9"/>
          <p:cNvSpPr/>
          <p:nvPr/>
        </p:nvSpPr>
        <p:spPr>
          <a:xfrm rot="-10799883" flipH="1">
            <a:off x="1717479" y="5490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0" name="Google Shape;500;p19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501" name="Google Shape;50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4" name="Google Shape;504;p19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19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336009" y="4769192"/>
            <a:ext cx="5205223" cy="2449568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0"/>
          <p:cNvSpPr/>
          <p:nvPr/>
        </p:nvSpPr>
        <p:spPr>
          <a:xfrm>
            <a:off x="-712930" y="-424399"/>
            <a:ext cx="4487668" cy="2477116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0"/>
          <p:cNvSpPr/>
          <p:nvPr/>
        </p:nvSpPr>
        <p:spPr>
          <a:xfrm>
            <a:off x="9857037" y="-327547"/>
            <a:ext cx="2843764" cy="285207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0"/>
          <p:cNvSpPr/>
          <p:nvPr/>
        </p:nvSpPr>
        <p:spPr>
          <a:xfrm>
            <a:off x="7189949" y="5631912"/>
            <a:ext cx="5329407" cy="188308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3849367" y="1195376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135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2" name="Google Shape;512;p20"/>
          <p:cNvGrpSpPr/>
          <p:nvPr/>
        </p:nvGrpSpPr>
        <p:grpSpPr>
          <a:xfrm rot="-6282408">
            <a:off x="1034922" y="1271614"/>
            <a:ext cx="295695" cy="267844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11155789" y="489176"/>
            <a:ext cx="287913" cy="260805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1321869" y="400041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10282021" y="6127427"/>
            <a:ext cx="462887" cy="419283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2022839" y="5829401"/>
            <a:ext cx="287909" cy="260807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99982" y="3245402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9289627" y="5911238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1547" y="3868491"/>
            <a:ext cx="3448184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1"/>
          <p:cNvSpPr/>
          <p:nvPr/>
        </p:nvSpPr>
        <p:spPr>
          <a:xfrm>
            <a:off x="8630827" y="5542353"/>
            <a:ext cx="3908040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1"/>
          <p:cNvSpPr/>
          <p:nvPr/>
        </p:nvSpPr>
        <p:spPr>
          <a:xfrm>
            <a:off x="-392787" y="-106839"/>
            <a:ext cx="5407049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1"/>
          <p:cNvSpPr/>
          <p:nvPr/>
        </p:nvSpPr>
        <p:spPr>
          <a:xfrm>
            <a:off x="7900065" y="-295733"/>
            <a:ext cx="4672080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8933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9833" y="4018400"/>
            <a:ext cx="33284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31801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33303" y="4018400"/>
            <a:ext cx="33280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24669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26371" y="4018400"/>
            <a:ext cx="33252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543" name="Google Shape;543;p21"/>
          <p:cNvGrpSpPr/>
          <p:nvPr/>
        </p:nvGrpSpPr>
        <p:grpSpPr>
          <a:xfrm rot="899970">
            <a:off x="11413835" y="5429217"/>
            <a:ext cx="287909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224293" y="3307732"/>
            <a:ext cx="372824" cy="337725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94637" y="623779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47241" y="249903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9776" y="1231809"/>
            <a:ext cx="387720" cy="351216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36158" y="314092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41165" y="5886744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7261647" y="-141483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3760400" y="1012539"/>
            <a:ext cx="4671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2148365" y="24041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696100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7127531" y="24041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6673136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2148365" y="43303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696092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7127531" y="43303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6673131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573" name="Google Shape;573;p22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"/>
          <p:cNvSpPr/>
          <p:nvPr/>
        </p:nvSpPr>
        <p:spPr>
          <a:xfrm rot="10800000">
            <a:off x="-338118" y="-144975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3"/>
          <p:cNvSpPr/>
          <p:nvPr/>
        </p:nvSpPr>
        <p:spPr>
          <a:xfrm rot="10800000">
            <a:off x="9461333" y="5734068"/>
            <a:ext cx="2894407" cy="142044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3"/>
          <p:cNvSpPr/>
          <p:nvPr/>
        </p:nvSpPr>
        <p:spPr>
          <a:xfrm rot="10800000">
            <a:off x="-675627" y="5233526"/>
            <a:ext cx="6347893" cy="2140575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3"/>
          <p:cNvSpPr/>
          <p:nvPr/>
        </p:nvSpPr>
        <p:spPr>
          <a:xfrm rot="10800000">
            <a:off x="9687299" y="-516098"/>
            <a:ext cx="3220701" cy="459533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8" name="Google Shape;598;p23"/>
          <p:cNvSpPr txBox="1">
            <a:spLocks noGrp="1"/>
          </p:cNvSpPr>
          <p:nvPr>
            <p:ph type="title" idx="2"/>
          </p:nvPr>
        </p:nvSpPr>
        <p:spPr>
          <a:xfrm>
            <a:off x="950967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599" name="Google Shape;599;p23"/>
          <p:cNvSpPr txBox="1">
            <a:spLocks noGrp="1"/>
          </p:cNvSpPr>
          <p:nvPr>
            <p:ph type="subTitle" idx="1"/>
          </p:nvPr>
        </p:nvSpPr>
        <p:spPr>
          <a:xfrm>
            <a:off x="9509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00" name="Google Shape;600;p23"/>
          <p:cNvSpPr txBox="1">
            <a:spLocks noGrp="1"/>
          </p:cNvSpPr>
          <p:nvPr>
            <p:ph type="title" idx="3"/>
          </p:nvPr>
        </p:nvSpPr>
        <p:spPr>
          <a:xfrm>
            <a:off x="3553440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601" name="Google Shape;601;p23"/>
          <p:cNvSpPr txBox="1">
            <a:spLocks noGrp="1"/>
          </p:cNvSpPr>
          <p:nvPr>
            <p:ph type="subTitle" idx="4"/>
          </p:nvPr>
        </p:nvSpPr>
        <p:spPr>
          <a:xfrm>
            <a:off x="35534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02" name="Google Shape;602;p23"/>
          <p:cNvSpPr txBox="1">
            <a:spLocks noGrp="1"/>
          </p:cNvSpPr>
          <p:nvPr>
            <p:ph type="title" idx="5"/>
          </p:nvPr>
        </p:nvSpPr>
        <p:spPr>
          <a:xfrm>
            <a:off x="6155912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603" name="Google Shape;603;p23"/>
          <p:cNvSpPr txBox="1">
            <a:spLocks noGrp="1"/>
          </p:cNvSpPr>
          <p:nvPr>
            <p:ph type="subTitle" idx="6"/>
          </p:nvPr>
        </p:nvSpPr>
        <p:spPr>
          <a:xfrm>
            <a:off x="6155800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04" name="Google Shape;604;p23"/>
          <p:cNvSpPr txBox="1">
            <a:spLocks noGrp="1"/>
          </p:cNvSpPr>
          <p:nvPr>
            <p:ph type="title" idx="7"/>
          </p:nvPr>
        </p:nvSpPr>
        <p:spPr>
          <a:xfrm>
            <a:off x="8758385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605" name="Google Shape;605;p23"/>
          <p:cNvSpPr txBox="1">
            <a:spLocks noGrp="1"/>
          </p:cNvSpPr>
          <p:nvPr>
            <p:ph type="subTitle" idx="8"/>
          </p:nvPr>
        </p:nvSpPr>
        <p:spPr>
          <a:xfrm>
            <a:off x="8758332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5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606" name="Google Shape;606;p23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607" name="Google Shape;60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0" name="Google Shape;610;p23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3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23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613" name="Google Shape;61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617" name="Google Shape;61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0" name="Google Shape;620;p23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3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2" name="Google Shape;622;p23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623" name="Google Shape;62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87795" y="4787105"/>
            <a:ext cx="5249664" cy="247048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4"/>
          <p:cNvSpPr/>
          <p:nvPr/>
        </p:nvSpPr>
        <p:spPr>
          <a:xfrm>
            <a:off x="-667933" y="-450815"/>
            <a:ext cx="4525983" cy="249826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4"/>
          <p:cNvSpPr/>
          <p:nvPr/>
        </p:nvSpPr>
        <p:spPr>
          <a:xfrm>
            <a:off x="9992259" y="-353136"/>
            <a:ext cx="2868044" cy="287642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4"/>
          <p:cNvSpPr/>
          <p:nvPr/>
        </p:nvSpPr>
        <p:spPr>
          <a:xfrm>
            <a:off x="7302406" y="5657189"/>
            <a:ext cx="5374908" cy="189916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591400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1043700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506581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4518417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854026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7993133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4578647" y="1976600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39" name="Google Shape;639;p24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4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591400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1043700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506581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4518417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854026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7993133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 rot="10800000">
            <a:off x="9177697" y="-469964"/>
            <a:ext cx="3466136" cy="3612032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5"/>
          <p:cNvSpPr/>
          <p:nvPr/>
        </p:nvSpPr>
        <p:spPr>
          <a:xfrm rot="10800000">
            <a:off x="-598384" y="-267558"/>
            <a:ext cx="3928387" cy="161925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25"/>
          <p:cNvSpPr/>
          <p:nvPr/>
        </p:nvSpPr>
        <p:spPr>
          <a:xfrm rot="10800000">
            <a:off x="6998790" y="5570438"/>
            <a:ext cx="5435199" cy="146552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25"/>
          <p:cNvSpPr/>
          <p:nvPr/>
        </p:nvSpPr>
        <p:spPr>
          <a:xfrm rot="10800000">
            <a:off x="-598406" y="3581260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25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20284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10437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71" name="Google Shape;671;p25"/>
          <p:cNvSpPr txBox="1">
            <a:spLocks noGrp="1"/>
          </p:cNvSpPr>
          <p:nvPr>
            <p:ph type="title" idx="2" hasCustomPrompt="1"/>
          </p:nvPr>
        </p:nvSpPr>
        <p:spPr>
          <a:xfrm>
            <a:off x="5397357" y="3468833"/>
            <a:ext cx="1398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45184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73" name="Google Shape;673;p25"/>
          <p:cNvSpPr txBox="1">
            <a:spLocks noGrp="1"/>
          </p:cNvSpPr>
          <p:nvPr>
            <p:ph type="title" idx="4" hasCustomPrompt="1"/>
          </p:nvPr>
        </p:nvSpPr>
        <p:spPr>
          <a:xfrm>
            <a:off x="8869717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7993133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4578600" y="2286267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77" name="Google Shape;677;p25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678" name="Google Shape;67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1" name="Google Shape;681;p25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682" name="Google Shape;682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5" name="Google Shape;685;p25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25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7" name="Google Shape;687;p25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688" name="Google Shape;68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1" name="Google Shape;691;p25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5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70213" y="-91691"/>
            <a:ext cx="4710751" cy="152729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9426598" y="5665774"/>
            <a:ext cx="2834596" cy="139111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500768" y="5175562"/>
            <a:ext cx="6216717" cy="20963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9647886" y="-455233"/>
            <a:ext cx="3154148" cy="45004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99" name="Google Shape;699;p26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/>
          <p:nvPr/>
        </p:nvSpPr>
        <p:spPr>
          <a:xfrm>
            <a:off x="-170701" y="5475218"/>
            <a:ext cx="4620031" cy="1612071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27"/>
          <p:cNvSpPr/>
          <p:nvPr/>
        </p:nvSpPr>
        <p:spPr>
          <a:xfrm>
            <a:off x="9520278" y="-284726"/>
            <a:ext cx="2780133" cy="146833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-335969" y="-565834"/>
            <a:ext cx="6097485" cy="2212731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9617965" y="4068396"/>
            <a:ext cx="3093335" cy="3464315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950967" y="1923533"/>
            <a:ext cx="10290000" cy="4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865">
                <a:latin typeface="Raleway"/>
                <a:ea typeface="Raleway"/>
                <a:cs typeface="Raleway"/>
                <a:sym typeface="Raleway"/>
              </a:defRPr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grpSp>
        <p:nvGrpSpPr>
          <p:cNvPr id="726" name="Google Shape;726;p27"/>
          <p:cNvGrpSpPr/>
          <p:nvPr/>
        </p:nvGrpSpPr>
        <p:grpSpPr>
          <a:xfrm rot="899945">
            <a:off x="10368798" y="355490"/>
            <a:ext cx="479661" cy="434492"/>
            <a:chOff x="1640475" y="1197075"/>
            <a:chExt cx="55475" cy="50250"/>
          </a:xfrm>
        </p:grpSpPr>
        <p:sp>
          <p:nvSpPr>
            <p:cNvPr id="727" name="Google Shape;72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0" name="Google Shape;730;p27"/>
          <p:cNvSpPr/>
          <p:nvPr/>
        </p:nvSpPr>
        <p:spPr>
          <a:xfrm rot="997180" flipH="1">
            <a:off x="294028" y="458290"/>
            <a:ext cx="1130776" cy="2288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27"/>
          <p:cNvSpPr/>
          <p:nvPr/>
        </p:nvSpPr>
        <p:spPr>
          <a:xfrm rot="-10262709">
            <a:off x="9152207" y="6270998"/>
            <a:ext cx="1293375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 rot="-3600132">
            <a:off x="2121067" y="536921"/>
            <a:ext cx="319868" cy="289748"/>
            <a:chOff x="1640475" y="1197075"/>
            <a:chExt cx="55475" cy="50250"/>
          </a:xfrm>
        </p:grpSpPr>
        <p:sp>
          <p:nvSpPr>
            <p:cNvPr id="733" name="Google Shape;73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10799765">
            <a:off x="10885300" y="5705134"/>
            <a:ext cx="324144" cy="293621"/>
            <a:chOff x="1640475" y="1197075"/>
            <a:chExt cx="55475" cy="50250"/>
          </a:xfrm>
        </p:grpSpPr>
        <p:sp>
          <p:nvSpPr>
            <p:cNvPr id="737" name="Google Shape;73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0" name="Google Shape;740;p27"/>
          <p:cNvSpPr/>
          <p:nvPr/>
        </p:nvSpPr>
        <p:spPr>
          <a:xfrm flipH="1">
            <a:off x="11189182" y="540835"/>
            <a:ext cx="680652" cy="100636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7"/>
          <p:cNvSpPr/>
          <p:nvPr/>
        </p:nvSpPr>
        <p:spPr>
          <a:xfrm rot="-9876870">
            <a:off x="1195365" y="5628132"/>
            <a:ext cx="1279019" cy="9357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2" name="Google Shape;742;p27"/>
          <p:cNvGrpSpPr/>
          <p:nvPr/>
        </p:nvGrpSpPr>
        <p:grpSpPr>
          <a:xfrm rot="-5400000">
            <a:off x="357893" y="5727704"/>
            <a:ext cx="479659" cy="434488"/>
            <a:chOff x="1640475" y="1197075"/>
            <a:chExt cx="55475" cy="50250"/>
          </a:xfrm>
        </p:grpSpPr>
        <p:sp>
          <p:nvSpPr>
            <p:cNvPr id="743" name="Google Shape;74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>
            <a:off x="7338614" y="-261150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8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28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8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4106600" y="1288339"/>
            <a:ext cx="3978800" cy="1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645833" y="4314333"/>
            <a:ext cx="3629200" cy="1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65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200" lvl="1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8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400" lvl="3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8000" lvl="4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600" lvl="5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200" lvl="6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800" lvl="7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400" lvl="8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753" name="Google Shape;753;p28"/>
          <p:cNvSpPr txBox="1"/>
          <p:nvPr/>
        </p:nvSpPr>
        <p:spPr>
          <a:xfrm>
            <a:off x="7187876" y="4251863"/>
            <a:ext cx="305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-GB" sz="1335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-GB" sz="133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-GB" sz="1335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-GB" sz="133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-GB" sz="1335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-GB" sz="133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35"/>
          </a:p>
        </p:txBody>
      </p:sp>
      <p:grpSp>
        <p:nvGrpSpPr>
          <p:cNvPr id="754" name="Google Shape;754;p28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755" name="Google Shape;75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8" name="Google Shape;758;p28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8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8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761" name="Google Shape;76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4" name="Google Shape;764;p28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765" name="Google Shape;76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" name="Google Shape;768;p28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769" name="Google Shape;769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85113" y="-228666"/>
            <a:ext cx="4954655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 flipH="1">
            <a:off x="8413543" y="4453999"/>
            <a:ext cx="4176324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 flipH="1">
            <a:off x="-406706" y="4668132"/>
            <a:ext cx="4669340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 flipH="1">
            <a:off x="-230622" y="-461966"/>
            <a:ext cx="516995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5296" y="269176"/>
            <a:ext cx="605555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1002652" y="2028966"/>
            <a:ext cx="372821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59115" y="6095818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98933" y="200179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910323" y="5922909"/>
            <a:ext cx="263693" cy="28508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8816" y="549598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1025491" y="5660185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6172" y="4065178"/>
            <a:ext cx="295683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765" y="5412084"/>
            <a:ext cx="4754840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0"/>
          <p:cNvSpPr/>
          <p:nvPr/>
        </p:nvSpPr>
        <p:spPr>
          <a:xfrm>
            <a:off x="9426752" y="-171713"/>
            <a:ext cx="2861256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0"/>
          <p:cNvSpPr/>
          <p:nvPr/>
        </p:nvSpPr>
        <p:spPr>
          <a:xfrm>
            <a:off x="-594066" y="-388999"/>
            <a:ext cx="6275407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0"/>
          <p:cNvSpPr/>
          <p:nvPr/>
        </p:nvSpPr>
        <p:spPr>
          <a:xfrm>
            <a:off x="9650347" y="4042864"/>
            <a:ext cx="3183596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97977" y="4182405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88710" y="4726639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63810" y="2853906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9448" y="495825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1780" y="6049007"/>
            <a:ext cx="295696" cy="267845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95348" y="484581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84739" y="544391"/>
            <a:ext cx="578189" cy="523765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61623" y="1413196"/>
            <a:ext cx="326429" cy="295697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64199" y="6015703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66781" y="5978563"/>
            <a:ext cx="295696" cy="267845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300535" y="3731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31"/>
          <p:cNvSpPr/>
          <p:nvPr/>
        </p:nvSpPr>
        <p:spPr>
          <a:xfrm flipH="1">
            <a:off x="-690653" y="5456811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 flipH="1">
            <a:off x="7066029" y="-261913"/>
            <a:ext cx="5573892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 flipH="1">
            <a:off x="-724966" y="-561368"/>
            <a:ext cx="4816244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/>
          <p:nvPr/>
        </p:nvSpPr>
        <p:spPr>
          <a:xfrm>
            <a:off x="2593767" y="2802867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31"/>
          <p:cNvSpPr/>
          <p:nvPr/>
        </p:nvSpPr>
        <p:spPr>
          <a:xfrm>
            <a:off x="2905234" y="2252567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1"/>
          <p:cNvSpPr/>
          <p:nvPr/>
        </p:nvSpPr>
        <p:spPr>
          <a:xfrm>
            <a:off x="2359967" y="3416334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49117" y="394933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528233" y="1336920"/>
            <a:ext cx="295696" cy="267845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5091" y="5146259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2116" y="640483"/>
            <a:ext cx="578189" cy="523765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44590" y="6285813"/>
            <a:ext cx="326429" cy="295697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9857" y="327181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921965" y="6155063"/>
            <a:ext cx="295696" cy="267845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2" Type="http://schemas.openxmlformats.org/officeDocument/2006/relationships/theme" Target="../theme/theme3.xml"/><Relationship Id="rId31" Type="http://schemas.openxmlformats.org/officeDocument/2006/relationships/image" Target="../media/image1.jpeg"/><Relationship Id="rId30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F180-CB2A-1246-A85B-9AF1685064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4463-BBFE-5746-8ECE-A79B46F8CA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/>
              <a:buNone/>
              <a:defRPr sz="28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1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39"/>
          <p:cNvGrpSpPr/>
          <p:nvPr/>
        </p:nvGrpSpPr>
        <p:grpSpPr>
          <a:xfrm>
            <a:off x="950913" y="6254913"/>
            <a:ext cx="10301945" cy="493124"/>
            <a:chOff x="713184" y="4691184"/>
            <a:chExt cx="7726459" cy="369843"/>
          </a:xfrm>
        </p:grpSpPr>
        <p:sp>
          <p:nvSpPr>
            <p:cNvPr id="969" name="Google Shape;969;p3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0" name="Google Shape;970;p3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39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39">
              <a:hlinkClick r:id="rId1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41429" y="2922780"/>
            <a:ext cx="810914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LAN RỘNG RA TOÀN QUỐC (1873 - 1884) (t1)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56745" y="1876647"/>
            <a:ext cx="274778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25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1"/>
          <p:cNvSpPr/>
          <p:nvPr/>
        </p:nvSpPr>
        <p:spPr>
          <a:xfrm>
            <a:off x="10840798" y="6321542"/>
            <a:ext cx="284173" cy="253700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41"/>
          <p:cNvSpPr/>
          <p:nvPr/>
        </p:nvSpPr>
        <p:spPr>
          <a:xfrm rot="10278427" flipH="1">
            <a:off x="1486735" y="620987"/>
            <a:ext cx="883180" cy="1013899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FFBC52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37620" y="983669"/>
            <a:ext cx="10242051" cy="877852"/>
            <a:chOff x="1061210" y="2703723"/>
            <a:chExt cx="5247901" cy="877852"/>
          </a:xfrm>
        </p:grpSpPr>
        <p:sp>
          <p:nvSpPr>
            <p:cNvPr id="46" name="Rounded Rectangle 45"/>
            <p:cNvSpPr/>
            <p:nvPr/>
          </p:nvSpPr>
          <p:spPr>
            <a:xfrm>
              <a:off x="1061210" y="2703723"/>
              <a:ext cx="5247901" cy="8778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51026" y="2878328"/>
              <a:ext cx="513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trình bày quá trình Pháp đánh chiếm Bắc kì lần thứ nhất?</a:t>
              </a:r>
              <a:endParaRPr lang="en-US" sz="28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37899" y="2700563"/>
            <a:ext cx="3588588" cy="3578880"/>
            <a:chOff x="138023" y="293298"/>
            <a:chExt cx="3588588" cy="1794294"/>
          </a:xfrm>
        </p:grpSpPr>
        <p:grpSp>
          <p:nvGrpSpPr>
            <p:cNvPr id="68" name="Group 67"/>
            <p:cNvGrpSpPr/>
            <p:nvPr/>
          </p:nvGrpSpPr>
          <p:grpSpPr>
            <a:xfrm>
              <a:off x="138023" y="293298"/>
              <a:ext cx="3588588" cy="1794294"/>
              <a:chOff x="138023" y="293298"/>
              <a:chExt cx="3588588" cy="179429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8023" y="293298"/>
                <a:ext cx="3588588" cy="1794294"/>
              </a:xfrm>
              <a:prstGeom prst="roundRect">
                <a:avLst/>
              </a:prstGeom>
              <a:solidFill>
                <a:srgbClr val="FACD48"/>
              </a:solidFill>
              <a:ln w="25400" cap="flat" cmpd="sng" algn="ctr">
                <a:solidFill>
                  <a:srgbClr val="F76E9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37744" y="672861"/>
                <a:ext cx="3360850" cy="1362973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>
                  <a:ln>
                    <a:noFill/>
                  </a:ln>
                  <a:solidFill>
                    <a:srgbClr val="282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13033" y="815738"/>
              <a:ext cx="2761488" cy="97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8284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Giở trò kiêu khích, tuyên bố mở cửa sông Hồng và thiết lập chế độ thuế khoá mới.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828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30110" y="370802"/>
              <a:ext cx="412458" cy="2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01776" y="2781909"/>
            <a:ext cx="3588588" cy="3578880"/>
            <a:chOff x="8365668" y="293298"/>
            <a:chExt cx="3588588" cy="1794294"/>
          </a:xfrm>
        </p:grpSpPr>
        <p:grpSp>
          <p:nvGrpSpPr>
            <p:cNvPr id="74" name="Group 73"/>
            <p:cNvGrpSpPr/>
            <p:nvPr/>
          </p:nvGrpSpPr>
          <p:grpSpPr>
            <a:xfrm>
              <a:off x="8365668" y="293298"/>
              <a:ext cx="3588588" cy="1794294"/>
              <a:chOff x="138023" y="293298"/>
              <a:chExt cx="3588588" cy="1794294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138023" y="293298"/>
                <a:ext cx="3588588" cy="1794294"/>
              </a:xfrm>
              <a:prstGeom prst="roundRect">
                <a:avLst/>
              </a:prstGeom>
              <a:solidFill>
                <a:srgbClr val="9C42CF"/>
              </a:solidFill>
              <a:ln w="25400" cap="flat" cmpd="sng" algn="ctr">
                <a:solidFill>
                  <a:srgbClr val="F76E9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237744" y="672861"/>
                <a:ext cx="3360850" cy="1362973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>
                  <a:ln>
                    <a:noFill/>
                  </a:ln>
                  <a:solidFill>
                    <a:srgbClr val="282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647500" y="934251"/>
              <a:ext cx="2935971" cy="60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8284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19/11/1873 </a:t>
              </a:r>
              <a:r>
                <a:rPr lang="en-US" sz="2400" dirty="0">
                  <a:solidFill>
                    <a:schemeClr val="accent5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Gác-đi-ê yêu cầu giao nộp thành Hà Nội.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8284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828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932610" y="312861"/>
              <a:ext cx="412458" cy="2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477818" y="2742663"/>
            <a:ext cx="3588588" cy="3578880"/>
            <a:chOff x="8572242" y="3632387"/>
            <a:chExt cx="3588588" cy="1794294"/>
          </a:xfrm>
        </p:grpSpPr>
        <p:grpSp>
          <p:nvGrpSpPr>
            <p:cNvPr id="80" name="Group 79"/>
            <p:cNvGrpSpPr/>
            <p:nvPr/>
          </p:nvGrpSpPr>
          <p:grpSpPr>
            <a:xfrm>
              <a:off x="8572242" y="3632387"/>
              <a:ext cx="3588588" cy="1794294"/>
              <a:chOff x="138023" y="293298"/>
              <a:chExt cx="3588588" cy="1794294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38023" y="293298"/>
                <a:ext cx="3588588" cy="1794294"/>
              </a:xfrm>
              <a:prstGeom prst="roundRect">
                <a:avLst/>
              </a:prstGeom>
              <a:solidFill>
                <a:srgbClr val="62D23B"/>
              </a:solidFill>
              <a:ln w="25400" cap="flat" cmpd="sng" algn="ctr">
                <a:solidFill>
                  <a:srgbClr val="F76E9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237744" y="672861"/>
                <a:ext cx="3360850" cy="1362973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i="0" u="none" strike="noStrike" kern="0" cap="none" spc="0" normalizeH="0" baseline="0" noProof="0">
                  <a:ln>
                    <a:noFill/>
                  </a:ln>
                  <a:solidFill>
                    <a:srgbClr val="282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8884402" y="4200433"/>
              <a:ext cx="2935971" cy="78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8284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20/11/1873 Pháp tấn công thành Hà Nội và sau đó đánh chiếm các tỉnh lân cận.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828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160307" y="3652064"/>
              <a:ext cx="412458" cy="2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470342" y="32284"/>
            <a:ext cx="6058106" cy="1295423"/>
            <a:chOff x="5025530" y="-1"/>
            <a:chExt cx="6058106" cy="1295423"/>
          </a:xfrm>
        </p:grpSpPr>
        <p:sp>
          <p:nvSpPr>
            <p:cNvPr id="18" name="Terminator 17"/>
            <p:cNvSpPr/>
            <p:nvPr/>
          </p:nvSpPr>
          <p:spPr>
            <a:xfrm>
              <a:off x="5025530" y="-1"/>
              <a:ext cx="6058106" cy="1237887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7812" y="96542"/>
              <a:ext cx="57773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 sao Pháp hoàn thành xâm lược Nam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vào năm 1867 nhưng mãi đến năm 1873 thì mới đem quân ra  Bắc kì?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5248656" cy="6858000"/>
            <a:chOff x="0" y="0"/>
            <a:chExt cx="658977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6589776" cy="6858000"/>
              <a:chOff x="0" y="0"/>
              <a:chExt cx="6589776" cy="6858000"/>
            </a:xfrm>
          </p:grpSpPr>
          <p:pic>
            <p:nvPicPr>
              <p:cNvPr id="3" name="Picture 7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096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3"/>
              <p:cNvSpPr txBox="1">
                <a:spLocks noChangeArrowheads="1"/>
              </p:cNvSpPr>
              <p:nvPr/>
            </p:nvSpPr>
            <p:spPr bwMode="auto">
              <a:xfrm>
                <a:off x="1850077" y="1097514"/>
                <a:ext cx="997072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5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 NỘI</a:t>
                </a:r>
                <a:endParaRPr lang="en-US" altLang="en-US" sz="105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3848152" y="3400724"/>
                <a:ext cx="12504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Huế</a:t>
                </a:r>
                <a:endPara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40096" y="3323780"/>
                <a:ext cx="987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en-US" dirty="0"/>
              </a:p>
              <a:p>
                <a:r>
                  <a:rPr lang="en-US" dirty="0"/>
                  <a:t>…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02224" y="4829657"/>
                <a:ext cx="987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en-US" dirty="0"/>
              </a:p>
              <a:p>
                <a:r>
                  <a:rPr lang="en-US" dirty="0"/>
                  <a:t>…</a:t>
                </a:r>
                <a:endParaRPr lang="en-US" dirty="0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700" y="3075665"/>
              <a:ext cx="642874" cy="35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857" y="753324"/>
              <a:ext cx="642874" cy="35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1282823" y="5760485"/>
            <a:ext cx="1229942" cy="970788"/>
          </a:xfrm>
          <a:custGeom>
            <a:avLst/>
            <a:gdLst>
              <a:gd name="T0" fmla="*/ 0 w 1306909"/>
              <a:gd name="T1" fmla="*/ 0 h 1077913"/>
              <a:gd name="T2" fmla="*/ 1306909 w 1306909"/>
              <a:gd name="T3" fmla="*/ 1077913 h 1077913"/>
            </a:gdLst>
            <a:ahLst/>
            <a:cxnLst/>
            <a:rect l="T0" t="T1" r="T2" b="T3"/>
            <a:pathLst>
              <a:path w="1306909" h="1077913">
                <a:moveTo>
                  <a:pt x="404019" y="7541"/>
                </a:moveTo>
                <a:cubicBezTo>
                  <a:pt x="417910" y="15082"/>
                  <a:pt x="420291" y="42466"/>
                  <a:pt x="427831" y="52785"/>
                </a:cubicBezTo>
                <a:cubicBezTo>
                  <a:pt x="435371" y="63104"/>
                  <a:pt x="440134" y="61913"/>
                  <a:pt x="449262" y="69454"/>
                </a:cubicBezTo>
                <a:cubicBezTo>
                  <a:pt x="458390" y="76995"/>
                  <a:pt x="474662" y="88901"/>
                  <a:pt x="482600" y="98029"/>
                </a:cubicBezTo>
                <a:cubicBezTo>
                  <a:pt x="490538" y="107157"/>
                  <a:pt x="488950" y="116682"/>
                  <a:pt x="496887" y="124223"/>
                </a:cubicBezTo>
                <a:cubicBezTo>
                  <a:pt x="504824" y="131764"/>
                  <a:pt x="519113" y="133748"/>
                  <a:pt x="530225" y="143273"/>
                </a:cubicBezTo>
                <a:cubicBezTo>
                  <a:pt x="541338" y="152798"/>
                  <a:pt x="551656" y="170658"/>
                  <a:pt x="563562" y="181373"/>
                </a:cubicBezTo>
                <a:cubicBezTo>
                  <a:pt x="575468" y="192088"/>
                  <a:pt x="588565" y="197247"/>
                  <a:pt x="601662" y="207566"/>
                </a:cubicBezTo>
                <a:cubicBezTo>
                  <a:pt x="614759" y="217885"/>
                  <a:pt x="626666" y="235348"/>
                  <a:pt x="642144" y="243285"/>
                </a:cubicBezTo>
                <a:cubicBezTo>
                  <a:pt x="657622" y="251222"/>
                  <a:pt x="677069" y="247650"/>
                  <a:pt x="694531" y="255191"/>
                </a:cubicBezTo>
                <a:cubicBezTo>
                  <a:pt x="711993" y="262732"/>
                  <a:pt x="733028" y="279798"/>
                  <a:pt x="746919" y="288529"/>
                </a:cubicBezTo>
                <a:cubicBezTo>
                  <a:pt x="760810" y="297260"/>
                  <a:pt x="768747" y="304404"/>
                  <a:pt x="777875" y="307579"/>
                </a:cubicBezTo>
                <a:cubicBezTo>
                  <a:pt x="787003" y="310754"/>
                  <a:pt x="793749" y="309167"/>
                  <a:pt x="801687" y="307579"/>
                </a:cubicBezTo>
                <a:cubicBezTo>
                  <a:pt x="809625" y="305991"/>
                  <a:pt x="814784" y="300038"/>
                  <a:pt x="825500" y="298054"/>
                </a:cubicBezTo>
                <a:cubicBezTo>
                  <a:pt x="836216" y="296070"/>
                  <a:pt x="850106" y="295276"/>
                  <a:pt x="865981" y="295673"/>
                </a:cubicBezTo>
                <a:cubicBezTo>
                  <a:pt x="881856" y="296070"/>
                  <a:pt x="903288" y="300435"/>
                  <a:pt x="920750" y="300435"/>
                </a:cubicBezTo>
                <a:cubicBezTo>
                  <a:pt x="938212" y="300435"/>
                  <a:pt x="958056" y="298848"/>
                  <a:pt x="970756" y="295673"/>
                </a:cubicBezTo>
                <a:cubicBezTo>
                  <a:pt x="983456" y="292498"/>
                  <a:pt x="981075" y="281782"/>
                  <a:pt x="996950" y="281385"/>
                </a:cubicBezTo>
                <a:cubicBezTo>
                  <a:pt x="1012825" y="280988"/>
                  <a:pt x="1048544" y="291704"/>
                  <a:pt x="1066006" y="293291"/>
                </a:cubicBezTo>
                <a:cubicBezTo>
                  <a:pt x="1083468" y="294878"/>
                  <a:pt x="1083072" y="285751"/>
                  <a:pt x="1101725" y="290910"/>
                </a:cubicBezTo>
                <a:cubicBezTo>
                  <a:pt x="1120378" y="296069"/>
                  <a:pt x="1156494" y="318295"/>
                  <a:pt x="1177925" y="324248"/>
                </a:cubicBezTo>
                <a:cubicBezTo>
                  <a:pt x="1199356" y="330201"/>
                  <a:pt x="1214040" y="325042"/>
                  <a:pt x="1230312" y="326629"/>
                </a:cubicBezTo>
                <a:cubicBezTo>
                  <a:pt x="1246584" y="328217"/>
                  <a:pt x="1265237" y="329407"/>
                  <a:pt x="1275556" y="333773"/>
                </a:cubicBezTo>
                <a:cubicBezTo>
                  <a:pt x="1285875" y="338139"/>
                  <a:pt x="1287463" y="345283"/>
                  <a:pt x="1292225" y="352823"/>
                </a:cubicBezTo>
                <a:cubicBezTo>
                  <a:pt x="1296988" y="360364"/>
                  <a:pt x="1306909" y="374651"/>
                  <a:pt x="1304131" y="379016"/>
                </a:cubicBezTo>
                <a:cubicBezTo>
                  <a:pt x="1301353" y="383382"/>
                  <a:pt x="1284287" y="374254"/>
                  <a:pt x="1275556" y="379016"/>
                </a:cubicBezTo>
                <a:cubicBezTo>
                  <a:pt x="1266825" y="383778"/>
                  <a:pt x="1251744" y="407591"/>
                  <a:pt x="1251744" y="407591"/>
                </a:cubicBezTo>
                <a:cubicBezTo>
                  <a:pt x="1243410" y="417513"/>
                  <a:pt x="1232694" y="432992"/>
                  <a:pt x="1225550" y="438548"/>
                </a:cubicBezTo>
                <a:cubicBezTo>
                  <a:pt x="1218406" y="444104"/>
                  <a:pt x="1206103" y="438151"/>
                  <a:pt x="1208881" y="440929"/>
                </a:cubicBezTo>
                <a:cubicBezTo>
                  <a:pt x="1211659" y="443707"/>
                  <a:pt x="1236663" y="448469"/>
                  <a:pt x="1242219" y="455216"/>
                </a:cubicBezTo>
                <a:cubicBezTo>
                  <a:pt x="1247775" y="461963"/>
                  <a:pt x="1246981" y="475060"/>
                  <a:pt x="1242219" y="481410"/>
                </a:cubicBezTo>
                <a:cubicBezTo>
                  <a:pt x="1237457" y="487760"/>
                  <a:pt x="1219200" y="489347"/>
                  <a:pt x="1213644" y="493316"/>
                </a:cubicBezTo>
                <a:cubicBezTo>
                  <a:pt x="1208088" y="497285"/>
                  <a:pt x="1214040" y="504826"/>
                  <a:pt x="1208881" y="505223"/>
                </a:cubicBezTo>
                <a:cubicBezTo>
                  <a:pt x="1203722" y="505620"/>
                  <a:pt x="1191815" y="494111"/>
                  <a:pt x="1182687" y="495698"/>
                </a:cubicBezTo>
                <a:cubicBezTo>
                  <a:pt x="1173559" y="497286"/>
                  <a:pt x="1156890" y="508398"/>
                  <a:pt x="1154112" y="514748"/>
                </a:cubicBezTo>
                <a:cubicBezTo>
                  <a:pt x="1151334" y="521098"/>
                  <a:pt x="1160066" y="529829"/>
                  <a:pt x="1166019" y="533798"/>
                </a:cubicBezTo>
                <a:cubicBezTo>
                  <a:pt x="1171972" y="537767"/>
                  <a:pt x="1187053" y="530226"/>
                  <a:pt x="1189831" y="538560"/>
                </a:cubicBezTo>
                <a:cubicBezTo>
                  <a:pt x="1192609" y="546894"/>
                  <a:pt x="1189037" y="570707"/>
                  <a:pt x="1182687" y="583804"/>
                </a:cubicBezTo>
                <a:cubicBezTo>
                  <a:pt x="1176337" y="596901"/>
                  <a:pt x="1165225" y="609204"/>
                  <a:pt x="1151731" y="617141"/>
                </a:cubicBezTo>
                <a:cubicBezTo>
                  <a:pt x="1138237" y="625078"/>
                  <a:pt x="1111647" y="627063"/>
                  <a:pt x="1101725" y="631429"/>
                </a:cubicBezTo>
                <a:cubicBezTo>
                  <a:pt x="1091803" y="635795"/>
                  <a:pt x="1100931" y="646510"/>
                  <a:pt x="1092200" y="643335"/>
                </a:cubicBezTo>
                <a:cubicBezTo>
                  <a:pt x="1083469" y="640160"/>
                  <a:pt x="1059259" y="617538"/>
                  <a:pt x="1049337" y="612379"/>
                </a:cubicBezTo>
                <a:cubicBezTo>
                  <a:pt x="1039415" y="607220"/>
                  <a:pt x="1036638" y="607617"/>
                  <a:pt x="1032669" y="612379"/>
                </a:cubicBezTo>
                <a:cubicBezTo>
                  <a:pt x="1028700" y="617141"/>
                  <a:pt x="1033463" y="635398"/>
                  <a:pt x="1025525" y="640954"/>
                </a:cubicBezTo>
                <a:cubicBezTo>
                  <a:pt x="1017587" y="646510"/>
                  <a:pt x="991394" y="641747"/>
                  <a:pt x="985044" y="645716"/>
                </a:cubicBezTo>
                <a:cubicBezTo>
                  <a:pt x="978694" y="649685"/>
                  <a:pt x="989012" y="659607"/>
                  <a:pt x="987425" y="664766"/>
                </a:cubicBezTo>
                <a:cubicBezTo>
                  <a:pt x="985838" y="669925"/>
                  <a:pt x="977900" y="668736"/>
                  <a:pt x="975519" y="676673"/>
                </a:cubicBezTo>
                <a:cubicBezTo>
                  <a:pt x="973138" y="684610"/>
                  <a:pt x="990203" y="703660"/>
                  <a:pt x="973137" y="712391"/>
                </a:cubicBezTo>
                <a:cubicBezTo>
                  <a:pt x="956071" y="721122"/>
                  <a:pt x="928290" y="711598"/>
                  <a:pt x="873125" y="729060"/>
                </a:cubicBezTo>
                <a:cubicBezTo>
                  <a:pt x="817960" y="746522"/>
                  <a:pt x="687388" y="801688"/>
                  <a:pt x="642144" y="817166"/>
                </a:cubicBezTo>
                <a:cubicBezTo>
                  <a:pt x="596900" y="832644"/>
                  <a:pt x="615949" y="813198"/>
                  <a:pt x="601662" y="821929"/>
                </a:cubicBezTo>
                <a:cubicBezTo>
                  <a:pt x="587375" y="830660"/>
                  <a:pt x="571103" y="850901"/>
                  <a:pt x="556419" y="869554"/>
                </a:cubicBezTo>
                <a:cubicBezTo>
                  <a:pt x="541735" y="888207"/>
                  <a:pt x="523875" y="917576"/>
                  <a:pt x="513556" y="933848"/>
                </a:cubicBezTo>
                <a:cubicBezTo>
                  <a:pt x="503237" y="950120"/>
                  <a:pt x="502047" y="962026"/>
                  <a:pt x="494506" y="967185"/>
                </a:cubicBezTo>
                <a:cubicBezTo>
                  <a:pt x="486965" y="972344"/>
                  <a:pt x="475455" y="962026"/>
                  <a:pt x="468312" y="964804"/>
                </a:cubicBezTo>
                <a:cubicBezTo>
                  <a:pt x="461169" y="967582"/>
                  <a:pt x="459185" y="979092"/>
                  <a:pt x="451644" y="983854"/>
                </a:cubicBezTo>
                <a:cubicBezTo>
                  <a:pt x="444104" y="988617"/>
                  <a:pt x="432594" y="985442"/>
                  <a:pt x="423069" y="993379"/>
                </a:cubicBezTo>
                <a:cubicBezTo>
                  <a:pt x="413544" y="1001316"/>
                  <a:pt x="402035" y="1022351"/>
                  <a:pt x="394494" y="1031479"/>
                </a:cubicBezTo>
                <a:cubicBezTo>
                  <a:pt x="386953" y="1040607"/>
                  <a:pt x="388144" y="1044973"/>
                  <a:pt x="377825" y="1048148"/>
                </a:cubicBezTo>
                <a:cubicBezTo>
                  <a:pt x="367506" y="1051323"/>
                  <a:pt x="349250" y="1046163"/>
                  <a:pt x="332581" y="1050529"/>
                </a:cubicBezTo>
                <a:cubicBezTo>
                  <a:pt x="315912" y="1054895"/>
                  <a:pt x="294878" y="1070769"/>
                  <a:pt x="277812" y="1074341"/>
                </a:cubicBezTo>
                <a:cubicBezTo>
                  <a:pt x="260746" y="1077913"/>
                  <a:pt x="244871" y="1074341"/>
                  <a:pt x="230187" y="1071960"/>
                </a:cubicBezTo>
                <a:cubicBezTo>
                  <a:pt x="215503" y="1069579"/>
                  <a:pt x="201215" y="1066007"/>
                  <a:pt x="189706" y="1060054"/>
                </a:cubicBezTo>
                <a:cubicBezTo>
                  <a:pt x="178197" y="1054101"/>
                  <a:pt x="159940" y="1039416"/>
                  <a:pt x="161131" y="1036241"/>
                </a:cubicBezTo>
                <a:cubicBezTo>
                  <a:pt x="162322" y="1033066"/>
                  <a:pt x="186531" y="1039813"/>
                  <a:pt x="196850" y="1041004"/>
                </a:cubicBezTo>
                <a:cubicBezTo>
                  <a:pt x="207169" y="1042195"/>
                  <a:pt x="221060" y="1046560"/>
                  <a:pt x="223044" y="1043385"/>
                </a:cubicBezTo>
                <a:cubicBezTo>
                  <a:pt x="225028" y="1040210"/>
                  <a:pt x="209550" y="1029098"/>
                  <a:pt x="208756" y="1021954"/>
                </a:cubicBezTo>
                <a:cubicBezTo>
                  <a:pt x="207962" y="1014810"/>
                  <a:pt x="216694" y="1006476"/>
                  <a:pt x="218281" y="1000523"/>
                </a:cubicBezTo>
                <a:cubicBezTo>
                  <a:pt x="219869" y="994570"/>
                  <a:pt x="221059" y="992585"/>
                  <a:pt x="218281" y="986235"/>
                </a:cubicBezTo>
                <a:cubicBezTo>
                  <a:pt x="215503" y="979885"/>
                  <a:pt x="201215" y="977901"/>
                  <a:pt x="201612" y="962423"/>
                </a:cubicBezTo>
                <a:cubicBezTo>
                  <a:pt x="202009" y="946945"/>
                  <a:pt x="218678" y="914400"/>
                  <a:pt x="220662" y="893366"/>
                </a:cubicBezTo>
                <a:cubicBezTo>
                  <a:pt x="222646" y="872332"/>
                  <a:pt x="213519" y="857250"/>
                  <a:pt x="213519" y="836216"/>
                </a:cubicBezTo>
                <a:cubicBezTo>
                  <a:pt x="213519" y="815182"/>
                  <a:pt x="219075" y="790179"/>
                  <a:pt x="220662" y="767160"/>
                </a:cubicBezTo>
                <a:cubicBezTo>
                  <a:pt x="222249" y="744141"/>
                  <a:pt x="221853" y="721123"/>
                  <a:pt x="223044" y="698104"/>
                </a:cubicBezTo>
                <a:cubicBezTo>
                  <a:pt x="224235" y="675085"/>
                  <a:pt x="224234" y="651670"/>
                  <a:pt x="227806" y="629048"/>
                </a:cubicBezTo>
                <a:cubicBezTo>
                  <a:pt x="231378" y="606426"/>
                  <a:pt x="241300" y="580629"/>
                  <a:pt x="244475" y="562373"/>
                </a:cubicBezTo>
                <a:cubicBezTo>
                  <a:pt x="247650" y="544117"/>
                  <a:pt x="236537" y="531416"/>
                  <a:pt x="246856" y="519510"/>
                </a:cubicBezTo>
                <a:cubicBezTo>
                  <a:pt x="257175" y="507604"/>
                  <a:pt x="290512" y="501651"/>
                  <a:pt x="306387" y="490935"/>
                </a:cubicBezTo>
                <a:cubicBezTo>
                  <a:pt x="322262" y="480219"/>
                  <a:pt x="336153" y="466328"/>
                  <a:pt x="342106" y="455216"/>
                </a:cubicBezTo>
                <a:cubicBezTo>
                  <a:pt x="348059" y="444104"/>
                  <a:pt x="346075" y="434975"/>
                  <a:pt x="342106" y="424260"/>
                </a:cubicBezTo>
                <a:cubicBezTo>
                  <a:pt x="338137" y="413545"/>
                  <a:pt x="327422" y="396876"/>
                  <a:pt x="318294" y="390923"/>
                </a:cubicBezTo>
                <a:cubicBezTo>
                  <a:pt x="309166" y="384970"/>
                  <a:pt x="296465" y="387747"/>
                  <a:pt x="287337" y="388541"/>
                </a:cubicBezTo>
                <a:cubicBezTo>
                  <a:pt x="278209" y="389335"/>
                  <a:pt x="269081" y="393701"/>
                  <a:pt x="263525" y="395685"/>
                </a:cubicBezTo>
                <a:cubicBezTo>
                  <a:pt x="257969" y="397669"/>
                  <a:pt x="260350" y="406004"/>
                  <a:pt x="254000" y="400448"/>
                </a:cubicBezTo>
                <a:cubicBezTo>
                  <a:pt x="247650" y="394892"/>
                  <a:pt x="235347" y="371873"/>
                  <a:pt x="225425" y="362348"/>
                </a:cubicBezTo>
                <a:cubicBezTo>
                  <a:pt x="215503" y="352823"/>
                  <a:pt x="207566" y="345283"/>
                  <a:pt x="194469" y="343298"/>
                </a:cubicBezTo>
                <a:cubicBezTo>
                  <a:pt x="181372" y="341313"/>
                  <a:pt x="158750" y="346472"/>
                  <a:pt x="146844" y="350441"/>
                </a:cubicBezTo>
                <a:cubicBezTo>
                  <a:pt x="134938" y="354410"/>
                  <a:pt x="130572" y="363141"/>
                  <a:pt x="123031" y="367110"/>
                </a:cubicBezTo>
                <a:cubicBezTo>
                  <a:pt x="115490" y="371079"/>
                  <a:pt x="105569" y="378620"/>
                  <a:pt x="101600" y="374254"/>
                </a:cubicBezTo>
                <a:cubicBezTo>
                  <a:pt x="97631" y="369888"/>
                  <a:pt x="109538" y="356394"/>
                  <a:pt x="99219" y="340916"/>
                </a:cubicBezTo>
                <a:cubicBezTo>
                  <a:pt x="88900" y="325438"/>
                  <a:pt x="55959" y="296069"/>
                  <a:pt x="39687" y="281385"/>
                </a:cubicBezTo>
                <a:cubicBezTo>
                  <a:pt x="23415" y="266701"/>
                  <a:pt x="0" y="265113"/>
                  <a:pt x="1587" y="252810"/>
                </a:cubicBezTo>
                <a:cubicBezTo>
                  <a:pt x="3174" y="240507"/>
                  <a:pt x="36512" y="219075"/>
                  <a:pt x="49212" y="207566"/>
                </a:cubicBezTo>
                <a:cubicBezTo>
                  <a:pt x="61912" y="196057"/>
                  <a:pt x="59134" y="185342"/>
                  <a:pt x="77787" y="183754"/>
                </a:cubicBezTo>
                <a:cubicBezTo>
                  <a:pt x="96440" y="182167"/>
                  <a:pt x="137318" y="195660"/>
                  <a:pt x="161131" y="198041"/>
                </a:cubicBezTo>
                <a:cubicBezTo>
                  <a:pt x="184944" y="200422"/>
                  <a:pt x="206375" y="198835"/>
                  <a:pt x="220662" y="198041"/>
                </a:cubicBezTo>
                <a:cubicBezTo>
                  <a:pt x="234949" y="197247"/>
                  <a:pt x="238522" y="202407"/>
                  <a:pt x="246856" y="193279"/>
                </a:cubicBezTo>
                <a:cubicBezTo>
                  <a:pt x="255190" y="184151"/>
                  <a:pt x="257572" y="154782"/>
                  <a:pt x="270669" y="143273"/>
                </a:cubicBezTo>
                <a:cubicBezTo>
                  <a:pt x="283766" y="131764"/>
                  <a:pt x="312340" y="128589"/>
                  <a:pt x="325437" y="124223"/>
                </a:cubicBezTo>
                <a:cubicBezTo>
                  <a:pt x="338534" y="119857"/>
                  <a:pt x="346075" y="125017"/>
                  <a:pt x="349250" y="117079"/>
                </a:cubicBezTo>
                <a:cubicBezTo>
                  <a:pt x="352425" y="109141"/>
                  <a:pt x="348456" y="88504"/>
                  <a:pt x="344487" y="76598"/>
                </a:cubicBezTo>
                <a:cubicBezTo>
                  <a:pt x="340518" y="64692"/>
                  <a:pt x="325437" y="57150"/>
                  <a:pt x="325437" y="45641"/>
                </a:cubicBezTo>
                <a:cubicBezTo>
                  <a:pt x="325437" y="34132"/>
                  <a:pt x="336946" y="14685"/>
                  <a:pt x="344487" y="7541"/>
                </a:cubicBezTo>
                <a:cubicBezTo>
                  <a:pt x="352028" y="397"/>
                  <a:pt x="390128" y="0"/>
                  <a:pt x="404019" y="7541"/>
                </a:cubicBezTo>
                <a:close/>
              </a:path>
            </a:pathLst>
          </a:custGeom>
          <a:solidFill>
            <a:srgbClr val="000000"/>
          </a:solidFill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3" name="Picture 20" descr="Tauch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9" y="5740673"/>
            <a:ext cx="661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Tauch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5613946"/>
            <a:ext cx="661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"/>
          <p:cNvGrpSpPr/>
          <p:nvPr/>
        </p:nvGrpSpPr>
        <p:grpSpPr>
          <a:xfrm>
            <a:off x="1897794" y="0"/>
            <a:ext cx="1322194" cy="651164"/>
            <a:chOff x="1897794" y="0"/>
            <a:chExt cx="1322194" cy="651164"/>
          </a:xfrm>
        </p:grpSpPr>
        <p:sp>
          <p:nvSpPr>
            <p:cNvPr id="15" name="Oval Callout 14"/>
            <p:cNvSpPr/>
            <p:nvPr/>
          </p:nvSpPr>
          <p:spPr>
            <a:xfrm>
              <a:off x="1897794" y="0"/>
              <a:ext cx="1229942" cy="651164"/>
            </a:xfrm>
            <a:prstGeom prst="wedgeEllipseCallout">
              <a:avLst>
                <a:gd name="adj1" fmla="val -41589"/>
                <a:gd name="adj2" fmla="val 11782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90046" y="151960"/>
              <a:ext cx="1229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5/11/1873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014 C 0.01393 -0.02361 0.01602 -0.02662 0.01771 -0.03032 C 0.01836 -0.03218 0.01966 -0.04352 0.01992 -0.04444 C 0.02122 -0.05 0.02318 -0.05509 0.02448 -0.06065 C 0.02526 -0.06412 0.02617 -0.06736 0.02682 -0.07083 C 0.02721 -0.07338 0.02734 -0.07616 0.02787 -0.07893 C 0.02852 -0.08171 0.02943 -0.08426 0.03021 -0.0868 C 0.03099 -0.09375 0.03203 -0.10023 0.03242 -0.10718 C 0.03281 -0.1125 0.03307 -0.11805 0.03359 -0.12338 C 0.03385 -0.12546 0.03438 -0.12731 0.03477 -0.1294 C 0.03516 -0.13264 0.03542 -0.13611 0.03581 -0.13935 C 0.03659 -0.14491 0.03737 -0.15023 0.03815 -0.15555 C 0.03815 -0.15555 0.04037 -0.17176 0.04037 -0.17176 C 0.04375 -0.18356 0.04219 -0.17708 0.04492 -0.1919 L 0.04609 -0.19792 C 0.04649 -0.2 0.04688 -0.20208 0.04727 -0.20417 C 0.04857 -0.21389 0.04857 -0.21273 0.04948 -0.2243 C 0.05104 -0.24421 0.04948 -0.23472 0.05182 -0.24653 C 0.05143 -0.27338 0.0513 -0.30046 0.05065 -0.32731 C 0.05052 -0.33218 0.04987 -0.3368 0.04948 -0.34143 C 0.0487 -0.35 0.04844 -0.35393 0.04727 -0.36157 C 0.04688 -0.36366 0.04635 -0.36574 0.04609 -0.36782 C 0.04531 -0.37315 0.04479 -0.3787 0.04375 -0.3838 L 0.04154 -0.39606 C 0.0405 -0.40139 0.03997 -0.40509 0.03815 -0.41018 C 0.0375 -0.4118 0.03659 -0.41273 0.03581 -0.41412 C 0.03164 -0.42917 0.03594 -0.41597 0.03021 -0.42824 C 0.0293 -0.43009 0.02878 -0.43264 0.02787 -0.43449 C 0.02578 -0.43866 0.02292 -0.44167 0.02109 -0.44653 C 0.01576 -0.46088 0.0224 -0.44305 0.01537 -0.46065 C 0.01458 -0.46273 0.01393 -0.46481 0.01315 -0.46667 C 0.0125 -0.46829 0.01146 -0.46921 0.01081 -0.47083 C 0.00729 -0.48032 0.00964 -0.48102 0.00404 -0.49097 L -0.00612 -0.50903 C -0.00768 -0.5118 -0.00937 -0.51412 -0.01068 -0.51713 C -0.01302 -0.52268 -0.01536 -0.52778 -0.01758 -0.53333 C -0.01823 -0.53542 -0.02383 -0.55069 -0.02552 -0.55347 C -0.02643 -0.55532 -0.02773 -0.55625 -0.02891 -0.55764 C -0.03034 -0.56157 -0.03151 -0.5662 -0.03346 -0.56968 C -0.04466 -0.58958 -0.03203 -0.56643 -0.04141 -0.58588 C -0.04245 -0.58819 -0.04375 -0.58981 -0.04479 -0.5919 C -0.0457 -0.59375 -0.04622 -0.59606 -0.047 -0.59792 C -0.04805 -0.60023 -0.04948 -0.60185 -0.05052 -0.60417 C -0.0513 -0.60602 -0.05182 -0.60833 -0.05273 -0.61018 C -0.05729 -0.61991 -0.05469 -0.61296 -0.0595 -0.62014 C -0.06836 -0.6331 -0.05794 -0.62037 -0.06641 -0.63032 C -0.06719 -0.63241 -0.06771 -0.63449 -0.06862 -0.63634 C -0.06966 -0.63866 -0.07122 -0.64005 -0.072 -0.64236 C -0.07266 -0.64421 -0.07266 -0.64653 -0.07318 -0.64861 C -0.07448 -0.65301 -0.07669 -0.65741 -0.07891 -0.66065 C -0.08815 -0.6743 -0.07422 -0.65116 -0.08906 -0.66875 C -0.09219 -0.67245 -0.09349 -0.6743 -0.097 -0.67685 C -0.09922 -0.67847 -0.10391 -0.68079 -0.10391 -0.68079 C -0.10768 -0.68542 -0.10625 -0.6831 -0.10833 -0.6868 " pathEditMode="relative" ptsTypes="AAAAAAAAAAAAAAAAAAAAAAAAAAAAAAAAAAAAAAAAAAAAAAAAAAAAA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0.00185 C 0.01511 -0.00232 0.01615 -0.00648 0.01732 -0.01042 C 0.01797 -0.0125 0.01902 -0.01435 0.01967 -0.01644 C 0.02396 -0.02986 0.01967 -0.01945 0.02527 -0.03472 C 0.02644 -0.0375 0.02774 -0.03982 0.02878 -0.04259 C 0.03594 -0.0632 0.02448 -0.03634 0.03555 -0.06088 C 0.03777 -0.07315 0.03503 -0.06088 0.04011 -0.07292 C 0.04141 -0.07616 0.04232 -0.07986 0.04349 -0.0831 C 0.04428 -0.08519 0.04519 -0.08704 0.04584 -0.08912 C 0.04636 -0.09097 0.04636 -0.09329 0.04688 -0.09514 C 0.04779 -0.09815 0.04922 -0.1007 0.05027 -0.10324 C 0.05196 -0.11227 0.05105 -0.10903 0.05482 -0.11945 C 0.05639 -0.12361 0.0586 -0.12708 0.05938 -0.13148 C 0.05977 -0.13357 0.06003 -0.13565 0.06055 -0.13773 C 0.0612 -0.13982 0.06211 -0.14167 0.06277 -0.14375 C 0.06394 -0.14699 0.06511 -0.15046 0.06628 -0.1537 C 0.06706 -0.15648 0.06784 -0.15903 0.06849 -0.16181 C 0.06902 -0.16389 0.06915 -0.16597 0.06967 -0.16806 C 0.07409 -0.18357 0.07019 -0.16482 0.07305 -0.18009 C 0.07357 -0.19051 0.07409 -0.20718 0.07527 -0.21852 C 0.07592 -0.22384 0.07657 -0.2294 0.07761 -0.23472 L 0.07982 -0.24676 L 0.08217 -0.27917 L 0.08334 -0.29514 C 0.08295 -0.31759 0.08425 -0.35324 0.08099 -0.38009 C 0.08034 -0.38542 0.08008 -0.3912 0.07878 -0.3963 C 0.078 -0.39884 0.07709 -0.40162 0.07644 -0.4044 C 0.07566 -0.40764 0.07514 -0.41134 0.07422 -0.41435 C 0.07331 -0.41736 0.07188 -0.41968 0.07084 -0.42245 C 0.06889 -0.43241 0.07058 -0.42593 0.06628 -0.43657 C 0.06368 -0.44306 0.06368 -0.44421 0.06055 -0.4507 C 0.05951 -0.45301 0.05821 -0.45463 0.05717 -0.45671 C 0.05625 -0.4588 0.05573 -0.46111 0.05482 -0.46296 C 0.05313 -0.46644 0.04922 -0.47292 0.04922 -0.47292 C 0.0448 -0.48866 0.04974 -0.47407 0.04232 -0.48704 C 0.04102 -0.48958 0.04011 -0.49236 0.03894 -0.49514 C 0.03816 -0.49722 0.03764 -0.49954 0.03672 -0.50116 C 0.02774 -0.51713 0.0392 -0.49144 0.02982 -0.51134 C 0.02904 -0.5132 0.02839 -0.51528 0.02761 -0.51736 C 0.02566 -0.52269 0.02383 -0.52824 0.02188 -0.53357 C 0.02123 -0.53565 0.02058 -0.53796 0.01967 -0.53958 C 0.01159 -0.55394 0.02032 -0.53773 0.01394 -0.55185 C 0.01329 -0.55324 0.01237 -0.5544 0.01172 -0.55579 C 0.00625 -0.56713 0.00469 -0.57361 -0.00312 -0.58403 C -0.01015 -0.59352 -0.00625 -0.58773 -0.01445 -0.60232 C -0.01523 -0.6037 -0.01614 -0.60463 -0.01666 -0.60625 L -0.02122 -0.61852 L -0.02356 -0.62454 C -0.02395 -0.62662 -0.02395 -0.6287 -0.02473 -0.63056 C -0.02695 -0.63681 -0.02851 -0.63634 -0.03151 -0.64074 C -0.03229 -0.6419 -0.03294 -0.64352 -0.03372 -0.64468 C -0.03489 -0.6463 -0.0371 -0.64861 -0.0371 -0.64861 " pathEditMode="relative" ptsTypes="AAAAAAAAAAAAAAAAAAAAAAAAAAAAAAAAAAAAAAAAAAAAAAAAAAAA">
                                      <p:cBhvr>
                                        <p:cTn id="1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30"/>
          <p:cNvGrpSpPr/>
          <p:nvPr/>
        </p:nvGrpSpPr>
        <p:grpSpPr>
          <a:xfrm>
            <a:off x="1185890" y="1792094"/>
            <a:ext cx="4307725" cy="4768556"/>
            <a:chOff x="10503299" y="726775"/>
            <a:chExt cx="2904584" cy="2613499"/>
          </a:xfrm>
        </p:grpSpPr>
        <p:sp>
          <p:nvSpPr>
            <p:cNvPr id="758" name="Google Shape;758;p30"/>
            <p:cNvSpPr/>
            <p:nvPr/>
          </p:nvSpPr>
          <p:spPr>
            <a:xfrm>
              <a:off x="10505940" y="779294"/>
              <a:ext cx="2901942" cy="2560980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3F3F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1" name="Google Shape;821;p30"/>
          <p:cNvSpPr txBox="1">
            <a:spLocks noGrp="1"/>
          </p:cNvSpPr>
          <p:nvPr>
            <p:ph type="title"/>
          </p:nvPr>
        </p:nvSpPr>
        <p:spPr>
          <a:xfrm>
            <a:off x="2240641" y="548881"/>
            <a:ext cx="7569200" cy="98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solidFill>
                  <a:schemeClr val="lt2"/>
                </a:solidFill>
              </a:rPr>
              <a:t>NỘI DUNG</a:t>
            </a:r>
            <a:endParaRPr lang="en-US" dirty="0">
              <a:solidFill>
                <a:schemeClr val="dk2"/>
              </a:solidFill>
            </a:endParaRPr>
          </a:p>
        </p:txBody>
      </p:sp>
      <p:grpSp>
        <p:nvGrpSpPr>
          <p:cNvPr id="823" name="Google Shape;823;p30"/>
          <p:cNvGrpSpPr/>
          <p:nvPr/>
        </p:nvGrpSpPr>
        <p:grpSpPr>
          <a:xfrm>
            <a:off x="6360468" y="1792094"/>
            <a:ext cx="4931646" cy="4866348"/>
            <a:chOff x="4942608" y="1993184"/>
            <a:chExt cx="2506138" cy="2254917"/>
          </a:xfrm>
        </p:grpSpPr>
        <p:sp>
          <p:nvSpPr>
            <p:cNvPr id="824" name="Google Shape;824;p30"/>
            <p:cNvSpPr/>
            <p:nvPr/>
          </p:nvSpPr>
          <p:spPr>
            <a:xfrm>
              <a:off x="4944888" y="2038498"/>
              <a:ext cx="2503859" cy="2209603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3F3F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942608" y="1993184"/>
              <a:ext cx="2504999" cy="855773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00835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211081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5413809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617159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820510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6022666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6226017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6429367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6631472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683487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703822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7241575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5107823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31122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551457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716680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920030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6123381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6325537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528888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6732238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6935589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713774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7341096" y="2234503"/>
              <a:ext cx="61830" cy="61830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00835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5211081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413809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617159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5820510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6022666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6226017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6429367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6631472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683487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703822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7241575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5107823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5310602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5514575" y="2531200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5716680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920030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6122187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6325537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528888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6732238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6935589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7137745" y="2531200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7341096" y="2531200"/>
              <a:ext cx="61830" cy="61830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5008354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5211081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5413809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5617159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5820510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6022666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6226017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6429367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6631472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6834874" y="2678900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7038224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7241575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5168732" y="2159370"/>
              <a:ext cx="2056102" cy="523374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0" name="Google Shape;890;p30"/>
          <p:cNvSpPr/>
          <p:nvPr/>
        </p:nvSpPr>
        <p:spPr>
          <a:xfrm>
            <a:off x="1264558" y="6048842"/>
            <a:ext cx="647697" cy="489575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1" name="Google Shape;891;p30"/>
          <p:cNvSpPr/>
          <p:nvPr/>
        </p:nvSpPr>
        <p:spPr>
          <a:xfrm>
            <a:off x="5526559" y="3924422"/>
            <a:ext cx="743612" cy="540080"/>
          </a:xfrm>
          <a:custGeom>
            <a:avLst/>
            <a:gdLst/>
            <a:ahLst/>
            <a:cxnLst/>
            <a:rect l="l" t="t" r="r" b="b"/>
            <a:pathLst>
              <a:path w="11863" h="8616" extrusionOk="0">
                <a:moveTo>
                  <a:pt x="5797" y="3139"/>
                </a:moveTo>
                <a:cubicBezTo>
                  <a:pt x="6236" y="3976"/>
                  <a:pt x="6466" y="4917"/>
                  <a:pt x="6466" y="5859"/>
                </a:cubicBezTo>
                <a:cubicBezTo>
                  <a:pt x="6448" y="5972"/>
                  <a:pt x="6258" y="7723"/>
                  <a:pt x="5929" y="7723"/>
                </a:cubicBezTo>
                <a:cubicBezTo>
                  <a:pt x="5893" y="7723"/>
                  <a:pt x="5856" y="7703"/>
                  <a:pt x="5818" y="7658"/>
                </a:cubicBezTo>
                <a:cubicBezTo>
                  <a:pt x="5274" y="7030"/>
                  <a:pt x="5002" y="6235"/>
                  <a:pt x="5044" y="5419"/>
                </a:cubicBezTo>
                <a:cubicBezTo>
                  <a:pt x="5106" y="4603"/>
                  <a:pt x="5357" y="3829"/>
                  <a:pt x="5797" y="3139"/>
                </a:cubicBezTo>
                <a:close/>
                <a:moveTo>
                  <a:pt x="2491" y="0"/>
                </a:moveTo>
                <a:cubicBezTo>
                  <a:pt x="1982" y="0"/>
                  <a:pt x="1494" y="150"/>
                  <a:pt x="1089" y="523"/>
                </a:cubicBezTo>
                <a:cubicBezTo>
                  <a:pt x="189" y="1360"/>
                  <a:pt x="1" y="2783"/>
                  <a:pt x="461" y="3892"/>
                </a:cubicBezTo>
                <a:cubicBezTo>
                  <a:pt x="760" y="4639"/>
                  <a:pt x="1318" y="4986"/>
                  <a:pt x="1937" y="4986"/>
                </a:cubicBezTo>
                <a:cubicBezTo>
                  <a:pt x="2358" y="4986"/>
                  <a:pt x="2808" y="4825"/>
                  <a:pt x="3223" y="4520"/>
                </a:cubicBezTo>
                <a:cubicBezTo>
                  <a:pt x="4429" y="3637"/>
                  <a:pt x="3705" y="1982"/>
                  <a:pt x="2518" y="1982"/>
                </a:cubicBezTo>
                <a:cubicBezTo>
                  <a:pt x="2242" y="1982"/>
                  <a:pt x="1941" y="2072"/>
                  <a:pt x="1633" y="2281"/>
                </a:cubicBezTo>
                <a:cubicBezTo>
                  <a:pt x="1283" y="2526"/>
                  <a:pt x="1490" y="3035"/>
                  <a:pt x="1824" y="3035"/>
                </a:cubicBezTo>
                <a:cubicBezTo>
                  <a:pt x="1889" y="3035"/>
                  <a:pt x="1959" y="3016"/>
                  <a:pt x="2031" y="2971"/>
                </a:cubicBezTo>
                <a:cubicBezTo>
                  <a:pt x="2235" y="2841"/>
                  <a:pt x="2397" y="2787"/>
                  <a:pt x="2521" y="2787"/>
                </a:cubicBezTo>
                <a:cubicBezTo>
                  <a:pt x="3095" y="2787"/>
                  <a:pt x="2848" y="3950"/>
                  <a:pt x="2177" y="4122"/>
                </a:cubicBezTo>
                <a:cubicBezTo>
                  <a:pt x="2099" y="4148"/>
                  <a:pt x="2014" y="4166"/>
                  <a:pt x="1925" y="4166"/>
                </a:cubicBezTo>
                <a:cubicBezTo>
                  <a:pt x="1870" y="4166"/>
                  <a:pt x="1815" y="4159"/>
                  <a:pt x="1759" y="4143"/>
                </a:cubicBezTo>
                <a:cubicBezTo>
                  <a:pt x="1445" y="3996"/>
                  <a:pt x="1235" y="3724"/>
                  <a:pt x="1173" y="3411"/>
                </a:cubicBezTo>
                <a:cubicBezTo>
                  <a:pt x="984" y="2741"/>
                  <a:pt x="984" y="1925"/>
                  <a:pt x="1424" y="1360"/>
                </a:cubicBezTo>
                <a:cubicBezTo>
                  <a:pt x="1712" y="975"/>
                  <a:pt x="2111" y="832"/>
                  <a:pt x="2536" y="832"/>
                </a:cubicBezTo>
                <a:cubicBezTo>
                  <a:pt x="3129" y="832"/>
                  <a:pt x="3774" y="1110"/>
                  <a:pt x="4248" y="1402"/>
                </a:cubicBezTo>
                <a:cubicBezTo>
                  <a:pt x="4688" y="1674"/>
                  <a:pt x="5065" y="2030"/>
                  <a:pt x="5357" y="2448"/>
                </a:cubicBezTo>
                <a:cubicBezTo>
                  <a:pt x="4541" y="3683"/>
                  <a:pt x="4060" y="5168"/>
                  <a:pt x="4290" y="6256"/>
                </a:cubicBezTo>
                <a:cubicBezTo>
                  <a:pt x="4441" y="7040"/>
                  <a:pt x="5351" y="8615"/>
                  <a:pt x="6146" y="8615"/>
                </a:cubicBezTo>
                <a:cubicBezTo>
                  <a:pt x="6455" y="8615"/>
                  <a:pt x="6746" y="8378"/>
                  <a:pt x="6969" y="7763"/>
                </a:cubicBezTo>
                <a:cubicBezTo>
                  <a:pt x="7533" y="6172"/>
                  <a:pt x="7282" y="3996"/>
                  <a:pt x="6341" y="2427"/>
                </a:cubicBezTo>
                <a:cubicBezTo>
                  <a:pt x="6445" y="2302"/>
                  <a:pt x="6550" y="2197"/>
                  <a:pt x="6655" y="2113"/>
                </a:cubicBezTo>
                <a:cubicBezTo>
                  <a:pt x="7178" y="1606"/>
                  <a:pt x="8050" y="942"/>
                  <a:pt x="8870" y="942"/>
                </a:cubicBezTo>
                <a:cubicBezTo>
                  <a:pt x="9131" y="942"/>
                  <a:pt x="9388" y="1010"/>
                  <a:pt x="9626" y="1172"/>
                </a:cubicBezTo>
                <a:cubicBezTo>
                  <a:pt x="10316" y="1632"/>
                  <a:pt x="10944" y="2762"/>
                  <a:pt x="10212" y="3473"/>
                </a:cubicBezTo>
                <a:cubicBezTo>
                  <a:pt x="9982" y="3704"/>
                  <a:pt x="9710" y="3892"/>
                  <a:pt x="9375" y="3955"/>
                </a:cubicBezTo>
                <a:cubicBezTo>
                  <a:pt x="9292" y="3967"/>
                  <a:pt x="9218" y="3973"/>
                  <a:pt x="9150" y="3973"/>
                </a:cubicBezTo>
                <a:cubicBezTo>
                  <a:pt x="8207" y="3973"/>
                  <a:pt x="8661" y="2821"/>
                  <a:pt x="9120" y="2821"/>
                </a:cubicBezTo>
                <a:cubicBezTo>
                  <a:pt x="9170" y="2821"/>
                  <a:pt x="9221" y="2835"/>
                  <a:pt x="9270" y="2867"/>
                </a:cubicBezTo>
                <a:cubicBezTo>
                  <a:pt x="9318" y="2900"/>
                  <a:pt x="9368" y="2914"/>
                  <a:pt x="9416" y="2914"/>
                </a:cubicBezTo>
                <a:cubicBezTo>
                  <a:pt x="9642" y="2914"/>
                  <a:pt x="9833" y="2600"/>
                  <a:pt x="9626" y="2427"/>
                </a:cubicBezTo>
                <a:cubicBezTo>
                  <a:pt x="9307" y="2167"/>
                  <a:pt x="9014" y="2058"/>
                  <a:pt x="8761" y="2058"/>
                </a:cubicBezTo>
                <a:cubicBezTo>
                  <a:pt x="7569" y="2058"/>
                  <a:pt x="7231" y="4460"/>
                  <a:pt x="8956" y="4771"/>
                </a:cubicBezTo>
                <a:cubicBezTo>
                  <a:pt x="9095" y="4796"/>
                  <a:pt x="9229" y="4808"/>
                  <a:pt x="9356" y="4808"/>
                </a:cubicBezTo>
                <a:cubicBezTo>
                  <a:pt x="11228" y="4808"/>
                  <a:pt x="11863" y="2215"/>
                  <a:pt x="10609" y="942"/>
                </a:cubicBezTo>
                <a:cubicBezTo>
                  <a:pt x="10035" y="352"/>
                  <a:pt x="9411" y="102"/>
                  <a:pt x="8785" y="102"/>
                </a:cubicBezTo>
                <a:cubicBezTo>
                  <a:pt x="7746" y="102"/>
                  <a:pt x="6703" y="791"/>
                  <a:pt x="5881" y="1758"/>
                </a:cubicBezTo>
                <a:cubicBezTo>
                  <a:pt x="5776" y="1632"/>
                  <a:pt x="5671" y="1507"/>
                  <a:pt x="5546" y="1402"/>
                </a:cubicBezTo>
                <a:cubicBezTo>
                  <a:pt x="4841" y="726"/>
                  <a:pt x="3612" y="0"/>
                  <a:pt x="24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2" name="Google Shape;892;p30"/>
          <p:cNvSpPr/>
          <p:nvPr/>
        </p:nvSpPr>
        <p:spPr>
          <a:xfrm flipH="1">
            <a:off x="10899330" y="6244188"/>
            <a:ext cx="393684" cy="297573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5400" y="3924422"/>
            <a:ext cx="362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4574" y="3822152"/>
            <a:ext cx="4134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1882 – 1884. </a:t>
            </a:r>
            <a:endParaRPr lang="en-US" alt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1096" y="2269786"/>
            <a:ext cx="1795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934270" y="2269786"/>
            <a:ext cx="1795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7684" y="484537"/>
            <a:ext cx="10206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216" y="1438644"/>
            <a:ext cx="5254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2397" y="1438645"/>
            <a:ext cx="45719" cy="596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6888115" y="2616536"/>
            <a:ext cx="1326970" cy="464457"/>
          </a:xfrm>
          <a:prstGeom prst="homePlat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292114" y="377372"/>
            <a:ext cx="624115" cy="6865257"/>
          </a:xfrm>
          <a:prstGeom prst="roundRect">
            <a:avLst>
              <a:gd name="adj" fmla="val 30620"/>
            </a:avLst>
          </a:prstGeom>
          <a:solidFill>
            <a:srgbClr val="FC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943485" y="1535301"/>
            <a:ext cx="4972744" cy="954107"/>
            <a:chOff x="6933835" y="1915696"/>
            <a:chExt cx="4972744" cy="954107"/>
          </a:xfrm>
        </p:grpSpPr>
        <p:sp>
          <p:nvSpPr>
            <p:cNvPr id="11" name="Terminator 10"/>
            <p:cNvSpPr/>
            <p:nvPr/>
          </p:nvSpPr>
          <p:spPr>
            <a:xfrm>
              <a:off x="6933835" y="1915696"/>
              <a:ext cx="4955696" cy="954107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8040" y="1991126"/>
              <a:ext cx="4818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cho biết tình hình của nước ta trước khi Pháp đánh chiếm Bắc kì lần 1?</a:t>
              </a:r>
              <a:endPara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05465" y="2586066"/>
            <a:ext cx="545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việc xâm lược 6 tỉnh Nam kì.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 hành xây dựng bộ máy thống trị. Bóc lột kinh tế.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899252" y="2616535"/>
            <a:ext cx="2379931" cy="464457"/>
          </a:xfrm>
          <a:prstGeom prst="homePlat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riều đình Huế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6926194" y="2620001"/>
            <a:ext cx="2067952" cy="426707"/>
          </a:xfrm>
          <a:prstGeom prst="homePlat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910884" y="3801082"/>
            <a:ext cx="2379931" cy="464457"/>
          </a:xfrm>
          <a:prstGeom prst="homePlat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riều đình Huế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6919524" y="4985627"/>
            <a:ext cx="2067952" cy="426707"/>
          </a:xfrm>
          <a:prstGeom prst="homePlat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2624" y="3139505"/>
            <a:ext cx="4906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việc xâm lược 6 tỉnh Nam kì.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 hành tổ chức bộ máy cai trị và bóc lột kinh tế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93656" y="2489408"/>
            <a:ext cx="5544326" cy="4722442"/>
            <a:chOff x="1216852" y="2679845"/>
            <a:chExt cx="5544326" cy="4722442"/>
          </a:xfrm>
        </p:grpSpPr>
        <p:pic>
          <p:nvPicPr>
            <p:cNvPr id="32" name="Picture 2" descr="Nam kỳ lục tỉnh gồm những tỉnh nào?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852" y="2679845"/>
              <a:ext cx="5544326" cy="472244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Quotes For The France Flag. QuotesGra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37"/>
            <a:stretch>
              <a:fillRect/>
            </a:stretch>
          </p:blipFill>
          <p:spPr bwMode="auto">
            <a:xfrm>
              <a:off x="4393593" y="3346858"/>
              <a:ext cx="575515" cy="71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6769390" y="3251800"/>
            <a:ext cx="530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65256" y="4395372"/>
            <a:ext cx="5073832" cy="71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	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42397" y="5317159"/>
            <a:ext cx="491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	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0550" y="3423058"/>
            <a:ext cx="530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2397" y="4129531"/>
            <a:ext cx="490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2397" y="3370455"/>
            <a:ext cx="423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43485" y="5361540"/>
            <a:ext cx="4909978" cy="1243230"/>
            <a:chOff x="6842397" y="5968672"/>
            <a:chExt cx="4909978" cy="1243230"/>
          </a:xfrm>
        </p:grpSpPr>
        <p:sp>
          <p:nvSpPr>
            <p:cNvPr id="41" name="Terminator 40"/>
            <p:cNvSpPr/>
            <p:nvPr/>
          </p:nvSpPr>
          <p:spPr>
            <a:xfrm>
              <a:off x="6969682" y="5968672"/>
              <a:ext cx="4533910" cy="124323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42397" y="6079375"/>
              <a:ext cx="4909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dìu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xiêu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lẫn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44858" y="4603901"/>
            <a:ext cx="423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solidFill>
                <a:schemeClr val="accent5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3218" y="5389073"/>
            <a:ext cx="575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Kinh tế kiệt quệ, đời sống nhân dân cơ cực. Mâu thuẫn xã hội gay gắt.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1217" y="1885245"/>
            <a:ext cx="5587887" cy="4436006"/>
            <a:chOff x="1154306" y="2970494"/>
            <a:chExt cx="5587887" cy="4436006"/>
          </a:xfrm>
        </p:grpSpPr>
        <p:pic>
          <p:nvPicPr>
            <p:cNvPr id="1026" name="Picture 2" descr="Kiến trúc Lăng Tự Đức &amp;amp; yếu tố phong thủy | Harper&amp;#39;s Bazaar Việt N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306" y="2970494"/>
              <a:ext cx="5587887" cy="443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205465" y="3004341"/>
              <a:ext cx="3265042" cy="400110"/>
            </a:xfrm>
            <a:prstGeom prst="rect">
              <a:avLst/>
            </a:prstGeom>
            <a:solidFill>
              <a:srgbClr val="FCFEFD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alt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alt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Khiêm</a:t>
              </a:r>
              <a:r>
                <a:rPr lang="en-US" alt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alt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182520" y="6277505"/>
            <a:ext cx="5445582" cy="934345"/>
          </a:xfrm>
          <a:prstGeom prst="rect">
            <a:avLst/>
          </a:prstGeom>
          <a:solidFill>
            <a:srgbClr val="FCFEFD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(Ca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68103" y="1938330"/>
            <a:ext cx="5636923" cy="4975447"/>
            <a:chOff x="-1" y="-2"/>
            <a:chExt cx="9450585" cy="5387275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-2"/>
              <a:ext cx="9450585" cy="538727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</p:spPr>
        </p:pic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2894545" y="-1"/>
              <a:ext cx="6249454" cy="4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200" eaLnBrk="1" hangingPunct="1">
                <a:buClr>
                  <a:srgbClr val="000000"/>
                </a:buClr>
              </a:pP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Nhân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dân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phải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phiêu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dạt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khắp</a:t>
              </a:r>
              <a:r>
                <a: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alt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nơi</a:t>
              </a:r>
              <a:endParaRPr lang="en-US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/>
      <p:bldP spid="17" grpId="0" animBg="1"/>
      <p:bldP spid="17" grpId="1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7" grpId="0"/>
      <p:bldP spid="49" grpId="0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9"/>
          <p:cNvSpPr/>
          <p:nvPr/>
        </p:nvSpPr>
        <p:spPr>
          <a:xfrm>
            <a:off x="10101335" y="-114549"/>
            <a:ext cx="328671" cy="934096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93800" y="487678"/>
            <a:ext cx="3937000" cy="6858001"/>
            <a:chOff x="-152400" y="1295399"/>
            <a:chExt cx="2895600" cy="6858001"/>
          </a:xfrm>
        </p:grpSpPr>
        <p:sp>
          <p:nvSpPr>
            <p:cNvPr id="49" name="Rounded Rectangle 48"/>
            <p:cNvSpPr/>
            <p:nvPr/>
          </p:nvSpPr>
          <p:spPr>
            <a:xfrm>
              <a:off x="-152400" y="1295399"/>
              <a:ext cx="2895600" cy="6708701"/>
            </a:xfrm>
            <a:prstGeom prst="roundRect">
              <a:avLst/>
            </a:prstGeom>
            <a:solidFill>
              <a:srgbClr val="FCFEFD"/>
            </a:solidFill>
            <a:ln w="3175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0" y="1443871"/>
              <a:ext cx="2590800" cy="670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...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Cơm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thì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nỏ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chẳng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có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Rau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cháo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cũng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không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Đất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trắng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xoá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ngoài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đồng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Nhà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giàu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niêm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kín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cổng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Còn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một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bộ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xương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sống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Vơ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vất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ăn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mày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Ngồi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xó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chợ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,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lùm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cây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Quạ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kêu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vang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bốn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phía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Xác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đầy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nghĩa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địa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Thây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thối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bên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cầu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Trời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ảm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đạm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u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sầu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Cảnh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hoang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tàn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đói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rét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Dân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nghèo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cùng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kiệt</a:t>
              </a: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...”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Vè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cái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thời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Tự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Đức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                     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	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38011" y="338378"/>
            <a:ext cx="6639637" cy="6858001"/>
            <a:chOff x="0" y="-2"/>
            <a:chExt cx="9144000" cy="5638800"/>
          </a:xfrm>
        </p:grpSpPr>
        <p:pic>
          <p:nvPicPr>
            <p:cNvPr id="52" name="Picture 8" descr="C:\Users\HueCd.Com\Desktop\thien-tai-philippines1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91440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0" y="0"/>
              <a:ext cx="4089831" cy="4970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3200" kern="0" dirty="0">
                  <a:solidFill>
                    <a:srgbClr val="1C45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Kinh tế suy sụp</a:t>
              </a:r>
              <a:endParaRPr lang="en-US" sz="3200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2"/>
          <p:cNvGrpSpPr/>
          <p:nvPr/>
        </p:nvGrpSpPr>
        <p:grpSpPr>
          <a:xfrm rot="-511074">
            <a:off x="10610659" y="4981383"/>
            <a:ext cx="1154191" cy="1160603"/>
            <a:chOff x="6800087" y="4246967"/>
            <a:chExt cx="756000" cy="760200"/>
          </a:xfrm>
        </p:grpSpPr>
        <p:sp>
          <p:nvSpPr>
            <p:cNvPr id="913" name="Google Shape;913;p32"/>
            <p:cNvSpPr/>
            <p:nvPr/>
          </p:nvSpPr>
          <p:spPr>
            <a:xfrm rot="1566802">
              <a:off x="6897273" y="4341357"/>
              <a:ext cx="561628" cy="57142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2"/>
            <p:cNvSpPr txBox="1"/>
            <p:nvPr/>
          </p:nvSpPr>
          <p:spPr>
            <a:xfrm rot="1567264">
              <a:off x="7032142" y="4339415"/>
              <a:ext cx="380903" cy="571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4535" b="1" kern="0">
                  <a:solidFill>
                    <a:srgbClr val="4DD11E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sz="4535" b="1" kern="0">
                <a:solidFill>
                  <a:srgbClr val="4DD11E"/>
                </a:solidFill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grpSp>
        <p:nvGrpSpPr>
          <p:cNvPr id="916" name="Google Shape;916;p32"/>
          <p:cNvGrpSpPr/>
          <p:nvPr/>
        </p:nvGrpSpPr>
        <p:grpSpPr>
          <a:xfrm>
            <a:off x="612377" y="4833344"/>
            <a:ext cx="1243795" cy="1243795"/>
            <a:chOff x="459283" y="3625008"/>
            <a:chExt cx="932846" cy="932846"/>
          </a:xfrm>
        </p:grpSpPr>
        <p:sp>
          <p:nvSpPr>
            <p:cNvPr id="917" name="Google Shape;917;p32"/>
            <p:cNvSpPr/>
            <p:nvPr/>
          </p:nvSpPr>
          <p:spPr>
            <a:xfrm rot="-8100000">
              <a:off x="407211" y="395036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 rot="-8100000">
              <a:off x="537971" y="363456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 rot="-8100000">
              <a:off x="546969" y="361284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 rot="-8100000">
              <a:off x="880952" y="405942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 rot="-8100000">
              <a:off x="904935" y="415075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 rot="-8100000">
              <a:off x="789688" y="405487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 rot="-8100000">
              <a:off x="866835" y="395792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 rot="-8100000">
              <a:off x="986710" y="406896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 rot="-8100000">
              <a:off x="1093108" y="426169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 rot="-8100000">
              <a:off x="1006499" y="426160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 rot="-8100000">
              <a:off x="1073858" y="436787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 rot="-8100000">
              <a:off x="1096239" y="445741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 rot="-8100000">
              <a:off x="1175602" y="441053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 rot="-8100000">
              <a:off x="1184215" y="429528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 rot="-8100000">
              <a:off x="1277787" y="433488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 rot="-8100000">
              <a:off x="1247140" y="425067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 rot="-8100000">
              <a:off x="1160612" y="418472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 rot="-8100000">
              <a:off x="1074095" y="416518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 rot="-8100000">
              <a:off x="854775" y="385929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 rot="-8100000">
              <a:off x="774800" y="386680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 rot="-8100000">
              <a:off x="674160" y="392916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 rot="-8100000">
              <a:off x="678950" y="383781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 rot="-8100000">
              <a:off x="751061" y="375712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 rot="-8100000">
              <a:off x="582169" y="393096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 rot="-8100000">
              <a:off x="807828" y="416347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 rot="-8100000">
              <a:off x="967826" y="397136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 rot="-8100000">
              <a:off x="996996" y="416521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 rot="-8100000">
              <a:off x="760212" y="396788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 rot="-8100000">
              <a:off x="1071611" y="407598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 rot="-8100000">
              <a:off x="691674" y="405286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 rot="-8100000">
              <a:off x="919327" y="426813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8" name="Google Shape;948;p32"/>
          <p:cNvGrpSpPr/>
          <p:nvPr/>
        </p:nvGrpSpPr>
        <p:grpSpPr>
          <a:xfrm>
            <a:off x="10977430" y="738429"/>
            <a:ext cx="1243795" cy="1243795"/>
            <a:chOff x="7898308" y="723458"/>
            <a:chExt cx="932846" cy="932846"/>
          </a:xfrm>
        </p:grpSpPr>
        <p:sp>
          <p:nvSpPr>
            <p:cNvPr id="949" name="Google Shape;949;p32"/>
            <p:cNvSpPr/>
            <p:nvPr/>
          </p:nvSpPr>
          <p:spPr>
            <a:xfrm rot="-8100000">
              <a:off x="7846236" y="104881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 rot="-8100000">
              <a:off x="7976996" y="73301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 rot="-8100000">
              <a:off x="7985994" y="71129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 rot="-8100000">
              <a:off x="8319977" y="115787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 rot="-8100000">
              <a:off x="8343960" y="124920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 rot="-8100000">
              <a:off x="8228713" y="115332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 rot="-8100000">
              <a:off x="8305860" y="105637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 rot="-8100000">
              <a:off x="8425735" y="116741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 rot="-8100000">
              <a:off x="8532133" y="136014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 rot="-8100000">
              <a:off x="8445524" y="136005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 rot="-8100000">
              <a:off x="8512883" y="146632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 rot="-8100000">
              <a:off x="8535264" y="155586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 rot="-8100000">
              <a:off x="8614627" y="150898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 rot="-8100000">
              <a:off x="8623240" y="139373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 rot="-8100000">
              <a:off x="8716812" y="143333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 rot="-8100000">
              <a:off x="8686165" y="134912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 rot="-8100000">
              <a:off x="8599637" y="128317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 rot="-8100000">
              <a:off x="8513120" y="126363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 rot="-8100000">
              <a:off x="8293800" y="95774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 rot="-8100000">
              <a:off x="8213825" y="96525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 rot="-8100000">
              <a:off x="8113185" y="102761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 rot="-8100000">
              <a:off x="8117975" y="93626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 rot="-8100000">
              <a:off x="8190086" y="85557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 rot="-8100000">
              <a:off x="8021194" y="102941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 rot="-8100000">
              <a:off x="8246853" y="126192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 rot="-8100000">
              <a:off x="8406851" y="106981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 rot="-8100000">
              <a:off x="8436021" y="126366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 rot="-8100000">
              <a:off x="8199237" y="106633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 rot="-8100000">
              <a:off x="8510636" y="117443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 rot="-8100000">
              <a:off x="8130699" y="115131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 rot="-8100000">
              <a:off x="8358352" y="136658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61501" y="1117275"/>
            <a:ext cx="10206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3516" y="3128016"/>
            <a:ext cx="809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chiếm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Bắc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lần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nhất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56280" y="2405711"/>
            <a:ext cx="9689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4"/>
          <p:cNvSpPr/>
          <p:nvPr/>
        </p:nvSpPr>
        <p:spPr>
          <a:xfrm>
            <a:off x="11199015" y="0"/>
            <a:ext cx="353628" cy="1004987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92985" y="408633"/>
            <a:ext cx="10206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2985" y="1509763"/>
            <a:ext cx="809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chiếm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Bắc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lần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nhất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6589776" cy="6858000"/>
            <a:chOff x="0" y="0"/>
            <a:chExt cx="6589776" cy="6858000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850078" y="1097515"/>
              <a:ext cx="77443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5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NỘI</a:t>
              </a:r>
              <a:endParaRPr lang="en-US" altLang="en-US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723844" y="3323780"/>
              <a:ext cx="12504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Huế</a:t>
              </a:r>
              <a:endPara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40096" y="3323780"/>
              <a:ext cx="987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en-US" dirty="0"/>
            </a:p>
            <a:p>
              <a:r>
                <a:rPr lang="en-US" dirty="0"/>
                <a:t>…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2224" y="4829657"/>
              <a:ext cx="987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en-US" dirty="0"/>
            </a:p>
            <a:p>
              <a:r>
                <a:rPr lang="en-US" dirty="0"/>
                <a:t>…</a:t>
              </a:r>
              <a:endParaRPr lang="en-US" dirty="0"/>
            </a:p>
          </p:txBody>
        </p:sp>
      </p:grpSp>
      <p:sp>
        <p:nvSpPr>
          <p:cNvPr id="4" name="Freeform 13"/>
          <p:cNvSpPr>
            <a:spLocks noChangeArrowheads="1"/>
          </p:cNvSpPr>
          <p:nvPr/>
        </p:nvSpPr>
        <p:spPr bwMode="auto">
          <a:xfrm>
            <a:off x="2150274" y="4982853"/>
            <a:ext cx="1795451" cy="1032441"/>
          </a:xfrm>
          <a:custGeom>
            <a:avLst/>
            <a:gdLst>
              <a:gd name="T0" fmla="*/ 0 w 1366837"/>
              <a:gd name="T1" fmla="*/ 0 h 963215"/>
              <a:gd name="T2" fmla="*/ 1366837 w 1366837"/>
              <a:gd name="T3" fmla="*/ 963215 h 963215"/>
            </a:gdLst>
            <a:ahLst/>
            <a:cxnLst/>
            <a:rect l="T0" t="T1" r="T2" b="T3"/>
            <a:pathLst>
              <a:path w="1366837" h="963215">
                <a:moveTo>
                  <a:pt x="1142206" y="13097"/>
                </a:moveTo>
                <a:cubicBezTo>
                  <a:pt x="1157684" y="7541"/>
                  <a:pt x="1176735" y="0"/>
                  <a:pt x="1192213" y="5953"/>
                </a:cubicBezTo>
                <a:cubicBezTo>
                  <a:pt x="1207691" y="11906"/>
                  <a:pt x="1229122" y="17066"/>
                  <a:pt x="1235075" y="48816"/>
                </a:cubicBezTo>
                <a:cubicBezTo>
                  <a:pt x="1241028" y="80566"/>
                  <a:pt x="1239837" y="162322"/>
                  <a:pt x="1227931" y="196453"/>
                </a:cubicBezTo>
                <a:cubicBezTo>
                  <a:pt x="1216025" y="230584"/>
                  <a:pt x="1174750" y="236934"/>
                  <a:pt x="1163638" y="253603"/>
                </a:cubicBezTo>
                <a:cubicBezTo>
                  <a:pt x="1152526" y="270272"/>
                  <a:pt x="1160462" y="281385"/>
                  <a:pt x="1161256" y="296466"/>
                </a:cubicBezTo>
                <a:cubicBezTo>
                  <a:pt x="1162050" y="311547"/>
                  <a:pt x="1160463" y="331788"/>
                  <a:pt x="1168400" y="344091"/>
                </a:cubicBezTo>
                <a:cubicBezTo>
                  <a:pt x="1176337" y="356394"/>
                  <a:pt x="1195784" y="367506"/>
                  <a:pt x="1208881" y="370284"/>
                </a:cubicBezTo>
                <a:cubicBezTo>
                  <a:pt x="1221978" y="373062"/>
                  <a:pt x="1237853" y="356790"/>
                  <a:pt x="1246981" y="360759"/>
                </a:cubicBezTo>
                <a:cubicBezTo>
                  <a:pt x="1256109" y="364728"/>
                  <a:pt x="1260872" y="383778"/>
                  <a:pt x="1263650" y="394097"/>
                </a:cubicBezTo>
                <a:cubicBezTo>
                  <a:pt x="1266428" y="404416"/>
                  <a:pt x="1261269" y="413544"/>
                  <a:pt x="1263650" y="422672"/>
                </a:cubicBezTo>
                <a:cubicBezTo>
                  <a:pt x="1266031" y="431800"/>
                  <a:pt x="1271985" y="440929"/>
                  <a:pt x="1277938" y="448866"/>
                </a:cubicBezTo>
                <a:cubicBezTo>
                  <a:pt x="1283891" y="456803"/>
                  <a:pt x="1288257" y="463153"/>
                  <a:pt x="1299369" y="470297"/>
                </a:cubicBezTo>
                <a:cubicBezTo>
                  <a:pt x="1310482" y="477441"/>
                  <a:pt x="1337072" y="474266"/>
                  <a:pt x="1344613" y="491728"/>
                </a:cubicBezTo>
                <a:cubicBezTo>
                  <a:pt x="1352154" y="509190"/>
                  <a:pt x="1347391" y="555228"/>
                  <a:pt x="1344613" y="575072"/>
                </a:cubicBezTo>
                <a:cubicBezTo>
                  <a:pt x="1341835" y="594916"/>
                  <a:pt x="1325166" y="596900"/>
                  <a:pt x="1327944" y="610791"/>
                </a:cubicBezTo>
                <a:cubicBezTo>
                  <a:pt x="1330722" y="624682"/>
                  <a:pt x="1355725" y="642541"/>
                  <a:pt x="1361281" y="658416"/>
                </a:cubicBezTo>
                <a:cubicBezTo>
                  <a:pt x="1366837" y="674291"/>
                  <a:pt x="1365646" y="686991"/>
                  <a:pt x="1361281" y="706041"/>
                </a:cubicBezTo>
                <a:cubicBezTo>
                  <a:pt x="1356916" y="725091"/>
                  <a:pt x="1339851" y="755253"/>
                  <a:pt x="1335088" y="772716"/>
                </a:cubicBezTo>
                <a:cubicBezTo>
                  <a:pt x="1330325" y="790179"/>
                  <a:pt x="1341040" y="801688"/>
                  <a:pt x="1332706" y="810816"/>
                </a:cubicBezTo>
                <a:cubicBezTo>
                  <a:pt x="1324372" y="819944"/>
                  <a:pt x="1302146" y="822325"/>
                  <a:pt x="1285081" y="827484"/>
                </a:cubicBezTo>
                <a:cubicBezTo>
                  <a:pt x="1268016" y="832643"/>
                  <a:pt x="1247378" y="836613"/>
                  <a:pt x="1230313" y="841772"/>
                </a:cubicBezTo>
                <a:cubicBezTo>
                  <a:pt x="1213248" y="846931"/>
                  <a:pt x="1194594" y="851297"/>
                  <a:pt x="1182688" y="858441"/>
                </a:cubicBezTo>
                <a:cubicBezTo>
                  <a:pt x="1170782" y="865585"/>
                  <a:pt x="1164828" y="880268"/>
                  <a:pt x="1158875" y="884634"/>
                </a:cubicBezTo>
                <a:cubicBezTo>
                  <a:pt x="1152922" y="889000"/>
                  <a:pt x="1152922" y="885825"/>
                  <a:pt x="1146969" y="884634"/>
                </a:cubicBezTo>
                <a:cubicBezTo>
                  <a:pt x="1141016" y="883444"/>
                  <a:pt x="1129109" y="880269"/>
                  <a:pt x="1123156" y="877491"/>
                </a:cubicBezTo>
                <a:cubicBezTo>
                  <a:pt x="1117203" y="874713"/>
                  <a:pt x="1119584" y="863997"/>
                  <a:pt x="1111250" y="867966"/>
                </a:cubicBezTo>
                <a:cubicBezTo>
                  <a:pt x="1102916" y="871935"/>
                  <a:pt x="1081087" y="897731"/>
                  <a:pt x="1073150" y="901303"/>
                </a:cubicBezTo>
                <a:cubicBezTo>
                  <a:pt x="1065213" y="904875"/>
                  <a:pt x="1063228" y="894953"/>
                  <a:pt x="1063625" y="889397"/>
                </a:cubicBezTo>
                <a:cubicBezTo>
                  <a:pt x="1064022" y="883841"/>
                  <a:pt x="1078706" y="874316"/>
                  <a:pt x="1075531" y="867966"/>
                </a:cubicBezTo>
                <a:cubicBezTo>
                  <a:pt x="1072356" y="861616"/>
                  <a:pt x="1054894" y="856456"/>
                  <a:pt x="1044575" y="851297"/>
                </a:cubicBezTo>
                <a:cubicBezTo>
                  <a:pt x="1034256" y="846138"/>
                  <a:pt x="1022747" y="839390"/>
                  <a:pt x="1013619" y="837009"/>
                </a:cubicBezTo>
                <a:cubicBezTo>
                  <a:pt x="1004491" y="834628"/>
                  <a:pt x="992981" y="833040"/>
                  <a:pt x="989806" y="837009"/>
                </a:cubicBezTo>
                <a:cubicBezTo>
                  <a:pt x="986631" y="840978"/>
                  <a:pt x="995363" y="852885"/>
                  <a:pt x="994569" y="860822"/>
                </a:cubicBezTo>
                <a:cubicBezTo>
                  <a:pt x="993775" y="868759"/>
                  <a:pt x="991394" y="876697"/>
                  <a:pt x="985044" y="884634"/>
                </a:cubicBezTo>
                <a:cubicBezTo>
                  <a:pt x="978694" y="892571"/>
                  <a:pt x="962422" y="903288"/>
                  <a:pt x="956469" y="908447"/>
                </a:cubicBezTo>
                <a:cubicBezTo>
                  <a:pt x="950516" y="913606"/>
                  <a:pt x="959247" y="918766"/>
                  <a:pt x="949325" y="915591"/>
                </a:cubicBezTo>
                <a:cubicBezTo>
                  <a:pt x="939403" y="912416"/>
                  <a:pt x="903685" y="888603"/>
                  <a:pt x="896938" y="889397"/>
                </a:cubicBezTo>
                <a:cubicBezTo>
                  <a:pt x="890191" y="890191"/>
                  <a:pt x="912813" y="908844"/>
                  <a:pt x="908844" y="920353"/>
                </a:cubicBezTo>
                <a:cubicBezTo>
                  <a:pt x="904875" y="931862"/>
                  <a:pt x="892572" y="953691"/>
                  <a:pt x="873125" y="958453"/>
                </a:cubicBezTo>
                <a:cubicBezTo>
                  <a:pt x="853678" y="963215"/>
                  <a:pt x="818357" y="953294"/>
                  <a:pt x="792163" y="948928"/>
                </a:cubicBezTo>
                <a:cubicBezTo>
                  <a:pt x="765969" y="944562"/>
                  <a:pt x="734219" y="938212"/>
                  <a:pt x="715963" y="932259"/>
                </a:cubicBezTo>
                <a:cubicBezTo>
                  <a:pt x="697707" y="926306"/>
                  <a:pt x="699691" y="915590"/>
                  <a:pt x="682625" y="913209"/>
                </a:cubicBezTo>
                <a:cubicBezTo>
                  <a:pt x="665559" y="910828"/>
                  <a:pt x="636588" y="914797"/>
                  <a:pt x="613569" y="917972"/>
                </a:cubicBezTo>
                <a:cubicBezTo>
                  <a:pt x="590550" y="921147"/>
                  <a:pt x="565944" y="931465"/>
                  <a:pt x="544513" y="932259"/>
                </a:cubicBezTo>
                <a:cubicBezTo>
                  <a:pt x="523082" y="933053"/>
                  <a:pt x="502840" y="922734"/>
                  <a:pt x="484981" y="922734"/>
                </a:cubicBezTo>
                <a:cubicBezTo>
                  <a:pt x="467122" y="922734"/>
                  <a:pt x="449659" y="929084"/>
                  <a:pt x="437356" y="932259"/>
                </a:cubicBezTo>
                <a:cubicBezTo>
                  <a:pt x="425053" y="935434"/>
                  <a:pt x="432991" y="947340"/>
                  <a:pt x="411163" y="941784"/>
                </a:cubicBezTo>
                <a:cubicBezTo>
                  <a:pt x="389335" y="936228"/>
                  <a:pt x="338932" y="914797"/>
                  <a:pt x="306388" y="898922"/>
                </a:cubicBezTo>
                <a:cubicBezTo>
                  <a:pt x="273844" y="883047"/>
                  <a:pt x="246062" y="867568"/>
                  <a:pt x="215900" y="846534"/>
                </a:cubicBezTo>
                <a:cubicBezTo>
                  <a:pt x="185738" y="825500"/>
                  <a:pt x="151210" y="794147"/>
                  <a:pt x="125413" y="772716"/>
                </a:cubicBezTo>
                <a:cubicBezTo>
                  <a:pt x="99616" y="751285"/>
                  <a:pt x="80169" y="740966"/>
                  <a:pt x="61119" y="717947"/>
                </a:cubicBezTo>
                <a:cubicBezTo>
                  <a:pt x="42069" y="694928"/>
                  <a:pt x="20241" y="652066"/>
                  <a:pt x="11113" y="634603"/>
                </a:cubicBezTo>
                <a:cubicBezTo>
                  <a:pt x="1985" y="617141"/>
                  <a:pt x="0" y="610394"/>
                  <a:pt x="6350" y="613172"/>
                </a:cubicBezTo>
                <a:cubicBezTo>
                  <a:pt x="12700" y="615950"/>
                  <a:pt x="37307" y="646510"/>
                  <a:pt x="49213" y="651272"/>
                </a:cubicBezTo>
                <a:cubicBezTo>
                  <a:pt x="61119" y="656034"/>
                  <a:pt x="66676" y="639763"/>
                  <a:pt x="77788" y="641747"/>
                </a:cubicBezTo>
                <a:cubicBezTo>
                  <a:pt x="88901" y="643731"/>
                  <a:pt x="106760" y="665956"/>
                  <a:pt x="115888" y="663178"/>
                </a:cubicBezTo>
                <a:cubicBezTo>
                  <a:pt x="125016" y="660400"/>
                  <a:pt x="121047" y="632619"/>
                  <a:pt x="132556" y="625078"/>
                </a:cubicBezTo>
                <a:cubicBezTo>
                  <a:pt x="144065" y="617537"/>
                  <a:pt x="167482" y="617140"/>
                  <a:pt x="184944" y="617934"/>
                </a:cubicBezTo>
                <a:cubicBezTo>
                  <a:pt x="202406" y="618728"/>
                  <a:pt x="223044" y="630238"/>
                  <a:pt x="237331" y="629841"/>
                </a:cubicBezTo>
                <a:cubicBezTo>
                  <a:pt x="251618" y="629444"/>
                  <a:pt x="257572" y="616347"/>
                  <a:pt x="270669" y="615553"/>
                </a:cubicBezTo>
                <a:cubicBezTo>
                  <a:pt x="283766" y="614759"/>
                  <a:pt x="302022" y="625078"/>
                  <a:pt x="315913" y="625078"/>
                </a:cubicBezTo>
                <a:cubicBezTo>
                  <a:pt x="329804" y="625078"/>
                  <a:pt x="339329" y="608409"/>
                  <a:pt x="354013" y="615553"/>
                </a:cubicBezTo>
                <a:cubicBezTo>
                  <a:pt x="368697" y="622697"/>
                  <a:pt x="386557" y="659210"/>
                  <a:pt x="404019" y="667941"/>
                </a:cubicBezTo>
                <a:cubicBezTo>
                  <a:pt x="421481" y="676672"/>
                  <a:pt x="439341" y="664369"/>
                  <a:pt x="458788" y="667941"/>
                </a:cubicBezTo>
                <a:cubicBezTo>
                  <a:pt x="478235" y="671513"/>
                  <a:pt x="505222" y="685007"/>
                  <a:pt x="520700" y="689372"/>
                </a:cubicBezTo>
                <a:cubicBezTo>
                  <a:pt x="536178" y="693737"/>
                  <a:pt x="546100" y="698500"/>
                  <a:pt x="551656" y="694134"/>
                </a:cubicBezTo>
                <a:cubicBezTo>
                  <a:pt x="557212" y="689768"/>
                  <a:pt x="553244" y="675084"/>
                  <a:pt x="554038" y="663178"/>
                </a:cubicBezTo>
                <a:cubicBezTo>
                  <a:pt x="554832" y="651272"/>
                  <a:pt x="552054" y="633809"/>
                  <a:pt x="556419" y="622697"/>
                </a:cubicBezTo>
                <a:cubicBezTo>
                  <a:pt x="560784" y="611585"/>
                  <a:pt x="584200" y="606028"/>
                  <a:pt x="580231" y="596503"/>
                </a:cubicBezTo>
                <a:cubicBezTo>
                  <a:pt x="576262" y="586978"/>
                  <a:pt x="550068" y="572294"/>
                  <a:pt x="532606" y="565547"/>
                </a:cubicBezTo>
                <a:cubicBezTo>
                  <a:pt x="515144" y="558800"/>
                  <a:pt x="493315" y="563563"/>
                  <a:pt x="475456" y="556022"/>
                </a:cubicBezTo>
                <a:cubicBezTo>
                  <a:pt x="457597" y="548481"/>
                  <a:pt x="438547" y="530225"/>
                  <a:pt x="425450" y="520303"/>
                </a:cubicBezTo>
                <a:cubicBezTo>
                  <a:pt x="412353" y="510381"/>
                  <a:pt x="406400" y="503635"/>
                  <a:pt x="396875" y="496491"/>
                </a:cubicBezTo>
                <a:cubicBezTo>
                  <a:pt x="387350" y="489347"/>
                  <a:pt x="367903" y="488950"/>
                  <a:pt x="368300" y="477441"/>
                </a:cubicBezTo>
                <a:cubicBezTo>
                  <a:pt x="368697" y="465932"/>
                  <a:pt x="395287" y="440531"/>
                  <a:pt x="399256" y="427434"/>
                </a:cubicBezTo>
                <a:cubicBezTo>
                  <a:pt x="403225" y="414337"/>
                  <a:pt x="395288" y="407193"/>
                  <a:pt x="392113" y="398859"/>
                </a:cubicBezTo>
                <a:cubicBezTo>
                  <a:pt x="388938" y="390525"/>
                  <a:pt x="386953" y="386159"/>
                  <a:pt x="380206" y="377428"/>
                </a:cubicBezTo>
                <a:cubicBezTo>
                  <a:pt x="373459" y="368697"/>
                  <a:pt x="350440" y="354013"/>
                  <a:pt x="351631" y="346472"/>
                </a:cubicBezTo>
                <a:cubicBezTo>
                  <a:pt x="352822" y="338931"/>
                  <a:pt x="377825" y="337343"/>
                  <a:pt x="387350" y="332184"/>
                </a:cubicBezTo>
                <a:cubicBezTo>
                  <a:pt x="396875" y="327025"/>
                  <a:pt x="397669" y="317500"/>
                  <a:pt x="408781" y="315516"/>
                </a:cubicBezTo>
                <a:cubicBezTo>
                  <a:pt x="419894" y="313532"/>
                  <a:pt x="444500" y="325041"/>
                  <a:pt x="454025" y="320278"/>
                </a:cubicBezTo>
                <a:cubicBezTo>
                  <a:pt x="463550" y="315515"/>
                  <a:pt x="465931" y="286941"/>
                  <a:pt x="465931" y="286941"/>
                </a:cubicBezTo>
                <a:cubicBezTo>
                  <a:pt x="471487" y="283369"/>
                  <a:pt x="488554" y="266700"/>
                  <a:pt x="499269" y="265509"/>
                </a:cubicBezTo>
                <a:cubicBezTo>
                  <a:pt x="509984" y="264318"/>
                  <a:pt x="520700" y="278606"/>
                  <a:pt x="530225" y="279797"/>
                </a:cubicBezTo>
                <a:cubicBezTo>
                  <a:pt x="539750" y="280988"/>
                  <a:pt x="547291" y="269875"/>
                  <a:pt x="556419" y="272653"/>
                </a:cubicBezTo>
                <a:cubicBezTo>
                  <a:pt x="565547" y="275431"/>
                  <a:pt x="573088" y="292100"/>
                  <a:pt x="584994" y="296466"/>
                </a:cubicBezTo>
                <a:cubicBezTo>
                  <a:pt x="596900" y="300832"/>
                  <a:pt x="616744" y="297260"/>
                  <a:pt x="627856" y="298847"/>
                </a:cubicBezTo>
                <a:cubicBezTo>
                  <a:pt x="638968" y="300434"/>
                  <a:pt x="641747" y="306785"/>
                  <a:pt x="651669" y="305991"/>
                </a:cubicBezTo>
                <a:cubicBezTo>
                  <a:pt x="661591" y="305197"/>
                  <a:pt x="680244" y="301625"/>
                  <a:pt x="687388" y="294084"/>
                </a:cubicBezTo>
                <a:cubicBezTo>
                  <a:pt x="694532" y="286543"/>
                  <a:pt x="694134" y="272256"/>
                  <a:pt x="694531" y="260747"/>
                </a:cubicBezTo>
                <a:cubicBezTo>
                  <a:pt x="694928" y="249238"/>
                  <a:pt x="692150" y="234553"/>
                  <a:pt x="689769" y="225028"/>
                </a:cubicBezTo>
                <a:cubicBezTo>
                  <a:pt x="687388" y="215503"/>
                  <a:pt x="684213" y="211931"/>
                  <a:pt x="680244" y="203597"/>
                </a:cubicBezTo>
                <a:cubicBezTo>
                  <a:pt x="676275" y="195263"/>
                  <a:pt x="659606" y="180578"/>
                  <a:pt x="665956" y="175022"/>
                </a:cubicBezTo>
                <a:cubicBezTo>
                  <a:pt x="672306" y="169466"/>
                  <a:pt x="701675" y="169068"/>
                  <a:pt x="718344" y="170259"/>
                </a:cubicBezTo>
                <a:cubicBezTo>
                  <a:pt x="735013" y="171450"/>
                  <a:pt x="751682" y="179388"/>
                  <a:pt x="765969" y="182166"/>
                </a:cubicBezTo>
                <a:cubicBezTo>
                  <a:pt x="780257" y="184944"/>
                  <a:pt x="793750" y="188516"/>
                  <a:pt x="804069" y="186928"/>
                </a:cubicBezTo>
                <a:cubicBezTo>
                  <a:pt x="814388" y="185341"/>
                  <a:pt x="814784" y="178594"/>
                  <a:pt x="827881" y="172641"/>
                </a:cubicBezTo>
                <a:cubicBezTo>
                  <a:pt x="840978" y="166688"/>
                  <a:pt x="870347" y="159940"/>
                  <a:pt x="882650" y="151209"/>
                </a:cubicBezTo>
                <a:cubicBezTo>
                  <a:pt x="894953" y="142478"/>
                  <a:pt x="890984" y="122237"/>
                  <a:pt x="901700" y="120253"/>
                </a:cubicBezTo>
                <a:cubicBezTo>
                  <a:pt x="912416" y="118269"/>
                  <a:pt x="933847" y="137319"/>
                  <a:pt x="946944" y="139303"/>
                </a:cubicBezTo>
                <a:cubicBezTo>
                  <a:pt x="960041" y="141287"/>
                  <a:pt x="972343" y="135334"/>
                  <a:pt x="980281" y="132159"/>
                </a:cubicBezTo>
                <a:cubicBezTo>
                  <a:pt x="988219" y="128984"/>
                  <a:pt x="986632" y="126206"/>
                  <a:pt x="994569" y="120253"/>
                </a:cubicBezTo>
                <a:cubicBezTo>
                  <a:pt x="1002507" y="114300"/>
                  <a:pt x="1018381" y="103585"/>
                  <a:pt x="1027906" y="96441"/>
                </a:cubicBezTo>
                <a:cubicBezTo>
                  <a:pt x="1037431" y="89297"/>
                  <a:pt x="1043782" y="82947"/>
                  <a:pt x="1051719" y="77391"/>
                </a:cubicBezTo>
                <a:cubicBezTo>
                  <a:pt x="1059657" y="71835"/>
                  <a:pt x="1070769" y="68262"/>
                  <a:pt x="1075531" y="63103"/>
                </a:cubicBezTo>
                <a:cubicBezTo>
                  <a:pt x="1080293" y="57944"/>
                  <a:pt x="1076325" y="50403"/>
                  <a:pt x="1080294" y="46434"/>
                </a:cubicBezTo>
                <a:cubicBezTo>
                  <a:pt x="1084263" y="42465"/>
                  <a:pt x="1092200" y="42863"/>
                  <a:pt x="1099344" y="39291"/>
                </a:cubicBezTo>
                <a:cubicBezTo>
                  <a:pt x="1106488" y="35719"/>
                  <a:pt x="1126728" y="18653"/>
                  <a:pt x="1142206" y="13097"/>
                </a:cubicBezTo>
                <a:close/>
              </a:path>
            </a:pathLst>
          </a:custGeom>
          <a:solidFill>
            <a:srgbClr val="000000"/>
          </a:solidFill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1639477" y="5604766"/>
            <a:ext cx="1716210" cy="1154907"/>
          </a:xfrm>
          <a:custGeom>
            <a:avLst/>
            <a:gdLst>
              <a:gd name="T0" fmla="*/ 0 w 1306909"/>
              <a:gd name="T1" fmla="*/ 0 h 1077913"/>
              <a:gd name="T2" fmla="*/ 1306909 w 1306909"/>
              <a:gd name="T3" fmla="*/ 1077913 h 1077913"/>
            </a:gdLst>
            <a:ahLst/>
            <a:cxnLst/>
            <a:rect l="T0" t="T1" r="T2" b="T3"/>
            <a:pathLst>
              <a:path w="1306909" h="1077913">
                <a:moveTo>
                  <a:pt x="404019" y="7541"/>
                </a:moveTo>
                <a:cubicBezTo>
                  <a:pt x="417910" y="15082"/>
                  <a:pt x="420291" y="42466"/>
                  <a:pt x="427831" y="52785"/>
                </a:cubicBezTo>
                <a:cubicBezTo>
                  <a:pt x="435371" y="63104"/>
                  <a:pt x="440134" y="61913"/>
                  <a:pt x="449262" y="69454"/>
                </a:cubicBezTo>
                <a:cubicBezTo>
                  <a:pt x="458390" y="76995"/>
                  <a:pt x="474662" y="88901"/>
                  <a:pt x="482600" y="98029"/>
                </a:cubicBezTo>
                <a:cubicBezTo>
                  <a:pt x="490538" y="107157"/>
                  <a:pt x="488950" y="116682"/>
                  <a:pt x="496887" y="124223"/>
                </a:cubicBezTo>
                <a:cubicBezTo>
                  <a:pt x="504824" y="131764"/>
                  <a:pt x="519113" y="133748"/>
                  <a:pt x="530225" y="143273"/>
                </a:cubicBezTo>
                <a:cubicBezTo>
                  <a:pt x="541338" y="152798"/>
                  <a:pt x="551656" y="170658"/>
                  <a:pt x="563562" y="181373"/>
                </a:cubicBezTo>
                <a:cubicBezTo>
                  <a:pt x="575468" y="192088"/>
                  <a:pt x="588565" y="197247"/>
                  <a:pt x="601662" y="207566"/>
                </a:cubicBezTo>
                <a:cubicBezTo>
                  <a:pt x="614759" y="217885"/>
                  <a:pt x="626666" y="235348"/>
                  <a:pt x="642144" y="243285"/>
                </a:cubicBezTo>
                <a:cubicBezTo>
                  <a:pt x="657622" y="251222"/>
                  <a:pt x="677069" y="247650"/>
                  <a:pt x="694531" y="255191"/>
                </a:cubicBezTo>
                <a:cubicBezTo>
                  <a:pt x="711993" y="262732"/>
                  <a:pt x="733028" y="279798"/>
                  <a:pt x="746919" y="288529"/>
                </a:cubicBezTo>
                <a:cubicBezTo>
                  <a:pt x="760810" y="297260"/>
                  <a:pt x="768747" y="304404"/>
                  <a:pt x="777875" y="307579"/>
                </a:cubicBezTo>
                <a:cubicBezTo>
                  <a:pt x="787003" y="310754"/>
                  <a:pt x="793749" y="309167"/>
                  <a:pt x="801687" y="307579"/>
                </a:cubicBezTo>
                <a:cubicBezTo>
                  <a:pt x="809625" y="305991"/>
                  <a:pt x="814784" y="300038"/>
                  <a:pt x="825500" y="298054"/>
                </a:cubicBezTo>
                <a:cubicBezTo>
                  <a:pt x="836216" y="296070"/>
                  <a:pt x="850106" y="295276"/>
                  <a:pt x="865981" y="295673"/>
                </a:cubicBezTo>
                <a:cubicBezTo>
                  <a:pt x="881856" y="296070"/>
                  <a:pt x="903288" y="300435"/>
                  <a:pt x="920750" y="300435"/>
                </a:cubicBezTo>
                <a:cubicBezTo>
                  <a:pt x="938212" y="300435"/>
                  <a:pt x="958056" y="298848"/>
                  <a:pt x="970756" y="295673"/>
                </a:cubicBezTo>
                <a:cubicBezTo>
                  <a:pt x="983456" y="292498"/>
                  <a:pt x="981075" y="281782"/>
                  <a:pt x="996950" y="281385"/>
                </a:cubicBezTo>
                <a:cubicBezTo>
                  <a:pt x="1012825" y="280988"/>
                  <a:pt x="1048544" y="291704"/>
                  <a:pt x="1066006" y="293291"/>
                </a:cubicBezTo>
                <a:cubicBezTo>
                  <a:pt x="1083468" y="294878"/>
                  <a:pt x="1083072" y="285751"/>
                  <a:pt x="1101725" y="290910"/>
                </a:cubicBezTo>
                <a:cubicBezTo>
                  <a:pt x="1120378" y="296069"/>
                  <a:pt x="1156494" y="318295"/>
                  <a:pt x="1177925" y="324248"/>
                </a:cubicBezTo>
                <a:cubicBezTo>
                  <a:pt x="1199356" y="330201"/>
                  <a:pt x="1214040" y="325042"/>
                  <a:pt x="1230312" y="326629"/>
                </a:cubicBezTo>
                <a:cubicBezTo>
                  <a:pt x="1246584" y="328217"/>
                  <a:pt x="1265237" y="329407"/>
                  <a:pt x="1275556" y="333773"/>
                </a:cubicBezTo>
                <a:cubicBezTo>
                  <a:pt x="1285875" y="338139"/>
                  <a:pt x="1287463" y="345283"/>
                  <a:pt x="1292225" y="352823"/>
                </a:cubicBezTo>
                <a:cubicBezTo>
                  <a:pt x="1296988" y="360364"/>
                  <a:pt x="1306909" y="374651"/>
                  <a:pt x="1304131" y="379016"/>
                </a:cubicBezTo>
                <a:cubicBezTo>
                  <a:pt x="1301353" y="383382"/>
                  <a:pt x="1284287" y="374254"/>
                  <a:pt x="1275556" y="379016"/>
                </a:cubicBezTo>
                <a:cubicBezTo>
                  <a:pt x="1266825" y="383778"/>
                  <a:pt x="1251744" y="407591"/>
                  <a:pt x="1251744" y="407591"/>
                </a:cubicBezTo>
                <a:cubicBezTo>
                  <a:pt x="1243410" y="417513"/>
                  <a:pt x="1232694" y="432992"/>
                  <a:pt x="1225550" y="438548"/>
                </a:cubicBezTo>
                <a:cubicBezTo>
                  <a:pt x="1218406" y="444104"/>
                  <a:pt x="1206103" y="438151"/>
                  <a:pt x="1208881" y="440929"/>
                </a:cubicBezTo>
                <a:cubicBezTo>
                  <a:pt x="1211659" y="443707"/>
                  <a:pt x="1236663" y="448469"/>
                  <a:pt x="1242219" y="455216"/>
                </a:cubicBezTo>
                <a:cubicBezTo>
                  <a:pt x="1247775" y="461963"/>
                  <a:pt x="1246981" y="475060"/>
                  <a:pt x="1242219" y="481410"/>
                </a:cubicBezTo>
                <a:cubicBezTo>
                  <a:pt x="1237457" y="487760"/>
                  <a:pt x="1219200" y="489347"/>
                  <a:pt x="1213644" y="493316"/>
                </a:cubicBezTo>
                <a:cubicBezTo>
                  <a:pt x="1208088" y="497285"/>
                  <a:pt x="1214040" y="504826"/>
                  <a:pt x="1208881" y="505223"/>
                </a:cubicBezTo>
                <a:cubicBezTo>
                  <a:pt x="1203722" y="505620"/>
                  <a:pt x="1191815" y="494111"/>
                  <a:pt x="1182687" y="495698"/>
                </a:cubicBezTo>
                <a:cubicBezTo>
                  <a:pt x="1173559" y="497286"/>
                  <a:pt x="1156890" y="508398"/>
                  <a:pt x="1154112" y="514748"/>
                </a:cubicBezTo>
                <a:cubicBezTo>
                  <a:pt x="1151334" y="521098"/>
                  <a:pt x="1160066" y="529829"/>
                  <a:pt x="1166019" y="533798"/>
                </a:cubicBezTo>
                <a:cubicBezTo>
                  <a:pt x="1171972" y="537767"/>
                  <a:pt x="1187053" y="530226"/>
                  <a:pt x="1189831" y="538560"/>
                </a:cubicBezTo>
                <a:cubicBezTo>
                  <a:pt x="1192609" y="546894"/>
                  <a:pt x="1189037" y="570707"/>
                  <a:pt x="1182687" y="583804"/>
                </a:cubicBezTo>
                <a:cubicBezTo>
                  <a:pt x="1176337" y="596901"/>
                  <a:pt x="1165225" y="609204"/>
                  <a:pt x="1151731" y="617141"/>
                </a:cubicBezTo>
                <a:cubicBezTo>
                  <a:pt x="1138237" y="625078"/>
                  <a:pt x="1111647" y="627063"/>
                  <a:pt x="1101725" y="631429"/>
                </a:cubicBezTo>
                <a:cubicBezTo>
                  <a:pt x="1091803" y="635795"/>
                  <a:pt x="1100931" y="646510"/>
                  <a:pt x="1092200" y="643335"/>
                </a:cubicBezTo>
                <a:cubicBezTo>
                  <a:pt x="1083469" y="640160"/>
                  <a:pt x="1059259" y="617538"/>
                  <a:pt x="1049337" y="612379"/>
                </a:cubicBezTo>
                <a:cubicBezTo>
                  <a:pt x="1039415" y="607220"/>
                  <a:pt x="1036638" y="607617"/>
                  <a:pt x="1032669" y="612379"/>
                </a:cubicBezTo>
                <a:cubicBezTo>
                  <a:pt x="1028700" y="617141"/>
                  <a:pt x="1033463" y="635398"/>
                  <a:pt x="1025525" y="640954"/>
                </a:cubicBezTo>
                <a:cubicBezTo>
                  <a:pt x="1017587" y="646510"/>
                  <a:pt x="991394" y="641747"/>
                  <a:pt x="985044" y="645716"/>
                </a:cubicBezTo>
                <a:cubicBezTo>
                  <a:pt x="978694" y="649685"/>
                  <a:pt x="989012" y="659607"/>
                  <a:pt x="987425" y="664766"/>
                </a:cubicBezTo>
                <a:cubicBezTo>
                  <a:pt x="985838" y="669925"/>
                  <a:pt x="977900" y="668736"/>
                  <a:pt x="975519" y="676673"/>
                </a:cubicBezTo>
                <a:cubicBezTo>
                  <a:pt x="973138" y="684610"/>
                  <a:pt x="990203" y="703660"/>
                  <a:pt x="973137" y="712391"/>
                </a:cubicBezTo>
                <a:cubicBezTo>
                  <a:pt x="956071" y="721122"/>
                  <a:pt x="928290" y="711598"/>
                  <a:pt x="873125" y="729060"/>
                </a:cubicBezTo>
                <a:cubicBezTo>
                  <a:pt x="817960" y="746522"/>
                  <a:pt x="687388" y="801688"/>
                  <a:pt x="642144" y="817166"/>
                </a:cubicBezTo>
                <a:cubicBezTo>
                  <a:pt x="596900" y="832644"/>
                  <a:pt x="615949" y="813198"/>
                  <a:pt x="601662" y="821929"/>
                </a:cubicBezTo>
                <a:cubicBezTo>
                  <a:pt x="587375" y="830660"/>
                  <a:pt x="571103" y="850901"/>
                  <a:pt x="556419" y="869554"/>
                </a:cubicBezTo>
                <a:cubicBezTo>
                  <a:pt x="541735" y="888207"/>
                  <a:pt x="523875" y="917576"/>
                  <a:pt x="513556" y="933848"/>
                </a:cubicBezTo>
                <a:cubicBezTo>
                  <a:pt x="503237" y="950120"/>
                  <a:pt x="502047" y="962026"/>
                  <a:pt x="494506" y="967185"/>
                </a:cubicBezTo>
                <a:cubicBezTo>
                  <a:pt x="486965" y="972344"/>
                  <a:pt x="475455" y="962026"/>
                  <a:pt x="468312" y="964804"/>
                </a:cubicBezTo>
                <a:cubicBezTo>
                  <a:pt x="461169" y="967582"/>
                  <a:pt x="459185" y="979092"/>
                  <a:pt x="451644" y="983854"/>
                </a:cubicBezTo>
                <a:cubicBezTo>
                  <a:pt x="444104" y="988617"/>
                  <a:pt x="432594" y="985442"/>
                  <a:pt x="423069" y="993379"/>
                </a:cubicBezTo>
                <a:cubicBezTo>
                  <a:pt x="413544" y="1001316"/>
                  <a:pt x="402035" y="1022351"/>
                  <a:pt x="394494" y="1031479"/>
                </a:cubicBezTo>
                <a:cubicBezTo>
                  <a:pt x="386953" y="1040607"/>
                  <a:pt x="388144" y="1044973"/>
                  <a:pt x="377825" y="1048148"/>
                </a:cubicBezTo>
                <a:cubicBezTo>
                  <a:pt x="367506" y="1051323"/>
                  <a:pt x="349250" y="1046163"/>
                  <a:pt x="332581" y="1050529"/>
                </a:cubicBezTo>
                <a:cubicBezTo>
                  <a:pt x="315912" y="1054895"/>
                  <a:pt x="294878" y="1070769"/>
                  <a:pt x="277812" y="1074341"/>
                </a:cubicBezTo>
                <a:cubicBezTo>
                  <a:pt x="260746" y="1077913"/>
                  <a:pt x="244871" y="1074341"/>
                  <a:pt x="230187" y="1071960"/>
                </a:cubicBezTo>
                <a:cubicBezTo>
                  <a:pt x="215503" y="1069579"/>
                  <a:pt x="201215" y="1066007"/>
                  <a:pt x="189706" y="1060054"/>
                </a:cubicBezTo>
                <a:cubicBezTo>
                  <a:pt x="178197" y="1054101"/>
                  <a:pt x="159940" y="1039416"/>
                  <a:pt x="161131" y="1036241"/>
                </a:cubicBezTo>
                <a:cubicBezTo>
                  <a:pt x="162322" y="1033066"/>
                  <a:pt x="186531" y="1039813"/>
                  <a:pt x="196850" y="1041004"/>
                </a:cubicBezTo>
                <a:cubicBezTo>
                  <a:pt x="207169" y="1042195"/>
                  <a:pt x="221060" y="1046560"/>
                  <a:pt x="223044" y="1043385"/>
                </a:cubicBezTo>
                <a:cubicBezTo>
                  <a:pt x="225028" y="1040210"/>
                  <a:pt x="209550" y="1029098"/>
                  <a:pt x="208756" y="1021954"/>
                </a:cubicBezTo>
                <a:cubicBezTo>
                  <a:pt x="207962" y="1014810"/>
                  <a:pt x="216694" y="1006476"/>
                  <a:pt x="218281" y="1000523"/>
                </a:cubicBezTo>
                <a:cubicBezTo>
                  <a:pt x="219869" y="994570"/>
                  <a:pt x="221059" y="992585"/>
                  <a:pt x="218281" y="986235"/>
                </a:cubicBezTo>
                <a:cubicBezTo>
                  <a:pt x="215503" y="979885"/>
                  <a:pt x="201215" y="977901"/>
                  <a:pt x="201612" y="962423"/>
                </a:cubicBezTo>
                <a:cubicBezTo>
                  <a:pt x="202009" y="946945"/>
                  <a:pt x="218678" y="914400"/>
                  <a:pt x="220662" y="893366"/>
                </a:cubicBezTo>
                <a:cubicBezTo>
                  <a:pt x="222646" y="872332"/>
                  <a:pt x="213519" y="857250"/>
                  <a:pt x="213519" y="836216"/>
                </a:cubicBezTo>
                <a:cubicBezTo>
                  <a:pt x="213519" y="815182"/>
                  <a:pt x="219075" y="790179"/>
                  <a:pt x="220662" y="767160"/>
                </a:cubicBezTo>
                <a:cubicBezTo>
                  <a:pt x="222249" y="744141"/>
                  <a:pt x="221853" y="721123"/>
                  <a:pt x="223044" y="698104"/>
                </a:cubicBezTo>
                <a:cubicBezTo>
                  <a:pt x="224235" y="675085"/>
                  <a:pt x="224234" y="651670"/>
                  <a:pt x="227806" y="629048"/>
                </a:cubicBezTo>
                <a:cubicBezTo>
                  <a:pt x="231378" y="606426"/>
                  <a:pt x="241300" y="580629"/>
                  <a:pt x="244475" y="562373"/>
                </a:cubicBezTo>
                <a:cubicBezTo>
                  <a:pt x="247650" y="544117"/>
                  <a:pt x="236537" y="531416"/>
                  <a:pt x="246856" y="519510"/>
                </a:cubicBezTo>
                <a:cubicBezTo>
                  <a:pt x="257175" y="507604"/>
                  <a:pt x="290512" y="501651"/>
                  <a:pt x="306387" y="490935"/>
                </a:cubicBezTo>
                <a:cubicBezTo>
                  <a:pt x="322262" y="480219"/>
                  <a:pt x="336153" y="466328"/>
                  <a:pt x="342106" y="455216"/>
                </a:cubicBezTo>
                <a:cubicBezTo>
                  <a:pt x="348059" y="444104"/>
                  <a:pt x="346075" y="434975"/>
                  <a:pt x="342106" y="424260"/>
                </a:cubicBezTo>
                <a:cubicBezTo>
                  <a:pt x="338137" y="413545"/>
                  <a:pt x="327422" y="396876"/>
                  <a:pt x="318294" y="390923"/>
                </a:cubicBezTo>
                <a:cubicBezTo>
                  <a:pt x="309166" y="384970"/>
                  <a:pt x="296465" y="387747"/>
                  <a:pt x="287337" y="388541"/>
                </a:cubicBezTo>
                <a:cubicBezTo>
                  <a:pt x="278209" y="389335"/>
                  <a:pt x="269081" y="393701"/>
                  <a:pt x="263525" y="395685"/>
                </a:cubicBezTo>
                <a:cubicBezTo>
                  <a:pt x="257969" y="397669"/>
                  <a:pt x="260350" y="406004"/>
                  <a:pt x="254000" y="400448"/>
                </a:cubicBezTo>
                <a:cubicBezTo>
                  <a:pt x="247650" y="394892"/>
                  <a:pt x="235347" y="371873"/>
                  <a:pt x="225425" y="362348"/>
                </a:cubicBezTo>
                <a:cubicBezTo>
                  <a:pt x="215503" y="352823"/>
                  <a:pt x="207566" y="345283"/>
                  <a:pt x="194469" y="343298"/>
                </a:cubicBezTo>
                <a:cubicBezTo>
                  <a:pt x="181372" y="341313"/>
                  <a:pt x="158750" y="346472"/>
                  <a:pt x="146844" y="350441"/>
                </a:cubicBezTo>
                <a:cubicBezTo>
                  <a:pt x="134938" y="354410"/>
                  <a:pt x="130572" y="363141"/>
                  <a:pt x="123031" y="367110"/>
                </a:cubicBezTo>
                <a:cubicBezTo>
                  <a:pt x="115490" y="371079"/>
                  <a:pt x="105569" y="378620"/>
                  <a:pt x="101600" y="374254"/>
                </a:cubicBezTo>
                <a:cubicBezTo>
                  <a:pt x="97631" y="369888"/>
                  <a:pt x="109538" y="356394"/>
                  <a:pt x="99219" y="340916"/>
                </a:cubicBezTo>
                <a:cubicBezTo>
                  <a:pt x="88900" y="325438"/>
                  <a:pt x="55959" y="296069"/>
                  <a:pt x="39687" y="281385"/>
                </a:cubicBezTo>
                <a:cubicBezTo>
                  <a:pt x="23415" y="266701"/>
                  <a:pt x="0" y="265113"/>
                  <a:pt x="1587" y="252810"/>
                </a:cubicBezTo>
                <a:cubicBezTo>
                  <a:pt x="3174" y="240507"/>
                  <a:pt x="36512" y="219075"/>
                  <a:pt x="49212" y="207566"/>
                </a:cubicBezTo>
                <a:cubicBezTo>
                  <a:pt x="61912" y="196057"/>
                  <a:pt x="59134" y="185342"/>
                  <a:pt x="77787" y="183754"/>
                </a:cubicBezTo>
                <a:cubicBezTo>
                  <a:pt x="96440" y="182167"/>
                  <a:pt x="137318" y="195660"/>
                  <a:pt x="161131" y="198041"/>
                </a:cubicBezTo>
                <a:cubicBezTo>
                  <a:pt x="184944" y="200422"/>
                  <a:pt x="206375" y="198835"/>
                  <a:pt x="220662" y="198041"/>
                </a:cubicBezTo>
                <a:cubicBezTo>
                  <a:pt x="234949" y="197247"/>
                  <a:pt x="238522" y="202407"/>
                  <a:pt x="246856" y="193279"/>
                </a:cubicBezTo>
                <a:cubicBezTo>
                  <a:pt x="255190" y="184151"/>
                  <a:pt x="257572" y="154782"/>
                  <a:pt x="270669" y="143273"/>
                </a:cubicBezTo>
                <a:cubicBezTo>
                  <a:pt x="283766" y="131764"/>
                  <a:pt x="312340" y="128589"/>
                  <a:pt x="325437" y="124223"/>
                </a:cubicBezTo>
                <a:cubicBezTo>
                  <a:pt x="338534" y="119857"/>
                  <a:pt x="346075" y="125017"/>
                  <a:pt x="349250" y="117079"/>
                </a:cubicBezTo>
                <a:cubicBezTo>
                  <a:pt x="352425" y="109141"/>
                  <a:pt x="348456" y="88504"/>
                  <a:pt x="344487" y="76598"/>
                </a:cubicBezTo>
                <a:cubicBezTo>
                  <a:pt x="340518" y="64692"/>
                  <a:pt x="325437" y="57150"/>
                  <a:pt x="325437" y="45641"/>
                </a:cubicBezTo>
                <a:cubicBezTo>
                  <a:pt x="325437" y="34132"/>
                  <a:pt x="336946" y="14685"/>
                  <a:pt x="344487" y="7541"/>
                </a:cubicBezTo>
                <a:cubicBezTo>
                  <a:pt x="352028" y="397"/>
                  <a:pt x="390128" y="0"/>
                  <a:pt x="404019" y="7541"/>
                </a:cubicBezTo>
                <a:close/>
              </a:path>
            </a:pathLst>
          </a:custGeom>
          <a:solidFill>
            <a:srgbClr val="000000"/>
          </a:solidFill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20" descr="Tauch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63" y="5769073"/>
            <a:ext cx="661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36" y="2970445"/>
            <a:ext cx="642874" cy="3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53" y="813917"/>
            <a:ext cx="515991" cy="2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67574" y="49787"/>
            <a:ext cx="6096000" cy="1097515"/>
            <a:chOff x="6096000" y="0"/>
            <a:chExt cx="6096000" cy="1097515"/>
          </a:xfrm>
        </p:grpSpPr>
        <p:sp>
          <p:nvSpPr>
            <p:cNvPr id="2" name="Terminator 1"/>
            <p:cNvSpPr/>
            <p:nvPr/>
          </p:nvSpPr>
          <p:spPr>
            <a:xfrm>
              <a:off x="6096000" y="0"/>
              <a:ext cx="6096000" cy="1097515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9776" y="124719"/>
              <a:ext cx="5094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 khi chiếm các tỉnh Nam kì. Thực dân Pháp đã có hành động gì?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8771" y="1379469"/>
            <a:ext cx="5904823" cy="1124597"/>
            <a:chOff x="6270719" y="1411342"/>
            <a:chExt cx="5904823" cy="1124597"/>
          </a:xfrm>
        </p:grpSpPr>
        <p:sp>
          <p:nvSpPr>
            <p:cNvPr id="20" name="Terminator 19"/>
            <p:cNvSpPr/>
            <p:nvPr/>
          </p:nvSpPr>
          <p:spPr>
            <a:xfrm>
              <a:off x="6270719" y="1411342"/>
              <a:ext cx="5904823" cy="1124597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8726" y="1558141"/>
              <a:ext cx="54488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Pháp chưa đủ điều kiện. Pháp đang gặp khó khăn sau chiến tranh với Đức (1870)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467" y="2721397"/>
            <a:ext cx="6319835" cy="1089277"/>
            <a:chOff x="6270719" y="1411342"/>
            <a:chExt cx="6612894" cy="1309399"/>
          </a:xfrm>
        </p:grpSpPr>
        <p:sp>
          <p:nvSpPr>
            <p:cNvPr id="23" name="Terminator 22"/>
            <p:cNvSpPr/>
            <p:nvPr/>
          </p:nvSpPr>
          <p:spPr>
            <a:xfrm>
              <a:off x="6270719" y="1411342"/>
              <a:ext cx="6612894" cy="1309399"/>
            </a:xfrm>
            <a:prstGeom prst="flowChartTermina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91826" y="1533905"/>
              <a:ext cx="6378679" cy="998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Bắc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kì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vùng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giàu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tài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nguyên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thiên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nhiên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giải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quyết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nhu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cầu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mà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Pháp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đang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lúc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).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25624" y="5287155"/>
            <a:ext cx="6209523" cy="1315029"/>
            <a:chOff x="6270719" y="1411342"/>
            <a:chExt cx="6479613" cy="1315029"/>
          </a:xfrm>
        </p:grpSpPr>
        <p:sp>
          <p:nvSpPr>
            <p:cNvPr id="26" name="Terminator 25"/>
            <p:cNvSpPr/>
            <p:nvPr/>
          </p:nvSpPr>
          <p:spPr>
            <a:xfrm>
              <a:off x="6270719" y="1411342"/>
              <a:ext cx="6479613" cy="1309399"/>
            </a:xfrm>
            <a:prstGeom prst="flowChartTerminator">
              <a:avLst/>
            </a:prstGeom>
            <a:solidFill>
              <a:srgbClr val="00B0F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36630" y="1526042"/>
              <a:ext cx="59048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Bắc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kì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nơi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có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phong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trào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đấu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tranh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mạnh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mẽ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Dẹp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phong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trào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này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thì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có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thể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làm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bàn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đạp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công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Huế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25624" y="4064561"/>
            <a:ext cx="6209523" cy="903304"/>
            <a:chOff x="6270719" y="1411343"/>
            <a:chExt cx="6612894" cy="1030514"/>
          </a:xfrm>
        </p:grpSpPr>
        <p:sp>
          <p:nvSpPr>
            <p:cNvPr id="29" name="Terminator 28"/>
            <p:cNvSpPr/>
            <p:nvPr/>
          </p:nvSpPr>
          <p:spPr>
            <a:xfrm>
              <a:off x="6270719" y="1411343"/>
              <a:ext cx="6612894" cy="1030514"/>
            </a:xfrm>
            <a:prstGeom prst="flowChartTerminator">
              <a:avLst/>
            </a:prstGeom>
            <a:solidFill>
              <a:srgbClr val="92D05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53495" y="1422130"/>
              <a:ext cx="5904822" cy="948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Bắc kì xa kinh thành Huế nên triều đình không đủ lực lượng để chống Pháp.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0468" y="81596"/>
            <a:ext cx="6425140" cy="1224473"/>
            <a:chOff x="5834769" y="0"/>
            <a:chExt cx="6425140" cy="1224473"/>
          </a:xfrm>
        </p:grpSpPr>
        <p:sp>
          <p:nvSpPr>
            <p:cNvPr id="15" name="Rounded Rectangle 14"/>
            <p:cNvSpPr/>
            <p:nvPr/>
          </p:nvSpPr>
          <p:spPr>
            <a:xfrm>
              <a:off x="5834769" y="0"/>
              <a:ext cx="6357232" cy="122447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71238" y="88661"/>
              <a:ext cx="62886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 sao sau khi chiếm các tỉnh Nam kì Pháp không chiếm kinh thành Huế mà đánh Bắc kì?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20" descr="Tauch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60" y="5421264"/>
            <a:ext cx="661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0648 C 0.02969 -0.00903 0.0319 -0.01042 0.0336 -0.01342 C 0.03711 -0.01875 0.03724 -0.03125 0.03828 -0.0375 C 0.03867 -0.03958 0.03919 -0.04167 0.03958 -0.04398 C 0.0405 -0.05139 0.04115 -0.06088 0.04193 -0.06829 C 0.04219 -0.07176 0.04284 -0.07546 0.0431 -0.07917 C 0.04505 -0.10741 0.04271 -0.09282 0.04531 -0.10764 C 0.0457 -0.11504 0.0457 -0.12222 0.04649 -0.12963 C 0.04727 -0.13611 0.04987 -0.14329 0.0513 -0.1493 C 0.05182 -0.15139 0.05195 -0.15393 0.05248 -0.15602 C 0.05313 -0.15833 0.05417 -0.16018 0.05482 -0.1625 C 0.05586 -0.1669 0.05573 -0.17176 0.05716 -0.17569 C 0.05794 -0.17801 0.05886 -0.17986 0.05951 -0.18217 C 0.06094 -0.18773 0.06146 -0.19699 0.06198 -0.20208 C 0.06172 -0.21157 0.06185 -0.2912 0.05951 -0.32268 C 0.05938 -0.32523 0.05873 -0.32708 0.05833 -0.32917 C 0.05586 -0.37037 0.05899 -0.33125 0.05482 -0.36227 C 0.05456 -0.36389 0.05313 -0.37523 0.05248 -0.37778 C 0.05195 -0.3794 0.05078 -0.38032 0.05 -0.38194 C 0.04922 -0.38403 0.0487 -0.38657 0.04766 -0.38866 C 0.04662 -0.39097 0.04531 -0.39282 0.04427 -0.39537 C 0.04323 -0.39722 0.04284 -0.39977 0.04193 -0.40185 C 0.04037 -0.40486 0.03841 -0.40694 0.03711 -0.41042 C 0.03555 -0.41481 0.03438 -0.42014 0.03242 -0.42384 C 0.03086 -0.42662 0.02891 -0.42893 0.02774 -0.43241 C 0.02695 -0.43449 0.02643 -0.4375 0.02539 -0.43912 C 0.02331 -0.44259 0.02083 -0.44537 0.01836 -0.44792 C 0.01667 -0.4493 0.01524 -0.45116 0.01354 -0.45208 C 0.0112 -0.45393 0.00664 -0.45671 0.00664 -0.45648 C 0.00182 -0.46551 0.00703 -0.45717 -0.00052 -0.46319 C -0.00182 -0.46435 -0.00299 -0.46597 -0.00403 -0.46759 C -0.00495 -0.46898 -0.00547 -0.47106 -0.00651 -0.47199 C -0.00781 -0.47315 -0.00963 -0.47338 -0.01107 -0.47407 C -0.01224 -0.47569 -0.01354 -0.47685 -0.01458 -0.4787 C -0.01549 -0.47986 -0.01601 -0.48194 -0.01706 -0.4831 C -0.0181 -0.48403 -0.0194 -0.48449 -0.02057 -0.48518 C -0.02174 -0.4868 -0.02278 -0.48842 -0.02409 -0.48958 C -0.02526 -0.49051 -0.02643 -0.49051 -0.02747 -0.49167 C -0.02864 -0.49282 -0.02903 -0.49514 -0.02995 -0.49606 C -0.03099 -0.49745 -0.03229 -0.49745 -0.03346 -0.49838 C -0.04362 -0.50648 -0.03346 -0.49977 -0.0418 -0.50486 C -0.04258 -0.50648 -0.0431 -0.5081 -0.04414 -0.50926 C -0.04635 -0.5125 -0.0487 -0.51504 -0.05117 -0.51829 L -0.05469 -0.52245 C -0.05586 -0.52384 -0.05729 -0.525 -0.0582 -0.52685 C -0.06042 -0.53102 -0.06107 -0.53287 -0.06406 -0.53565 C -0.0651 -0.53657 -0.0664 -0.53704 -0.06758 -0.53773 C -0.06875 -0.54004 -0.06979 -0.54282 -0.07109 -0.54444 C -0.07682 -0.55208 -0.07422 -0.54629 -0.07943 -0.55092 C -0.08841 -0.55949 -0.0776 -0.55208 -0.08646 -0.55741 C -0.09909 -0.57338 -0.07995 -0.54884 -0.09349 -0.56852 C -0.09583 -0.57176 -0.09818 -0.57454 -0.10052 -0.57731 C -0.10169 -0.5787 -0.10312 -0.57986 -0.10403 -0.58171 C -0.10976 -0.59213 -0.1026 -0.5794 -0.11002 -0.59051 C -0.11081 -0.5919 -0.11146 -0.59375 -0.11237 -0.59491 C -0.11914 -0.60254 -0.11367 -0.59305 -0.11693 -0.59907 " pathEditMode="relative" rAng="0" ptsTypes="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963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C 0.00794 0.00254 0.01119 0.00509 0.02031 4.07407E-6 C 0.02369 -0.00186 0.02565 -0.00834 0.02916 -0.00996 L 0.03489 -0.01227 C 0.04791 -0.02917 0.03398 -0.0132 0.04661 -0.02246 C 0.04817 -0.02362 0.04948 -0.02616 0.05091 -0.02732 C 0.05234 -0.02871 0.05403 -0.02894 0.05547 -0.02987 C 0.06797 -0.03912 0.05534 -0.03172 0.06549 -0.03727 C 0.06927 -0.04375 0.07213 -0.04792 0.07435 -0.05718 C 0.07539 -0.06135 0.07604 -0.06574 0.07721 -0.06968 C 0.07812 -0.07246 0.07942 -0.07454 0.08007 -0.07709 C 0.08086 -0.07963 0.08125 -0.08218 0.08177 -0.08449 C 0.08255 -0.09098 0.08528 -0.10903 0.08606 -0.11713 C 0.08659 -0.12454 0.08672 -0.13218 0.0875 -0.13959 C 0.09036 -0.1676 0.08919 -0.1507 0.09179 -0.1669 C 0.09297 -0.17362 0.09492 -0.18681 0.09492 -0.18658 C 0.09205 -0.27963 0.09505 -0.20533 0.09179 -0.25649 C 0.09075 -0.27385 0.08893 -0.3088 0.08893 -0.30857 C 0.0888 -0.31945 0.08893 -0.40579 0.08606 -0.44074 C 0.0858 -0.44329 0.08502 -0.44584 0.08463 -0.44815 C 0.08398 -0.45556 0.08385 -0.4632 0.0832 -0.47061 C 0.08281 -0.47315 0.08203 -0.47547 0.08177 -0.47801 C 0.0806 -0.48473 0.07994 -0.49167 0.07864 -0.49792 C 0.07786 -0.50278 0.07721 -0.50834 0.07578 -0.51297 C 0.07135 -0.52824 0.07409 -0.51991 0.06718 -0.53797 C 0.06614 -0.54028 0.06471 -0.5426 0.06406 -0.54537 C 0.06159 -0.55834 0.06445 -0.54769 0.05833 -0.56019 C 0.05716 -0.5625 0.05651 -0.56551 0.05547 -0.5676 C 0.05455 -0.56968 0.05338 -0.57084 0.0526 -0.57269 C 0.05143 -0.575 0.05091 -0.57824 0.04948 -0.58033 C 0.0483 -0.58172 0.04661 -0.58172 0.04518 -0.58264 C 0.04375 -0.58519 0.04257 -0.5882 0.04088 -0.59005 C 0.03958 -0.59167 0.03776 -0.59144 0.03632 -0.5926 C 0.03489 -0.59399 0.03359 -0.5963 0.03203 -0.59746 C 0.02929 -0.59977 0.0263 -0.60093 0.02343 -0.60278 L 0.01458 -0.60764 L 0.01028 -0.60996 C 0.00325 -0.61806 0.00755 -0.61389 -0.00287 -0.61991 L -0.01602 -0.62755 C -0.01745 -0.62824 -0.01888 -0.62917 -0.02032 -0.6301 C -0.0224 -0.63079 -0.02448 -0.63149 -0.02631 -0.63241 C -0.02631 -0.63218 -0.03724 -0.63866 -0.03946 -0.63982 L -0.04375 -0.64237 C -0.04519 -0.64399 -0.04662 -0.64607 -0.04805 -0.64723 C -0.04948 -0.64838 -0.05118 -0.64838 -0.05261 -0.65 C -0.0556 -0.65278 -0.05834 -0.65672 -0.0612 -0.65973 C -0.06237 -0.66112 -0.06302 -0.66343 -0.06407 -0.66482 C -0.06563 -0.66621 -0.06719 -0.66644 -0.06862 -0.66713 C -0.0711 -0.6713 -0.07487 -0.67408 -0.07578 -0.67987 L -0.07865 -0.69445 " pathEditMode="relative" rAng="0" ptsTypes="AAAAAAAAAAAAAAAAAAAAAAAAAAAAAAAAAAAAAAAAAAAAAAAAAA">
                                      <p:cBhvr>
                                        <p:cTn id="25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rminator 2"/>
          <p:cNvSpPr/>
          <p:nvPr/>
        </p:nvSpPr>
        <p:spPr>
          <a:xfrm>
            <a:off x="2858120" y="354273"/>
            <a:ext cx="6272463" cy="107482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CHUẨN BỊ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86063" y="1828800"/>
            <a:ext cx="2871537" cy="6577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Pháp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005011" y="1828800"/>
            <a:ext cx="3400928" cy="6577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triều đình Huế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3600" y="1459832"/>
            <a:ext cx="136359" cy="5935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8779" y="2855494"/>
            <a:ext cx="421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CHỈ HUY: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Gác-ni-ê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779" y="3649580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LỰC LƯỢNG: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7810" y="4258995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+ 200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6923" y="4957971"/>
            <a:ext cx="168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315" y="5791021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5115" y="2777496"/>
            <a:ext cx="49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CHỈ HUY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757730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LỰC LƯỢNG: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9636" y="4476234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+ 7000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2043" y="5533288"/>
            <a:ext cx="2949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Trận chiến Việt - Pháp tại Hà Nội và cái chết anh dũng của Nguyễn Tri Phươ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4996" r="11434" b="40163"/>
          <a:stretch>
            <a:fillRect/>
          </a:stretch>
        </p:blipFill>
        <p:spPr bwMode="auto">
          <a:xfrm>
            <a:off x="10057480" y="2572978"/>
            <a:ext cx="1349399" cy="1274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Trận thành Hà Nội (1873)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79" y="2247470"/>
            <a:ext cx="1516647" cy="1505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315"/>
          <a:stretch>
            <a:fillRect/>
          </a:stretch>
        </p:blipFill>
        <p:spPr bwMode="auto">
          <a:xfrm>
            <a:off x="9695933" y="4033619"/>
            <a:ext cx="1710006" cy="19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0775" r="55960" b="19085"/>
          <a:stretch>
            <a:fillRect/>
          </a:stretch>
        </p:blipFill>
        <p:spPr>
          <a:xfrm>
            <a:off x="3811185" y="3847414"/>
            <a:ext cx="1466668" cy="1346186"/>
          </a:xfrm>
          <a:prstGeom prst="rect">
            <a:avLst/>
          </a:prstGeom>
        </p:spPr>
      </p:pic>
      <p:pic>
        <p:nvPicPr>
          <p:cNvPr id="20" name="Picture 20" descr="Tauch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9" y="5055253"/>
            <a:ext cx="947430" cy="141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8465" r="12944" b="10975"/>
          <a:stretch>
            <a:fillRect/>
          </a:stretch>
        </p:blipFill>
        <p:spPr bwMode="auto">
          <a:xfrm>
            <a:off x="4492024" y="5447738"/>
            <a:ext cx="1021142" cy="8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58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58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80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8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58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58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8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58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80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8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8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40"/>
          <p:cNvGrpSpPr/>
          <p:nvPr/>
        </p:nvGrpSpPr>
        <p:grpSpPr>
          <a:xfrm flipH="1">
            <a:off x="10680300" y="6228965"/>
            <a:ext cx="847601" cy="854911"/>
            <a:chOff x="1223529" y="610683"/>
            <a:chExt cx="635701" cy="641183"/>
          </a:xfrm>
        </p:grpSpPr>
        <p:sp>
          <p:nvSpPr>
            <p:cNvPr id="1331" name="Google Shape;1331;p40"/>
            <p:cNvSpPr/>
            <p:nvPr/>
          </p:nvSpPr>
          <p:spPr>
            <a:xfrm rot="-1055866" flipH="1">
              <a:off x="1289351" y="674851"/>
              <a:ext cx="504058" cy="5128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 rot="-889964">
              <a:off x="1402670" y="790217"/>
              <a:ext cx="263063" cy="252095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34" name="Google Shape;1334;p40"/>
          <p:cNvSpPr/>
          <p:nvPr/>
        </p:nvSpPr>
        <p:spPr>
          <a:xfrm>
            <a:off x="9659900" y="351227"/>
            <a:ext cx="460000" cy="5402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7587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5" name="Google Shape;1335;p40"/>
          <p:cNvSpPr/>
          <p:nvPr/>
        </p:nvSpPr>
        <p:spPr>
          <a:xfrm>
            <a:off x="10220300" y="351227"/>
            <a:ext cx="460000" cy="5402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58662" y="867293"/>
            <a:ext cx="10242050" cy="870283"/>
            <a:chOff x="1061210" y="2920255"/>
            <a:chExt cx="5331871" cy="870283"/>
          </a:xfrm>
        </p:grpSpPr>
        <p:sp>
          <p:nvSpPr>
            <p:cNvPr id="19" name="Rounded Rectangle 18"/>
            <p:cNvSpPr/>
            <p:nvPr/>
          </p:nvSpPr>
          <p:spPr>
            <a:xfrm>
              <a:off x="1061210" y="2920255"/>
              <a:ext cx="5331871" cy="8465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6729" y="2959541"/>
              <a:ext cx="5134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 có âm mưu và thủ đoạn gì để chuẩn bị cho quá trình đánh chiếm Bắc kì lần thứ nhất? </a:t>
              </a:r>
              <a:endPara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58662" y="1888531"/>
            <a:ext cx="466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Âm mưu: 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Việt Nam lâu dài, thiết lập bộ máy cai trị ở Nam kì. Từ đó làm bàn đạp tấn công ra Bắc kì.</a:t>
            </a:r>
            <a:endParaRPr lang="en-US" sz="2400" dirty="0">
              <a:solidFill>
                <a:schemeClr val="accent5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0" y="1810010"/>
            <a:ext cx="5632938" cy="5033758"/>
            <a:chOff x="6096000" y="1810010"/>
            <a:chExt cx="5632938" cy="5033758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00" y="1810010"/>
              <a:ext cx="5632938" cy="5033758"/>
              <a:chOff x="0" y="0"/>
              <a:chExt cx="6426308" cy="6858000"/>
            </a:xfrm>
          </p:grpSpPr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096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1978897" y="924643"/>
                <a:ext cx="1069103" cy="31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 b="1" dirty="0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 NỘI</a:t>
                </a:r>
                <a:endParaRPr lang="en-US" altLang="en-US" sz="900" b="1" dirty="0">
                  <a:solidFill>
                    <a:schemeClr val="accent5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3822503" y="2915854"/>
                <a:ext cx="1616253" cy="31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 b="1" dirty="0" err="1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altLang="en-US" sz="900" b="1" dirty="0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900" b="1" dirty="0" err="1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900" b="1" dirty="0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900" b="1" dirty="0" err="1">
                    <a:solidFill>
                      <a:schemeClr val="accent5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Huế</a:t>
                </a:r>
                <a:endParaRPr lang="en-US" altLang="en-US" sz="900" b="1" dirty="0">
                  <a:solidFill>
                    <a:schemeClr val="accent5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38756" y="2910750"/>
                <a:ext cx="987552" cy="68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95000"/>
                        <a:lumOff val="5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accent5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80227" y="4679659"/>
                <a:ext cx="987552" cy="68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95000"/>
                        <a:lumOff val="5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accent5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252" y="3935089"/>
              <a:ext cx="534975" cy="29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7603889" y="5970472"/>
            <a:ext cx="1067932" cy="854988"/>
          </a:xfrm>
          <a:custGeom>
            <a:avLst/>
            <a:gdLst>
              <a:gd name="T0" fmla="*/ 0 w 1306909"/>
              <a:gd name="T1" fmla="*/ 0 h 1077913"/>
              <a:gd name="T2" fmla="*/ 1306909 w 1306909"/>
              <a:gd name="T3" fmla="*/ 1077913 h 1077913"/>
            </a:gdLst>
            <a:ahLst/>
            <a:cxnLst/>
            <a:rect l="T0" t="T1" r="T2" b="T3"/>
            <a:pathLst>
              <a:path w="1306909" h="1077913">
                <a:moveTo>
                  <a:pt x="404019" y="7541"/>
                </a:moveTo>
                <a:cubicBezTo>
                  <a:pt x="417910" y="15082"/>
                  <a:pt x="420291" y="42466"/>
                  <a:pt x="427831" y="52785"/>
                </a:cubicBezTo>
                <a:cubicBezTo>
                  <a:pt x="435371" y="63104"/>
                  <a:pt x="440134" y="61913"/>
                  <a:pt x="449262" y="69454"/>
                </a:cubicBezTo>
                <a:cubicBezTo>
                  <a:pt x="458390" y="76995"/>
                  <a:pt x="474662" y="88901"/>
                  <a:pt x="482600" y="98029"/>
                </a:cubicBezTo>
                <a:cubicBezTo>
                  <a:pt x="490538" y="107157"/>
                  <a:pt x="488950" y="116682"/>
                  <a:pt x="496887" y="124223"/>
                </a:cubicBezTo>
                <a:cubicBezTo>
                  <a:pt x="504824" y="131764"/>
                  <a:pt x="519113" y="133748"/>
                  <a:pt x="530225" y="143273"/>
                </a:cubicBezTo>
                <a:cubicBezTo>
                  <a:pt x="541338" y="152798"/>
                  <a:pt x="551656" y="170658"/>
                  <a:pt x="563562" y="181373"/>
                </a:cubicBezTo>
                <a:cubicBezTo>
                  <a:pt x="575468" y="192088"/>
                  <a:pt x="588565" y="197247"/>
                  <a:pt x="601662" y="207566"/>
                </a:cubicBezTo>
                <a:cubicBezTo>
                  <a:pt x="614759" y="217885"/>
                  <a:pt x="626666" y="235348"/>
                  <a:pt x="642144" y="243285"/>
                </a:cubicBezTo>
                <a:cubicBezTo>
                  <a:pt x="657622" y="251222"/>
                  <a:pt x="677069" y="247650"/>
                  <a:pt x="694531" y="255191"/>
                </a:cubicBezTo>
                <a:cubicBezTo>
                  <a:pt x="711993" y="262732"/>
                  <a:pt x="733028" y="279798"/>
                  <a:pt x="746919" y="288529"/>
                </a:cubicBezTo>
                <a:cubicBezTo>
                  <a:pt x="760810" y="297260"/>
                  <a:pt x="768747" y="304404"/>
                  <a:pt x="777875" y="307579"/>
                </a:cubicBezTo>
                <a:cubicBezTo>
                  <a:pt x="787003" y="310754"/>
                  <a:pt x="793749" y="309167"/>
                  <a:pt x="801687" y="307579"/>
                </a:cubicBezTo>
                <a:cubicBezTo>
                  <a:pt x="809625" y="305991"/>
                  <a:pt x="814784" y="300038"/>
                  <a:pt x="825500" y="298054"/>
                </a:cubicBezTo>
                <a:cubicBezTo>
                  <a:pt x="836216" y="296070"/>
                  <a:pt x="850106" y="295276"/>
                  <a:pt x="865981" y="295673"/>
                </a:cubicBezTo>
                <a:cubicBezTo>
                  <a:pt x="881856" y="296070"/>
                  <a:pt x="903288" y="300435"/>
                  <a:pt x="920750" y="300435"/>
                </a:cubicBezTo>
                <a:cubicBezTo>
                  <a:pt x="938212" y="300435"/>
                  <a:pt x="958056" y="298848"/>
                  <a:pt x="970756" y="295673"/>
                </a:cubicBezTo>
                <a:cubicBezTo>
                  <a:pt x="983456" y="292498"/>
                  <a:pt x="981075" y="281782"/>
                  <a:pt x="996950" y="281385"/>
                </a:cubicBezTo>
                <a:cubicBezTo>
                  <a:pt x="1012825" y="280988"/>
                  <a:pt x="1048544" y="291704"/>
                  <a:pt x="1066006" y="293291"/>
                </a:cubicBezTo>
                <a:cubicBezTo>
                  <a:pt x="1083468" y="294878"/>
                  <a:pt x="1083072" y="285751"/>
                  <a:pt x="1101725" y="290910"/>
                </a:cubicBezTo>
                <a:cubicBezTo>
                  <a:pt x="1120378" y="296069"/>
                  <a:pt x="1156494" y="318295"/>
                  <a:pt x="1177925" y="324248"/>
                </a:cubicBezTo>
                <a:cubicBezTo>
                  <a:pt x="1199356" y="330201"/>
                  <a:pt x="1214040" y="325042"/>
                  <a:pt x="1230312" y="326629"/>
                </a:cubicBezTo>
                <a:cubicBezTo>
                  <a:pt x="1246584" y="328217"/>
                  <a:pt x="1265237" y="329407"/>
                  <a:pt x="1275556" y="333773"/>
                </a:cubicBezTo>
                <a:cubicBezTo>
                  <a:pt x="1285875" y="338139"/>
                  <a:pt x="1287463" y="345283"/>
                  <a:pt x="1292225" y="352823"/>
                </a:cubicBezTo>
                <a:cubicBezTo>
                  <a:pt x="1296988" y="360364"/>
                  <a:pt x="1306909" y="374651"/>
                  <a:pt x="1304131" y="379016"/>
                </a:cubicBezTo>
                <a:cubicBezTo>
                  <a:pt x="1301353" y="383382"/>
                  <a:pt x="1284287" y="374254"/>
                  <a:pt x="1275556" y="379016"/>
                </a:cubicBezTo>
                <a:cubicBezTo>
                  <a:pt x="1266825" y="383778"/>
                  <a:pt x="1251744" y="407591"/>
                  <a:pt x="1251744" y="407591"/>
                </a:cubicBezTo>
                <a:cubicBezTo>
                  <a:pt x="1243410" y="417513"/>
                  <a:pt x="1232694" y="432992"/>
                  <a:pt x="1225550" y="438548"/>
                </a:cubicBezTo>
                <a:cubicBezTo>
                  <a:pt x="1218406" y="444104"/>
                  <a:pt x="1206103" y="438151"/>
                  <a:pt x="1208881" y="440929"/>
                </a:cubicBezTo>
                <a:cubicBezTo>
                  <a:pt x="1211659" y="443707"/>
                  <a:pt x="1236663" y="448469"/>
                  <a:pt x="1242219" y="455216"/>
                </a:cubicBezTo>
                <a:cubicBezTo>
                  <a:pt x="1247775" y="461963"/>
                  <a:pt x="1246981" y="475060"/>
                  <a:pt x="1242219" y="481410"/>
                </a:cubicBezTo>
                <a:cubicBezTo>
                  <a:pt x="1237457" y="487760"/>
                  <a:pt x="1219200" y="489347"/>
                  <a:pt x="1213644" y="493316"/>
                </a:cubicBezTo>
                <a:cubicBezTo>
                  <a:pt x="1208088" y="497285"/>
                  <a:pt x="1214040" y="504826"/>
                  <a:pt x="1208881" y="505223"/>
                </a:cubicBezTo>
                <a:cubicBezTo>
                  <a:pt x="1203722" y="505620"/>
                  <a:pt x="1191815" y="494111"/>
                  <a:pt x="1182687" y="495698"/>
                </a:cubicBezTo>
                <a:cubicBezTo>
                  <a:pt x="1173559" y="497286"/>
                  <a:pt x="1156890" y="508398"/>
                  <a:pt x="1154112" y="514748"/>
                </a:cubicBezTo>
                <a:cubicBezTo>
                  <a:pt x="1151334" y="521098"/>
                  <a:pt x="1160066" y="529829"/>
                  <a:pt x="1166019" y="533798"/>
                </a:cubicBezTo>
                <a:cubicBezTo>
                  <a:pt x="1171972" y="537767"/>
                  <a:pt x="1187053" y="530226"/>
                  <a:pt x="1189831" y="538560"/>
                </a:cubicBezTo>
                <a:cubicBezTo>
                  <a:pt x="1192609" y="546894"/>
                  <a:pt x="1189037" y="570707"/>
                  <a:pt x="1182687" y="583804"/>
                </a:cubicBezTo>
                <a:cubicBezTo>
                  <a:pt x="1176337" y="596901"/>
                  <a:pt x="1165225" y="609204"/>
                  <a:pt x="1151731" y="617141"/>
                </a:cubicBezTo>
                <a:cubicBezTo>
                  <a:pt x="1138237" y="625078"/>
                  <a:pt x="1111647" y="627063"/>
                  <a:pt x="1101725" y="631429"/>
                </a:cubicBezTo>
                <a:cubicBezTo>
                  <a:pt x="1091803" y="635795"/>
                  <a:pt x="1100931" y="646510"/>
                  <a:pt x="1092200" y="643335"/>
                </a:cubicBezTo>
                <a:cubicBezTo>
                  <a:pt x="1083469" y="640160"/>
                  <a:pt x="1059259" y="617538"/>
                  <a:pt x="1049337" y="612379"/>
                </a:cubicBezTo>
                <a:cubicBezTo>
                  <a:pt x="1039415" y="607220"/>
                  <a:pt x="1036638" y="607617"/>
                  <a:pt x="1032669" y="612379"/>
                </a:cubicBezTo>
                <a:cubicBezTo>
                  <a:pt x="1028700" y="617141"/>
                  <a:pt x="1033463" y="635398"/>
                  <a:pt x="1025525" y="640954"/>
                </a:cubicBezTo>
                <a:cubicBezTo>
                  <a:pt x="1017587" y="646510"/>
                  <a:pt x="991394" y="641747"/>
                  <a:pt x="985044" y="645716"/>
                </a:cubicBezTo>
                <a:cubicBezTo>
                  <a:pt x="978694" y="649685"/>
                  <a:pt x="989012" y="659607"/>
                  <a:pt x="987425" y="664766"/>
                </a:cubicBezTo>
                <a:cubicBezTo>
                  <a:pt x="985838" y="669925"/>
                  <a:pt x="977900" y="668736"/>
                  <a:pt x="975519" y="676673"/>
                </a:cubicBezTo>
                <a:cubicBezTo>
                  <a:pt x="973138" y="684610"/>
                  <a:pt x="990203" y="703660"/>
                  <a:pt x="973137" y="712391"/>
                </a:cubicBezTo>
                <a:cubicBezTo>
                  <a:pt x="956071" y="721122"/>
                  <a:pt x="928290" y="711598"/>
                  <a:pt x="873125" y="729060"/>
                </a:cubicBezTo>
                <a:cubicBezTo>
                  <a:pt x="817960" y="746522"/>
                  <a:pt x="687388" y="801688"/>
                  <a:pt x="642144" y="817166"/>
                </a:cubicBezTo>
                <a:cubicBezTo>
                  <a:pt x="596900" y="832644"/>
                  <a:pt x="615949" y="813198"/>
                  <a:pt x="601662" y="821929"/>
                </a:cubicBezTo>
                <a:cubicBezTo>
                  <a:pt x="587375" y="830660"/>
                  <a:pt x="571103" y="850901"/>
                  <a:pt x="556419" y="869554"/>
                </a:cubicBezTo>
                <a:cubicBezTo>
                  <a:pt x="541735" y="888207"/>
                  <a:pt x="523875" y="917576"/>
                  <a:pt x="513556" y="933848"/>
                </a:cubicBezTo>
                <a:cubicBezTo>
                  <a:pt x="503237" y="950120"/>
                  <a:pt x="502047" y="962026"/>
                  <a:pt x="494506" y="967185"/>
                </a:cubicBezTo>
                <a:cubicBezTo>
                  <a:pt x="486965" y="972344"/>
                  <a:pt x="475455" y="962026"/>
                  <a:pt x="468312" y="964804"/>
                </a:cubicBezTo>
                <a:cubicBezTo>
                  <a:pt x="461169" y="967582"/>
                  <a:pt x="459185" y="979092"/>
                  <a:pt x="451644" y="983854"/>
                </a:cubicBezTo>
                <a:cubicBezTo>
                  <a:pt x="444104" y="988617"/>
                  <a:pt x="432594" y="985442"/>
                  <a:pt x="423069" y="993379"/>
                </a:cubicBezTo>
                <a:cubicBezTo>
                  <a:pt x="413544" y="1001316"/>
                  <a:pt x="402035" y="1022351"/>
                  <a:pt x="394494" y="1031479"/>
                </a:cubicBezTo>
                <a:cubicBezTo>
                  <a:pt x="386953" y="1040607"/>
                  <a:pt x="388144" y="1044973"/>
                  <a:pt x="377825" y="1048148"/>
                </a:cubicBezTo>
                <a:cubicBezTo>
                  <a:pt x="367506" y="1051323"/>
                  <a:pt x="349250" y="1046163"/>
                  <a:pt x="332581" y="1050529"/>
                </a:cubicBezTo>
                <a:cubicBezTo>
                  <a:pt x="315912" y="1054895"/>
                  <a:pt x="294878" y="1070769"/>
                  <a:pt x="277812" y="1074341"/>
                </a:cubicBezTo>
                <a:cubicBezTo>
                  <a:pt x="260746" y="1077913"/>
                  <a:pt x="244871" y="1074341"/>
                  <a:pt x="230187" y="1071960"/>
                </a:cubicBezTo>
                <a:cubicBezTo>
                  <a:pt x="215503" y="1069579"/>
                  <a:pt x="201215" y="1066007"/>
                  <a:pt x="189706" y="1060054"/>
                </a:cubicBezTo>
                <a:cubicBezTo>
                  <a:pt x="178197" y="1054101"/>
                  <a:pt x="159940" y="1039416"/>
                  <a:pt x="161131" y="1036241"/>
                </a:cubicBezTo>
                <a:cubicBezTo>
                  <a:pt x="162322" y="1033066"/>
                  <a:pt x="186531" y="1039813"/>
                  <a:pt x="196850" y="1041004"/>
                </a:cubicBezTo>
                <a:cubicBezTo>
                  <a:pt x="207169" y="1042195"/>
                  <a:pt x="221060" y="1046560"/>
                  <a:pt x="223044" y="1043385"/>
                </a:cubicBezTo>
                <a:cubicBezTo>
                  <a:pt x="225028" y="1040210"/>
                  <a:pt x="209550" y="1029098"/>
                  <a:pt x="208756" y="1021954"/>
                </a:cubicBezTo>
                <a:cubicBezTo>
                  <a:pt x="207962" y="1014810"/>
                  <a:pt x="216694" y="1006476"/>
                  <a:pt x="218281" y="1000523"/>
                </a:cubicBezTo>
                <a:cubicBezTo>
                  <a:pt x="219869" y="994570"/>
                  <a:pt x="221059" y="992585"/>
                  <a:pt x="218281" y="986235"/>
                </a:cubicBezTo>
                <a:cubicBezTo>
                  <a:pt x="215503" y="979885"/>
                  <a:pt x="201215" y="977901"/>
                  <a:pt x="201612" y="962423"/>
                </a:cubicBezTo>
                <a:cubicBezTo>
                  <a:pt x="202009" y="946945"/>
                  <a:pt x="218678" y="914400"/>
                  <a:pt x="220662" y="893366"/>
                </a:cubicBezTo>
                <a:cubicBezTo>
                  <a:pt x="222646" y="872332"/>
                  <a:pt x="213519" y="857250"/>
                  <a:pt x="213519" y="836216"/>
                </a:cubicBezTo>
                <a:cubicBezTo>
                  <a:pt x="213519" y="815182"/>
                  <a:pt x="219075" y="790179"/>
                  <a:pt x="220662" y="767160"/>
                </a:cubicBezTo>
                <a:cubicBezTo>
                  <a:pt x="222249" y="744141"/>
                  <a:pt x="221853" y="721123"/>
                  <a:pt x="223044" y="698104"/>
                </a:cubicBezTo>
                <a:cubicBezTo>
                  <a:pt x="224235" y="675085"/>
                  <a:pt x="224234" y="651670"/>
                  <a:pt x="227806" y="629048"/>
                </a:cubicBezTo>
                <a:cubicBezTo>
                  <a:pt x="231378" y="606426"/>
                  <a:pt x="241300" y="580629"/>
                  <a:pt x="244475" y="562373"/>
                </a:cubicBezTo>
                <a:cubicBezTo>
                  <a:pt x="247650" y="544117"/>
                  <a:pt x="236537" y="531416"/>
                  <a:pt x="246856" y="519510"/>
                </a:cubicBezTo>
                <a:cubicBezTo>
                  <a:pt x="257175" y="507604"/>
                  <a:pt x="290512" y="501651"/>
                  <a:pt x="306387" y="490935"/>
                </a:cubicBezTo>
                <a:cubicBezTo>
                  <a:pt x="322262" y="480219"/>
                  <a:pt x="336153" y="466328"/>
                  <a:pt x="342106" y="455216"/>
                </a:cubicBezTo>
                <a:cubicBezTo>
                  <a:pt x="348059" y="444104"/>
                  <a:pt x="346075" y="434975"/>
                  <a:pt x="342106" y="424260"/>
                </a:cubicBezTo>
                <a:cubicBezTo>
                  <a:pt x="338137" y="413545"/>
                  <a:pt x="327422" y="396876"/>
                  <a:pt x="318294" y="390923"/>
                </a:cubicBezTo>
                <a:cubicBezTo>
                  <a:pt x="309166" y="384970"/>
                  <a:pt x="296465" y="387747"/>
                  <a:pt x="287337" y="388541"/>
                </a:cubicBezTo>
                <a:cubicBezTo>
                  <a:pt x="278209" y="389335"/>
                  <a:pt x="269081" y="393701"/>
                  <a:pt x="263525" y="395685"/>
                </a:cubicBezTo>
                <a:cubicBezTo>
                  <a:pt x="257969" y="397669"/>
                  <a:pt x="260350" y="406004"/>
                  <a:pt x="254000" y="400448"/>
                </a:cubicBezTo>
                <a:cubicBezTo>
                  <a:pt x="247650" y="394892"/>
                  <a:pt x="235347" y="371873"/>
                  <a:pt x="225425" y="362348"/>
                </a:cubicBezTo>
                <a:cubicBezTo>
                  <a:pt x="215503" y="352823"/>
                  <a:pt x="207566" y="345283"/>
                  <a:pt x="194469" y="343298"/>
                </a:cubicBezTo>
                <a:cubicBezTo>
                  <a:pt x="181372" y="341313"/>
                  <a:pt x="158750" y="346472"/>
                  <a:pt x="146844" y="350441"/>
                </a:cubicBezTo>
                <a:cubicBezTo>
                  <a:pt x="134938" y="354410"/>
                  <a:pt x="130572" y="363141"/>
                  <a:pt x="123031" y="367110"/>
                </a:cubicBezTo>
                <a:cubicBezTo>
                  <a:pt x="115490" y="371079"/>
                  <a:pt x="105569" y="378620"/>
                  <a:pt x="101600" y="374254"/>
                </a:cubicBezTo>
                <a:cubicBezTo>
                  <a:pt x="97631" y="369888"/>
                  <a:pt x="109538" y="356394"/>
                  <a:pt x="99219" y="340916"/>
                </a:cubicBezTo>
                <a:cubicBezTo>
                  <a:pt x="88900" y="325438"/>
                  <a:pt x="55959" y="296069"/>
                  <a:pt x="39687" y="281385"/>
                </a:cubicBezTo>
                <a:cubicBezTo>
                  <a:pt x="23415" y="266701"/>
                  <a:pt x="0" y="265113"/>
                  <a:pt x="1587" y="252810"/>
                </a:cubicBezTo>
                <a:cubicBezTo>
                  <a:pt x="3174" y="240507"/>
                  <a:pt x="36512" y="219075"/>
                  <a:pt x="49212" y="207566"/>
                </a:cubicBezTo>
                <a:cubicBezTo>
                  <a:pt x="61912" y="196057"/>
                  <a:pt x="59134" y="185342"/>
                  <a:pt x="77787" y="183754"/>
                </a:cubicBezTo>
                <a:cubicBezTo>
                  <a:pt x="96440" y="182167"/>
                  <a:pt x="137318" y="195660"/>
                  <a:pt x="161131" y="198041"/>
                </a:cubicBezTo>
                <a:cubicBezTo>
                  <a:pt x="184944" y="200422"/>
                  <a:pt x="206375" y="198835"/>
                  <a:pt x="220662" y="198041"/>
                </a:cubicBezTo>
                <a:cubicBezTo>
                  <a:pt x="234949" y="197247"/>
                  <a:pt x="238522" y="202407"/>
                  <a:pt x="246856" y="193279"/>
                </a:cubicBezTo>
                <a:cubicBezTo>
                  <a:pt x="255190" y="184151"/>
                  <a:pt x="257572" y="154782"/>
                  <a:pt x="270669" y="143273"/>
                </a:cubicBezTo>
                <a:cubicBezTo>
                  <a:pt x="283766" y="131764"/>
                  <a:pt x="312340" y="128589"/>
                  <a:pt x="325437" y="124223"/>
                </a:cubicBezTo>
                <a:cubicBezTo>
                  <a:pt x="338534" y="119857"/>
                  <a:pt x="346075" y="125017"/>
                  <a:pt x="349250" y="117079"/>
                </a:cubicBezTo>
                <a:cubicBezTo>
                  <a:pt x="352425" y="109141"/>
                  <a:pt x="348456" y="88504"/>
                  <a:pt x="344487" y="76598"/>
                </a:cubicBezTo>
                <a:cubicBezTo>
                  <a:pt x="340518" y="64692"/>
                  <a:pt x="325437" y="57150"/>
                  <a:pt x="325437" y="45641"/>
                </a:cubicBezTo>
                <a:cubicBezTo>
                  <a:pt x="325437" y="34132"/>
                  <a:pt x="336946" y="14685"/>
                  <a:pt x="344487" y="7541"/>
                </a:cubicBezTo>
                <a:cubicBezTo>
                  <a:pt x="352028" y="397"/>
                  <a:pt x="390128" y="0"/>
                  <a:pt x="404019" y="7541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8662" y="3481940"/>
            <a:ext cx="466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Thủ đoạn: </a:t>
            </a:r>
            <a:r>
              <a:rPr lang="en-US" sz="2400" dirty="0">
                <a:solidFill>
                  <a:schemeClr val="accent5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dụng giải quyết vụ Đuy-quy, kéo quân ra Bắc kì.</a:t>
            </a:r>
            <a:endParaRPr lang="en-US" sz="2400" dirty="0">
              <a:solidFill>
                <a:schemeClr val="accent5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ean Dupuis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35" y="1810010"/>
            <a:ext cx="5409239" cy="51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3637</Words>
  <Application>WPS Presentation</Application>
  <PresentationFormat>Widescreen</PresentationFormat>
  <Paragraphs>179</Paragraphs>
  <Slides>11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SimSun</vt:lpstr>
      <vt:lpstr>Wingdings</vt:lpstr>
      <vt:lpstr>Patrick Hand SC</vt:lpstr>
      <vt:lpstr>Segoe Print</vt:lpstr>
      <vt:lpstr>Comfortaa</vt:lpstr>
      <vt:lpstr>Arial</vt:lpstr>
      <vt:lpstr>Roboto Condensed Light</vt:lpstr>
      <vt:lpstr>Quicksand</vt:lpstr>
      <vt:lpstr>Poppins</vt:lpstr>
      <vt:lpstr>Anaheim</vt:lpstr>
      <vt:lpstr>Gloria Hallelujah</vt:lpstr>
      <vt:lpstr>Fira Sans Extra Condensed</vt:lpstr>
      <vt:lpstr>Raleway SemiBold</vt:lpstr>
      <vt:lpstr>Raleway</vt:lpstr>
      <vt:lpstr>Times New Roman</vt:lpstr>
      <vt:lpstr>Microsoft YaHei</vt:lpstr>
      <vt:lpstr>Arial Unicode MS</vt:lpstr>
      <vt:lpstr>Calibri</vt:lpstr>
      <vt:lpstr>Calibri</vt:lpstr>
      <vt:lpstr>.VnBlack</vt:lpstr>
      <vt:lpstr>Calibri Light</vt:lpstr>
      <vt:lpstr>Office Theme</vt:lpstr>
      <vt:lpstr>Reading Skills Task Cards by Slidesgo</vt:lpstr>
      <vt:lpstr>1_Team Building Class for Elementary by Slidesgo</vt:lpstr>
      <vt:lpstr>PowerPoint 演示文稿</vt:lpstr>
      <vt:lpstr>NỘI DUNG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Skills Task Cards</dc:title>
  <dc:creator>Nguyễn hướng đức</dc:creator>
  <cp:lastModifiedBy>PC</cp:lastModifiedBy>
  <cp:revision>23</cp:revision>
  <dcterms:created xsi:type="dcterms:W3CDTF">2021-12-25T01:17:00Z</dcterms:created>
  <dcterms:modified xsi:type="dcterms:W3CDTF">2023-02-12T10:42:35Z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EE89DD955FFE48EBB8BB420D993E1836</vt:lpwstr>
  </property>
  <property fmtid="{D5CDD505-2E9C-101B-9397-08002B2CF9AE}" pid="3" name="KSOProductBuildVer">
    <vt:lpwstr>1033-11.2.0.11440</vt:lpwstr>
  </property>
</Properties>
</file>