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44" r:id="rId3"/>
    <p:sldId id="506" r:id="rId5"/>
    <p:sldId id="511" r:id="rId6"/>
    <p:sldId id="546" r:id="rId7"/>
    <p:sldId id="547" r:id="rId8"/>
    <p:sldId id="548" r:id="rId9"/>
    <p:sldId id="53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2F3CFE-2B4F-4F68-8A5B-76036EDE597B}">
          <p14:sldIdLst>
            <p14:sldId id="544"/>
            <p14:sldId id="506"/>
            <p14:sldId id="511"/>
            <p14:sldId id="546"/>
            <p14:sldId id="547"/>
            <p14:sldId id="548"/>
            <p14:sldId id="533"/>
          </p14:sldIdLst>
        </p14:section>
        <p14:section name="Untitled Section" id="{9BBF7D4C-1521-4E56-9DE1-3FB5F590379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99"/>
    <a:srgbClr val="275C24"/>
    <a:srgbClr val="D31B35"/>
    <a:srgbClr val="0000FF"/>
    <a:srgbClr val="990099"/>
    <a:srgbClr val="F8FAB0"/>
    <a:srgbClr val="FFFF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9973DE-EC2B-4345-90B2-E784322035D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066E92-F3AF-4BEC-9F85-C1A0D3AB311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gccf3902700_0_9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4" name="Google Shape;964;gccf3902700_0_9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4"/>
          <p:cNvSpPr/>
          <p:nvPr/>
        </p:nvSpPr>
        <p:spPr>
          <a:xfrm>
            <a:off x="5203188" y="4405818"/>
            <a:ext cx="4205930" cy="3055372"/>
          </a:xfrm>
          <a:custGeom>
            <a:avLst/>
            <a:gdLst/>
            <a:ahLst/>
            <a:cxnLst/>
            <a:rect l="l" t="t" r="r" b="b"/>
            <a:pathLst>
              <a:path w="26175" h="14261" extrusionOk="0">
                <a:moveTo>
                  <a:pt x="21312" y="0"/>
                </a:moveTo>
                <a:cubicBezTo>
                  <a:pt x="20977" y="0"/>
                  <a:pt x="20642" y="41"/>
                  <a:pt x="20313" y="99"/>
                </a:cubicBezTo>
                <a:cubicBezTo>
                  <a:pt x="19331" y="273"/>
                  <a:pt x="18260" y="586"/>
                  <a:pt x="17702" y="1484"/>
                </a:cubicBezTo>
                <a:cubicBezTo>
                  <a:pt x="17428" y="1925"/>
                  <a:pt x="17287" y="2436"/>
                  <a:pt x="16990" y="2864"/>
                </a:cubicBezTo>
                <a:cubicBezTo>
                  <a:pt x="16710" y="3266"/>
                  <a:pt x="16282" y="3522"/>
                  <a:pt x="15821" y="3664"/>
                </a:cubicBezTo>
                <a:cubicBezTo>
                  <a:pt x="15261" y="3837"/>
                  <a:pt x="14685" y="3858"/>
                  <a:pt x="14107" y="3858"/>
                </a:cubicBezTo>
                <a:cubicBezTo>
                  <a:pt x="13914" y="3858"/>
                  <a:pt x="13720" y="3856"/>
                  <a:pt x="13527" y="3856"/>
                </a:cubicBezTo>
                <a:cubicBezTo>
                  <a:pt x="13273" y="3856"/>
                  <a:pt x="13019" y="3860"/>
                  <a:pt x="12766" y="3880"/>
                </a:cubicBezTo>
                <a:cubicBezTo>
                  <a:pt x="12240" y="3921"/>
                  <a:pt x="11711" y="4025"/>
                  <a:pt x="11246" y="4285"/>
                </a:cubicBezTo>
                <a:cubicBezTo>
                  <a:pt x="10777" y="4547"/>
                  <a:pt x="10423" y="4956"/>
                  <a:pt x="10107" y="5381"/>
                </a:cubicBezTo>
                <a:cubicBezTo>
                  <a:pt x="9484" y="6224"/>
                  <a:pt x="8906" y="7121"/>
                  <a:pt x="8012" y="7708"/>
                </a:cubicBezTo>
                <a:cubicBezTo>
                  <a:pt x="7566" y="8003"/>
                  <a:pt x="7065" y="8190"/>
                  <a:pt x="6530" y="8231"/>
                </a:cubicBezTo>
                <a:cubicBezTo>
                  <a:pt x="6418" y="8239"/>
                  <a:pt x="6306" y="8243"/>
                  <a:pt x="6194" y="8243"/>
                </a:cubicBezTo>
                <a:cubicBezTo>
                  <a:pt x="5684" y="8243"/>
                  <a:pt x="5174" y="8166"/>
                  <a:pt x="4666" y="8122"/>
                </a:cubicBezTo>
                <a:cubicBezTo>
                  <a:pt x="4112" y="8075"/>
                  <a:pt x="3557" y="8052"/>
                  <a:pt x="3001" y="8052"/>
                </a:cubicBezTo>
                <a:cubicBezTo>
                  <a:pt x="2916" y="8052"/>
                  <a:pt x="2830" y="8052"/>
                  <a:pt x="2744" y="8054"/>
                </a:cubicBezTo>
                <a:cubicBezTo>
                  <a:pt x="2475" y="8057"/>
                  <a:pt x="2183" y="8043"/>
                  <a:pt x="1931" y="8148"/>
                </a:cubicBezTo>
                <a:cubicBezTo>
                  <a:pt x="1700" y="8244"/>
                  <a:pt x="1557" y="8443"/>
                  <a:pt x="1448" y="8660"/>
                </a:cubicBezTo>
                <a:cubicBezTo>
                  <a:pt x="1157" y="9242"/>
                  <a:pt x="895" y="9837"/>
                  <a:pt x="618" y="10425"/>
                </a:cubicBezTo>
                <a:cubicBezTo>
                  <a:pt x="483" y="10711"/>
                  <a:pt x="344" y="10996"/>
                  <a:pt x="215" y="11284"/>
                </a:cubicBezTo>
                <a:cubicBezTo>
                  <a:pt x="103" y="11537"/>
                  <a:pt x="1" y="11806"/>
                  <a:pt x="9" y="12087"/>
                </a:cubicBezTo>
                <a:cubicBezTo>
                  <a:pt x="26" y="12628"/>
                  <a:pt x="464" y="12993"/>
                  <a:pt x="898" y="13242"/>
                </a:cubicBezTo>
                <a:cubicBezTo>
                  <a:pt x="1355" y="13506"/>
                  <a:pt x="1863" y="13671"/>
                  <a:pt x="2379" y="13769"/>
                </a:cubicBezTo>
                <a:cubicBezTo>
                  <a:pt x="3456" y="13974"/>
                  <a:pt x="4560" y="13920"/>
                  <a:pt x="5650" y="13980"/>
                </a:cubicBezTo>
                <a:cubicBezTo>
                  <a:pt x="6939" y="14051"/>
                  <a:pt x="8222" y="14239"/>
                  <a:pt x="9514" y="14259"/>
                </a:cubicBezTo>
                <a:cubicBezTo>
                  <a:pt x="9569" y="14260"/>
                  <a:pt x="9623" y="14261"/>
                  <a:pt x="9677" y="14261"/>
                </a:cubicBezTo>
                <a:cubicBezTo>
                  <a:pt x="10875" y="14261"/>
                  <a:pt x="12038" y="14052"/>
                  <a:pt x="13207" y="13797"/>
                </a:cubicBezTo>
                <a:cubicBezTo>
                  <a:pt x="13817" y="13663"/>
                  <a:pt x="14426" y="13526"/>
                  <a:pt x="15041" y="13424"/>
                </a:cubicBezTo>
                <a:cubicBezTo>
                  <a:pt x="15675" y="13317"/>
                  <a:pt x="16315" y="13253"/>
                  <a:pt x="16956" y="13206"/>
                </a:cubicBezTo>
                <a:cubicBezTo>
                  <a:pt x="18228" y="13113"/>
                  <a:pt x="19506" y="13085"/>
                  <a:pt x="20774" y="12938"/>
                </a:cubicBezTo>
                <a:cubicBezTo>
                  <a:pt x="21322" y="12875"/>
                  <a:pt x="21864" y="12773"/>
                  <a:pt x="22412" y="12707"/>
                </a:cubicBezTo>
                <a:cubicBezTo>
                  <a:pt x="22674" y="12676"/>
                  <a:pt x="22942" y="12652"/>
                  <a:pt x="23208" y="12652"/>
                </a:cubicBezTo>
                <a:cubicBezTo>
                  <a:pt x="23451" y="12652"/>
                  <a:pt x="23692" y="12672"/>
                  <a:pt x="23928" y="12724"/>
                </a:cubicBezTo>
                <a:cubicBezTo>
                  <a:pt x="24162" y="12777"/>
                  <a:pt x="24387" y="12861"/>
                  <a:pt x="24591" y="12989"/>
                </a:cubicBezTo>
                <a:cubicBezTo>
                  <a:pt x="24696" y="13055"/>
                  <a:pt x="24788" y="13167"/>
                  <a:pt x="24915" y="13170"/>
                </a:cubicBezTo>
                <a:cubicBezTo>
                  <a:pt x="24918" y="13170"/>
                  <a:pt x="24920" y="13170"/>
                  <a:pt x="24923" y="13170"/>
                </a:cubicBezTo>
                <a:cubicBezTo>
                  <a:pt x="25030" y="13170"/>
                  <a:pt x="25141" y="13147"/>
                  <a:pt x="25241" y="13108"/>
                </a:cubicBezTo>
                <a:cubicBezTo>
                  <a:pt x="25716" y="12928"/>
                  <a:pt x="25988" y="12456"/>
                  <a:pt x="26075" y="11977"/>
                </a:cubicBezTo>
                <a:cubicBezTo>
                  <a:pt x="26127" y="11687"/>
                  <a:pt x="26128" y="11393"/>
                  <a:pt x="26127" y="11099"/>
                </a:cubicBezTo>
                <a:cubicBezTo>
                  <a:pt x="26126" y="10779"/>
                  <a:pt x="26124" y="10457"/>
                  <a:pt x="26123" y="10135"/>
                </a:cubicBezTo>
                <a:cubicBezTo>
                  <a:pt x="26121" y="9483"/>
                  <a:pt x="26118" y="8831"/>
                  <a:pt x="26116" y="8179"/>
                </a:cubicBezTo>
                <a:cubicBezTo>
                  <a:pt x="26112" y="6939"/>
                  <a:pt x="26107" y="5700"/>
                  <a:pt x="26102" y="4459"/>
                </a:cubicBezTo>
                <a:lnTo>
                  <a:pt x="26102" y="4459"/>
                </a:lnTo>
                <a:cubicBezTo>
                  <a:pt x="26105" y="4461"/>
                  <a:pt x="26107" y="4462"/>
                  <a:pt x="26109" y="4462"/>
                </a:cubicBezTo>
                <a:cubicBezTo>
                  <a:pt x="26174" y="4462"/>
                  <a:pt x="26046" y="3375"/>
                  <a:pt x="25375" y="3280"/>
                </a:cubicBezTo>
                <a:cubicBezTo>
                  <a:pt x="24338" y="3135"/>
                  <a:pt x="24244" y="1492"/>
                  <a:pt x="23438" y="803"/>
                </a:cubicBezTo>
                <a:cubicBezTo>
                  <a:pt x="23048" y="470"/>
                  <a:pt x="22597" y="206"/>
                  <a:pt x="22095" y="87"/>
                </a:cubicBezTo>
                <a:cubicBezTo>
                  <a:pt x="21837" y="25"/>
                  <a:pt x="21575" y="0"/>
                  <a:pt x="21312" y="0"/>
                </a:cubicBezTo>
                <a:close/>
              </a:path>
            </a:pathLst>
          </a:custGeom>
          <a:solidFill>
            <a:srgbClr val="FFE652">
              <a:alpha val="502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0" name="Google Shape;320;p14"/>
          <p:cNvSpPr/>
          <p:nvPr/>
        </p:nvSpPr>
        <p:spPr>
          <a:xfrm>
            <a:off x="-450899" y="4571647"/>
            <a:ext cx="2089708" cy="2794848"/>
          </a:xfrm>
          <a:custGeom>
            <a:avLst/>
            <a:gdLst/>
            <a:ahLst/>
            <a:cxnLst/>
            <a:rect l="l" t="t" r="r" b="b"/>
            <a:pathLst>
              <a:path w="13005" h="13045" extrusionOk="0">
                <a:moveTo>
                  <a:pt x="1922" y="1"/>
                </a:moveTo>
                <a:cubicBezTo>
                  <a:pt x="1849" y="1"/>
                  <a:pt x="1776" y="4"/>
                  <a:pt x="1703" y="11"/>
                </a:cubicBezTo>
                <a:cubicBezTo>
                  <a:pt x="1260" y="54"/>
                  <a:pt x="818" y="227"/>
                  <a:pt x="503" y="551"/>
                </a:cubicBezTo>
                <a:cubicBezTo>
                  <a:pt x="150" y="913"/>
                  <a:pt x="38" y="1411"/>
                  <a:pt x="20" y="1903"/>
                </a:cubicBezTo>
                <a:cubicBezTo>
                  <a:pt x="0" y="2484"/>
                  <a:pt x="46" y="3073"/>
                  <a:pt x="66" y="3654"/>
                </a:cubicBezTo>
                <a:cubicBezTo>
                  <a:pt x="86" y="4273"/>
                  <a:pt x="107" y="4891"/>
                  <a:pt x="127" y="5509"/>
                </a:cubicBezTo>
                <a:lnTo>
                  <a:pt x="374" y="12928"/>
                </a:lnTo>
                <a:cubicBezTo>
                  <a:pt x="376" y="12996"/>
                  <a:pt x="429" y="13044"/>
                  <a:pt x="492" y="13044"/>
                </a:cubicBezTo>
                <a:cubicBezTo>
                  <a:pt x="501" y="13044"/>
                  <a:pt x="511" y="13043"/>
                  <a:pt x="520" y="13041"/>
                </a:cubicBezTo>
                <a:cubicBezTo>
                  <a:pt x="1437" y="12830"/>
                  <a:pt x="2365" y="12670"/>
                  <a:pt x="3299" y="12564"/>
                </a:cubicBezTo>
                <a:cubicBezTo>
                  <a:pt x="4235" y="12458"/>
                  <a:pt x="5175" y="12406"/>
                  <a:pt x="6116" y="12406"/>
                </a:cubicBezTo>
                <a:cubicBezTo>
                  <a:pt x="6835" y="12406"/>
                  <a:pt x="7554" y="12436"/>
                  <a:pt x="8271" y="12496"/>
                </a:cubicBezTo>
                <a:cubicBezTo>
                  <a:pt x="8728" y="12533"/>
                  <a:pt x="9209" y="12577"/>
                  <a:pt x="9687" y="12577"/>
                </a:cubicBezTo>
                <a:cubicBezTo>
                  <a:pt x="10492" y="12577"/>
                  <a:pt x="11288" y="12454"/>
                  <a:pt x="11947" y="11977"/>
                </a:cubicBezTo>
                <a:lnTo>
                  <a:pt x="11947" y="11977"/>
                </a:lnTo>
                <a:cubicBezTo>
                  <a:pt x="11945" y="11988"/>
                  <a:pt x="11948" y="11993"/>
                  <a:pt x="11955" y="11993"/>
                </a:cubicBezTo>
                <a:cubicBezTo>
                  <a:pt x="12017" y="11993"/>
                  <a:pt x="12409" y="11534"/>
                  <a:pt x="12496" y="11300"/>
                </a:cubicBezTo>
                <a:cubicBezTo>
                  <a:pt x="12866" y="10319"/>
                  <a:pt x="13005" y="9208"/>
                  <a:pt x="12677" y="8195"/>
                </a:cubicBezTo>
                <a:cubicBezTo>
                  <a:pt x="12404" y="7349"/>
                  <a:pt x="11818" y="6569"/>
                  <a:pt x="11000" y="6188"/>
                </a:cubicBezTo>
                <a:cubicBezTo>
                  <a:pt x="10082" y="5759"/>
                  <a:pt x="9032" y="5924"/>
                  <a:pt x="8092" y="5581"/>
                </a:cubicBezTo>
                <a:cubicBezTo>
                  <a:pt x="7160" y="5240"/>
                  <a:pt x="6737" y="4324"/>
                  <a:pt x="6316" y="3499"/>
                </a:cubicBezTo>
                <a:cubicBezTo>
                  <a:pt x="5859" y="2602"/>
                  <a:pt x="5271" y="1802"/>
                  <a:pt x="4492" y="1159"/>
                </a:cubicBezTo>
                <a:cubicBezTo>
                  <a:pt x="3786" y="579"/>
                  <a:pt x="2870" y="1"/>
                  <a:pt x="1922" y="1"/>
                </a:cubicBezTo>
                <a:close/>
              </a:path>
            </a:pathLst>
          </a:custGeom>
          <a:solidFill>
            <a:srgbClr val="B2F7EF">
              <a:alpha val="497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1" name="Google Shape;321;p14"/>
          <p:cNvSpPr/>
          <p:nvPr/>
        </p:nvSpPr>
        <p:spPr>
          <a:xfrm>
            <a:off x="-317690" y="-318807"/>
            <a:ext cx="3916858" cy="1845307"/>
          </a:xfrm>
          <a:custGeom>
            <a:avLst/>
            <a:gdLst/>
            <a:ahLst/>
            <a:cxnLst/>
            <a:rect l="l" t="t" r="r" b="b"/>
            <a:pathLst>
              <a:path w="24376" h="8613" extrusionOk="0">
                <a:moveTo>
                  <a:pt x="1748" y="0"/>
                </a:moveTo>
                <a:cubicBezTo>
                  <a:pt x="1709" y="0"/>
                  <a:pt x="1669" y="2"/>
                  <a:pt x="1629" y="7"/>
                </a:cubicBezTo>
                <a:cubicBezTo>
                  <a:pt x="1391" y="38"/>
                  <a:pt x="1250" y="176"/>
                  <a:pt x="1187" y="347"/>
                </a:cubicBezTo>
                <a:cubicBezTo>
                  <a:pt x="1033" y="773"/>
                  <a:pt x="935" y="1218"/>
                  <a:pt x="819" y="1650"/>
                </a:cubicBezTo>
                <a:cubicBezTo>
                  <a:pt x="701" y="2092"/>
                  <a:pt x="590" y="2536"/>
                  <a:pt x="496" y="2983"/>
                </a:cubicBezTo>
                <a:cubicBezTo>
                  <a:pt x="126" y="4733"/>
                  <a:pt x="0" y="6549"/>
                  <a:pt x="659" y="8271"/>
                </a:cubicBezTo>
                <a:cubicBezTo>
                  <a:pt x="678" y="8321"/>
                  <a:pt x="733" y="8346"/>
                  <a:pt x="790" y="8346"/>
                </a:cubicBezTo>
                <a:cubicBezTo>
                  <a:pt x="835" y="8346"/>
                  <a:pt x="881" y="8329"/>
                  <a:pt x="910" y="8296"/>
                </a:cubicBezTo>
                <a:cubicBezTo>
                  <a:pt x="1048" y="8134"/>
                  <a:pt x="1206" y="7983"/>
                  <a:pt x="1385" y="7843"/>
                </a:cubicBezTo>
                <a:cubicBezTo>
                  <a:pt x="2101" y="7284"/>
                  <a:pt x="3087" y="6944"/>
                  <a:pt x="4095" y="6849"/>
                </a:cubicBezTo>
                <a:cubicBezTo>
                  <a:pt x="4314" y="6828"/>
                  <a:pt x="4534" y="6818"/>
                  <a:pt x="4754" y="6818"/>
                </a:cubicBezTo>
                <a:cubicBezTo>
                  <a:pt x="5730" y="6818"/>
                  <a:pt x="6704" y="7012"/>
                  <a:pt x="7586" y="7328"/>
                </a:cubicBezTo>
                <a:cubicBezTo>
                  <a:pt x="8653" y="7708"/>
                  <a:pt x="9622" y="8264"/>
                  <a:pt x="10770" y="8502"/>
                </a:cubicBezTo>
                <a:cubicBezTo>
                  <a:pt x="11110" y="8573"/>
                  <a:pt x="11460" y="8612"/>
                  <a:pt x="11804" y="8612"/>
                </a:cubicBezTo>
                <a:cubicBezTo>
                  <a:pt x="12445" y="8612"/>
                  <a:pt x="13071" y="8476"/>
                  <a:pt x="13597" y="8154"/>
                </a:cubicBezTo>
                <a:cubicBezTo>
                  <a:pt x="14183" y="7795"/>
                  <a:pt x="14557" y="7273"/>
                  <a:pt x="14873" y="6761"/>
                </a:cubicBezTo>
                <a:cubicBezTo>
                  <a:pt x="15208" y="6214"/>
                  <a:pt x="15488" y="5645"/>
                  <a:pt x="15900" y="5129"/>
                </a:cubicBezTo>
                <a:cubicBezTo>
                  <a:pt x="16333" y="4590"/>
                  <a:pt x="16925" y="4168"/>
                  <a:pt x="17743" y="4015"/>
                </a:cubicBezTo>
                <a:cubicBezTo>
                  <a:pt x="18117" y="3945"/>
                  <a:pt x="18497" y="3924"/>
                  <a:pt x="18879" y="3924"/>
                </a:cubicBezTo>
                <a:cubicBezTo>
                  <a:pt x="19431" y="3924"/>
                  <a:pt x="19988" y="3967"/>
                  <a:pt x="20538" y="3967"/>
                </a:cubicBezTo>
                <a:cubicBezTo>
                  <a:pt x="20675" y="3967"/>
                  <a:pt x="20811" y="3964"/>
                  <a:pt x="20947" y="3958"/>
                </a:cubicBezTo>
                <a:cubicBezTo>
                  <a:pt x="21449" y="3933"/>
                  <a:pt x="21952" y="3857"/>
                  <a:pt x="22403" y="3679"/>
                </a:cubicBezTo>
                <a:cubicBezTo>
                  <a:pt x="22808" y="3518"/>
                  <a:pt x="23157" y="3280"/>
                  <a:pt x="23433" y="3003"/>
                </a:cubicBezTo>
                <a:cubicBezTo>
                  <a:pt x="23951" y="2479"/>
                  <a:pt x="24196" y="1807"/>
                  <a:pt x="24066" y="1157"/>
                </a:cubicBezTo>
                <a:lnTo>
                  <a:pt x="24066" y="1157"/>
                </a:lnTo>
                <a:cubicBezTo>
                  <a:pt x="24067" y="1158"/>
                  <a:pt x="24069" y="1158"/>
                  <a:pt x="24071" y="1158"/>
                </a:cubicBezTo>
                <a:cubicBezTo>
                  <a:pt x="24093" y="1158"/>
                  <a:pt x="24117" y="1151"/>
                  <a:pt x="24142" y="1138"/>
                </a:cubicBezTo>
                <a:cubicBezTo>
                  <a:pt x="24292" y="1056"/>
                  <a:pt x="24376" y="935"/>
                  <a:pt x="24372" y="792"/>
                </a:cubicBezTo>
                <a:cubicBezTo>
                  <a:pt x="24363" y="440"/>
                  <a:pt x="23972" y="240"/>
                  <a:pt x="23550" y="217"/>
                </a:cubicBezTo>
                <a:cubicBezTo>
                  <a:pt x="23514" y="215"/>
                  <a:pt x="23478" y="215"/>
                  <a:pt x="23442" y="215"/>
                </a:cubicBezTo>
                <a:cubicBezTo>
                  <a:pt x="23211" y="215"/>
                  <a:pt x="22977" y="252"/>
                  <a:pt x="22750" y="280"/>
                </a:cubicBezTo>
                <a:cubicBezTo>
                  <a:pt x="22445" y="317"/>
                  <a:pt x="22139" y="351"/>
                  <a:pt x="21832" y="383"/>
                </a:cubicBezTo>
                <a:cubicBezTo>
                  <a:pt x="20628" y="507"/>
                  <a:pt x="19418" y="590"/>
                  <a:pt x="18207" y="648"/>
                </a:cubicBezTo>
                <a:cubicBezTo>
                  <a:pt x="15784" y="762"/>
                  <a:pt x="13357" y="774"/>
                  <a:pt x="10932" y="789"/>
                </a:cubicBezTo>
                <a:cubicBezTo>
                  <a:pt x="10568" y="791"/>
                  <a:pt x="10203" y="793"/>
                  <a:pt x="9838" y="793"/>
                </a:cubicBezTo>
                <a:cubicBezTo>
                  <a:pt x="7878" y="793"/>
                  <a:pt x="5909" y="743"/>
                  <a:pt x="3985" y="438"/>
                </a:cubicBezTo>
                <a:cubicBezTo>
                  <a:pt x="3423" y="348"/>
                  <a:pt x="2866" y="237"/>
                  <a:pt x="2318" y="100"/>
                </a:cubicBezTo>
                <a:cubicBezTo>
                  <a:pt x="2134" y="55"/>
                  <a:pt x="1943" y="0"/>
                  <a:pt x="1748" y="0"/>
                </a:cubicBezTo>
                <a:close/>
              </a:path>
            </a:pathLst>
          </a:custGeom>
          <a:solidFill>
            <a:srgbClr val="FFE652">
              <a:alpha val="502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2" name="Google Shape;322;p14"/>
          <p:cNvSpPr/>
          <p:nvPr/>
        </p:nvSpPr>
        <p:spPr>
          <a:xfrm>
            <a:off x="5829867" y="-1108102"/>
            <a:ext cx="4345244" cy="4074115"/>
          </a:xfrm>
          <a:custGeom>
            <a:avLst/>
            <a:gdLst/>
            <a:ahLst/>
            <a:cxnLst/>
            <a:rect l="l" t="t" r="r" b="b"/>
            <a:pathLst>
              <a:path w="27042" h="19016" extrusionOk="0">
                <a:moveTo>
                  <a:pt x="5311" y="0"/>
                </a:moveTo>
                <a:cubicBezTo>
                  <a:pt x="5179" y="0"/>
                  <a:pt x="5075" y="178"/>
                  <a:pt x="5211" y="262"/>
                </a:cubicBezTo>
                <a:cubicBezTo>
                  <a:pt x="5431" y="399"/>
                  <a:pt x="5652" y="530"/>
                  <a:pt x="5876" y="657"/>
                </a:cubicBezTo>
                <a:cubicBezTo>
                  <a:pt x="3749" y="1565"/>
                  <a:pt x="1452" y="2798"/>
                  <a:pt x="713" y="5101"/>
                </a:cubicBezTo>
                <a:cubicBezTo>
                  <a:pt x="0" y="7321"/>
                  <a:pt x="1219" y="10007"/>
                  <a:pt x="3411" y="10856"/>
                </a:cubicBezTo>
                <a:cubicBezTo>
                  <a:pt x="3728" y="10979"/>
                  <a:pt x="4069" y="11058"/>
                  <a:pt x="4406" y="11058"/>
                </a:cubicBezTo>
                <a:cubicBezTo>
                  <a:pt x="4688" y="11058"/>
                  <a:pt x="4968" y="11003"/>
                  <a:pt x="5229" y="10871"/>
                </a:cubicBezTo>
                <a:cubicBezTo>
                  <a:pt x="5743" y="10614"/>
                  <a:pt x="6086" y="10140"/>
                  <a:pt x="6367" y="9654"/>
                </a:cubicBezTo>
                <a:cubicBezTo>
                  <a:pt x="6660" y="9147"/>
                  <a:pt x="6901" y="8604"/>
                  <a:pt x="7258" y="8138"/>
                </a:cubicBezTo>
                <a:cubicBezTo>
                  <a:pt x="7586" y="7709"/>
                  <a:pt x="8056" y="7408"/>
                  <a:pt x="8567" y="7243"/>
                </a:cubicBezTo>
                <a:cubicBezTo>
                  <a:pt x="8835" y="7156"/>
                  <a:pt x="9122" y="7107"/>
                  <a:pt x="9407" y="7107"/>
                </a:cubicBezTo>
                <a:cubicBezTo>
                  <a:pt x="9658" y="7107"/>
                  <a:pt x="9908" y="7145"/>
                  <a:pt x="10143" y="7227"/>
                </a:cubicBezTo>
                <a:cubicBezTo>
                  <a:pt x="10681" y="7416"/>
                  <a:pt x="11050" y="7824"/>
                  <a:pt x="11259" y="8347"/>
                </a:cubicBezTo>
                <a:cubicBezTo>
                  <a:pt x="11495" y="8938"/>
                  <a:pt x="11543" y="9582"/>
                  <a:pt x="11752" y="10181"/>
                </a:cubicBezTo>
                <a:cubicBezTo>
                  <a:pt x="11957" y="10769"/>
                  <a:pt x="12358" y="11405"/>
                  <a:pt x="12983" y="11603"/>
                </a:cubicBezTo>
                <a:cubicBezTo>
                  <a:pt x="13117" y="11646"/>
                  <a:pt x="13250" y="11665"/>
                  <a:pt x="13380" y="11665"/>
                </a:cubicBezTo>
                <a:cubicBezTo>
                  <a:pt x="13765" y="11665"/>
                  <a:pt x="14132" y="11502"/>
                  <a:pt x="14481" y="11319"/>
                </a:cubicBezTo>
                <a:cubicBezTo>
                  <a:pt x="14811" y="11146"/>
                  <a:pt x="15183" y="10926"/>
                  <a:pt x="15563" y="10926"/>
                </a:cubicBezTo>
                <a:cubicBezTo>
                  <a:pt x="15675" y="10926"/>
                  <a:pt x="15789" y="10946"/>
                  <a:pt x="15902" y="10992"/>
                </a:cubicBezTo>
                <a:cubicBezTo>
                  <a:pt x="16505" y="11236"/>
                  <a:pt x="16731" y="12009"/>
                  <a:pt x="16886" y="12576"/>
                </a:cubicBezTo>
                <a:cubicBezTo>
                  <a:pt x="17067" y="13246"/>
                  <a:pt x="17237" y="13920"/>
                  <a:pt x="17447" y="14583"/>
                </a:cubicBezTo>
                <a:cubicBezTo>
                  <a:pt x="17859" y="15878"/>
                  <a:pt x="18454" y="17143"/>
                  <a:pt x="19512" y="18032"/>
                </a:cubicBezTo>
                <a:cubicBezTo>
                  <a:pt x="20225" y="18631"/>
                  <a:pt x="21110" y="19015"/>
                  <a:pt x="22020" y="19015"/>
                </a:cubicBezTo>
                <a:cubicBezTo>
                  <a:pt x="22330" y="19015"/>
                  <a:pt x="22643" y="18971"/>
                  <a:pt x="22954" y="18875"/>
                </a:cubicBezTo>
                <a:cubicBezTo>
                  <a:pt x="24002" y="18552"/>
                  <a:pt x="24786" y="17702"/>
                  <a:pt x="25334" y="16784"/>
                </a:cubicBezTo>
                <a:cubicBezTo>
                  <a:pt x="25931" y="15784"/>
                  <a:pt x="26309" y="14669"/>
                  <a:pt x="26587" y="13543"/>
                </a:cubicBezTo>
                <a:cubicBezTo>
                  <a:pt x="26872" y="12393"/>
                  <a:pt x="27042" y="11178"/>
                  <a:pt x="26859" y="9998"/>
                </a:cubicBezTo>
                <a:cubicBezTo>
                  <a:pt x="26669" y="8763"/>
                  <a:pt x="26045" y="7686"/>
                  <a:pt x="25037" y="6940"/>
                </a:cubicBezTo>
                <a:cubicBezTo>
                  <a:pt x="23865" y="6071"/>
                  <a:pt x="22401" y="5638"/>
                  <a:pt x="21023" y="5219"/>
                </a:cubicBezTo>
                <a:cubicBezTo>
                  <a:pt x="19511" y="4758"/>
                  <a:pt x="17976" y="4376"/>
                  <a:pt x="16442" y="3995"/>
                </a:cubicBezTo>
                <a:cubicBezTo>
                  <a:pt x="13377" y="3236"/>
                  <a:pt x="10276" y="2484"/>
                  <a:pt x="7410" y="1122"/>
                </a:cubicBezTo>
                <a:cubicBezTo>
                  <a:pt x="7124" y="986"/>
                  <a:pt x="6842" y="844"/>
                  <a:pt x="6563" y="695"/>
                </a:cubicBezTo>
                <a:cubicBezTo>
                  <a:pt x="6622" y="671"/>
                  <a:pt x="6682" y="645"/>
                  <a:pt x="6742" y="621"/>
                </a:cubicBezTo>
                <a:cubicBezTo>
                  <a:pt x="6901" y="557"/>
                  <a:pt x="6828" y="333"/>
                  <a:pt x="6684" y="333"/>
                </a:cubicBezTo>
                <a:cubicBezTo>
                  <a:pt x="6666" y="333"/>
                  <a:pt x="6646" y="336"/>
                  <a:pt x="6625" y="345"/>
                </a:cubicBezTo>
                <a:cubicBezTo>
                  <a:pt x="6492" y="400"/>
                  <a:pt x="6358" y="454"/>
                  <a:pt x="6223" y="510"/>
                </a:cubicBezTo>
                <a:cubicBezTo>
                  <a:pt x="5943" y="355"/>
                  <a:pt x="5666" y="194"/>
                  <a:pt x="5394" y="25"/>
                </a:cubicBezTo>
                <a:cubicBezTo>
                  <a:pt x="5366" y="8"/>
                  <a:pt x="5338" y="0"/>
                  <a:pt x="5311" y="0"/>
                </a:cubicBezTo>
                <a:close/>
              </a:path>
            </a:pathLst>
          </a:custGeom>
          <a:solidFill>
            <a:srgbClr val="CCB1FE">
              <a:alpha val="486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23" name="Google Shape;323;p14"/>
          <p:cNvGrpSpPr/>
          <p:nvPr/>
        </p:nvGrpSpPr>
        <p:grpSpPr>
          <a:xfrm>
            <a:off x="1116831" y="1320186"/>
            <a:ext cx="6909619" cy="4290205"/>
            <a:chOff x="3689050" y="919857"/>
            <a:chExt cx="1419425" cy="685950"/>
          </a:xfrm>
        </p:grpSpPr>
        <p:sp>
          <p:nvSpPr>
            <p:cNvPr id="324" name="Google Shape;324;p14"/>
            <p:cNvSpPr/>
            <p:nvPr/>
          </p:nvSpPr>
          <p:spPr>
            <a:xfrm>
              <a:off x="3945175" y="932332"/>
              <a:ext cx="912600" cy="143950"/>
            </a:xfrm>
            <a:custGeom>
              <a:avLst/>
              <a:gdLst/>
              <a:ahLst/>
              <a:cxnLst/>
              <a:rect l="l" t="t" r="r" b="b"/>
              <a:pathLst>
                <a:path w="36504" h="5758" extrusionOk="0">
                  <a:moveTo>
                    <a:pt x="18144" y="1"/>
                  </a:moveTo>
                  <a:cubicBezTo>
                    <a:pt x="17036" y="1634"/>
                    <a:pt x="15167" y="2647"/>
                    <a:pt x="13238" y="2647"/>
                  </a:cubicBezTo>
                  <a:cubicBezTo>
                    <a:pt x="12616" y="2647"/>
                    <a:pt x="11989" y="2542"/>
                    <a:pt x="11379" y="2319"/>
                  </a:cubicBezTo>
                  <a:cubicBezTo>
                    <a:pt x="9365" y="1581"/>
                    <a:pt x="7828" y="320"/>
                    <a:pt x="5593" y="191"/>
                  </a:cubicBezTo>
                  <a:cubicBezTo>
                    <a:pt x="5449" y="183"/>
                    <a:pt x="5300" y="178"/>
                    <a:pt x="5147" y="178"/>
                  </a:cubicBezTo>
                  <a:cubicBezTo>
                    <a:pt x="2960" y="178"/>
                    <a:pt x="0" y="1073"/>
                    <a:pt x="333" y="3758"/>
                  </a:cubicBezTo>
                  <a:cubicBezTo>
                    <a:pt x="340" y="3806"/>
                    <a:pt x="331" y="3848"/>
                    <a:pt x="315" y="3883"/>
                  </a:cubicBezTo>
                  <a:lnTo>
                    <a:pt x="993" y="3938"/>
                  </a:lnTo>
                  <a:cubicBezTo>
                    <a:pt x="1146" y="3384"/>
                    <a:pt x="1456" y="2883"/>
                    <a:pt x="2007" y="2472"/>
                  </a:cubicBezTo>
                  <a:cubicBezTo>
                    <a:pt x="2725" y="1941"/>
                    <a:pt x="3583" y="1727"/>
                    <a:pt x="4450" y="1727"/>
                  </a:cubicBezTo>
                  <a:cubicBezTo>
                    <a:pt x="4894" y="1727"/>
                    <a:pt x="5341" y="1783"/>
                    <a:pt x="5773" y="1881"/>
                  </a:cubicBezTo>
                  <a:cubicBezTo>
                    <a:pt x="7779" y="2336"/>
                    <a:pt x="9550" y="3481"/>
                    <a:pt x="11575" y="3897"/>
                  </a:cubicBezTo>
                  <a:cubicBezTo>
                    <a:pt x="12135" y="4012"/>
                    <a:pt x="12699" y="4074"/>
                    <a:pt x="13255" y="4074"/>
                  </a:cubicBezTo>
                  <a:cubicBezTo>
                    <a:pt x="14893" y="4074"/>
                    <a:pt x="16460" y="3538"/>
                    <a:pt x="17629" y="2251"/>
                  </a:cubicBezTo>
                  <a:cubicBezTo>
                    <a:pt x="17624" y="2245"/>
                    <a:pt x="17618" y="2243"/>
                    <a:pt x="17612" y="2239"/>
                  </a:cubicBezTo>
                  <a:cubicBezTo>
                    <a:pt x="17546" y="2178"/>
                    <a:pt x="17611" y="2069"/>
                    <a:pt x="17685" y="2069"/>
                  </a:cubicBezTo>
                  <a:cubicBezTo>
                    <a:pt x="17701" y="2069"/>
                    <a:pt x="17717" y="2074"/>
                    <a:pt x="17733" y="2086"/>
                  </a:cubicBezTo>
                  <a:cubicBezTo>
                    <a:pt x="19239" y="3237"/>
                    <a:pt x="20937" y="3852"/>
                    <a:pt x="22793" y="3852"/>
                  </a:cubicBezTo>
                  <a:cubicBezTo>
                    <a:pt x="23059" y="3852"/>
                    <a:pt x="23328" y="3839"/>
                    <a:pt x="23600" y="3814"/>
                  </a:cubicBezTo>
                  <a:cubicBezTo>
                    <a:pt x="25712" y="3617"/>
                    <a:pt x="27523" y="2689"/>
                    <a:pt x="29519" y="2088"/>
                  </a:cubicBezTo>
                  <a:cubicBezTo>
                    <a:pt x="30068" y="1923"/>
                    <a:pt x="30659" y="1810"/>
                    <a:pt x="31242" y="1810"/>
                  </a:cubicBezTo>
                  <a:cubicBezTo>
                    <a:pt x="31952" y="1810"/>
                    <a:pt x="32648" y="1978"/>
                    <a:pt x="33237" y="2426"/>
                  </a:cubicBezTo>
                  <a:cubicBezTo>
                    <a:pt x="34260" y="3201"/>
                    <a:pt x="34563" y="4547"/>
                    <a:pt x="34740" y="5758"/>
                  </a:cubicBezTo>
                  <a:cubicBezTo>
                    <a:pt x="35271" y="5233"/>
                    <a:pt x="35867" y="4776"/>
                    <a:pt x="36504" y="4388"/>
                  </a:cubicBezTo>
                  <a:lnTo>
                    <a:pt x="36202" y="3998"/>
                  </a:lnTo>
                  <a:cubicBezTo>
                    <a:pt x="36068" y="3998"/>
                    <a:pt x="35934" y="3919"/>
                    <a:pt x="35955" y="3758"/>
                  </a:cubicBezTo>
                  <a:cubicBezTo>
                    <a:pt x="36287" y="1073"/>
                    <a:pt x="33327" y="178"/>
                    <a:pt x="31142" y="178"/>
                  </a:cubicBezTo>
                  <a:cubicBezTo>
                    <a:pt x="30989" y="178"/>
                    <a:pt x="30840" y="183"/>
                    <a:pt x="30696" y="191"/>
                  </a:cubicBezTo>
                  <a:cubicBezTo>
                    <a:pt x="28460" y="320"/>
                    <a:pt x="26922" y="1581"/>
                    <a:pt x="24909" y="2319"/>
                  </a:cubicBezTo>
                  <a:cubicBezTo>
                    <a:pt x="24299" y="2542"/>
                    <a:pt x="23672" y="2647"/>
                    <a:pt x="23051" y="2647"/>
                  </a:cubicBezTo>
                  <a:cubicBezTo>
                    <a:pt x="21122" y="2647"/>
                    <a:pt x="19251" y="1634"/>
                    <a:pt x="181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701525" y="974157"/>
              <a:ext cx="1029900" cy="620125"/>
            </a:xfrm>
            <a:custGeom>
              <a:avLst/>
              <a:gdLst/>
              <a:ahLst/>
              <a:cxnLst/>
              <a:rect l="l" t="t" r="r" b="b"/>
              <a:pathLst>
                <a:path w="41196" h="24805" extrusionOk="0">
                  <a:moveTo>
                    <a:pt x="3847" y="1"/>
                  </a:moveTo>
                  <a:cubicBezTo>
                    <a:pt x="2137" y="1"/>
                    <a:pt x="763" y="859"/>
                    <a:pt x="677" y="3336"/>
                  </a:cubicBezTo>
                  <a:cubicBezTo>
                    <a:pt x="613" y="5220"/>
                    <a:pt x="2550" y="9525"/>
                    <a:pt x="1" y="10579"/>
                  </a:cubicBezTo>
                  <a:cubicBezTo>
                    <a:pt x="3011" y="11967"/>
                    <a:pt x="594" y="15800"/>
                    <a:pt x="538" y="18000"/>
                  </a:cubicBezTo>
                  <a:cubicBezTo>
                    <a:pt x="478" y="20293"/>
                    <a:pt x="2067" y="21963"/>
                    <a:pt x="4339" y="22062"/>
                  </a:cubicBezTo>
                  <a:cubicBezTo>
                    <a:pt x="4416" y="22065"/>
                    <a:pt x="4492" y="22067"/>
                    <a:pt x="4568" y="22067"/>
                  </a:cubicBezTo>
                  <a:cubicBezTo>
                    <a:pt x="6475" y="22067"/>
                    <a:pt x="8130" y="21013"/>
                    <a:pt x="9855" y="20327"/>
                  </a:cubicBezTo>
                  <a:cubicBezTo>
                    <a:pt x="9870" y="20321"/>
                    <a:pt x="9884" y="20318"/>
                    <a:pt x="9897" y="20318"/>
                  </a:cubicBezTo>
                  <a:cubicBezTo>
                    <a:pt x="9969" y="20318"/>
                    <a:pt x="9999" y="20406"/>
                    <a:pt x="9975" y="20473"/>
                  </a:cubicBezTo>
                  <a:cubicBezTo>
                    <a:pt x="10009" y="20508"/>
                    <a:pt x="10035" y="20551"/>
                    <a:pt x="10039" y="20611"/>
                  </a:cubicBezTo>
                  <a:cubicBezTo>
                    <a:pt x="10252" y="22943"/>
                    <a:pt x="12007" y="24671"/>
                    <a:pt x="14359" y="24796"/>
                  </a:cubicBezTo>
                  <a:cubicBezTo>
                    <a:pt x="14475" y="24802"/>
                    <a:pt x="14590" y="24805"/>
                    <a:pt x="14705" y="24805"/>
                  </a:cubicBezTo>
                  <a:cubicBezTo>
                    <a:pt x="16578" y="24805"/>
                    <a:pt x="18354" y="24022"/>
                    <a:pt x="20081" y="23387"/>
                  </a:cubicBezTo>
                  <a:cubicBezTo>
                    <a:pt x="21335" y="22924"/>
                    <a:pt x="22685" y="22498"/>
                    <a:pt x="24038" y="22498"/>
                  </a:cubicBezTo>
                  <a:cubicBezTo>
                    <a:pt x="24447" y="22498"/>
                    <a:pt x="24856" y="22537"/>
                    <a:pt x="25262" y="22625"/>
                  </a:cubicBezTo>
                  <a:cubicBezTo>
                    <a:pt x="26320" y="22854"/>
                    <a:pt x="27557" y="23480"/>
                    <a:pt x="27889" y="24581"/>
                  </a:cubicBezTo>
                  <a:cubicBezTo>
                    <a:pt x="28223" y="23480"/>
                    <a:pt x="29460" y="22854"/>
                    <a:pt x="30517" y="22625"/>
                  </a:cubicBezTo>
                  <a:cubicBezTo>
                    <a:pt x="30924" y="22537"/>
                    <a:pt x="31332" y="22498"/>
                    <a:pt x="31741" y="22498"/>
                  </a:cubicBezTo>
                  <a:cubicBezTo>
                    <a:pt x="33094" y="22498"/>
                    <a:pt x="34445" y="22924"/>
                    <a:pt x="35698" y="23387"/>
                  </a:cubicBezTo>
                  <a:cubicBezTo>
                    <a:pt x="37422" y="24022"/>
                    <a:pt x="39197" y="24803"/>
                    <a:pt x="41066" y="24803"/>
                  </a:cubicBezTo>
                  <a:cubicBezTo>
                    <a:pt x="41109" y="24803"/>
                    <a:pt x="41153" y="24803"/>
                    <a:pt x="41196" y="24802"/>
                  </a:cubicBezTo>
                  <a:lnTo>
                    <a:pt x="41189" y="24209"/>
                  </a:lnTo>
                  <a:cubicBezTo>
                    <a:pt x="41152" y="24211"/>
                    <a:pt x="41115" y="24211"/>
                    <a:pt x="41077" y="24211"/>
                  </a:cubicBezTo>
                  <a:cubicBezTo>
                    <a:pt x="40614" y="24211"/>
                    <a:pt x="40111" y="24107"/>
                    <a:pt x="39568" y="23867"/>
                  </a:cubicBezTo>
                  <a:cubicBezTo>
                    <a:pt x="38792" y="23528"/>
                    <a:pt x="38112" y="23001"/>
                    <a:pt x="37352" y="22627"/>
                  </a:cubicBezTo>
                  <a:cubicBezTo>
                    <a:pt x="36364" y="22138"/>
                    <a:pt x="35299" y="21806"/>
                    <a:pt x="34214" y="21623"/>
                  </a:cubicBezTo>
                  <a:cubicBezTo>
                    <a:pt x="33591" y="21518"/>
                    <a:pt x="32969" y="21469"/>
                    <a:pt x="32350" y="21469"/>
                  </a:cubicBezTo>
                  <a:cubicBezTo>
                    <a:pt x="30774" y="21469"/>
                    <a:pt x="29218" y="21789"/>
                    <a:pt x="27714" y="22329"/>
                  </a:cubicBezTo>
                  <a:cubicBezTo>
                    <a:pt x="27705" y="22333"/>
                    <a:pt x="27696" y="22335"/>
                    <a:pt x="27687" y="22335"/>
                  </a:cubicBezTo>
                  <a:cubicBezTo>
                    <a:pt x="27663" y="22335"/>
                    <a:pt x="27642" y="22322"/>
                    <a:pt x="27629" y="22305"/>
                  </a:cubicBezTo>
                  <a:lnTo>
                    <a:pt x="27603" y="22334"/>
                  </a:lnTo>
                  <a:cubicBezTo>
                    <a:pt x="27656" y="22378"/>
                    <a:pt x="27710" y="22422"/>
                    <a:pt x="27760" y="22470"/>
                  </a:cubicBezTo>
                  <a:cubicBezTo>
                    <a:pt x="27879" y="22578"/>
                    <a:pt x="27768" y="22737"/>
                    <a:pt x="27642" y="22737"/>
                  </a:cubicBezTo>
                  <a:cubicBezTo>
                    <a:pt x="27606" y="22737"/>
                    <a:pt x="27570" y="22724"/>
                    <a:pt x="27537" y="22694"/>
                  </a:cubicBezTo>
                  <a:cubicBezTo>
                    <a:pt x="26519" y="21773"/>
                    <a:pt x="25347" y="21448"/>
                    <a:pt x="24107" y="21448"/>
                  </a:cubicBezTo>
                  <a:cubicBezTo>
                    <a:pt x="21397" y="21448"/>
                    <a:pt x="18367" y="23003"/>
                    <a:pt x="15932" y="23289"/>
                  </a:cubicBezTo>
                  <a:cubicBezTo>
                    <a:pt x="15723" y="23314"/>
                    <a:pt x="15519" y="23326"/>
                    <a:pt x="15320" y="23326"/>
                  </a:cubicBezTo>
                  <a:cubicBezTo>
                    <a:pt x="12671" y="23326"/>
                    <a:pt x="10863" y="21230"/>
                    <a:pt x="10185" y="18734"/>
                  </a:cubicBezTo>
                  <a:lnTo>
                    <a:pt x="10069" y="18766"/>
                  </a:lnTo>
                  <a:cubicBezTo>
                    <a:pt x="10081" y="18794"/>
                    <a:pt x="10079" y="18827"/>
                    <a:pt x="10053" y="18850"/>
                  </a:cubicBezTo>
                  <a:cubicBezTo>
                    <a:pt x="8921" y="19817"/>
                    <a:pt x="6790" y="20981"/>
                    <a:pt x="4952" y="20981"/>
                  </a:cubicBezTo>
                  <a:cubicBezTo>
                    <a:pt x="4112" y="20981"/>
                    <a:pt x="3333" y="20737"/>
                    <a:pt x="2739" y="20120"/>
                  </a:cubicBezTo>
                  <a:cubicBezTo>
                    <a:pt x="243" y="17529"/>
                    <a:pt x="4568" y="13482"/>
                    <a:pt x="1838" y="11034"/>
                  </a:cubicBezTo>
                  <a:lnTo>
                    <a:pt x="1838" y="11034"/>
                  </a:lnTo>
                  <a:cubicBezTo>
                    <a:pt x="1827" y="11038"/>
                    <a:pt x="1816" y="11040"/>
                    <a:pt x="1806" y="11040"/>
                  </a:cubicBezTo>
                  <a:cubicBezTo>
                    <a:pt x="1733" y="11040"/>
                    <a:pt x="1687" y="10950"/>
                    <a:pt x="1741" y="10891"/>
                  </a:cubicBezTo>
                  <a:cubicBezTo>
                    <a:pt x="1737" y="10809"/>
                    <a:pt x="1817" y="10732"/>
                    <a:pt x="1904" y="10732"/>
                  </a:cubicBezTo>
                  <a:cubicBezTo>
                    <a:pt x="1918" y="10732"/>
                    <a:pt x="1933" y="10734"/>
                    <a:pt x="1947" y="10738"/>
                  </a:cubicBezTo>
                  <a:cubicBezTo>
                    <a:pt x="4939" y="8501"/>
                    <a:pt x="196" y="4163"/>
                    <a:pt x="2832" y="2011"/>
                  </a:cubicBezTo>
                  <a:cubicBezTo>
                    <a:pt x="3326" y="1608"/>
                    <a:pt x="3893" y="1443"/>
                    <a:pt x="4496" y="1443"/>
                  </a:cubicBezTo>
                  <a:cubicBezTo>
                    <a:pt x="6603" y="1443"/>
                    <a:pt x="9147" y="3457"/>
                    <a:pt x="10538" y="4354"/>
                  </a:cubicBezTo>
                  <a:cubicBezTo>
                    <a:pt x="10582" y="4382"/>
                    <a:pt x="10600" y="4424"/>
                    <a:pt x="10600" y="4463"/>
                  </a:cubicBezTo>
                  <a:lnTo>
                    <a:pt x="10705" y="4449"/>
                  </a:lnTo>
                  <a:cubicBezTo>
                    <a:pt x="10594" y="3692"/>
                    <a:pt x="10550" y="2939"/>
                    <a:pt x="10739" y="2265"/>
                  </a:cubicBezTo>
                  <a:lnTo>
                    <a:pt x="10061" y="2209"/>
                  </a:lnTo>
                  <a:cubicBezTo>
                    <a:pt x="10019" y="2287"/>
                    <a:pt x="9926" y="2325"/>
                    <a:pt x="9832" y="2325"/>
                  </a:cubicBezTo>
                  <a:cubicBezTo>
                    <a:pt x="9764" y="2325"/>
                    <a:pt x="9695" y="2305"/>
                    <a:pt x="9645" y="2265"/>
                  </a:cubicBezTo>
                  <a:cubicBezTo>
                    <a:pt x="8242" y="1145"/>
                    <a:pt x="5821" y="1"/>
                    <a:pt x="38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4731250" y="974157"/>
              <a:ext cx="364750" cy="620075"/>
            </a:xfrm>
            <a:custGeom>
              <a:avLst/>
              <a:gdLst/>
              <a:ahLst/>
              <a:cxnLst/>
              <a:rect l="l" t="t" r="r" b="b"/>
              <a:pathLst>
                <a:path w="14590" h="24803" extrusionOk="0">
                  <a:moveTo>
                    <a:pt x="10745" y="1"/>
                  </a:moveTo>
                  <a:cubicBezTo>
                    <a:pt x="8771" y="1"/>
                    <a:pt x="6350" y="1145"/>
                    <a:pt x="4947" y="2265"/>
                  </a:cubicBezTo>
                  <a:cubicBezTo>
                    <a:pt x="4895" y="2304"/>
                    <a:pt x="4826" y="2325"/>
                    <a:pt x="4760" y="2325"/>
                  </a:cubicBezTo>
                  <a:lnTo>
                    <a:pt x="5062" y="2715"/>
                  </a:lnTo>
                  <a:cubicBezTo>
                    <a:pt x="5699" y="2328"/>
                    <a:pt x="6378" y="2008"/>
                    <a:pt x="7082" y="1757"/>
                  </a:cubicBezTo>
                  <a:cubicBezTo>
                    <a:pt x="7873" y="1474"/>
                    <a:pt x="8982" y="1106"/>
                    <a:pt x="9976" y="1106"/>
                  </a:cubicBezTo>
                  <a:cubicBezTo>
                    <a:pt x="10413" y="1106"/>
                    <a:pt x="10827" y="1177"/>
                    <a:pt x="11182" y="1358"/>
                  </a:cubicBezTo>
                  <a:cubicBezTo>
                    <a:pt x="12247" y="1898"/>
                    <a:pt x="12651" y="3163"/>
                    <a:pt x="12647" y="4280"/>
                  </a:cubicBezTo>
                  <a:cubicBezTo>
                    <a:pt x="12641" y="6296"/>
                    <a:pt x="11480" y="8423"/>
                    <a:pt x="12856" y="10245"/>
                  </a:cubicBezTo>
                  <a:cubicBezTo>
                    <a:pt x="12914" y="10318"/>
                    <a:pt x="12891" y="10392"/>
                    <a:pt x="12836" y="10436"/>
                  </a:cubicBezTo>
                  <a:lnTo>
                    <a:pt x="12852" y="10459"/>
                  </a:lnTo>
                  <a:cubicBezTo>
                    <a:pt x="12880" y="10436"/>
                    <a:pt x="12907" y="10416"/>
                    <a:pt x="12935" y="10397"/>
                  </a:cubicBezTo>
                  <a:cubicBezTo>
                    <a:pt x="12964" y="10377"/>
                    <a:pt x="12993" y="10369"/>
                    <a:pt x="13020" y="10369"/>
                  </a:cubicBezTo>
                  <a:cubicBezTo>
                    <a:pt x="13151" y="10369"/>
                    <a:pt x="13237" y="10577"/>
                    <a:pt x="13096" y="10674"/>
                  </a:cubicBezTo>
                  <a:cubicBezTo>
                    <a:pt x="9979" y="12831"/>
                    <a:pt x="14313" y="17215"/>
                    <a:pt x="11808" y="19785"/>
                  </a:cubicBezTo>
                  <a:cubicBezTo>
                    <a:pt x="11256" y="20352"/>
                    <a:pt x="10533" y="20576"/>
                    <a:pt x="9745" y="20576"/>
                  </a:cubicBezTo>
                  <a:cubicBezTo>
                    <a:pt x="7840" y="20576"/>
                    <a:pt x="5552" y="19265"/>
                    <a:pt x="4357" y="18293"/>
                  </a:cubicBezTo>
                  <a:lnTo>
                    <a:pt x="4299" y="18365"/>
                  </a:lnTo>
                  <a:cubicBezTo>
                    <a:pt x="4339" y="18400"/>
                    <a:pt x="4362" y="18455"/>
                    <a:pt x="4348" y="18522"/>
                  </a:cubicBezTo>
                  <a:cubicBezTo>
                    <a:pt x="3856" y="20820"/>
                    <a:pt x="2515" y="24108"/>
                    <a:pt x="0" y="24209"/>
                  </a:cubicBezTo>
                  <a:lnTo>
                    <a:pt x="7" y="24802"/>
                  </a:lnTo>
                  <a:cubicBezTo>
                    <a:pt x="82" y="24802"/>
                    <a:pt x="157" y="24800"/>
                    <a:pt x="231" y="24796"/>
                  </a:cubicBezTo>
                  <a:cubicBezTo>
                    <a:pt x="2584" y="24671"/>
                    <a:pt x="4339" y="22943"/>
                    <a:pt x="4551" y="20611"/>
                  </a:cubicBezTo>
                  <a:cubicBezTo>
                    <a:pt x="4556" y="20551"/>
                    <a:pt x="4583" y="20508"/>
                    <a:pt x="4615" y="20473"/>
                  </a:cubicBezTo>
                  <a:cubicBezTo>
                    <a:pt x="4592" y="20407"/>
                    <a:pt x="4622" y="20319"/>
                    <a:pt x="4693" y="20319"/>
                  </a:cubicBezTo>
                  <a:cubicBezTo>
                    <a:pt x="4706" y="20319"/>
                    <a:pt x="4721" y="20322"/>
                    <a:pt x="4736" y="20328"/>
                  </a:cubicBezTo>
                  <a:cubicBezTo>
                    <a:pt x="6461" y="21013"/>
                    <a:pt x="8116" y="22067"/>
                    <a:pt x="10022" y="22067"/>
                  </a:cubicBezTo>
                  <a:cubicBezTo>
                    <a:pt x="10098" y="22067"/>
                    <a:pt x="10175" y="22065"/>
                    <a:pt x="10252" y="22062"/>
                  </a:cubicBezTo>
                  <a:cubicBezTo>
                    <a:pt x="12524" y="21963"/>
                    <a:pt x="14112" y="20293"/>
                    <a:pt x="14053" y="18000"/>
                  </a:cubicBezTo>
                  <a:cubicBezTo>
                    <a:pt x="13997" y="15800"/>
                    <a:pt x="11580" y="11967"/>
                    <a:pt x="14590" y="10579"/>
                  </a:cubicBezTo>
                  <a:cubicBezTo>
                    <a:pt x="12044" y="9525"/>
                    <a:pt x="13979" y="5220"/>
                    <a:pt x="13914" y="3336"/>
                  </a:cubicBezTo>
                  <a:cubicBezTo>
                    <a:pt x="13829" y="859"/>
                    <a:pt x="12455" y="1"/>
                    <a:pt x="107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89050" y="919857"/>
              <a:ext cx="1419425" cy="685950"/>
            </a:xfrm>
            <a:custGeom>
              <a:avLst/>
              <a:gdLst/>
              <a:ahLst/>
              <a:cxnLst/>
              <a:rect l="l" t="t" r="r" b="b"/>
              <a:pathLst>
                <a:path w="56777" h="27438" extrusionOk="0">
                  <a:moveTo>
                    <a:pt x="28389" y="500"/>
                  </a:moveTo>
                  <a:cubicBezTo>
                    <a:pt x="29496" y="2133"/>
                    <a:pt x="31368" y="3146"/>
                    <a:pt x="33296" y="3146"/>
                  </a:cubicBezTo>
                  <a:cubicBezTo>
                    <a:pt x="33917" y="3146"/>
                    <a:pt x="34544" y="3041"/>
                    <a:pt x="35154" y="2818"/>
                  </a:cubicBezTo>
                  <a:cubicBezTo>
                    <a:pt x="37167" y="2080"/>
                    <a:pt x="38706" y="819"/>
                    <a:pt x="40941" y="690"/>
                  </a:cubicBezTo>
                  <a:cubicBezTo>
                    <a:pt x="41085" y="682"/>
                    <a:pt x="41234" y="677"/>
                    <a:pt x="41387" y="677"/>
                  </a:cubicBezTo>
                  <a:cubicBezTo>
                    <a:pt x="43573" y="677"/>
                    <a:pt x="46532" y="1572"/>
                    <a:pt x="46200" y="4257"/>
                  </a:cubicBezTo>
                  <a:cubicBezTo>
                    <a:pt x="46179" y="4418"/>
                    <a:pt x="46313" y="4497"/>
                    <a:pt x="46447" y="4497"/>
                  </a:cubicBezTo>
                  <a:cubicBezTo>
                    <a:pt x="46514" y="4497"/>
                    <a:pt x="46583" y="4476"/>
                    <a:pt x="46633" y="4437"/>
                  </a:cubicBezTo>
                  <a:cubicBezTo>
                    <a:pt x="48037" y="3317"/>
                    <a:pt x="50458" y="2173"/>
                    <a:pt x="52433" y="2173"/>
                  </a:cubicBezTo>
                  <a:cubicBezTo>
                    <a:pt x="54143" y="2173"/>
                    <a:pt x="55517" y="3031"/>
                    <a:pt x="55602" y="5508"/>
                  </a:cubicBezTo>
                  <a:cubicBezTo>
                    <a:pt x="55667" y="7392"/>
                    <a:pt x="53731" y="11697"/>
                    <a:pt x="56278" y="12751"/>
                  </a:cubicBezTo>
                  <a:cubicBezTo>
                    <a:pt x="53268" y="14139"/>
                    <a:pt x="55685" y="17972"/>
                    <a:pt x="55741" y="20172"/>
                  </a:cubicBezTo>
                  <a:cubicBezTo>
                    <a:pt x="55800" y="22465"/>
                    <a:pt x="54212" y="24135"/>
                    <a:pt x="51940" y="24234"/>
                  </a:cubicBezTo>
                  <a:cubicBezTo>
                    <a:pt x="51863" y="24237"/>
                    <a:pt x="51786" y="24239"/>
                    <a:pt x="51710" y="24239"/>
                  </a:cubicBezTo>
                  <a:cubicBezTo>
                    <a:pt x="49804" y="24239"/>
                    <a:pt x="48149" y="23185"/>
                    <a:pt x="46424" y="22500"/>
                  </a:cubicBezTo>
                  <a:cubicBezTo>
                    <a:pt x="46409" y="22494"/>
                    <a:pt x="46394" y="22491"/>
                    <a:pt x="46381" y="22491"/>
                  </a:cubicBezTo>
                  <a:cubicBezTo>
                    <a:pt x="46310" y="22491"/>
                    <a:pt x="46280" y="22579"/>
                    <a:pt x="46303" y="22645"/>
                  </a:cubicBezTo>
                  <a:cubicBezTo>
                    <a:pt x="46271" y="22680"/>
                    <a:pt x="46244" y="22723"/>
                    <a:pt x="46239" y="22783"/>
                  </a:cubicBezTo>
                  <a:cubicBezTo>
                    <a:pt x="46027" y="25115"/>
                    <a:pt x="44272" y="26843"/>
                    <a:pt x="41919" y="26968"/>
                  </a:cubicBezTo>
                  <a:cubicBezTo>
                    <a:pt x="41845" y="26972"/>
                    <a:pt x="41770" y="26974"/>
                    <a:pt x="41695" y="26974"/>
                  </a:cubicBezTo>
                  <a:cubicBezTo>
                    <a:pt x="41652" y="26975"/>
                    <a:pt x="41609" y="26975"/>
                    <a:pt x="41565" y="26975"/>
                  </a:cubicBezTo>
                  <a:cubicBezTo>
                    <a:pt x="39698" y="26975"/>
                    <a:pt x="37922" y="26194"/>
                    <a:pt x="36197" y="25559"/>
                  </a:cubicBezTo>
                  <a:cubicBezTo>
                    <a:pt x="34943" y="25096"/>
                    <a:pt x="33593" y="24670"/>
                    <a:pt x="32239" y="24670"/>
                  </a:cubicBezTo>
                  <a:cubicBezTo>
                    <a:pt x="31831" y="24670"/>
                    <a:pt x="31423" y="24709"/>
                    <a:pt x="31016" y="24797"/>
                  </a:cubicBezTo>
                  <a:cubicBezTo>
                    <a:pt x="29959" y="25026"/>
                    <a:pt x="28722" y="25652"/>
                    <a:pt x="28389" y="26753"/>
                  </a:cubicBezTo>
                  <a:cubicBezTo>
                    <a:pt x="28056" y="25652"/>
                    <a:pt x="26819" y="25026"/>
                    <a:pt x="25761" y="24797"/>
                  </a:cubicBezTo>
                  <a:cubicBezTo>
                    <a:pt x="25355" y="24709"/>
                    <a:pt x="24947" y="24670"/>
                    <a:pt x="24539" y="24670"/>
                  </a:cubicBezTo>
                  <a:cubicBezTo>
                    <a:pt x="23185" y="24670"/>
                    <a:pt x="21834" y="25096"/>
                    <a:pt x="20580" y="25559"/>
                  </a:cubicBezTo>
                  <a:cubicBezTo>
                    <a:pt x="18853" y="26195"/>
                    <a:pt x="17077" y="26977"/>
                    <a:pt x="15205" y="26977"/>
                  </a:cubicBezTo>
                  <a:cubicBezTo>
                    <a:pt x="15090" y="26977"/>
                    <a:pt x="14974" y="26974"/>
                    <a:pt x="14858" y="26968"/>
                  </a:cubicBezTo>
                  <a:cubicBezTo>
                    <a:pt x="12506" y="26843"/>
                    <a:pt x="10751" y="25115"/>
                    <a:pt x="10538" y="22783"/>
                  </a:cubicBezTo>
                  <a:cubicBezTo>
                    <a:pt x="10534" y="22723"/>
                    <a:pt x="10508" y="22680"/>
                    <a:pt x="10474" y="22645"/>
                  </a:cubicBezTo>
                  <a:cubicBezTo>
                    <a:pt x="10498" y="22579"/>
                    <a:pt x="10468" y="22491"/>
                    <a:pt x="10397" y="22491"/>
                  </a:cubicBezTo>
                  <a:cubicBezTo>
                    <a:pt x="10384" y="22491"/>
                    <a:pt x="10370" y="22494"/>
                    <a:pt x="10355" y="22500"/>
                  </a:cubicBezTo>
                  <a:cubicBezTo>
                    <a:pt x="8629" y="23186"/>
                    <a:pt x="6974" y="24239"/>
                    <a:pt x="5067" y="24239"/>
                  </a:cubicBezTo>
                  <a:cubicBezTo>
                    <a:pt x="4991" y="24239"/>
                    <a:pt x="4915" y="24237"/>
                    <a:pt x="4838" y="24234"/>
                  </a:cubicBezTo>
                  <a:cubicBezTo>
                    <a:pt x="2566" y="24135"/>
                    <a:pt x="977" y="22465"/>
                    <a:pt x="1038" y="20172"/>
                  </a:cubicBezTo>
                  <a:cubicBezTo>
                    <a:pt x="1094" y="17972"/>
                    <a:pt x="3510" y="14140"/>
                    <a:pt x="500" y="12752"/>
                  </a:cubicBezTo>
                  <a:cubicBezTo>
                    <a:pt x="3049" y="11697"/>
                    <a:pt x="1112" y="7392"/>
                    <a:pt x="1176" y="5508"/>
                  </a:cubicBezTo>
                  <a:cubicBezTo>
                    <a:pt x="1262" y="3032"/>
                    <a:pt x="2636" y="2174"/>
                    <a:pt x="4345" y="2174"/>
                  </a:cubicBezTo>
                  <a:cubicBezTo>
                    <a:pt x="6319" y="2174"/>
                    <a:pt x="8741" y="3318"/>
                    <a:pt x="10144" y="4438"/>
                  </a:cubicBezTo>
                  <a:cubicBezTo>
                    <a:pt x="10194" y="4477"/>
                    <a:pt x="10262" y="4497"/>
                    <a:pt x="10331" y="4497"/>
                  </a:cubicBezTo>
                  <a:cubicBezTo>
                    <a:pt x="10425" y="4497"/>
                    <a:pt x="10518" y="4459"/>
                    <a:pt x="10560" y="4382"/>
                  </a:cubicBezTo>
                  <a:cubicBezTo>
                    <a:pt x="10576" y="4347"/>
                    <a:pt x="10585" y="4305"/>
                    <a:pt x="10578" y="4257"/>
                  </a:cubicBezTo>
                  <a:cubicBezTo>
                    <a:pt x="10245" y="1572"/>
                    <a:pt x="13205" y="677"/>
                    <a:pt x="15392" y="677"/>
                  </a:cubicBezTo>
                  <a:cubicBezTo>
                    <a:pt x="15545" y="677"/>
                    <a:pt x="15694" y="682"/>
                    <a:pt x="15838" y="690"/>
                  </a:cubicBezTo>
                  <a:cubicBezTo>
                    <a:pt x="18073" y="819"/>
                    <a:pt x="19610" y="2080"/>
                    <a:pt x="21624" y="2818"/>
                  </a:cubicBezTo>
                  <a:cubicBezTo>
                    <a:pt x="22234" y="3041"/>
                    <a:pt x="22861" y="3146"/>
                    <a:pt x="23483" y="3146"/>
                  </a:cubicBezTo>
                  <a:cubicBezTo>
                    <a:pt x="25412" y="3146"/>
                    <a:pt x="27281" y="2133"/>
                    <a:pt x="28389" y="500"/>
                  </a:cubicBezTo>
                  <a:close/>
                  <a:moveTo>
                    <a:pt x="28294" y="0"/>
                  </a:moveTo>
                  <a:cubicBezTo>
                    <a:pt x="28226" y="0"/>
                    <a:pt x="28159" y="31"/>
                    <a:pt x="28114" y="106"/>
                  </a:cubicBezTo>
                  <a:cubicBezTo>
                    <a:pt x="27161" y="1701"/>
                    <a:pt x="25402" y="2696"/>
                    <a:pt x="23548" y="2696"/>
                  </a:cubicBezTo>
                  <a:cubicBezTo>
                    <a:pt x="23394" y="2696"/>
                    <a:pt x="23239" y="2689"/>
                    <a:pt x="23083" y="2675"/>
                  </a:cubicBezTo>
                  <a:cubicBezTo>
                    <a:pt x="20994" y="2490"/>
                    <a:pt x="19361" y="842"/>
                    <a:pt x="17327" y="378"/>
                  </a:cubicBezTo>
                  <a:cubicBezTo>
                    <a:pt x="16784" y="254"/>
                    <a:pt x="16143" y="185"/>
                    <a:pt x="15469" y="185"/>
                  </a:cubicBezTo>
                  <a:cubicBezTo>
                    <a:pt x="12994" y="185"/>
                    <a:pt x="10087" y="1122"/>
                    <a:pt x="10045" y="3728"/>
                  </a:cubicBezTo>
                  <a:cubicBezTo>
                    <a:pt x="8582" y="2668"/>
                    <a:pt x="6380" y="1518"/>
                    <a:pt x="4422" y="1518"/>
                  </a:cubicBezTo>
                  <a:cubicBezTo>
                    <a:pt x="3581" y="1518"/>
                    <a:pt x="2784" y="1730"/>
                    <a:pt x="2111" y="2253"/>
                  </a:cubicBezTo>
                  <a:cubicBezTo>
                    <a:pt x="1081" y="3051"/>
                    <a:pt x="698" y="4420"/>
                    <a:pt x="691" y="5673"/>
                  </a:cubicBezTo>
                  <a:cubicBezTo>
                    <a:pt x="681" y="7579"/>
                    <a:pt x="2594" y="11588"/>
                    <a:pt x="146" y="12534"/>
                  </a:cubicBezTo>
                  <a:cubicBezTo>
                    <a:pt x="1" y="12592"/>
                    <a:pt x="13" y="12781"/>
                    <a:pt x="118" y="12836"/>
                  </a:cubicBezTo>
                  <a:cubicBezTo>
                    <a:pt x="54" y="12940"/>
                    <a:pt x="63" y="13077"/>
                    <a:pt x="206" y="13139"/>
                  </a:cubicBezTo>
                  <a:cubicBezTo>
                    <a:pt x="2693" y="14224"/>
                    <a:pt x="1063" y="17373"/>
                    <a:pt x="679" y="19193"/>
                  </a:cubicBezTo>
                  <a:cubicBezTo>
                    <a:pt x="379" y="20614"/>
                    <a:pt x="569" y="22158"/>
                    <a:pt x="1520" y="23306"/>
                  </a:cubicBezTo>
                  <a:cubicBezTo>
                    <a:pt x="2424" y="24397"/>
                    <a:pt x="3624" y="24818"/>
                    <a:pt x="4892" y="24818"/>
                  </a:cubicBezTo>
                  <a:cubicBezTo>
                    <a:pt x="6719" y="24818"/>
                    <a:pt x="8685" y="23944"/>
                    <a:pt x="10107" y="22940"/>
                  </a:cubicBezTo>
                  <a:cubicBezTo>
                    <a:pt x="10352" y="25745"/>
                    <a:pt x="12666" y="27438"/>
                    <a:pt x="15300" y="27438"/>
                  </a:cubicBezTo>
                  <a:cubicBezTo>
                    <a:pt x="15610" y="27438"/>
                    <a:pt x="15925" y="27414"/>
                    <a:pt x="16242" y="27366"/>
                  </a:cubicBezTo>
                  <a:cubicBezTo>
                    <a:pt x="18214" y="27071"/>
                    <a:pt x="19998" y="26095"/>
                    <a:pt x="21889" y="25515"/>
                  </a:cubicBezTo>
                  <a:cubicBezTo>
                    <a:pt x="22749" y="25251"/>
                    <a:pt x="23653" y="25046"/>
                    <a:pt x="24556" y="25046"/>
                  </a:cubicBezTo>
                  <a:cubicBezTo>
                    <a:pt x="24926" y="25046"/>
                    <a:pt x="25295" y="25081"/>
                    <a:pt x="25662" y="25159"/>
                  </a:cubicBezTo>
                  <a:cubicBezTo>
                    <a:pt x="26859" y="25413"/>
                    <a:pt x="27541" y="26074"/>
                    <a:pt x="28301" y="26962"/>
                  </a:cubicBezTo>
                  <a:cubicBezTo>
                    <a:pt x="28315" y="26979"/>
                    <a:pt x="28333" y="26987"/>
                    <a:pt x="28350" y="26987"/>
                  </a:cubicBezTo>
                  <a:cubicBezTo>
                    <a:pt x="28364" y="26987"/>
                    <a:pt x="28377" y="26982"/>
                    <a:pt x="28389" y="26974"/>
                  </a:cubicBezTo>
                  <a:cubicBezTo>
                    <a:pt x="28401" y="26982"/>
                    <a:pt x="28414" y="26987"/>
                    <a:pt x="28428" y="26987"/>
                  </a:cubicBezTo>
                  <a:cubicBezTo>
                    <a:pt x="28445" y="26987"/>
                    <a:pt x="28463" y="26979"/>
                    <a:pt x="28477" y="26962"/>
                  </a:cubicBezTo>
                  <a:cubicBezTo>
                    <a:pt x="29239" y="26074"/>
                    <a:pt x="29922" y="25413"/>
                    <a:pt x="31116" y="25159"/>
                  </a:cubicBezTo>
                  <a:cubicBezTo>
                    <a:pt x="31482" y="25081"/>
                    <a:pt x="31852" y="25046"/>
                    <a:pt x="32221" y="25046"/>
                  </a:cubicBezTo>
                  <a:cubicBezTo>
                    <a:pt x="33125" y="25046"/>
                    <a:pt x="34028" y="25251"/>
                    <a:pt x="34889" y="25515"/>
                  </a:cubicBezTo>
                  <a:cubicBezTo>
                    <a:pt x="36780" y="26095"/>
                    <a:pt x="38565" y="27071"/>
                    <a:pt x="40536" y="27366"/>
                  </a:cubicBezTo>
                  <a:cubicBezTo>
                    <a:pt x="40852" y="27414"/>
                    <a:pt x="41168" y="27438"/>
                    <a:pt x="41478" y="27438"/>
                  </a:cubicBezTo>
                  <a:cubicBezTo>
                    <a:pt x="44113" y="27438"/>
                    <a:pt x="46425" y="25745"/>
                    <a:pt x="46671" y="22940"/>
                  </a:cubicBezTo>
                  <a:cubicBezTo>
                    <a:pt x="48092" y="23944"/>
                    <a:pt x="50059" y="24818"/>
                    <a:pt x="51886" y="24818"/>
                  </a:cubicBezTo>
                  <a:cubicBezTo>
                    <a:pt x="53153" y="24818"/>
                    <a:pt x="54354" y="24397"/>
                    <a:pt x="55258" y="23306"/>
                  </a:cubicBezTo>
                  <a:cubicBezTo>
                    <a:pt x="56209" y="22157"/>
                    <a:pt x="56399" y="20614"/>
                    <a:pt x="56098" y="19193"/>
                  </a:cubicBezTo>
                  <a:cubicBezTo>
                    <a:pt x="55715" y="17373"/>
                    <a:pt x="54085" y="14224"/>
                    <a:pt x="56574" y="13139"/>
                  </a:cubicBezTo>
                  <a:cubicBezTo>
                    <a:pt x="56717" y="13077"/>
                    <a:pt x="56723" y="12940"/>
                    <a:pt x="56659" y="12836"/>
                  </a:cubicBezTo>
                  <a:cubicBezTo>
                    <a:pt x="56765" y="12781"/>
                    <a:pt x="56777" y="12592"/>
                    <a:pt x="56632" y="12534"/>
                  </a:cubicBezTo>
                  <a:cubicBezTo>
                    <a:pt x="54184" y="11588"/>
                    <a:pt x="56098" y="7579"/>
                    <a:pt x="56087" y="5673"/>
                  </a:cubicBezTo>
                  <a:cubicBezTo>
                    <a:pt x="56082" y="4420"/>
                    <a:pt x="55697" y="3052"/>
                    <a:pt x="54667" y="2253"/>
                  </a:cubicBezTo>
                  <a:cubicBezTo>
                    <a:pt x="53993" y="1730"/>
                    <a:pt x="53197" y="1518"/>
                    <a:pt x="52357" y="1518"/>
                  </a:cubicBezTo>
                  <a:cubicBezTo>
                    <a:pt x="50399" y="1518"/>
                    <a:pt x="48199" y="2668"/>
                    <a:pt x="46736" y="3728"/>
                  </a:cubicBezTo>
                  <a:cubicBezTo>
                    <a:pt x="46692" y="1122"/>
                    <a:pt x="43784" y="185"/>
                    <a:pt x="41310" y="185"/>
                  </a:cubicBezTo>
                  <a:cubicBezTo>
                    <a:pt x="40637" y="185"/>
                    <a:pt x="39996" y="254"/>
                    <a:pt x="39454" y="378"/>
                  </a:cubicBezTo>
                  <a:cubicBezTo>
                    <a:pt x="37417" y="842"/>
                    <a:pt x="35784" y="2490"/>
                    <a:pt x="33694" y="2675"/>
                  </a:cubicBezTo>
                  <a:cubicBezTo>
                    <a:pt x="33539" y="2689"/>
                    <a:pt x="33384" y="2696"/>
                    <a:pt x="33230" y="2696"/>
                  </a:cubicBezTo>
                  <a:cubicBezTo>
                    <a:pt x="31377" y="2696"/>
                    <a:pt x="29616" y="1701"/>
                    <a:pt x="28664" y="106"/>
                  </a:cubicBezTo>
                  <a:cubicBezTo>
                    <a:pt x="28619" y="31"/>
                    <a:pt x="28552" y="0"/>
                    <a:pt x="28485" y="0"/>
                  </a:cubicBezTo>
                  <a:cubicBezTo>
                    <a:pt x="28453" y="0"/>
                    <a:pt x="28420" y="7"/>
                    <a:pt x="28389" y="20"/>
                  </a:cubicBezTo>
                  <a:cubicBezTo>
                    <a:pt x="28359" y="7"/>
                    <a:pt x="28326" y="0"/>
                    <a:pt x="282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4836325" y="1233357"/>
              <a:ext cx="252775" cy="255225"/>
            </a:xfrm>
            <a:custGeom>
              <a:avLst/>
              <a:gdLst/>
              <a:ahLst/>
              <a:cxnLst/>
              <a:rect l="l" t="t" r="r" b="b"/>
              <a:pathLst>
                <a:path w="10111" h="10209" extrusionOk="0">
                  <a:moveTo>
                    <a:pt x="8816" y="1"/>
                  </a:moveTo>
                  <a:cubicBezTo>
                    <a:pt x="8790" y="1"/>
                    <a:pt x="8761" y="9"/>
                    <a:pt x="8732" y="29"/>
                  </a:cubicBezTo>
                  <a:cubicBezTo>
                    <a:pt x="8704" y="48"/>
                    <a:pt x="8677" y="68"/>
                    <a:pt x="8649" y="91"/>
                  </a:cubicBezTo>
                  <a:cubicBezTo>
                    <a:pt x="6589" y="1592"/>
                    <a:pt x="7764" y="4238"/>
                    <a:pt x="8046" y="6284"/>
                  </a:cubicBezTo>
                  <a:cubicBezTo>
                    <a:pt x="8162" y="7108"/>
                    <a:pt x="8146" y="7985"/>
                    <a:pt x="7718" y="8732"/>
                  </a:cubicBezTo>
                  <a:cubicBezTo>
                    <a:pt x="7255" y="9538"/>
                    <a:pt x="6452" y="9787"/>
                    <a:pt x="5614" y="9787"/>
                  </a:cubicBezTo>
                  <a:cubicBezTo>
                    <a:pt x="5258" y="9787"/>
                    <a:pt x="4895" y="9742"/>
                    <a:pt x="4550" y="9676"/>
                  </a:cubicBezTo>
                  <a:cubicBezTo>
                    <a:pt x="2953" y="9368"/>
                    <a:pt x="1475" y="8660"/>
                    <a:pt x="156" y="7720"/>
                  </a:cubicBezTo>
                  <a:cubicBezTo>
                    <a:pt x="143" y="7711"/>
                    <a:pt x="130" y="7707"/>
                    <a:pt x="117" y="7707"/>
                  </a:cubicBezTo>
                  <a:cubicBezTo>
                    <a:pt x="55" y="7707"/>
                    <a:pt x="0" y="7798"/>
                    <a:pt x="57" y="7847"/>
                  </a:cubicBezTo>
                  <a:cubicBezTo>
                    <a:pt x="90" y="7873"/>
                    <a:pt x="120" y="7901"/>
                    <a:pt x="154" y="7925"/>
                  </a:cubicBezTo>
                  <a:cubicBezTo>
                    <a:pt x="1349" y="8897"/>
                    <a:pt x="3637" y="10208"/>
                    <a:pt x="5542" y="10208"/>
                  </a:cubicBezTo>
                  <a:cubicBezTo>
                    <a:pt x="6330" y="10208"/>
                    <a:pt x="7053" y="9984"/>
                    <a:pt x="7605" y="9417"/>
                  </a:cubicBezTo>
                  <a:cubicBezTo>
                    <a:pt x="10110" y="6847"/>
                    <a:pt x="5776" y="2463"/>
                    <a:pt x="8893" y="306"/>
                  </a:cubicBezTo>
                  <a:cubicBezTo>
                    <a:pt x="9034" y="209"/>
                    <a:pt x="8947" y="1"/>
                    <a:pt x="88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3965250" y="975482"/>
              <a:ext cx="1096025" cy="260625"/>
            </a:xfrm>
            <a:custGeom>
              <a:avLst/>
              <a:gdLst/>
              <a:ahLst/>
              <a:cxnLst/>
              <a:rect l="l" t="t" r="r" b="b"/>
              <a:pathLst>
                <a:path w="43841" h="10425" extrusionOk="0">
                  <a:moveTo>
                    <a:pt x="3647" y="1"/>
                  </a:moveTo>
                  <a:cubicBezTo>
                    <a:pt x="2780" y="1"/>
                    <a:pt x="1922" y="215"/>
                    <a:pt x="1204" y="746"/>
                  </a:cubicBezTo>
                  <a:cubicBezTo>
                    <a:pt x="652" y="1157"/>
                    <a:pt x="343" y="1658"/>
                    <a:pt x="190" y="2212"/>
                  </a:cubicBezTo>
                  <a:cubicBezTo>
                    <a:pt x="1" y="2887"/>
                    <a:pt x="45" y="3639"/>
                    <a:pt x="156" y="4396"/>
                  </a:cubicBezTo>
                  <a:cubicBezTo>
                    <a:pt x="162" y="4444"/>
                    <a:pt x="170" y="4491"/>
                    <a:pt x="176" y="4539"/>
                  </a:cubicBezTo>
                  <a:cubicBezTo>
                    <a:pt x="184" y="4588"/>
                    <a:pt x="226" y="4611"/>
                    <a:pt x="269" y="4611"/>
                  </a:cubicBezTo>
                  <a:cubicBezTo>
                    <a:pt x="323" y="4611"/>
                    <a:pt x="380" y="4575"/>
                    <a:pt x="375" y="4512"/>
                  </a:cubicBezTo>
                  <a:cubicBezTo>
                    <a:pt x="271" y="3318"/>
                    <a:pt x="220" y="2046"/>
                    <a:pt x="1178" y="1173"/>
                  </a:cubicBezTo>
                  <a:cubicBezTo>
                    <a:pt x="1836" y="576"/>
                    <a:pt x="2782" y="328"/>
                    <a:pt x="3665" y="328"/>
                  </a:cubicBezTo>
                  <a:cubicBezTo>
                    <a:pt x="3765" y="328"/>
                    <a:pt x="3863" y="332"/>
                    <a:pt x="3961" y="338"/>
                  </a:cubicBezTo>
                  <a:cubicBezTo>
                    <a:pt x="5856" y="457"/>
                    <a:pt x="7558" y="1551"/>
                    <a:pt x="9331" y="2136"/>
                  </a:cubicBezTo>
                  <a:cubicBezTo>
                    <a:pt x="10347" y="2470"/>
                    <a:pt x="11453" y="2686"/>
                    <a:pt x="12534" y="2686"/>
                  </a:cubicBezTo>
                  <a:cubicBezTo>
                    <a:pt x="14243" y="2686"/>
                    <a:pt x="15890" y="2147"/>
                    <a:pt x="17018" y="686"/>
                  </a:cubicBezTo>
                  <a:cubicBezTo>
                    <a:pt x="18488" y="1908"/>
                    <a:pt x="20222" y="2412"/>
                    <a:pt x="22020" y="2412"/>
                  </a:cubicBezTo>
                  <a:cubicBezTo>
                    <a:pt x="23047" y="2412"/>
                    <a:pt x="24096" y="2248"/>
                    <a:pt x="25127" y="1958"/>
                  </a:cubicBezTo>
                  <a:cubicBezTo>
                    <a:pt x="26821" y="1483"/>
                    <a:pt x="28562" y="394"/>
                    <a:pt x="30355" y="394"/>
                  </a:cubicBezTo>
                  <a:cubicBezTo>
                    <a:pt x="30368" y="394"/>
                    <a:pt x="30381" y="394"/>
                    <a:pt x="30394" y="394"/>
                  </a:cubicBezTo>
                  <a:cubicBezTo>
                    <a:pt x="32736" y="418"/>
                    <a:pt x="33360" y="2355"/>
                    <a:pt x="33647" y="4285"/>
                  </a:cubicBezTo>
                  <a:cubicBezTo>
                    <a:pt x="33658" y="4367"/>
                    <a:pt x="33713" y="4402"/>
                    <a:pt x="33774" y="4402"/>
                  </a:cubicBezTo>
                  <a:cubicBezTo>
                    <a:pt x="33855" y="4402"/>
                    <a:pt x="33946" y="4339"/>
                    <a:pt x="33958" y="4241"/>
                  </a:cubicBezTo>
                  <a:cubicBezTo>
                    <a:pt x="35142" y="3315"/>
                    <a:pt x="36378" y="2512"/>
                    <a:pt x="37802" y="1997"/>
                  </a:cubicBezTo>
                  <a:cubicBezTo>
                    <a:pt x="38613" y="1704"/>
                    <a:pt x="39600" y="1390"/>
                    <a:pt x="40500" y="1390"/>
                  </a:cubicBezTo>
                  <a:cubicBezTo>
                    <a:pt x="41405" y="1390"/>
                    <a:pt x="42222" y="1708"/>
                    <a:pt x="42683" y="2688"/>
                  </a:cubicBezTo>
                  <a:cubicBezTo>
                    <a:pt x="43840" y="5154"/>
                    <a:pt x="41416" y="7993"/>
                    <a:pt x="43214" y="10355"/>
                  </a:cubicBezTo>
                  <a:cubicBezTo>
                    <a:pt x="43252" y="10404"/>
                    <a:pt x="43304" y="10425"/>
                    <a:pt x="43355" y="10425"/>
                  </a:cubicBezTo>
                  <a:cubicBezTo>
                    <a:pt x="43399" y="10425"/>
                    <a:pt x="43443" y="10409"/>
                    <a:pt x="43476" y="10383"/>
                  </a:cubicBezTo>
                  <a:cubicBezTo>
                    <a:pt x="43531" y="10339"/>
                    <a:pt x="43554" y="10265"/>
                    <a:pt x="43496" y="10192"/>
                  </a:cubicBezTo>
                  <a:cubicBezTo>
                    <a:pt x="42120" y="8370"/>
                    <a:pt x="43281" y="6243"/>
                    <a:pt x="43286" y="4227"/>
                  </a:cubicBezTo>
                  <a:cubicBezTo>
                    <a:pt x="43291" y="3110"/>
                    <a:pt x="42886" y="1845"/>
                    <a:pt x="41822" y="1305"/>
                  </a:cubicBezTo>
                  <a:cubicBezTo>
                    <a:pt x="41467" y="1124"/>
                    <a:pt x="41053" y="1053"/>
                    <a:pt x="40616" y="1053"/>
                  </a:cubicBezTo>
                  <a:cubicBezTo>
                    <a:pt x="39622" y="1053"/>
                    <a:pt x="38512" y="1421"/>
                    <a:pt x="37721" y="1704"/>
                  </a:cubicBezTo>
                  <a:cubicBezTo>
                    <a:pt x="37017" y="1955"/>
                    <a:pt x="36339" y="2275"/>
                    <a:pt x="35701" y="2662"/>
                  </a:cubicBezTo>
                  <a:cubicBezTo>
                    <a:pt x="35064" y="3050"/>
                    <a:pt x="34468" y="3507"/>
                    <a:pt x="33937" y="4031"/>
                  </a:cubicBezTo>
                  <a:cubicBezTo>
                    <a:pt x="33760" y="2821"/>
                    <a:pt x="33457" y="1475"/>
                    <a:pt x="32434" y="700"/>
                  </a:cubicBezTo>
                  <a:cubicBezTo>
                    <a:pt x="31845" y="252"/>
                    <a:pt x="31149" y="84"/>
                    <a:pt x="30439" y="84"/>
                  </a:cubicBezTo>
                  <a:cubicBezTo>
                    <a:pt x="29856" y="84"/>
                    <a:pt x="29265" y="197"/>
                    <a:pt x="28716" y="362"/>
                  </a:cubicBezTo>
                  <a:cubicBezTo>
                    <a:pt x="26720" y="963"/>
                    <a:pt x="24909" y="1891"/>
                    <a:pt x="22797" y="2088"/>
                  </a:cubicBezTo>
                  <a:cubicBezTo>
                    <a:pt x="22525" y="2113"/>
                    <a:pt x="22256" y="2126"/>
                    <a:pt x="21990" y="2126"/>
                  </a:cubicBezTo>
                  <a:cubicBezTo>
                    <a:pt x="20134" y="2126"/>
                    <a:pt x="18436" y="1511"/>
                    <a:pt x="16930" y="360"/>
                  </a:cubicBezTo>
                  <a:cubicBezTo>
                    <a:pt x="16914" y="348"/>
                    <a:pt x="16898" y="343"/>
                    <a:pt x="16882" y="343"/>
                  </a:cubicBezTo>
                  <a:cubicBezTo>
                    <a:pt x="16808" y="343"/>
                    <a:pt x="16744" y="452"/>
                    <a:pt x="16809" y="513"/>
                  </a:cubicBezTo>
                  <a:cubicBezTo>
                    <a:pt x="16815" y="517"/>
                    <a:pt x="16821" y="519"/>
                    <a:pt x="16825" y="524"/>
                  </a:cubicBezTo>
                  <a:cubicBezTo>
                    <a:pt x="15657" y="1812"/>
                    <a:pt x="14090" y="2348"/>
                    <a:pt x="12451" y="2348"/>
                  </a:cubicBezTo>
                  <a:cubicBezTo>
                    <a:pt x="11895" y="2348"/>
                    <a:pt x="11331" y="2286"/>
                    <a:pt x="10771" y="2171"/>
                  </a:cubicBezTo>
                  <a:cubicBezTo>
                    <a:pt x="8747" y="1754"/>
                    <a:pt x="6976" y="609"/>
                    <a:pt x="4970" y="155"/>
                  </a:cubicBezTo>
                  <a:cubicBezTo>
                    <a:pt x="4538" y="57"/>
                    <a:pt x="4091" y="1"/>
                    <a:pt x="36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3754275" y="983682"/>
              <a:ext cx="1307000" cy="585875"/>
            </a:xfrm>
            <a:custGeom>
              <a:avLst/>
              <a:gdLst/>
              <a:ahLst/>
              <a:cxnLst/>
              <a:rect l="l" t="t" r="r" b="b"/>
              <a:pathLst>
                <a:path w="52280" h="23435" extrusionOk="0">
                  <a:moveTo>
                    <a:pt x="12107" y="1"/>
                  </a:moveTo>
                  <a:cubicBezTo>
                    <a:pt x="11223" y="1"/>
                    <a:pt x="10275" y="247"/>
                    <a:pt x="9617" y="845"/>
                  </a:cubicBezTo>
                  <a:cubicBezTo>
                    <a:pt x="8659" y="1718"/>
                    <a:pt x="8710" y="2990"/>
                    <a:pt x="8814" y="4185"/>
                  </a:cubicBezTo>
                  <a:cubicBezTo>
                    <a:pt x="8819" y="4247"/>
                    <a:pt x="8762" y="4283"/>
                    <a:pt x="8708" y="4283"/>
                  </a:cubicBezTo>
                  <a:cubicBezTo>
                    <a:pt x="8665" y="4283"/>
                    <a:pt x="8623" y="4260"/>
                    <a:pt x="8615" y="4211"/>
                  </a:cubicBezTo>
                  <a:cubicBezTo>
                    <a:pt x="8609" y="4163"/>
                    <a:pt x="8601" y="4117"/>
                    <a:pt x="8595" y="4068"/>
                  </a:cubicBezTo>
                  <a:lnTo>
                    <a:pt x="8490" y="4082"/>
                  </a:lnTo>
                  <a:cubicBezTo>
                    <a:pt x="8490" y="4154"/>
                    <a:pt x="8435" y="4223"/>
                    <a:pt x="8361" y="4223"/>
                  </a:cubicBezTo>
                  <a:cubicBezTo>
                    <a:pt x="8340" y="4223"/>
                    <a:pt x="8318" y="4218"/>
                    <a:pt x="8295" y="4205"/>
                  </a:cubicBezTo>
                  <a:cubicBezTo>
                    <a:pt x="6844" y="3408"/>
                    <a:pt x="5446" y="2350"/>
                    <a:pt x="3891" y="1771"/>
                  </a:cubicBezTo>
                  <a:cubicBezTo>
                    <a:pt x="3415" y="1593"/>
                    <a:pt x="2858" y="1451"/>
                    <a:pt x="2316" y="1451"/>
                  </a:cubicBezTo>
                  <a:cubicBezTo>
                    <a:pt x="1911" y="1451"/>
                    <a:pt x="1514" y="1530"/>
                    <a:pt x="1165" y="1734"/>
                  </a:cubicBezTo>
                  <a:cubicBezTo>
                    <a:pt x="1" y="2416"/>
                    <a:pt x="301" y="3911"/>
                    <a:pt x="567" y="4978"/>
                  </a:cubicBezTo>
                  <a:cubicBezTo>
                    <a:pt x="1003" y="6726"/>
                    <a:pt x="1853" y="9305"/>
                    <a:pt x="12" y="10494"/>
                  </a:cubicBezTo>
                  <a:cubicBezTo>
                    <a:pt x="1827" y="12187"/>
                    <a:pt x="481" y="14736"/>
                    <a:pt x="213" y="16782"/>
                  </a:cubicBezTo>
                  <a:cubicBezTo>
                    <a:pt x="93" y="17712"/>
                    <a:pt x="158" y="18802"/>
                    <a:pt x="843" y="19524"/>
                  </a:cubicBezTo>
                  <a:cubicBezTo>
                    <a:pt x="1349" y="20060"/>
                    <a:pt x="2058" y="20230"/>
                    <a:pt x="2771" y="20230"/>
                  </a:cubicBezTo>
                  <a:cubicBezTo>
                    <a:pt x="3111" y="20230"/>
                    <a:pt x="3453" y="20191"/>
                    <a:pt x="3774" y="20134"/>
                  </a:cubicBezTo>
                  <a:cubicBezTo>
                    <a:pt x="5259" y="19870"/>
                    <a:pt x="6609" y="19180"/>
                    <a:pt x="7846" y="18342"/>
                  </a:cubicBezTo>
                  <a:cubicBezTo>
                    <a:pt x="7859" y="18333"/>
                    <a:pt x="7871" y="18330"/>
                    <a:pt x="7884" y="18330"/>
                  </a:cubicBezTo>
                  <a:cubicBezTo>
                    <a:pt x="7916" y="18330"/>
                    <a:pt x="7946" y="18354"/>
                    <a:pt x="7959" y="18386"/>
                  </a:cubicBezTo>
                  <a:lnTo>
                    <a:pt x="8075" y="18353"/>
                  </a:lnTo>
                  <a:cubicBezTo>
                    <a:pt x="8061" y="18307"/>
                    <a:pt x="8050" y="18261"/>
                    <a:pt x="8038" y="18215"/>
                  </a:cubicBezTo>
                  <a:cubicBezTo>
                    <a:pt x="8016" y="18129"/>
                    <a:pt x="8085" y="18073"/>
                    <a:pt x="8153" y="18073"/>
                  </a:cubicBezTo>
                  <a:cubicBezTo>
                    <a:pt x="8199" y="18073"/>
                    <a:pt x="8243" y="18098"/>
                    <a:pt x="8259" y="18155"/>
                  </a:cubicBezTo>
                  <a:cubicBezTo>
                    <a:pt x="8782" y="19944"/>
                    <a:pt x="9929" y="21866"/>
                    <a:pt x="11830" y="22431"/>
                  </a:cubicBezTo>
                  <a:cubicBezTo>
                    <a:pt x="12263" y="22560"/>
                    <a:pt x="12697" y="22614"/>
                    <a:pt x="13133" y="22614"/>
                  </a:cubicBezTo>
                  <a:cubicBezTo>
                    <a:pt x="14730" y="22614"/>
                    <a:pt x="16331" y="21886"/>
                    <a:pt x="17844" y="21484"/>
                  </a:cubicBezTo>
                  <a:cubicBezTo>
                    <a:pt x="19093" y="21153"/>
                    <a:pt x="20539" y="20822"/>
                    <a:pt x="21933" y="20822"/>
                  </a:cubicBezTo>
                  <a:cubicBezTo>
                    <a:pt x="23232" y="20822"/>
                    <a:pt x="24486" y="21109"/>
                    <a:pt x="25494" y="21953"/>
                  </a:cubicBezTo>
                  <a:lnTo>
                    <a:pt x="25519" y="21924"/>
                  </a:lnTo>
                  <a:cubicBezTo>
                    <a:pt x="25487" y="21884"/>
                    <a:pt x="25482" y="21815"/>
                    <a:pt x="25537" y="21789"/>
                  </a:cubicBezTo>
                  <a:cubicBezTo>
                    <a:pt x="26999" y="21079"/>
                    <a:pt x="28615" y="20738"/>
                    <a:pt x="30235" y="20738"/>
                  </a:cubicBezTo>
                  <a:cubicBezTo>
                    <a:pt x="31768" y="20738"/>
                    <a:pt x="33306" y="21043"/>
                    <a:pt x="34720" y="21628"/>
                  </a:cubicBezTo>
                  <a:cubicBezTo>
                    <a:pt x="36126" y="22211"/>
                    <a:pt x="37468" y="23435"/>
                    <a:pt x="38962" y="23435"/>
                  </a:cubicBezTo>
                  <a:cubicBezTo>
                    <a:pt x="39398" y="23435"/>
                    <a:pt x="39847" y="23330"/>
                    <a:pt x="40314" y="23075"/>
                  </a:cubicBezTo>
                  <a:cubicBezTo>
                    <a:pt x="42159" y="22069"/>
                    <a:pt x="42635" y="19919"/>
                    <a:pt x="43118" y="18055"/>
                  </a:cubicBezTo>
                  <a:cubicBezTo>
                    <a:pt x="43138" y="17976"/>
                    <a:pt x="43198" y="17941"/>
                    <a:pt x="43261" y="17941"/>
                  </a:cubicBezTo>
                  <a:cubicBezTo>
                    <a:pt x="43303" y="17941"/>
                    <a:pt x="43346" y="17957"/>
                    <a:pt x="43378" y="17985"/>
                  </a:cubicBezTo>
                  <a:lnTo>
                    <a:pt x="43436" y="17913"/>
                  </a:lnTo>
                  <a:cubicBezTo>
                    <a:pt x="43402" y="17888"/>
                    <a:pt x="43372" y="17860"/>
                    <a:pt x="43339" y="17834"/>
                  </a:cubicBezTo>
                  <a:cubicBezTo>
                    <a:pt x="43282" y="17785"/>
                    <a:pt x="43337" y="17694"/>
                    <a:pt x="43399" y="17694"/>
                  </a:cubicBezTo>
                  <a:cubicBezTo>
                    <a:pt x="43412" y="17694"/>
                    <a:pt x="43425" y="17698"/>
                    <a:pt x="43438" y="17707"/>
                  </a:cubicBezTo>
                  <a:cubicBezTo>
                    <a:pt x="44757" y="18647"/>
                    <a:pt x="46235" y="19355"/>
                    <a:pt x="47832" y="19663"/>
                  </a:cubicBezTo>
                  <a:cubicBezTo>
                    <a:pt x="48177" y="19729"/>
                    <a:pt x="48540" y="19774"/>
                    <a:pt x="48896" y="19774"/>
                  </a:cubicBezTo>
                  <a:cubicBezTo>
                    <a:pt x="49734" y="19774"/>
                    <a:pt x="50537" y="19525"/>
                    <a:pt x="51000" y="18719"/>
                  </a:cubicBezTo>
                  <a:cubicBezTo>
                    <a:pt x="51428" y="17973"/>
                    <a:pt x="51444" y="17095"/>
                    <a:pt x="51328" y="16271"/>
                  </a:cubicBezTo>
                  <a:cubicBezTo>
                    <a:pt x="51046" y="14225"/>
                    <a:pt x="49871" y="11579"/>
                    <a:pt x="51931" y="10078"/>
                  </a:cubicBezTo>
                  <a:lnTo>
                    <a:pt x="51915" y="10055"/>
                  </a:lnTo>
                  <a:cubicBezTo>
                    <a:pt x="51882" y="10081"/>
                    <a:pt x="51838" y="10097"/>
                    <a:pt x="51793" y="10097"/>
                  </a:cubicBezTo>
                  <a:cubicBezTo>
                    <a:pt x="51743" y="10097"/>
                    <a:pt x="51691" y="10077"/>
                    <a:pt x="51653" y="10028"/>
                  </a:cubicBezTo>
                  <a:cubicBezTo>
                    <a:pt x="49855" y="7666"/>
                    <a:pt x="52279" y="4826"/>
                    <a:pt x="51122" y="2360"/>
                  </a:cubicBezTo>
                  <a:cubicBezTo>
                    <a:pt x="50662" y="1381"/>
                    <a:pt x="49845" y="1062"/>
                    <a:pt x="48940" y="1062"/>
                  </a:cubicBezTo>
                  <a:cubicBezTo>
                    <a:pt x="48040" y="1062"/>
                    <a:pt x="47052" y="1377"/>
                    <a:pt x="46241" y="1670"/>
                  </a:cubicBezTo>
                  <a:cubicBezTo>
                    <a:pt x="44817" y="2185"/>
                    <a:pt x="43581" y="2988"/>
                    <a:pt x="42397" y="3914"/>
                  </a:cubicBezTo>
                  <a:cubicBezTo>
                    <a:pt x="42385" y="4012"/>
                    <a:pt x="42294" y="4075"/>
                    <a:pt x="42213" y="4075"/>
                  </a:cubicBezTo>
                  <a:cubicBezTo>
                    <a:pt x="42152" y="4075"/>
                    <a:pt x="42097" y="4040"/>
                    <a:pt x="42086" y="3958"/>
                  </a:cubicBezTo>
                  <a:cubicBezTo>
                    <a:pt x="41799" y="2028"/>
                    <a:pt x="41175" y="90"/>
                    <a:pt x="38833" y="67"/>
                  </a:cubicBezTo>
                  <a:cubicBezTo>
                    <a:pt x="38820" y="67"/>
                    <a:pt x="38807" y="67"/>
                    <a:pt x="38794" y="67"/>
                  </a:cubicBezTo>
                  <a:cubicBezTo>
                    <a:pt x="37002" y="67"/>
                    <a:pt x="35260" y="1156"/>
                    <a:pt x="33566" y="1630"/>
                  </a:cubicBezTo>
                  <a:cubicBezTo>
                    <a:pt x="32535" y="1920"/>
                    <a:pt x="31487" y="2085"/>
                    <a:pt x="30459" y="2085"/>
                  </a:cubicBezTo>
                  <a:cubicBezTo>
                    <a:pt x="28662" y="2085"/>
                    <a:pt x="26928" y="1580"/>
                    <a:pt x="25457" y="358"/>
                  </a:cubicBezTo>
                  <a:cubicBezTo>
                    <a:pt x="24329" y="1819"/>
                    <a:pt x="22682" y="2359"/>
                    <a:pt x="20972" y="2359"/>
                  </a:cubicBezTo>
                  <a:cubicBezTo>
                    <a:pt x="19891" y="2359"/>
                    <a:pt x="18785" y="2143"/>
                    <a:pt x="17770" y="1809"/>
                  </a:cubicBezTo>
                  <a:cubicBezTo>
                    <a:pt x="15997" y="1224"/>
                    <a:pt x="14295" y="129"/>
                    <a:pt x="12400" y="10"/>
                  </a:cubicBezTo>
                  <a:cubicBezTo>
                    <a:pt x="12304" y="4"/>
                    <a:pt x="12206" y="1"/>
                    <a:pt x="121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4391325" y="1432182"/>
              <a:ext cx="449000" cy="147275"/>
            </a:xfrm>
            <a:custGeom>
              <a:avLst/>
              <a:gdLst/>
              <a:ahLst/>
              <a:cxnLst/>
              <a:rect l="l" t="t" r="r" b="b"/>
              <a:pathLst>
                <a:path w="17960" h="5891" extrusionOk="0">
                  <a:moveTo>
                    <a:pt x="17779" y="1"/>
                  </a:moveTo>
                  <a:cubicBezTo>
                    <a:pt x="17716" y="1"/>
                    <a:pt x="17656" y="35"/>
                    <a:pt x="17636" y="115"/>
                  </a:cubicBezTo>
                  <a:cubicBezTo>
                    <a:pt x="17153" y="1979"/>
                    <a:pt x="16677" y="4129"/>
                    <a:pt x="14832" y="5135"/>
                  </a:cubicBezTo>
                  <a:cubicBezTo>
                    <a:pt x="14365" y="5390"/>
                    <a:pt x="13916" y="5495"/>
                    <a:pt x="13480" y="5495"/>
                  </a:cubicBezTo>
                  <a:cubicBezTo>
                    <a:pt x="11986" y="5495"/>
                    <a:pt x="10644" y="4271"/>
                    <a:pt x="9238" y="3688"/>
                  </a:cubicBezTo>
                  <a:cubicBezTo>
                    <a:pt x="7824" y="3103"/>
                    <a:pt x="6286" y="2798"/>
                    <a:pt x="4753" y="2798"/>
                  </a:cubicBezTo>
                  <a:cubicBezTo>
                    <a:pt x="3133" y="2798"/>
                    <a:pt x="1517" y="3139"/>
                    <a:pt x="56" y="3849"/>
                  </a:cubicBezTo>
                  <a:cubicBezTo>
                    <a:pt x="0" y="3875"/>
                    <a:pt x="5" y="3944"/>
                    <a:pt x="37" y="3984"/>
                  </a:cubicBezTo>
                  <a:cubicBezTo>
                    <a:pt x="51" y="4001"/>
                    <a:pt x="71" y="4014"/>
                    <a:pt x="95" y="4014"/>
                  </a:cubicBezTo>
                  <a:cubicBezTo>
                    <a:pt x="104" y="4014"/>
                    <a:pt x="113" y="4012"/>
                    <a:pt x="122" y="4008"/>
                  </a:cubicBezTo>
                  <a:cubicBezTo>
                    <a:pt x="1626" y="3468"/>
                    <a:pt x="3182" y="3148"/>
                    <a:pt x="4758" y="3148"/>
                  </a:cubicBezTo>
                  <a:cubicBezTo>
                    <a:pt x="5377" y="3148"/>
                    <a:pt x="5999" y="3197"/>
                    <a:pt x="6622" y="3302"/>
                  </a:cubicBezTo>
                  <a:cubicBezTo>
                    <a:pt x="7707" y="3485"/>
                    <a:pt x="8772" y="3817"/>
                    <a:pt x="9760" y="4306"/>
                  </a:cubicBezTo>
                  <a:cubicBezTo>
                    <a:pt x="10520" y="4680"/>
                    <a:pt x="11200" y="5207"/>
                    <a:pt x="11977" y="5546"/>
                  </a:cubicBezTo>
                  <a:cubicBezTo>
                    <a:pt x="12519" y="5786"/>
                    <a:pt x="13022" y="5890"/>
                    <a:pt x="13485" y="5890"/>
                  </a:cubicBezTo>
                  <a:cubicBezTo>
                    <a:pt x="13523" y="5890"/>
                    <a:pt x="13560" y="5890"/>
                    <a:pt x="13597" y="5888"/>
                  </a:cubicBezTo>
                  <a:cubicBezTo>
                    <a:pt x="16111" y="5787"/>
                    <a:pt x="17453" y="2499"/>
                    <a:pt x="17945" y="201"/>
                  </a:cubicBezTo>
                  <a:cubicBezTo>
                    <a:pt x="17959" y="134"/>
                    <a:pt x="17936" y="79"/>
                    <a:pt x="17896" y="44"/>
                  </a:cubicBezTo>
                  <a:cubicBezTo>
                    <a:pt x="17864" y="16"/>
                    <a:pt x="17821" y="1"/>
                    <a:pt x="177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2" name="Google Shape;332;p14"/>
            <p:cNvSpPr/>
            <p:nvPr/>
          </p:nvSpPr>
          <p:spPr>
            <a:xfrm>
              <a:off x="3954650" y="1435482"/>
              <a:ext cx="443875" cy="121825"/>
            </a:xfrm>
            <a:custGeom>
              <a:avLst/>
              <a:gdLst/>
              <a:ahLst/>
              <a:cxnLst/>
              <a:rect l="l" t="t" r="r" b="b"/>
              <a:pathLst>
                <a:path w="17755" h="4873" extrusionOk="0">
                  <a:moveTo>
                    <a:pt x="138" y="1"/>
                  </a:moveTo>
                  <a:cubicBezTo>
                    <a:pt x="70" y="1"/>
                    <a:pt x="1" y="57"/>
                    <a:pt x="23" y="143"/>
                  </a:cubicBezTo>
                  <a:cubicBezTo>
                    <a:pt x="35" y="189"/>
                    <a:pt x="47" y="235"/>
                    <a:pt x="61" y="281"/>
                  </a:cubicBezTo>
                  <a:cubicBezTo>
                    <a:pt x="738" y="2777"/>
                    <a:pt x="2546" y="4873"/>
                    <a:pt x="5195" y="4873"/>
                  </a:cubicBezTo>
                  <a:cubicBezTo>
                    <a:pt x="5394" y="4873"/>
                    <a:pt x="5598" y="4861"/>
                    <a:pt x="5807" y="4836"/>
                  </a:cubicBezTo>
                  <a:cubicBezTo>
                    <a:pt x="8242" y="4550"/>
                    <a:pt x="11272" y="2995"/>
                    <a:pt x="13982" y="2995"/>
                  </a:cubicBezTo>
                  <a:cubicBezTo>
                    <a:pt x="15222" y="2995"/>
                    <a:pt x="16394" y="3320"/>
                    <a:pt x="17412" y="4241"/>
                  </a:cubicBezTo>
                  <a:cubicBezTo>
                    <a:pt x="17445" y="4271"/>
                    <a:pt x="17481" y="4284"/>
                    <a:pt x="17517" y="4284"/>
                  </a:cubicBezTo>
                  <a:cubicBezTo>
                    <a:pt x="17643" y="4284"/>
                    <a:pt x="17754" y="4125"/>
                    <a:pt x="17636" y="4017"/>
                  </a:cubicBezTo>
                  <a:cubicBezTo>
                    <a:pt x="17585" y="3969"/>
                    <a:pt x="17531" y="3925"/>
                    <a:pt x="17479" y="3881"/>
                  </a:cubicBezTo>
                  <a:cubicBezTo>
                    <a:pt x="16471" y="3037"/>
                    <a:pt x="15218" y="2749"/>
                    <a:pt x="13919" y="2749"/>
                  </a:cubicBezTo>
                  <a:cubicBezTo>
                    <a:pt x="12525" y="2749"/>
                    <a:pt x="11079" y="3081"/>
                    <a:pt x="9829" y="3412"/>
                  </a:cubicBezTo>
                  <a:cubicBezTo>
                    <a:pt x="8316" y="3814"/>
                    <a:pt x="6715" y="4542"/>
                    <a:pt x="5118" y="4542"/>
                  </a:cubicBezTo>
                  <a:cubicBezTo>
                    <a:pt x="4682" y="4542"/>
                    <a:pt x="4248" y="4488"/>
                    <a:pt x="3815" y="4359"/>
                  </a:cubicBezTo>
                  <a:cubicBezTo>
                    <a:pt x="1914" y="3793"/>
                    <a:pt x="767" y="1872"/>
                    <a:pt x="244" y="83"/>
                  </a:cubicBezTo>
                  <a:cubicBezTo>
                    <a:pt x="228" y="25"/>
                    <a:pt x="183" y="1"/>
                    <a:pt x="13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3" name="Google Shape;333;p14"/>
            <p:cNvSpPr/>
            <p:nvPr/>
          </p:nvSpPr>
          <p:spPr>
            <a:xfrm>
              <a:off x="3706450" y="1010207"/>
              <a:ext cx="260125" cy="488475"/>
            </a:xfrm>
            <a:custGeom>
              <a:avLst/>
              <a:gdLst/>
              <a:ahLst/>
              <a:cxnLst/>
              <a:rect l="l" t="t" r="r" b="b"/>
              <a:pathLst>
                <a:path w="10405" h="19539" extrusionOk="0">
                  <a:moveTo>
                    <a:pt x="4298" y="0"/>
                  </a:moveTo>
                  <a:cubicBezTo>
                    <a:pt x="3696" y="0"/>
                    <a:pt x="3129" y="165"/>
                    <a:pt x="2635" y="568"/>
                  </a:cubicBezTo>
                  <a:cubicBezTo>
                    <a:pt x="0" y="2721"/>
                    <a:pt x="4742" y="7059"/>
                    <a:pt x="1750" y="9296"/>
                  </a:cubicBezTo>
                  <a:cubicBezTo>
                    <a:pt x="1736" y="9292"/>
                    <a:pt x="1721" y="9290"/>
                    <a:pt x="1707" y="9290"/>
                  </a:cubicBezTo>
                  <a:cubicBezTo>
                    <a:pt x="1620" y="9290"/>
                    <a:pt x="1540" y="9367"/>
                    <a:pt x="1544" y="9449"/>
                  </a:cubicBezTo>
                  <a:cubicBezTo>
                    <a:pt x="1490" y="9507"/>
                    <a:pt x="1536" y="9598"/>
                    <a:pt x="1609" y="9598"/>
                  </a:cubicBezTo>
                  <a:cubicBezTo>
                    <a:pt x="1619" y="9598"/>
                    <a:pt x="1630" y="9596"/>
                    <a:pt x="1641" y="9592"/>
                  </a:cubicBezTo>
                  <a:lnTo>
                    <a:pt x="1641" y="9592"/>
                  </a:lnTo>
                  <a:cubicBezTo>
                    <a:pt x="4371" y="12040"/>
                    <a:pt x="46" y="16087"/>
                    <a:pt x="2542" y="18678"/>
                  </a:cubicBezTo>
                  <a:cubicBezTo>
                    <a:pt x="3136" y="19295"/>
                    <a:pt x="3915" y="19538"/>
                    <a:pt x="4755" y="19538"/>
                  </a:cubicBezTo>
                  <a:cubicBezTo>
                    <a:pt x="6593" y="19538"/>
                    <a:pt x="8724" y="18374"/>
                    <a:pt x="9856" y="17408"/>
                  </a:cubicBezTo>
                  <a:cubicBezTo>
                    <a:pt x="9882" y="17384"/>
                    <a:pt x="9884" y="17352"/>
                    <a:pt x="9872" y="17324"/>
                  </a:cubicBezTo>
                  <a:cubicBezTo>
                    <a:pt x="9859" y="17293"/>
                    <a:pt x="9829" y="17268"/>
                    <a:pt x="9798" y="17268"/>
                  </a:cubicBezTo>
                  <a:cubicBezTo>
                    <a:pt x="9785" y="17268"/>
                    <a:pt x="9772" y="17272"/>
                    <a:pt x="9760" y="17281"/>
                  </a:cubicBezTo>
                  <a:cubicBezTo>
                    <a:pt x="8522" y="18119"/>
                    <a:pt x="7172" y="18809"/>
                    <a:pt x="5687" y="19072"/>
                  </a:cubicBezTo>
                  <a:cubicBezTo>
                    <a:pt x="5366" y="19129"/>
                    <a:pt x="5023" y="19169"/>
                    <a:pt x="4681" y="19169"/>
                  </a:cubicBezTo>
                  <a:cubicBezTo>
                    <a:pt x="3970" y="19169"/>
                    <a:pt x="3262" y="18998"/>
                    <a:pt x="2756" y="18463"/>
                  </a:cubicBezTo>
                  <a:cubicBezTo>
                    <a:pt x="2071" y="17740"/>
                    <a:pt x="2006" y="16650"/>
                    <a:pt x="2126" y="15720"/>
                  </a:cubicBezTo>
                  <a:cubicBezTo>
                    <a:pt x="2394" y="13674"/>
                    <a:pt x="3740" y="11125"/>
                    <a:pt x="1925" y="9433"/>
                  </a:cubicBezTo>
                  <a:cubicBezTo>
                    <a:pt x="3766" y="8244"/>
                    <a:pt x="2916" y="5665"/>
                    <a:pt x="2480" y="3917"/>
                  </a:cubicBezTo>
                  <a:cubicBezTo>
                    <a:pt x="2214" y="2850"/>
                    <a:pt x="1914" y="1355"/>
                    <a:pt x="3078" y="673"/>
                  </a:cubicBezTo>
                  <a:cubicBezTo>
                    <a:pt x="3426" y="469"/>
                    <a:pt x="3823" y="390"/>
                    <a:pt x="4229" y="390"/>
                  </a:cubicBezTo>
                  <a:cubicBezTo>
                    <a:pt x="4771" y="390"/>
                    <a:pt x="5328" y="532"/>
                    <a:pt x="5804" y="710"/>
                  </a:cubicBezTo>
                  <a:cubicBezTo>
                    <a:pt x="7359" y="1289"/>
                    <a:pt x="8757" y="2347"/>
                    <a:pt x="10208" y="3144"/>
                  </a:cubicBezTo>
                  <a:cubicBezTo>
                    <a:pt x="10231" y="3157"/>
                    <a:pt x="10253" y="3162"/>
                    <a:pt x="10274" y="3162"/>
                  </a:cubicBezTo>
                  <a:cubicBezTo>
                    <a:pt x="10348" y="3162"/>
                    <a:pt x="10404" y="3093"/>
                    <a:pt x="10404" y="3021"/>
                  </a:cubicBezTo>
                  <a:cubicBezTo>
                    <a:pt x="10404" y="2982"/>
                    <a:pt x="10385" y="2940"/>
                    <a:pt x="10341" y="2912"/>
                  </a:cubicBezTo>
                  <a:cubicBezTo>
                    <a:pt x="8950" y="2015"/>
                    <a:pt x="6406" y="0"/>
                    <a:pt x="429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34" name="Google Shape;334;p14"/>
          <p:cNvSpPr txBox="1">
            <a:spLocks noGrp="1"/>
          </p:cNvSpPr>
          <p:nvPr>
            <p:ph type="ctrTitle"/>
          </p:nvPr>
        </p:nvSpPr>
        <p:spPr>
          <a:xfrm flipH="1">
            <a:off x="3050275" y="4201133"/>
            <a:ext cx="3043500" cy="56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Raleway"/>
              <a:buNone/>
              <a:defRPr sz="1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35" name="Google Shape;335;p14"/>
          <p:cNvSpPr txBox="1">
            <a:spLocks noGrp="1"/>
          </p:cNvSpPr>
          <p:nvPr>
            <p:ph type="subTitle" idx="1"/>
          </p:nvPr>
        </p:nvSpPr>
        <p:spPr>
          <a:xfrm flipH="1">
            <a:off x="1698300" y="2394667"/>
            <a:ext cx="5747400" cy="18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Gloria Hallelujah"/>
              <a:buNone/>
              <a:defRPr sz="230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336" name="Google Shape;336;p14"/>
          <p:cNvGrpSpPr/>
          <p:nvPr/>
        </p:nvGrpSpPr>
        <p:grpSpPr>
          <a:xfrm rot="899936">
            <a:off x="1146983" y="6161286"/>
            <a:ext cx="226551" cy="273612"/>
            <a:chOff x="1640475" y="1197075"/>
            <a:chExt cx="55475" cy="50250"/>
          </a:xfrm>
        </p:grpSpPr>
        <p:sp>
          <p:nvSpPr>
            <p:cNvPr id="337" name="Google Shape;337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8" name="Google Shape;338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9" name="Google Shape;339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40" name="Google Shape;340;p14"/>
          <p:cNvSpPr/>
          <p:nvPr/>
        </p:nvSpPr>
        <p:spPr>
          <a:xfrm rot="-1799742" flipH="1">
            <a:off x="364580" y="521746"/>
            <a:ext cx="434371" cy="13567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1" name="Google Shape;341;p14"/>
          <p:cNvSpPr/>
          <p:nvPr/>
        </p:nvSpPr>
        <p:spPr>
          <a:xfrm rot="-9899901" flipH="1">
            <a:off x="5037736" y="6403026"/>
            <a:ext cx="545173" cy="170293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42" name="Google Shape;342;p14"/>
          <p:cNvGrpSpPr/>
          <p:nvPr/>
        </p:nvGrpSpPr>
        <p:grpSpPr>
          <a:xfrm rot="-7199893">
            <a:off x="6496819" y="6325420"/>
            <a:ext cx="228603" cy="276117"/>
            <a:chOff x="1640475" y="1197075"/>
            <a:chExt cx="55475" cy="50250"/>
          </a:xfrm>
        </p:grpSpPr>
        <p:sp>
          <p:nvSpPr>
            <p:cNvPr id="343" name="Google Shape;343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4" name="Google Shape;344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5" name="Google Shape;345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46" name="Google Shape;346;p14"/>
          <p:cNvSpPr/>
          <p:nvPr/>
        </p:nvSpPr>
        <p:spPr>
          <a:xfrm rot="-143173" flipH="1">
            <a:off x="2774706" y="353261"/>
            <a:ext cx="970033" cy="302984"/>
          </a:xfrm>
          <a:custGeom>
            <a:avLst/>
            <a:gdLst/>
            <a:ahLst/>
            <a:cxnLst/>
            <a:rect l="l" t="t" r="r" b="b"/>
            <a:pathLst>
              <a:path w="7397" h="1733" extrusionOk="0">
                <a:moveTo>
                  <a:pt x="5860" y="0"/>
                </a:moveTo>
                <a:cubicBezTo>
                  <a:pt x="5799" y="0"/>
                  <a:pt x="5741" y="11"/>
                  <a:pt x="5686" y="32"/>
                </a:cubicBezTo>
                <a:cubicBezTo>
                  <a:pt x="5466" y="121"/>
                  <a:pt x="5383" y="336"/>
                  <a:pt x="5302" y="543"/>
                </a:cubicBezTo>
                <a:cubicBezTo>
                  <a:pt x="5254" y="668"/>
                  <a:pt x="5205" y="796"/>
                  <a:pt x="5126" y="889"/>
                </a:cubicBezTo>
                <a:cubicBezTo>
                  <a:pt x="5014" y="1021"/>
                  <a:pt x="4860" y="1053"/>
                  <a:pt x="4751" y="1057"/>
                </a:cubicBezTo>
                <a:cubicBezTo>
                  <a:pt x="4742" y="1057"/>
                  <a:pt x="4734" y="1057"/>
                  <a:pt x="4725" y="1057"/>
                </a:cubicBezTo>
                <a:cubicBezTo>
                  <a:pt x="4511" y="1057"/>
                  <a:pt x="4276" y="958"/>
                  <a:pt x="4120" y="799"/>
                </a:cubicBezTo>
                <a:cubicBezTo>
                  <a:pt x="4087" y="765"/>
                  <a:pt x="4055" y="729"/>
                  <a:pt x="4022" y="693"/>
                </a:cubicBezTo>
                <a:cubicBezTo>
                  <a:pt x="3950" y="610"/>
                  <a:pt x="3874" y="524"/>
                  <a:pt x="3776" y="460"/>
                </a:cubicBezTo>
                <a:cubicBezTo>
                  <a:pt x="3674" y="394"/>
                  <a:pt x="3552" y="359"/>
                  <a:pt x="3425" y="359"/>
                </a:cubicBezTo>
                <a:cubicBezTo>
                  <a:pt x="3376" y="359"/>
                  <a:pt x="3325" y="365"/>
                  <a:pt x="3276" y="375"/>
                </a:cubicBezTo>
                <a:cubicBezTo>
                  <a:pt x="3098" y="414"/>
                  <a:pt x="2945" y="517"/>
                  <a:pt x="2855" y="658"/>
                </a:cubicBezTo>
                <a:cubicBezTo>
                  <a:pt x="2796" y="751"/>
                  <a:pt x="2759" y="858"/>
                  <a:pt x="2723" y="962"/>
                </a:cubicBezTo>
                <a:cubicBezTo>
                  <a:pt x="2665" y="1131"/>
                  <a:pt x="2614" y="1277"/>
                  <a:pt x="2485" y="1333"/>
                </a:cubicBezTo>
                <a:cubicBezTo>
                  <a:pt x="2453" y="1347"/>
                  <a:pt x="2420" y="1353"/>
                  <a:pt x="2387" y="1353"/>
                </a:cubicBezTo>
                <a:cubicBezTo>
                  <a:pt x="2220" y="1353"/>
                  <a:pt x="2046" y="1198"/>
                  <a:pt x="1947" y="1092"/>
                </a:cubicBezTo>
                <a:cubicBezTo>
                  <a:pt x="1784" y="919"/>
                  <a:pt x="1583" y="706"/>
                  <a:pt x="1324" y="706"/>
                </a:cubicBezTo>
                <a:cubicBezTo>
                  <a:pt x="1308" y="706"/>
                  <a:pt x="1292" y="707"/>
                  <a:pt x="1276" y="709"/>
                </a:cubicBezTo>
                <a:cubicBezTo>
                  <a:pt x="985" y="739"/>
                  <a:pt x="854" y="994"/>
                  <a:pt x="728" y="1242"/>
                </a:cubicBezTo>
                <a:cubicBezTo>
                  <a:pt x="669" y="1354"/>
                  <a:pt x="609" y="1471"/>
                  <a:pt x="536" y="1561"/>
                </a:cubicBezTo>
                <a:cubicBezTo>
                  <a:pt x="519" y="1564"/>
                  <a:pt x="502" y="1565"/>
                  <a:pt x="486" y="1565"/>
                </a:cubicBezTo>
                <a:cubicBezTo>
                  <a:pt x="360" y="1565"/>
                  <a:pt x="234" y="1499"/>
                  <a:pt x="167" y="1391"/>
                </a:cubicBezTo>
                <a:cubicBezTo>
                  <a:pt x="151" y="1366"/>
                  <a:pt x="124" y="1352"/>
                  <a:pt x="96" y="1352"/>
                </a:cubicBezTo>
                <a:cubicBezTo>
                  <a:pt x="81" y="1352"/>
                  <a:pt x="65" y="1356"/>
                  <a:pt x="52" y="1365"/>
                </a:cubicBezTo>
                <a:cubicBezTo>
                  <a:pt x="12" y="1389"/>
                  <a:pt x="0" y="1440"/>
                  <a:pt x="25" y="1480"/>
                </a:cubicBezTo>
                <a:cubicBezTo>
                  <a:pt x="122" y="1636"/>
                  <a:pt x="306" y="1732"/>
                  <a:pt x="489" y="1732"/>
                </a:cubicBezTo>
                <a:cubicBezTo>
                  <a:pt x="526" y="1732"/>
                  <a:pt x="562" y="1728"/>
                  <a:pt x="599" y="1720"/>
                </a:cubicBezTo>
                <a:cubicBezTo>
                  <a:pt x="616" y="1716"/>
                  <a:pt x="631" y="1707"/>
                  <a:pt x="642" y="1694"/>
                </a:cubicBezTo>
                <a:cubicBezTo>
                  <a:pt x="739" y="1586"/>
                  <a:pt x="809" y="1449"/>
                  <a:pt x="876" y="1318"/>
                </a:cubicBezTo>
                <a:cubicBezTo>
                  <a:pt x="993" y="1091"/>
                  <a:pt x="1092" y="896"/>
                  <a:pt x="1293" y="875"/>
                </a:cubicBezTo>
                <a:cubicBezTo>
                  <a:pt x="1303" y="874"/>
                  <a:pt x="1312" y="874"/>
                  <a:pt x="1322" y="874"/>
                </a:cubicBezTo>
                <a:cubicBezTo>
                  <a:pt x="1510" y="874"/>
                  <a:pt x="1677" y="1050"/>
                  <a:pt x="1826" y="1209"/>
                </a:cubicBezTo>
                <a:cubicBezTo>
                  <a:pt x="2019" y="1414"/>
                  <a:pt x="2213" y="1520"/>
                  <a:pt x="2388" y="1520"/>
                </a:cubicBezTo>
                <a:cubicBezTo>
                  <a:pt x="2445" y="1520"/>
                  <a:pt x="2500" y="1509"/>
                  <a:pt x="2551" y="1486"/>
                </a:cubicBezTo>
                <a:cubicBezTo>
                  <a:pt x="2749" y="1401"/>
                  <a:pt x="2816" y="1205"/>
                  <a:pt x="2882" y="1016"/>
                </a:cubicBezTo>
                <a:cubicBezTo>
                  <a:pt x="2914" y="922"/>
                  <a:pt x="2947" y="825"/>
                  <a:pt x="2996" y="749"/>
                </a:cubicBezTo>
                <a:cubicBezTo>
                  <a:pt x="3062" y="645"/>
                  <a:pt x="3176" y="569"/>
                  <a:pt x="3311" y="540"/>
                </a:cubicBezTo>
                <a:cubicBezTo>
                  <a:pt x="3350" y="531"/>
                  <a:pt x="3389" y="527"/>
                  <a:pt x="3427" y="527"/>
                </a:cubicBezTo>
                <a:cubicBezTo>
                  <a:pt x="3521" y="527"/>
                  <a:pt x="3610" y="552"/>
                  <a:pt x="3684" y="601"/>
                </a:cubicBezTo>
                <a:cubicBezTo>
                  <a:pt x="3763" y="652"/>
                  <a:pt x="3828" y="726"/>
                  <a:pt x="3896" y="804"/>
                </a:cubicBezTo>
                <a:cubicBezTo>
                  <a:pt x="3931" y="842"/>
                  <a:pt x="3965" y="881"/>
                  <a:pt x="4000" y="918"/>
                </a:cubicBezTo>
                <a:cubicBezTo>
                  <a:pt x="4188" y="1108"/>
                  <a:pt x="4461" y="1224"/>
                  <a:pt x="4720" y="1224"/>
                </a:cubicBezTo>
                <a:cubicBezTo>
                  <a:pt x="4733" y="1224"/>
                  <a:pt x="4745" y="1224"/>
                  <a:pt x="4757" y="1224"/>
                </a:cubicBezTo>
                <a:cubicBezTo>
                  <a:pt x="4961" y="1217"/>
                  <a:pt x="5132" y="1138"/>
                  <a:pt x="5253" y="997"/>
                </a:cubicBezTo>
                <a:cubicBezTo>
                  <a:pt x="5350" y="884"/>
                  <a:pt x="5405" y="741"/>
                  <a:pt x="5458" y="603"/>
                </a:cubicBezTo>
                <a:cubicBezTo>
                  <a:pt x="5532" y="414"/>
                  <a:pt x="5595" y="249"/>
                  <a:pt x="5748" y="188"/>
                </a:cubicBezTo>
                <a:cubicBezTo>
                  <a:pt x="5784" y="174"/>
                  <a:pt x="5823" y="167"/>
                  <a:pt x="5861" y="167"/>
                </a:cubicBezTo>
                <a:cubicBezTo>
                  <a:pt x="6006" y="167"/>
                  <a:pt x="6157" y="257"/>
                  <a:pt x="6270" y="342"/>
                </a:cubicBezTo>
                <a:cubicBezTo>
                  <a:pt x="6297" y="363"/>
                  <a:pt x="6324" y="384"/>
                  <a:pt x="6351" y="405"/>
                </a:cubicBezTo>
                <a:cubicBezTo>
                  <a:pt x="6505" y="528"/>
                  <a:pt x="6665" y="654"/>
                  <a:pt x="6869" y="683"/>
                </a:cubicBezTo>
                <a:cubicBezTo>
                  <a:pt x="6888" y="686"/>
                  <a:pt x="6907" y="687"/>
                  <a:pt x="6926" y="687"/>
                </a:cubicBezTo>
                <a:cubicBezTo>
                  <a:pt x="7064" y="687"/>
                  <a:pt x="7208" y="621"/>
                  <a:pt x="7297" y="512"/>
                </a:cubicBezTo>
                <a:cubicBezTo>
                  <a:pt x="7373" y="418"/>
                  <a:pt x="7396" y="304"/>
                  <a:pt x="7359" y="200"/>
                </a:cubicBezTo>
                <a:cubicBezTo>
                  <a:pt x="7347" y="166"/>
                  <a:pt x="7314" y="144"/>
                  <a:pt x="7280" y="144"/>
                </a:cubicBezTo>
                <a:cubicBezTo>
                  <a:pt x="7270" y="144"/>
                  <a:pt x="7261" y="146"/>
                  <a:pt x="7252" y="149"/>
                </a:cubicBezTo>
                <a:cubicBezTo>
                  <a:pt x="7208" y="165"/>
                  <a:pt x="7186" y="212"/>
                  <a:pt x="7201" y="256"/>
                </a:cubicBezTo>
                <a:cubicBezTo>
                  <a:pt x="7223" y="318"/>
                  <a:pt x="7194" y="372"/>
                  <a:pt x="7166" y="406"/>
                </a:cubicBezTo>
                <a:cubicBezTo>
                  <a:pt x="7111" y="474"/>
                  <a:pt x="7015" y="519"/>
                  <a:pt x="6927" y="519"/>
                </a:cubicBezTo>
                <a:cubicBezTo>
                  <a:pt x="6916" y="519"/>
                  <a:pt x="6904" y="518"/>
                  <a:pt x="6893" y="516"/>
                </a:cubicBezTo>
                <a:cubicBezTo>
                  <a:pt x="6734" y="494"/>
                  <a:pt x="6598" y="387"/>
                  <a:pt x="6455" y="274"/>
                </a:cubicBezTo>
                <a:cubicBezTo>
                  <a:pt x="6427" y="252"/>
                  <a:pt x="6399" y="230"/>
                  <a:pt x="6372" y="209"/>
                </a:cubicBezTo>
                <a:cubicBezTo>
                  <a:pt x="6189" y="70"/>
                  <a:pt x="6015" y="0"/>
                  <a:pt x="58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47" name="Google Shape;347;p14"/>
          <p:cNvGrpSpPr/>
          <p:nvPr/>
        </p:nvGrpSpPr>
        <p:grpSpPr>
          <a:xfrm rot="-5400176">
            <a:off x="8462421" y="673021"/>
            <a:ext cx="324157" cy="391508"/>
            <a:chOff x="1640475" y="1197075"/>
            <a:chExt cx="55475" cy="50250"/>
          </a:xfrm>
        </p:grpSpPr>
        <p:sp>
          <p:nvSpPr>
            <p:cNvPr id="348" name="Google Shape;348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9" name="Google Shape;349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0" name="Google Shape;350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1" name="Google Shape;351;p14"/>
          <p:cNvGrpSpPr/>
          <p:nvPr/>
        </p:nvGrpSpPr>
        <p:grpSpPr>
          <a:xfrm rot="-9900030">
            <a:off x="667535" y="6167670"/>
            <a:ext cx="215932" cy="260807"/>
            <a:chOff x="1640475" y="1197075"/>
            <a:chExt cx="55475" cy="50250"/>
          </a:xfrm>
        </p:grpSpPr>
        <p:sp>
          <p:nvSpPr>
            <p:cNvPr id="352" name="Google Shape;352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3" name="Google Shape;353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4" name="Google Shape;354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5" name="Google Shape;355;p14"/>
          <p:cNvGrpSpPr/>
          <p:nvPr/>
        </p:nvGrpSpPr>
        <p:grpSpPr>
          <a:xfrm rot="-7200118">
            <a:off x="415534" y="1333889"/>
            <a:ext cx="332475" cy="401559"/>
            <a:chOff x="1640475" y="1197075"/>
            <a:chExt cx="55475" cy="50250"/>
          </a:xfrm>
        </p:grpSpPr>
        <p:sp>
          <p:nvSpPr>
            <p:cNvPr id="356" name="Google Shape;356;p14"/>
            <p:cNvSpPr/>
            <p:nvPr/>
          </p:nvSpPr>
          <p:spPr>
            <a:xfrm>
              <a:off x="1671500" y="1229475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7" y="0"/>
                  </a:moveTo>
                  <a:cubicBezTo>
                    <a:pt x="607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1" y="714"/>
                    <a:pt x="511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5" y="0"/>
                    <a:pt x="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7" name="Google Shape;357;p14"/>
            <p:cNvSpPr/>
            <p:nvPr/>
          </p:nvSpPr>
          <p:spPr>
            <a:xfrm>
              <a:off x="1640475" y="1224000"/>
              <a:ext cx="24450" cy="17850"/>
            </a:xfrm>
            <a:custGeom>
              <a:avLst/>
              <a:gdLst/>
              <a:ahLst/>
              <a:cxnLst/>
              <a:rect l="l" t="t" r="r" b="b"/>
              <a:pathLst>
                <a:path w="978" h="714" extrusionOk="0">
                  <a:moveTo>
                    <a:pt x="716" y="0"/>
                  </a:moveTo>
                  <a:cubicBezTo>
                    <a:pt x="606" y="0"/>
                    <a:pt x="467" y="48"/>
                    <a:pt x="336" y="140"/>
                  </a:cubicBezTo>
                  <a:cubicBezTo>
                    <a:pt x="113" y="296"/>
                    <a:pt x="1" y="520"/>
                    <a:pt x="85" y="640"/>
                  </a:cubicBezTo>
                  <a:cubicBezTo>
                    <a:pt x="120" y="690"/>
                    <a:pt x="183" y="714"/>
                    <a:pt x="261" y="714"/>
                  </a:cubicBezTo>
                  <a:cubicBezTo>
                    <a:pt x="370" y="714"/>
                    <a:pt x="510" y="666"/>
                    <a:pt x="641" y="575"/>
                  </a:cubicBezTo>
                  <a:cubicBezTo>
                    <a:pt x="864" y="419"/>
                    <a:pt x="977" y="194"/>
                    <a:pt x="893" y="75"/>
                  </a:cubicBezTo>
                  <a:cubicBezTo>
                    <a:pt x="858" y="24"/>
                    <a:pt x="794" y="0"/>
                    <a:pt x="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8" name="Google Shape;358;p14"/>
            <p:cNvSpPr/>
            <p:nvPr/>
          </p:nvSpPr>
          <p:spPr>
            <a:xfrm>
              <a:off x="1655775" y="1197075"/>
              <a:ext cx="24425" cy="17875"/>
            </a:xfrm>
            <a:custGeom>
              <a:avLst/>
              <a:gdLst/>
              <a:ahLst/>
              <a:cxnLst/>
              <a:rect l="l" t="t" r="r" b="b"/>
              <a:pathLst>
                <a:path w="977" h="715" extrusionOk="0">
                  <a:moveTo>
                    <a:pt x="716" y="1"/>
                  </a:moveTo>
                  <a:cubicBezTo>
                    <a:pt x="606" y="1"/>
                    <a:pt x="467" y="49"/>
                    <a:pt x="336" y="140"/>
                  </a:cubicBezTo>
                  <a:cubicBezTo>
                    <a:pt x="113" y="296"/>
                    <a:pt x="1" y="520"/>
                    <a:pt x="84" y="640"/>
                  </a:cubicBezTo>
                  <a:cubicBezTo>
                    <a:pt x="119" y="690"/>
                    <a:pt x="182" y="714"/>
                    <a:pt x="260" y="714"/>
                  </a:cubicBezTo>
                  <a:cubicBezTo>
                    <a:pt x="371" y="714"/>
                    <a:pt x="510" y="666"/>
                    <a:pt x="641" y="575"/>
                  </a:cubicBezTo>
                  <a:cubicBezTo>
                    <a:pt x="864" y="419"/>
                    <a:pt x="976" y="194"/>
                    <a:pt x="893" y="75"/>
                  </a:cubicBezTo>
                  <a:cubicBezTo>
                    <a:pt x="858" y="25"/>
                    <a:pt x="794" y="1"/>
                    <a:pt x="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59" name="Google Shape;359;p14"/>
          <p:cNvSpPr/>
          <p:nvPr/>
        </p:nvSpPr>
        <p:spPr>
          <a:xfrm>
            <a:off x="8536326" y="5912082"/>
            <a:ext cx="609613" cy="1273545"/>
          </a:xfrm>
          <a:custGeom>
            <a:avLst/>
            <a:gdLst/>
            <a:ahLst/>
            <a:cxnLst/>
            <a:rect l="l" t="t" r="r" b="b"/>
            <a:pathLst>
              <a:path w="14343" h="22473" extrusionOk="0">
                <a:moveTo>
                  <a:pt x="14283" y="0"/>
                </a:moveTo>
                <a:cubicBezTo>
                  <a:pt x="14278" y="0"/>
                  <a:pt x="14274" y="1"/>
                  <a:pt x="14269" y="2"/>
                </a:cubicBezTo>
                <a:cubicBezTo>
                  <a:pt x="14076" y="49"/>
                  <a:pt x="13869" y="90"/>
                  <a:pt x="13618" y="128"/>
                </a:cubicBezTo>
                <a:cubicBezTo>
                  <a:pt x="13588" y="133"/>
                  <a:pt x="13567" y="161"/>
                  <a:pt x="13572" y="192"/>
                </a:cubicBezTo>
                <a:cubicBezTo>
                  <a:pt x="13576" y="219"/>
                  <a:pt x="13599" y="239"/>
                  <a:pt x="13626" y="239"/>
                </a:cubicBezTo>
                <a:cubicBezTo>
                  <a:pt x="13629" y="239"/>
                  <a:pt x="13632" y="238"/>
                  <a:pt x="13635" y="238"/>
                </a:cubicBezTo>
                <a:cubicBezTo>
                  <a:pt x="13889" y="199"/>
                  <a:pt x="14098" y="158"/>
                  <a:pt x="14295" y="110"/>
                </a:cubicBezTo>
                <a:cubicBezTo>
                  <a:pt x="14325" y="102"/>
                  <a:pt x="14343" y="73"/>
                  <a:pt x="14336" y="43"/>
                </a:cubicBezTo>
                <a:cubicBezTo>
                  <a:pt x="14330" y="17"/>
                  <a:pt x="14308" y="0"/>
                  <a:pt x="14283" y="0"/>
                </a:cubicBezTo>
                <a:close/>
                <a:moveTo>
                  <a:pt x="12856" y="233"/>
                </a:moveTo>
                <a:cubicBezTo>
                  <a:pt x="12853" y="233"/>
                  <a:pt x="12851" y="233"/>
                  <a:pt x="12848" y="234"/>
                </a:cubicBezTo>
                <a:cubicBezTo>
                  <a:pt x="12559" y="272"/>
                  <a:pt x="12317" y="308"/>
                  <a:pt x="12076" y="353"/>
                </a:cubicBezTo>
                <a:cubicBezTo>
                  <a:pt x="12046" y="360"/>
                  <a:pt x="12026" y="389"/>
                  <a:pt x="12032" y="419"/>
                </a:cubicBezTo>
                <a:cubicBezTo>
                  <a:pt x="12036" y="445"/>
                  <a:pt x="12060" y="464"/>
                  <a:pt x="12087" y="464"/>
                </a:cubicBezTo>
                <a:cubicBezTo>
                  <a:pt x="12090" y="464"/>
                  <a:pt x="12093" y="464"/>
                  <a:pt x="12096" y="462"/>
                </a:cubicBezTo>
                <a:cubicBezTo>
                  <a:pt x="12336" y="418"/>
                  <a:pt x="12576" y="382"/>
                  <a:pt x="12862" y="345"/>
                </a:cubicBezTo>
                <a:cubicBezTo>
                  <a:pt x="12893" y="341"/>
                  <a:pt x="12915" y="313"/>
                  <a:pt x="12910" y="282"/>
                </a:cubicBezTo>
                <a:cubicBezTo>
                  <a:pt x="12906" y="254"/>
                  <a:pt x="12883" y="233"/>
                  <a:pt x="12856" y="233"/>
                </a:cubicBezTo>
                <a:close/>
                <a:moveTo>
                  <a:pt x="11334" y="548"/>
                </a:moveTo>
                <a:cubicBezTo>
                  <a:pt x="11328" y="548"/>
                  <a:pt x="11321" y="549"/>
                  <a:pt x="11315" y="551"/>
                </a:cubicBezTo>
                <a:cubicBezTo>
                  <a:pt x="11092" y="628"/>
                  <a:pt x="10892" y="718"/>
                  <a:pt x="10705" y="827"/>
                </a:cubicBezTo>
                <a:cubicBezTo>
                  <a:pt x="10670" y="846"/>
                  <a:pt x="10636" y="867"/>
                  <a:pt x="10603" y="888"/>
                </a:cubicBezTo>
                <a:cubicBezTo>
                  <a:pt x="10576" y="905"/>
                  <a:pt x="10569" y="939"/>
                  <a:pt x="10585" y="965"/>
                </a:cubicBezTo>
                <a:cubicBezTo>
                  <a:pt x="10595" y="982"/>
                  <a:pt x="10614" y="991"/>
                  <a:pt x="10632" y="991"/>
                </a:cubicBezTo>
                <a:cubicBezTo>
                  <a:pt x="10642" y="991"/>
                  <a:pt x="10653" y="988"/>
                  <a:pt x="10662" y="983"/>
                </a:cubicBezTo>
                <a:cubicBezTo>
                  <a:pt x="10695" y="962"/>
                  <a:pt x="10728" y="942"/>
                  <a:pt x="10761" y="923"/>
                </a:cubicBezTo>
                <a:cubicBezTo>
                  <a:pt x="10941" y="818"/>
                  <a:pt x="11136" y="731"/>
                  <a:pt x="11352" y="656"/>
                </a:cubicBezTo>
                <a:cubicBezTo>
                  <a:pt x="11382" y="646"/>
                  <a:pt x="11397" y="614"/>
                  <a:pt x="11386" y="585"/>
                </a:cubicBezTo>
                <a:cubicBezTo>
                  <a:pt x="11378" y="563"/>
                  <a:pt x="11357" y="548"/>
                  <a:pt x="11334" y="548"/>
                </a:cubicBezTo>
                <a:close/>
                <a:moveTo>
                  <a:pt x="10028" y="1368"/>
                </a:moveTo>
                <a:cubicBezTo>
                  <a:pt x="10013" y="1368"/>
                  <a:pt x="9999" y="1373"/>
                  <a:pt x="9989" y="1384"/>
                </a:cubicBezTo>
                <a:cubicBezTo>
                  <a:pt x="9813" y="1561"/>
                  <a:pt x="9645" y="1765"/>
                  <a:pt x="9486" y="1990"/>
                </a:cubicBezTo>
                <a:cubicBezTo>
                  <a:pt x="9469" y="2016"/>
                  <a:pt x="9476" y="2050"/>
                  <a:pt x="9500" y="2068"/>
                </a:cubicBezTo>
                <a:cubicBezTo>
                  <a:pt x="9510" y="2074"/>
                  <a:pt x="9522" y="2078"/>
                  <a:pt x="9532" y="2078"/>
                </a:cubicBezTo>
                <a:cubicBezTo>
                  <a:pt x="9550" y="2078"/>
                  <a:pt x="9567" y="2069"/>
                  <a:pt x="9578" y="2054"/>
                </a:cubicBezTo>
                <a:cubicBezTo>
                  <a:pt x="9732" y="1833"/>
                  <a:pt x="9897" y="1634"/>
                  <a:pt x="10068" y="1462"/>
                </a:cubicBezTo>
                <a:cubicBezTo>
                  <a:pt x="10089" y="1441"/>
                  <a:pt x="10089" y="1406"/>
                  <a:pt x="10068" y="1384"/>
                </a:cubicBezTo>
                <a:cubicBezTo>
                  <a:pt x="10056" y="1373"/>
                  <a:pt x="10042" y="1368"/>
                  <a:pt x="10028" y="1368"/>
                </a:cubicBezTo>
                <a:close/>
                <a:moveTo>
                  <a:pt x="9128" y="2632"/>
                </a:moveTo>
                <a:cubicBezTo>
                  <a:pt x="9109" y="2632"/>
                  <a:pt x="9090" y="2643"/>
                  <a:pt x="9079" y="2661"/>
                </a:cubicBezTo>
                <a:cubicBezTo>
                  <a:pt x="9048" y="2720"/>
                  <a:pt x="9019" y="2778"/>
                  <a:pt x="8989" y="2838"/>
                </a:cubicBezTo>
                <a:cubicBezTo>
                  <a:pt x="8905" y="3006"/>
                  <a:pt x="8823" y="3184"/>
                  <a:pt x="8745" y="3368"/>
                </a:cubicBezTo>
                <a:cubicBezTo>
                  <a:pt x="8733" y="3396"/>
                  <a:pt x="8746" y="3429"/>
                  <a:pt x="8774" y="3441"/>
                </a:cubicBezTo>
                <a:cubicBezTo>
                  <a:pt x="8781" y="3444"/>
                  <a:pt x="8789" y="3445"/>
                  <a:pt x="8796" y="3445"/>
                </a:cubicBezTo>
                <a:cubicBezTo>
                  <a:pt x="8818" y="3445"/>
                  <a:pt x="8838" y="3433"/>
                  <a:pt x="8847" y="3412"/>
                </a:cubicBezTo>
                <a:cubicBezTo>
                  <a:pt x="8925" y="3230"/>
                  <a:pt x="9006" y="3054"/>
                  <a:pt x="9088" y="2887"/>
                </a:cubicBezTo>
                <a:cubicBezTo>
                  <a:pt x="9117" y="2830"/>
                  <a:pt x="9147" y="2771"/>
                  <a:pt x="9178" y="2713"/>
                </a:cubicBezTo>
                <a:cubicBezTo>
                  <a:pt x="9193" y="2686"/>
                  <a:pt x="9182" y="2652"/>
                  <a:pt x="9154" y="2639"/>
                </a:cubicBezTo>
                <a:cubicBezTo>
                  <a:pt x="9146" y="2634"/>
                  <a:pt x="9137" y="2632"/>
                  <a:pt x="9128" y="2632"/>
                </a:cubicBezTo>
                <a:close/>
                <a:moveTo>
                  <a:pt x="8515" y="4060"/>
                </a:moveTo>
                <a:cubicBezTo>
                  <a:pt x="8491" y="4060"/>
                  <a:pt x="8470" y="4074"/>
                  <a:pt x="8462" y="4097"/>
                </a:cubicBezTo>
                <a:cubicBezTo>
                  <a:pt x="8381" y="4324"/>
                  <a:pt x="8301" y="4567"/>
                  <a:pt x="8216" y="4838"/>
                </a:cubicBezTo>
                <a:cubicBezTo>
                  <a:pt x="8208" y="4867"/>
                  <a:pt x="8224" y="4898"/>
                  <a:pt x="8254" y="4908"/>
                </a:cubicBezTo>
                <a:cubicBezTo>
                  <a:pt x="8259" y="4909"/>
                  <a:pt x="8264" y="4910"/>
                  <a:pt x="8270" y="4910"/>
                </a:cubicBezTo>
                <a:cubicBezTo>
                  <a:pt x="8293" y="4910"/>
                  <a:pt x="8316" y="4895"/>
                  <a:pt x="8322" y="4870"/>
                </a:cubicBezTo>
                <a:cubicBezTo>
                  <a:pt x="8406" y="4601"/>
                  <a:pt x="8486" y="4360"/>
                  <a:pt x="8567" y="4134"/>
                </a:cubicBezTo>
                <a:cubicBezTo>
                  <a:pt x="8576" y="4105"/>
                  <a:pt x="8561" y="4073"/>
                  <a:pt x="8533" y="4063"/>
                </a:cubicBezTo>
                <a:cubicBezTo>
                  <a:pt x="8527" y="4061"/>
                  <a:pt x="8521" y="4060"/>
                  <a:pt x="8515" y="4060"/>
                </a:cubicBezTo>
                <a:close/>
                <a:moveTo>
                  <a:pt x="8048" y="5545"/>
                </a:moveTo>
                <a:cubicBezTo>
                  <a:pt x="8023" y="5545"/>
                  <a:pt x="8001" y="5561"/>
                  <a:pt x="7994" y="5585"/>
                </a:cubicBezTo>
                <a:cubicBezTo>
                  <a:pt x="7956" y="5718"/>
                  <a:pt x="7918" y="5852"/>
                  <a:pt x="7880" y="5985"/>
                </a:cubicBezTo>
                <a:lnTo>
                  <a:pt x="7780" y="6333"/>
                </a:lnTo>
                <a:cubicBezTo>
                  <a:pt x="7772" y="6363"/>
                  <a:pt x="7789" y="6394"/>
                  <a:pt x="7819" y="6402"/>
                </a:cubicBezTo>
                <a:cubicBezTo>
                  <a:pt x="7823" y="6403"/>
                  <a:pt x="7829" y="6404"/>
                  <a:pt x="7834" y="6404"/>
                </a:cubicBezTo>
                <a:cubicBezTo>
                  <a:pt x="7858" y="6404"/>
                  <a:pt x="7880" y="6388"/>
                  <a:pt x="7887" y="6364"/>
                </a:cubicBezTo>
                <a:lnTo>
                  <a:pt x="7987" y="6016"/>
                </a:lnTo>
                <a:cubicBezTo>
                  <a:pt x="8025" y="5883"/>
                  <a:pt x="8062" y="5749"/>
                  <a:pt x="8101" y="5616"/>
                </a:cubicBezTo>
                <a:cubicBezTo>
                  <a:pt x="8109" y="5586"/>
                  <a:pt x="8092" y="5556"/>
                  <a:pt x="8064" y="5547"/>
                </a:cubicBezTo>
                <a:cubicBezTo>
                  <a:pt x="8058" y="5546"/>
                  <a:pt x="8053" y="5545"/>
                  <a:pt x="8048" y="5545"/>
                </a:cubicBezTo>
                <a:close/>
                <a:moveTo>
                  <a:pt x="7613" y="7039"/>
                </a:moveTo>
                <a:cubicBezTo>
                  <a:pt x="7589" y="7039"/>
                  <a:pt x="7567" y="7055"/>
                  <a:pt x="7559" y="7078"/>
                </a:cubicBezTo>
                <a:cubicBezTo>
                  <a:pt x="7522" y="7201"/>
                  <a:pt x="7482" y="7324"/>
                  <a:pt x="7443" y="7446"/>
                </a:cubicBezTo>
                <a:cubicBezTo>
                  <a:pt x="7402" y="7570"/>
                  <a:pt x="7361" y="7693"/>
                  <a:pt x="7317" y="7815"/>
                </a:cubicBezTo>
                <a:cubicBezTo>
                  <a:pt x="7306" y="7844"/>
                  <a:pt x="7321" y="7876"/>
                  <a:pt x="7350" y="7886"/>
                </a:cubicBezTo>
                <a:cubicBezTo>
                  <a:pt x="7356" y="7888"/>
                  <a:pt x="7363" y="7889"/>
                  <a:pt x="7369" y="7889"/>
                </a:cubicBezTo>
                <a:cubicBezTo>
                  <a:pt x="7392" y="7889"/>
                  <a:pt x="7413" y="7875"/>
                  <a:pt x="7421" y="7853"/>
                </a:cubicBezTo>
                <a:cubicBezTo>
                  <a:pt x="7465" y="7729"/>
                  <a:pt x="7508" y="7605"/>
                  <a:pt x="7549" y="7481"/>
                </a:cubicBezTo>
                <a:cubicBezTo>
                  <a:pt x="7589" y="7358"/>
                  <a:pt x="7628" y="7234"/>
                  <a:pt x="7666" y="7111"/>
                </a:cubicBezTo>
                <a:cubicBezTo>
                  <a:pt x="7675" y="7082"/>
                  <a:pt x="7659" y="7051"/>
                  <a:pt x="7630" y="7042"/>
                </a:cubicBezTo>
                <a:cubicBezTo>
                  <a:pt x="7624" y="7040"/>
                  <a:pt x="7618" y="7039"/>
                  <a:pt x="7613" y="7039"/>
                </a:cubicBezTo>
                <a:close/>
                <a:moveTo>
                  <a:pt x="7086" y="8503"/>
                </a:moveTo>
                <a:cubicBezTo>
                  <a:pt x="7065" y="8503"/>
                  <a:pt x="7045" y="8516"/>
                  <a:pt x="7036" y="8537"/>
                </a:cubicBezTo>
                <a:cubicBezTo>
                  <a:pt x="6931" y="8783"/>
                  <a:pt x="6820" y="9018"/>
                  <a:pt x="6706" y="9237"/>
                </a:cubicBezTo>
                <a:cubicBezTo>
                  <a:pt x="6692" y="9265"/>
                  <a:pt x="6703" y="9298"/>
                  <a:pt x="6729" y="9312"/>
                </a:cubicBezTo>
                <a:cubicBezTo>
                  <a:pt x="6738" y="9316"/>
                  <a:pt x="6746" y="9319"/>
                  <a:pt x="6755" y="9319"/>
                </a:cubicBezTo>
                <a:cubicBezTo>
                  <a:pt x="6775" y="9319"/>
                  <a:pt x="6794" y="9308"/>
                  <a:pt x="6804" y="9289"/>
                </a:cubicBezTo>
                <a:cubicBezTo>
                  <a:pt x="6919" y="9067"/>
                  <a:pt x="7032" y="8829"/>
                  <a:pt x="7138" y="8580"/>
                </a:cubicBezTo>
                <a:cubicBezTo>
                  <a:pt x="7150" y="8553"/>
                  <a:pt x="7136" y="8519"/>
                  <a:pt x="7108" y="8508"/>
                </a:cubicBezTo>
                <a:cubicBezTo>
                  <a:pt x="7101" y="8505"/>
                  <a:pt x="7094" y="8503"/>
                  <a:pt x="7086" y="8503"/>
                </a:cubicBezTo>
                <a:close/>
                <a:moveTo>
                  <a:pt x="1625" y="9185"/>
                </a:moveTo>
                <a:cubicBezTo>
                  <a:pt x="1347" y="9191"/>
                  <a:pt x="1086" y="9249"/>
                  <a:pt x="847" y="9356"/>
                </a:cubicBezTo>
                <a:cubicBezTo>
                  <a:pt x="820" y="9369"/>
                  <a:pt x="808" y="9401"/>
                  <a:pt x="820" y="9430"/>
                </a:cubicBezTo>
                <a:cubicBezTo>
                  <a:pt x="829" y="9450"/>
                  <a:pt x="849" y="9462"/>
                  <a:pt x="871" y="9462"/>
                </a:cubicBezTo>
                <a:cubicBezTo>
                  <a:pt x="878" y="9462"/>
                  <a:pt x="886" y="9461"/>
                  <a:pt x="893" y="9457"/>
                </a:cubicBezTo>
                <a:cubicBezTo>
                  <a:pt x="1118" y="9356"/>
                  <a:pt x="1364" y="9303"/>
                  <a:pt x="1627" y="9296"/>
                </a:cubicBezTo>
                <a:cubicBezTo>
                  <a:pt x="1658" y="9296"/>
                  <a:pt x="1682" y="9270"/>
                  <a:pt x="1682" y="9239"/>
                </a:cubicBezTo>
                <a:cubicBezTo>
                  <a:pt x="1681" y="9210"/>
                  <a:pt x="1656" y="9185"/>
                  <a:pt x="1626" y="9185"/>
                </a:cubicBezTo>
                <a:close/>
                <a:moveTo>
                  <a:pt x="2391" y="9302"/>
                </a:moveTo>
                <a:cubicBezTo>
                  <a:pt x="2368" y="9302"/>
                  <a:pt x="2346" y="9317"/>
                  <a:pt x="2339" y="9341"/>
                </a:cubicBezTo>
                <a:cubicBezTo>
                  <a:pt x="2329" y="9370"/>
                  <a:pt x="2345" y="9401"/>
                  <a:pt x="2374" y="9410"/>
                </a:cubicBezTo>
                <a:cubicBezTo>
                  <a:pt x="2620" y="9493"/>
                  <a:pt x="2844" y="9612"/>
                  <a:pt x="3042" y="9766"/>
                </a:cubicBezTo>
                <a:cubicBezTo>
                  <a:pt x="3051" y="9774"/>
                  <a:pt x="3063" y="9778"/>
                  <a:pt x="3076" y="9778"/>
                </a:cubicBezTo>
                <a:cubicBezTo>
                  <a:pt x="3092" y="9778"/>
                  <a:pt x="3108" y="9770"/>
                  <a:pt x="3120" y="9757"/>
                </a:cubicBezTo>
                <a:cubicBezTo>
                  <a:pt x="3138" y="9732"/>
                  <a:pt x="3133" y="9697"/>
                  <a:pt x="3109" y="9679"/>
                </a:cubicBezTo>
                <a:cubicBezTo>
                  <a:pt x="2902" y="9516"/>
                  <a:pt x="2667" y="9391"/>
                  <a:pt x="2409" y="9306"/>
                </a:cubicBezTo>
                <a:cubicBezTo>
                  <a:pt x="2403" y="9303"/>
                  <a:pt x="2397" y="9302"/>
                  <a:pt x="2391" y="9302"/>
                </a:cubicBezTo>
                <a:close/>
                <a:moveTo>
                  <a:pt x="6364" y="9879"/>
                </a:moveTo>
                <a:cubicBezTo>
                  <a:pt x="6346" y="9879"/>
                  <a:pt x="6328" y="9888"/>
                  <a:pt x="6317" y="9905"/>
                </a:cubicBezTo>
                <a:cubicBezTo>
                  <a:pt x="6173" y="10126"/>
                  <a:pt x="6019" y="10334"/>
                  <a:pt x="5859" y="10525"/>
                </a:cubicBezTo>
                <a:cubicBezTo>
                  <a:pt x="5838" y="10548"/>
                  <a:pt x="5841" y="10583"/>
                  <a:pt x="5865" y="10603"/>
                </a:cubicBezTo>
                <a:cubicBezTo>
                  <a:pt x="5876" y="10612"/>
                  <a:pt x="5889" y="10617"/>
                  <a:pt x="5901" y="10617"/>
                </a:cubicBezTo>
                <a:cubicBezTo>
                  <a:pt x="5917" y="10617"/>
                  <a:pt x="5932" y="10609"/>
                  <a:pt x="5944" y="10596"/>
                </a:cubicBezTo>
                <a:cubicBezTo>
                  <a:pt x="6106" y="10403"/>
                  <a:pt x="6263" y="10190"/>
                  <a:pt x="6410" y="9965"/>
                </a:cubicBezTo>
                <a:cubicBezTo>
                  <a:pt x="6427" y="9939"/>
                  <a:pt x="6419" y="9905"/>
                  <a:pt x="6394" y="9888"/>
                </a:cubicBezTo>
                <a:cubicBezTo>
                  <a:pt x="6384" y="9882"/>
                  <a:pt x="6374" y="9879"/>
                  <a:pt x="6364" y="9879"/>
                </a:cubicBezTo>
                <a:close/>
                <a:moveTo>
                  <a:pt x="263" y="9824"/>
                </a:moveTo>
                <a:cubicBezTo>
                  <a:pt x="246" y="9824"/>
                  <a:pt x="229" y="9832"/>
                  <a:pt x="218" y="9846"/>
                </a:cubicBezTo>
                <a:cubicBezTo>
                  <a:pt x="81" y="10030"/>
                  <a:pt x="5" y="10234"/>
                  <a:pt x="0" y="10435"/>
                </a:cubicBezTo>
                <a:lnTo>
                  <a:pt x="0" y="10458"/>
                </a:lnTo>
                <a:cubicBezTo>
                  <a:pt x="0" y="10512"/>
                  <a:pt x="4" y="10565"/>
                  <a:pt x="14" y="10620"/>
                </a:cubicBezTo>
                <a:cubicBezTo>
                  <a:pt x="18" y="10646"/>
                  <a:pt x="42" y="10666"/>
                  <a:pt x="68" y="10666"/>
                </a:cubicBezTo>
                <a:cubicBezTo>
                  <a:pt x="72" y="10666"/>
                  <a:pt x="75" y="10666"/>
                  <a:pt x="78" y="10665"/>
                </a:cubicBezTo>
                <a:cubicBezTo>
                  <a:pt x="108" y="10659"/>
                  <a:pt x="128" y="10630"/>
                  <a:pt x="123" y="10600"/>
                </a:cubicBezTo>
                <a:cubicBezTo>
                  <a:pt x="116" y="10553"/>
                  <a:pt x="111" y="10505"/>
                  <a:pt x="111" y="10458"/>
                </a:cubicBezTo>
                <a:lnTo>
                  <a:pt x="111" y="10438"/>
                </a:lnTo>
                <a:cubicBezTo>
                  <a:pt x="116" y="10260"/>
                  <a:pt x="184" y="10078"/>
                  <a:pt x="308" y="9913"/>
                </a:cubicBezTo>
                <a:cubicBezTo>
                  <a:pt x="326" y="9888"/>
                  <a:pt x="321" y="9853"/>
                  <a:pt x="296" y="9835"/>
                </a:cubicBezTo>
                <a:cubicBezTo>
                  <a:pt x="286" y="9827"/>
                  <a:pt x="275" y="9824"/>
                  <a:pt x="263" y="9824"/>
                </a:cubicBezTo>
                <a:close/>
                <a:moveTo>
                  <a:pt x="3603" y="10234"/>
                </a:moveTo>
                <a:cubicBezTo>
                  <a:pt x="3592" y="10234"/>
                  <a:pt x="3581" y="10237"/>
                  <a:pt x="3571" y="10244"/>
                </a:cubicBezTo>
                <a:cubicBezTo>
                  <a:pt x="3547" y="10261"/>
                  <a:pt x="3540" y="10295"/>
                  <a:pt x="3558" y="10321"/>
                </a:cubicBezTo>
                <a:cubicBezTo>
                  <a:pt x="3697" y="10525"/>
                  <a:pt x="3813" y="10753"/>
                  <a:pt x="3900" y="11001"/>
                </a:cubicBezTo>
                <a:cubicBezTo>
                  <a:pt x="3908" y="11024"/>
                  <a:pt x="3929" y="11037"/>
                  <a:pt x="3953" y="11037"/>
                </a:cubicBezTo>
                <a:cubicBezTo>
                  <a:pt x="3959" y="11037"/>
                  <a:pt x="3965" y="11037"/>
                  <a:pt x="3971" y="11034"/>
                </a:cubicBezTo>
                <a:cubicBezTo>
                  <a:pt x="4000" y="11025"/>
                  <a:pt x="4015" y="10993"/>
                  <a:pt x="4005" y="10964"/>
                </a:cubicBezTo>
                <a:cubicBezTo>
                  <a:pt x="3914" y="10707"/>
                  <a:pt x="3795" y="10470"/>
                  <a:pt x="3649" y="10258"/>
                </a:cubicBezTo>
                <a:cubicBezTo>
                  <a:pt x="3638" y="10242"/>
                  <a:pt x="3621" y="10234"/>
                  <a:pt x="3603" y="10234"/>
                </a:cubicBezTo>
                <a:close/>
                <a:moveTo>
                  <a:pt x="5361" y="11064"/>
                </a:moveTo>
                <a:cubicBezTo>
                  <a:pt x="5348" y="11064"/>
                  <a:pt x="5334" y="11069"/>
                  <a:pt x="5323" y="11078"/>
                </a:cubicBezTo>
                <a:cubicBezTo>
                  <a:pt x="5181" y="11205"/>
                  <a:pt x="5032" y="11325"/>
                  <a:pt x="4879" y="11432"/>
                </a:cubicBezTo>
                <a:cubicBezTo>
                  <a:pt x="4824" y="11470"/>
                  <a:pt x="4768" y="11506"/>
                  <a:pt x="4711" y="11542"/>
                </a:cubicBezTo>
                <a:cubicBezTo>
                  <a:pt x="4686" y="11558"/>
                  <a:pt x="4677" y="11592"/>
                  <a:pt x="4694" y="11618"/>
                </a:cubicBezTo>
                <a:cubicBezTo>
                  <a:pt x="4705" y="11635"/>
                  <a:pt x="4723" y="11644"/>
                  <a:pt x="4741" y="11644"/>
                </a:cubicBezTo>
                <a:cubicBezTo>
                  <a:pt x="4751" y="11644"/>
                  <a:pt x="4761" y="11641"/>
                  <a:pt x="4770" y="11636"/>
                </a:cubicBezTo>
                <a:cubicBezTo>
                  <a:pt x="4829" y="11599"/>
                  <a:pt x="4886" y="11562"/>
                  <a:pt x="4942" y="11522"/>
                </a:cubicBezTo>
                <a:cubicBezTo>
                  <a:pt x="5099" y="11413"/>
                  <a:pt x="5252" y="11292"/>
                  <a:pt x="5398" y="11161"/>
                </a:cubicBezTo>
                <a:cubicBezTo>
                  <a:pt x="5421" y="11141"/>
                  <a:pt x="5423" y="11106"/>
                  <a:pt x="5402" y="11082"/>
                </a:cubicBezTo>
                <a:cubicBezTo>
                  <a:pt x="5392" y="11070"/>
                  <a:pt x="5376" y="11064"/>
                  <a:pt x="5361" y="11064"/>
                </a:cubicBezTo>
                <a:close/>
                <a:moveTo>
                  <a:pt x="433" y="11231"/>
                </a:moveTo>
                <a:cubicBezTo>
                  <a:pt x="420" y="11231"/>
                  <a:pt x="406" y="11235"/>
                  <a:pt x="395" y="11245"/>
                </a:cubicBezTo>
                <a:cubicBezTo>
                  <a:pt x="373" y="11265"/>
                  <a:pt x="371" y="11300"/>
                  <a:pt x="391" y="11324"/>
                </a:cubicBezTo>
                <a:lnTo>
                  <a:pt x="419" y="11354"/>
                </a:lnTo>
                <a:cubicBezTo>
                  <a:pt x="590" y="11536"/>
                  <a:pt x="786" y="11694"/>
                  <a:pt x="1005" y="11824"/>
                </a:cubicBezTo>
                <a:cubicBezTo>
                  <a:pt x="1014" y="11829"/>
                  <a:pt x="1025" y="11831"/>
                  <a:pt x="1034" y="11831"/>
                </a:cubicBezTo>
                <a:cubicBezTo>
                  <a:pt x="1052" y="11831"/>
                  <a:pt x="1072" y="11822"/>
                  <a:pt x="1081" y="11804"/>
                </a:cubicBezTo>
                <a:cubicBezTo>
                  <a:pt x="1097" y="11778"/>
                  <a:pt x="1089" y="11744"/>
                  <a:pt x="1062" y="11728"/>
                </a:cubicBezTo>
                <a:cubicBezTo>
                  <a:pt x="853" y="11604"/>
                  <a:pt x="664" y="11453"/>
                  <a:pt x="500" y="11278"/>
                </a:cubicBezTo>
                <a:lnTo>
                  <a:pt x="474" y="11249"/>
                </a:lnTo>
                <a:cubicBezTo>
                  <a:pt x="464" y="11237"/>
                  <a:pt x="448" y="11231"/>
                  <a:pt x="433" y="11231"/>
                </a:cubicBezTo>
                <a:close/>
                <a:moveTo>
                  <a:pt x="1750" y="12018"/>
                </a:moveTo>
                <a:cubicBezTo>
                  <a:pt x="1725" y="12018"/>
                  <a:pt x="1703" y="12035"/>
                  <a:pt x="1695" y="12060"/>
                </a:cubicBezTo>
                <a:cubicBezTo>
                  <a:pt x="1688" y="12090"/>
                  <a:pt x="1706" y="12120"/>
                  <a:pt x="1735" y="12128"/>
                </a:cubicBezTo>
                <a:cubicBezTo>
                  <a:pt x="1983" y="12194"/>
                  <a:pt x="2246" y="12233"/>
                  <a:pt x="2516" y="12242"/>
                </a:cubicBezTo>
                <a:lnTo>
                  <a:pt x="2518" y="12242"/>
                </a:lnTo>
                <a:cubicBezTo>
                  <a:pt x="2548" y="12242"/>
                  <a:pt x="2573" y="12219"/>
                  <a:pt x="2574" y="12189"/>
                </a:cubicBezTo>
                <a:cubicBezTo>
                  <a:pt x="2575" y="12158"/>
                  <a:pt x="2550" y="12132"/>
                  <a:pt x="2520" y="12131"/>
                </a:cubicBezTo>
                <a:cubicBezTo>
                  <a:pt x="2258" y="12123"/>
                  <a:pt x="2004" y="12085"/>
                  <a:pt x="1764" y="12020"/>
                </a:cubicBezTo>
                <a:cubicBezTo>
                  <a:pt x="1759" y="12019"/>
                  <a:pt x="1754" y="12018"/>
                  <a:pt x="1750" y="12018"/>
                </a:cubicBezTo>
                <a:close/>
                <a:moveTo>
                  <a:pt x="4128" y="11684"/>
                </a:moveTo>
                <a:cubicBezTo>
                  <a:pt x="4125" y="11684"/>
                  <a:pt x="4122" y="11684"/>
                  <a:pt x="4119" y="11685"/>
                </a:cubicBezTo>
                <a:cubicBezTo>
                  <a:pt x="4090" y="11688"/>
                  <a:pt x="4067" y="11716"/>
                  <a:pt x="4071" y="11746"/>
                </a:cubicBezTo>
                <a:cubicBezTo>
                  <a:pt x="4077" y="11795"/>
                  <a:pt x="4081" y="11843"/>
                  <a:pt x="4084" y="11893"/>
                </a:cubicBezTo>
                <a:cubicBezTo>
                  <a:pt x="4074" y="11882"/>
                  <a:pt x="4059" y="11875"/>
                  <a:pt x="4044" y="11875"/>
                </a:cubicBezTo>
                <a:cubicBezTo>
                  <a:pt x="4037" y="11875"/>
                  <a:pt x="4031" y="11877"/>
                  <a:pt x="4024" y="11879"/>
                </a:cubicBezTo>
                <a:cubicBezTo>
                  <a:pt x="3785" y="11969"/>
                  <a:pt x="3535" y="12036"/>
                  <a:pt x="3284" y="12078"/>
                </a:cubicBezTo>
                <a:cubicBezTo>
                  <a:pt x="3254" y="12083"/>
                  <a:pt x="3234" y="12112"/>
                  <a:pt x="3238" y="12142"/>
                </a:cubicBezTo>
                <a:cubicBezTo>
                  <a:pt x="3243" y="12170"/>
                  <a:pt x="3268" y="12189"/>
                  <a:pt x="3294" y="12189"/>
                </a:cubicBezTo>
                <a:cubicBezTo>
                  <a:pt x="3297" y="12189"/>
                  <a:pt x="3300" y="12188"/>
                  <a:pt x="3302" y="12188"/>
                </a:cubicBezTo>
                <a:cubicBezTo>
                  <a:pt x="3561" y="12144"/>
                  <a:pt x="3817" y="12075"/>
                  <a:pt x="4063" y="11983"/>
                </a:cubicBezTo>
                <a:cubicBezTo>
                  <a:pt x="4073" y="11979"/>
                  <a:pt x="4083" y="11972"/>
                  <a:pt x="4088" y="11964"/>
                </a:cubicBezTo>
                <a:cubicBezTo>
                  <a:pt x="4092" y="12023"/>
                  <a:pt x="4093" y="12084"/>
                  <a:pt x="4093" y="12144"/>
                </a:cubicBezTo>
                <a:cubicBezTo>
                  <a:pt x="4093" y="12264"/>
                  <a:pt x="4087" y="12388"/>
                  <a:pt x="4076" y="12511"/>
                </a:cubicBezTo>
                <a:cubicBezTo>
                  <a:pt x="4073" y="12542"/>
                  <a:pt x="4096" y="12568"/>
                  <a:pt x="4126" y="12571"/>
                </a:cubicBezTo>
                <a:lnTo>
                  <a:pt x="4131" y="12571"/>
                </a:lnTo>
                <a:cubicBezTo>
                  <a:pt x="4160" y="12571"/>
                  <a:pt x="4184" y="12550"/>
                  <a:pt x="4187" y="12521"/>
                </a:cubicBezTo>
                <a:cubicBezTo>
                  <a:pt x="4198" y="12395"/>
                  <a:pt x="4205" y="12268"/>
                  <a:pt x="4205" y="12144"/>
                </a:cubicBezTo>
                <a:cubicBezTo>
                  <a:pt x="4205" y="12007"/>
                  <a:pt x="4196" y="11869"/>
                  <a:pt x="4181" y="11733"/>
                </a:cubicBezTo>
                <a:cubicBezTo>
                  <a:pt x="4178" y="11706"/>
                  <a:pt x="4156" y="11684"/>
                  <a:pt x="4128" y="11684"/>
                </a:cubicBezTo>
                <a:close/>
                <a:moveTo>
                  <a:pt x="3994" y="13226"/>
                </a:moveTo>
                <a:cubicBezTo>
                  <a:pt x="3969" y="13226"/>
                  <a:pt x="3946" y="13242"/>
                  <a:pt x="3939" y="13267"/>
                </a:cubicBezTo>
                <a:cubicBezTo>
                  <a:pt x="3876" y="13504"/>
                  <a:pt x="3793" y="13750"/>
                  <a:pt x="3691" y="13997"/>
                </a:cubicBezTo>
                <a:cubicBezTo>
                  <a:pt x="3679" y="14025"/>
                  <a:pt x="3693" y="14057"/>
                  <a:pt x="3722" y="14069"/>
                </a:cubicBezTo>
                <a:cubicBezTo>
                  <a:pt x="3728" y="14072"/>
                  <a:pt x="3736" y="14073"/>
                  <a:pt x="3742" y="14073"/>
                </a:cubicBezTo>
                <a:cubicBezTo>
                  <a:pt x="3765" y="14073"/>
                  <a:pt x="3785" y="14061"/>
                  <a:pt x="3794" y="14039"/>
                </a:cubicBezTo>
                <a:cubicBezTo>
                  <a:pt x="3897" y="13788"/>
                  <a:pt x="3983" y="13538"/>
                  <a:pt x="4047" y="13296"/>
                </a:cubicBezTo>
                <a:cubicBezTo>
                  <a:pt x="4054" y="13266"/>
                  <a:pt x="4037" y="13235"/>
                  <a:pt x="4007" y="13227"/>
                </a:cubicBezTo>
                <a:cubicBezTo>
                  <a:pt x="4003" y="13226"/>
                  <a:pt x="3998" y="13226"/>
                  <a:pt x="3994" y="13226"/>
                </a:cubicBezTo>
                <a:close/>
                <a:moveTo>
                  <a:pt x="3409" y="14665"/>
                </a:moveTo>
                <a:cubicBezTo>
                  <a:pt x="3389" y="14665"/>
                  <a:pt x="3370" y="14676"/>
                  <a:pt x="3360" y="14694"/>
                </a:cubicBezTo>
                <a:cubicBezTo>
                  <a:pt x="3242" y="14913"/>
                  <a:pt x="3115" y="15131"/>
                  <a:pt x="2969" y="15362"/>
                </a:cubicBezTo>
                <a:cubicBezTo>
                  <a:pt x="2952" y="15387"/>
                  <a:pt x="2959" y="15423"/>
                  <a:pt x="2986" y="15439"/>
                </a:cubicBezTo>
                <a:cubicBezTo>
                  <a:pt x="2996" y="15444"/>
                  <a:pt x="3005" y="15447"/>
                  <a:pt x="3016" y="15447"/>
                </a:cubicBezTo>
                <a:cubicBezTo>
                  <a:pt x="3034" y="15447"/>
                  <a:pt x="3052" y="15438"/>
                  <a:pt x="3063" y="15422"/>
                </a:cubicBezTo>
                <a:cubicBezTo>
                  <a:pt x="3210" y="15189"/>
                  <a:pt x="3340" y="14968"/>
                  <a:pt x="3458" y="14747"/>
                </a:cubicBezTo>
                <a:cubicBezTo>
                  <a:pt x="3472" y="14720"/>
                  <a:pt x="3462" y="14686"/>
                  <a:pt x="3435" y="14672"/>
                </a:cubicBezTo>
                <a:cubicBezTo>
                  <a:pt x="3426" y="14667"/>
                  <a:pt x="3418" y="14665"/>
                  <a:pt x="3409" y="14665"/>
                </a:cubicBezTo>
                <a:close/>
                <a:moveTo>
                  <a:pt x="2581" y="15982"/>
                </a:moveTo>
                <a:cubicBezTo>
                  <a:pt x="2564" y="15982"/>
                  <a:pt x="2547" y="15990"/>
                  <a:pt x="2536" y="16005"/>
                </a:cubicBezTo>
                <a:cubicBezTo>
                  <a:pt x="2401" y="16195"/>
                  <a:pt x="2255" y="16394"/>
                  <a:pt x="2077" y="16631"/>
                </a:cubicBezTo>
                <a:cubicBezTo>
                  <a:pt x="2058" y="16656"/>
                  <a:pt x="2063" y="16691"/>
                  <a:pt x="2088" y="16709"/>
                </a:cubicBezTo>
                <a:cubicBezTo>
                  <a:pt x="2097" y="16716"/>
                  <a:pt x="2109" y="16721"/>
                  <a:pt x="2121" y="16721"/>
                </a:cubicBezTo>
                <a:cubicBezTo>
                  <a:pt x="2138" y="16721"/>
                  <a:pt x="2155" y="16713"/>
                  <a:pt x="2166" y="16698"/>
                </a:cubicBezTo>
                <a:cubicBezTo>
                  <a:pt x="2345" y="16460"/>
                  <a:pt x="2491" y="16260"/>
                  <a:pt x="2626" y="16069"/>
                </a:cubicBezTo>
                <a:cubicBezTo>
                  <a:pt x="2644" y="16044"/>
                  <a:pt x="2639" y="16010"/>
                  <a:pt x="2613" y="15992"/>
                </a:cubicBezTo>
                <a:cubicBezTo>
                  <a:pt x="2604" y="15985"/>
                  <a:pt x="2592" y="15982"/>
                  <a:pt x="2581" y="15982"/>
                </a:cubicBezTo>
                <a:close/>
                <a:moveTo>
                  <a:pt x="1659" y="17236"/>
                </a:moveTo>
                <a:cubicBezTo>
                  <a:pt x="1642" y="17236"/>
                  <a:pt x="1625" y="17244"/>
                  <a:pt x="1614" y="17260"/>
                </a:cubicBezTo>
                <a:cubicBezTo>
                  <a:pt x="1441" y="17511"/>
                  <a:pt x="1315" y="17728"/>
                  <a:pt x="1218" y="17941"/>
                </a:cubicBezTo>
                <a:cubicBezTo>
                  <a:pt x="1205" y="17968"/>
                  <a:pt x="1218" y="18002"/>
                  <a:pt x="1246" y="18014"/>
                </a:cubicBezTo>
                <a:cubicBezTo>
                  <a:pt x="1253" y="18018"/>
                  <a:pt x="1261" y="18019"/>
                  <a:pt x="1268" y="18019"/>
                </a:cubicBezTo>
                <a:cubicBezTo>
                  <a:pt x="1290" y="18019"/>
                  <a:pt x="1310" y="18007"/>
                  <a:pt x="1319" y="17987"/>
                </a:cubicBezTo>
                <a:cubicBezTo>
                  <a:pt x="1413" y="17780"/>
                  <a:pt x="1536" y="17569"/>
                  <a:pt x="1705" y="17323"/>
                </a:cubicBezTo>
                <a:cubicBezTo>
                  <a:pt x="1723" y="17298"/>
                  <a:pt x="1717" y="17263"/>
                  <a:pt x="1691" y="17246"/>
                </a:cubicBezTo>
                <a:cubicBezTo>
                  <a:pt x="1681" y="17239"/>
                  <a:pt x="1670" y="17236"/>
                  <a:pt x="1659" y="17236"/>
                </a:cubicBezTo>
                <a:close/>
                <a:moveTo>
                  <a:pt x="1050" y="18652"/>
                </a:moveTo>
                <a:cubicBezTo>
                  <a:pt x="1023" y="18652"/>
                  <a:pt x="999" y="18673"/>
                  <a:pt x="996" y="18700"/>
                </a:cubicBezTo>
                <a:cubicBezTo>
                  <a:pt x="984" y="18795"/>
                  <a:pt x="978" y="18893"/>
                  <a:pt x="978" y="18989"/>
                </a:cubicBezTo>
                <a:cubicBezTo>
                  <a:pt x="978" y="19154"/>
                  <a:pt x="996" y="19324"/>
                  <a:pt x="1030" y="19493"/>
                </a:cubicBezTo>
                <a:cubicBezTo>
                  <a:pt x="1035" y="19519"/>
                  <a:pt x="1058" y="19537"/>
                  <a:pt x="1084" y="19537"/>
                </a:cubicBezTo>
                <a:cubicBezTo>
                  <a:pt x="1088" y="19537"/>
                  <a:pt x="1092" y="19537"/>
                  <a:pt x="1095" y="19536"/>
                </a:cubicBezTo>
                <a:cubicBezTo>
                  <a:pt x="1125" y="19529"/>
                  <a:pt x="1144" y="19500"/>
                  <a:pt x="1139" y="19470"/>
                </a:cubicBezTo>
                <a:cubicBezTo>
                  <a:pt x="1106" y="19309"/>
                  <a:pt x="1089" y="19147"/>
                  <a:pt x="1089" y="18989"/>
                </a:cubicBezTo>
                <a:cubicBezTo>
                  <a:pt x="1089" y="18897"/>
                  <a:pt x="1095" y="18804"/>
                  <a:pt x="1106" y="18714"/>
                </a:cubicBezTo>
                <a:cubicBezTo>
                  <a:pt x="1110" y="18683"/>
                  <a:pt x="1088" y="18655"/>
                  <a:pt x="1058" y="18652"/>
                </a:cubicBezTo>
                <a:cubicBezTo>
                  <a:pt x="1055" y="18652"/>
                  <a:pt x="1053" y="18652"/>
                  <a:pt x="1050" y="18652"/>
                </a:cubicBezTo>
                <a:close/>
                <a:moveTo>
                  <a:pt x="1342" y="20158"/>
                </a:moveTo>
                <a:cubicBezTo>
                  <a:pt x="1333" y="20158"/>
                  <a:pt x="1324" y="20160"/>
                  <a:pt x="1316" y="20164"/>
                </a:cubicBezTo>
                <a:cubicBezTo>
                  <a:pt x="1290" y="20178"/>
                  <a:pt x="1278" y="20211"/>
                  <a:pt x="1292" y="20239"/>
                </a:cubicBezTo>
                <a:cubicBezTo>
                  <a:pt x="1408" y="20468"/>
                  <a:pt x="1553" y="20690"/>
                  <a:pt x="1724" y="20899"/>
                </a:cubicBezTo>
                <a:cubicBezTo>
                  <a:pt x="1735" y="20912"/>
                  <a:pt x="1751" y="20919"/>
                  <a:pt x="1767" y="20919"/>
                </a:cubicBezTo>
                <a:cubicBezTo>
                  <a:pt x="1779" y="20919"/>
                  <a:pt x="1792" y="20915"/>
                  <a:pt x="1802" y="20906"/>
                </a:cubicBezTo>
                <a:cubicBezTo>
                  <a:pt x="1826" y="20887"/>
                  <a:pt x="1829" y="20852"/>
                  <a:pt x="1810" y="20828"/>
                </a:cubicBezTo>
                <a:cubicBezTo>
                  <a:pt x="1644" y="20626"/>
                  <a:pt x="1503" y="20411"/>
                  <a:pt x="1391" y="20188"/>
                </a:cubicBezTo>
                <a:cubicBezTo>
                  <a:pt x="1381" y="20169"/>
                  <a:pt x="1362" y="20158"/>
                  <a:pt x="1342" y="20158"/>
                </a:cubicBezTo>
                <a:close/>
                <a:moveTo>
                  <a:pt x="2317" y="21356"/>
                </a:moveTo>
                <a:cubicBezTo>
                  <a:pt x="2301" y="21356"/>
                  <a:pt x="2285" y="21363"/>
                  <a:pt x="2275" y="21376"/>
                </a:cubicBezTo>
                <a:cubicBezTo>
                  <a:pt x="2255" y="21401"/>
                  <a:pt x="2258" y="21435"/>
                  <a:pt x="2283" y="21455"/>
                </a:cubicBezTo>
                <a:cubicBezTo>
                  <a:pt x="2343" y="21505"/>
                  <a:pt x="2405" y="21552"/>
                  <a:pt x="2468" y="21596"/>
                </a:cubicBezTo>
                <a:cubicBezTo>
                  <a:pt x="2617" y="21703"/>
                  <a:pt x="2776" y="21803"/>
                  <a:pt x="2938" y="21891"/>
                </a:cubicBezTo>
                <a:cubicBezTo>
                  <a:pt x="2946" y="21895"/>
                  <a:pt x="2955" y="21898"/>
                  <a:pt x="2965" y="21898"/>
                </a:cubicBezTo>
                <a:cubicBezTo>
                  <a:pt x="2984" y="21898"/>
                  <a:pt x="3003" y="21888"/>
                  <a:pt x="3014" y="21869"/>
                </a:cubicBezTo>
                <a:cubicBezTo>
                  <a:pt x="3028" y="21842"/>
                  <a:pt x="3018" y="21809"/>
                  <a:pt x="2991" y="21794"/>
                </a:cubicBezTo>
                <a:cubicBezTo>
                  <a:pt x="2833" y="21707"/>
                  <a:pt x="2678" y="21610"/>
                  <a:pt x="2533" y="21506"/>
                </a:cubicBezTo>
                <a:cubicBezTo>
                  <a:pt x="2471" y="21462"/>
                  <a:pt x="2411" y="21416"/>
                  <a:pt x="2352" y="21369"/>
                </a:cubicBezTo>
                <a:cubicBezTo>
                  <a:pt x="2342" y="21360"/>
                  <a:pt x="2330" y="21356"/>
                  <a:pt x="2317" y="21356"/>
                </a:cubicBezTo>
                <a:close/>
                <a:moveTo>
                  <a:pt x="3675" y="22101"/>
                </a:moveTo>
                <a:cubicBezTo>
                  <a:pt x="3653" y="22101"/>
                  <a:pt x="3631" y="22115"/>
                  <a:pt x="3623" y="22138"/>
                </a:cubicBezTo>
                <a:cubicBezTo>
                  <a:pt x="3613" y="22167"/>
                  <a:pt x="3628" y="22199"/>
                  <a:pt x="3657" y="22209"/>
                </a:cubicBezTo>
                <a:cubicBezTo>
                  <a:pt x="3905" y="22295"/>
                  <a:pt x="4161" y="22360"/>
                  <a:pt x="4420" y="22404"/>
                </a:cubicBezTo>
                <a:cubicBezTo>
                  <a:pt x="4423" y="22405"/>
                  <a:pt x="4425" y="22405"/>
                  <a:pt x="4428" y="22405"/>
                </a:cubicBezTo>
                <a:cubicBezTo>
                  <a:pt x="4455" y="22405"/>
                  <a:pt x="4478" y="22386"/>
                  <a:pt x="4484" y="22359"/>
                </a:cubicBezTo>
                <a:cubicBezTo>
                  <a:pt x="4489" y="22328"/>
                  <a:pt x="4468" y="22299"/>
                  <a:pt x="4438" y="22295"/>
                </a:cubicBezTo>
                <a:cubicBezTo>
                  <a:pt x="4186" y="22251"/>
                  <a:pt x="3936" y="22187"/>
                  <a:pt x="3693" y="22104"/>
                </a:cubicBezTo>
                <a:cubicBezTo>
                  <a:pt x="3687" y="22102"/>
                  <a:pt x="3681" y="22101"/>
                  <a:pt x="3675" y="22101"/>
                </a:cubicBezTo>
                <a:close/>
                <a:moveTo>
                  <a:pt x="5978" y="22297"/>
                </a:moveTo>
                <a:cubicBezTo>
                  <a:pt x="5975" y="22297"/>
                  <a:pt x="5972" y="22298"/>
                  <a:pt x="5969" y="22298"/>
                </a:cubicBezTo>
                <a:cubicBezTo>
                  <a:pt x="5723" y="22340"/>
                  <a:pt x="5471" y="22361"/>
                  <a:pt x="5218" y="22361"/>
                </a:cubicBezTo>
                <a:lnTo>
                  <a:pt x="5203" y="22361"/>
                </a:lnTo>
                <a:cubicBezTo>
                  <a:pt x="5172" y="22361"/>
                  <a:pt x="5147" y="22386"/>
                  <a:pt x="5147" y="22417"/>
                </a:cubicBezTo>
                <a:cubicBezTo>
                  <a:pt x="5147" y="22447"/>
                  <a:pt x="5172" y="22472"/>
                  <a:pt x="5203" y="22472"/>
                </a:cubicBezTo>
                <a:lnTo>
                  <a:pt x="5218" y="22472"/>
                </a:lnTo>
                <a:cubicBezTo>
                  <a:pt x="5476" y="22472"/>
                  <a:pt x="5736" y="22451"/>
                  <a:pt x="5987" y="22407"/>
                </a:cubicBezTo>
                <a:cubicBezTo>
                  <a:pt x="6017" y="22402"/>
                  <a:pt x="6038" y="22373"/>
                  <a:pt x="6033" y="22343"/>
                </a:cubicBezTo>
                <a:cubicBezTo>
                  <a:pt x="6028" y="22316"/>
                  <a:pt x="6004" y="22297"/>
                  <a:pt x="5978" y="2229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0" name="Google Shape;360;p14"/>
          <p:cNvSpPr/>
          <p:nvPr/>
        </p:nvSpPr>
        <p:spPr>
          <a:xfrm rot="-1920372">
            <a:off x="-35598" y="5286102"/>
            <a:ext cx="988874" cy="1201084"/>
          </a:xfrm>
          <a:custGeom>
            <a:avLst/>
            <a:gdLst/>
            <a:ahLst/>
            <a:cxnLst/>
            <a:rect l="l" t="t" r="r" b="b"/>
            <a:pathLst>
              <a:path w="17601" h="16033" extrusionOk="0">
                <a:moveTo>
                  <a:pt x="16107" y="0"/>
                </a:moveTo>
                <a:cubicBezTo>
                  <a:pt x="16093" y="0"/>
                  <a:pt x="16078" y="6"/>
                  <a:pt x="16067" y="16"/>
                </a:cubicBezTo>
                <a:cubicBezTo>
                  <a:pt x="16046" y="38"/>
                  <a:pt x="16045" y="73"/>
                  <a:pt x="16066" y="94"/>
                </a:cubicBezTo>
                <a:lnTo>
                  <a:pt x="16107" y="137"/>
                </a:lnTo>
                <a:cubicBezTo>
                  <a:pt x="16118" y="149"/>
                  <a:pt x="16132" y="154"/>
                  <a:pt x="16147" y="154"/>
                </a:cubicBezTo>
                <a:cubicBezTo>
                  <a:pt x="16161" y="154"/>
                  <a:pt x="16175" y="150"/>
                  <a:pt x="16185" y="139"/>
                </a:cubicBezTo>
                <a:cubicBezTo>
                  <a:pt x="16207" y="119"/>
                  <a:pt x="16208" y="84"/>
                  <a:pt x="16188" y="61"/>
                </a:cubicBezTo>
                <a:lnTo>
                  <a:pt x="16146" y="17"/>
                </a:lnTo>
                <a:cubicBezTo>
                  <a:pt x="16136" y="6"/>
                  <a:pt x="16121" y="0"/>
                  <a:pt x="16107" y="0"/>
                </a:cubicBezTo>
                <a:close/>
                <a:moveTo>
                  <a:pt x="16632" y="649"/>
                </a:moveTo>
                <a:cubicBezTo>
                  <a:pt x="16621" y="649"/>
                  <a:pt x="16610" y="652"/>
                  <a:pt x="16600" y="658"/>
                </a:cubicBezTo>
                <a:cubicBezTo>
                  <a:pt x="16576" y="675"/>
                  <a:pt x="16568" y="710"/>
                  <a:pt x="16587" y="735"/>
                </a:cubicBezTo>
                <a:cubicBezTo>
                  <a:pt x="16729" y="945"/>
                  <a:pt x="16857" y="1168"/>
                  <a:pt x="16968" y="1401"/>
                </a:cubicBezTo>
                <a:cubicBezTo>
                  <a:pt x="16977" y="1420"/>
                  <a:pt x="16998" y="1432"/>
                  <a:pt x="17018" y="1432"/>
                </a:cubicBezTo>
                <a:cubicBezTo>
                  <a:pt x="17027" y="1432"/>
                  <a:pt x="17034" y="1431"/>
                  <a:pt x="17043" y="1426"/>
                </a:cubicBezTo>
                <a:cubicBezTo>
                  <a:pt x="17069" y="1414"/>
                  <a:pt x="17081" y="1380"/>
                  <a:pt x="17068" y="1353"/>
                </a:cubicBezTo>
                <a:cubicBezTo>
                  <a:pt x="16955" y="1116"/>
                  <a:pt x="16824" y="887"/>
                  <a:pt x="16678" y="673"/>
                </a:cubicBezTo>
                <a:cubicBezTo>
                  <a:pt x="16667" y="657"/>
                  <a:pt x="16650" y="649"/>
                  <a:pt x="16632" y="649"/>
                </a:cubicBezTo>
                <a:close/>
                <a:moveTo>
                  <a:pt x="17302" y="2043"/>
                </a:moveTo>
                <a:cubicBezTo>
                  <a:pt x="17296" y="2043"/>
                  <a:pt x="17291" y="2044"/>
                  <a:pt x="17285" y="2046"/>
                </a:cubicBezTo>
                <a:cubicBezTo>
                  <a:pt x="17255" y="2055"/>
                  <a:pt x="17239" y="2086"/>
                  <a:pt x="17248" y="2115"/>
                </a:cubicBezTo>
                <a:cubicBezTo>
                  <a:pt x="17324" y="2359"/>
                  <a:pt x="17382" y="2610"/>
                  <a:pt x="17423" y="2863"/>
                </a:cubicBezTo>
                <a:cubicBezTo>
                  <a:pt x="17427" y="2890"/>
                  <a:pt x="17451" y="2909"/>
                  <a:pt x="17477" y="2909"/>
                </a:cubicBezTo>
                <a:lnTo>
                  <a:pt x="17486" y="2909"/>
                </a:lnTo>
                <a:cubicBezTo>
                  <a:pt x="17517" y="2904"/>
                  <a:pt x="17537" y="2875"/>
                  <a:pt x="17532" y="2845"/>
                </a:cubicBezTo>
                <a:cubicBezTo>
                  <a:pt x="17491" y="2588"/>
                  <a:pt x="17432" y="2331"/>
                  <a:pt x="17355" y="2082"/>
                </a:cubicBezTo>
                <a:cubicBezTo>
                  <a:pt x="17347" y="2059"/>
                  <a:pt x="17325" y="2043"/>
                  <a:pt x="17302" y="2043"/>
                </a:cubicBezTo>
                <a:close/>
                <a:moveTo>
                  <a:pt x="17544" y="3572"/>
                </a:moveTo>
                <a:cubicBezTo>
                  <a:pt x="17513" y="3572"/>
                  <a:pt x="17488" y="3597"/>
                  <a:pt x="17489" y="3627"/>
                </a:cubicBezTo>
                <a:lnTo>
                  <a:pt x="17489" y="3701"/>
                </a:lnTo>
                <a:cubicBezTo>
                  <a:pt x="17489" y="3933"/>
                  <a:pt x="17474" y="4166"/>
                  <a:pt x="17443" y="4393"/>
                </a:cubicBezTo>
                <a:cubicBezTo>
                  <a:pt x="17439" y="4424"/>
                  <a:pt x="17460" y="4452"/>
                  <a:pt x="17490" y="4456"/>
                </a:cubicBezTo>
                <a:lnTo>
                  <a:pt x="17498" y="4456"/>
                </a:lnTo>
                <a:cubicBezTo>
                  <a:pt x="17526" y="4456"/>
                  <a:pt x="17549" y="4436"/>
                  <a:pt x="17553" y="4408"/>
                </a:cubicBezTo>
                <a:cubicBezTo>
                  <a:pt x="17584" y="4176"/>
                  <a:pt x="17600" y="3938"/>
                  <a:pt x="17600" y="3701"/>
                </a:cubicBezTo>
                <a:lnTo>
                  <a:pt x="17600" y="3626"/>
                </a:lnTo>
                <a:cubicBezTo>
                  <a:pt x="17599" y="3595"/>
                  <a:pt x="17575" y="3572"/>
                  <a:pt x="17545" y="3572"/>
                </a:cubicBezTo>
                <a:close/>
                <a:moveTo>
                  <a:pt x="17335" y="5103"/>
                </a:moveTo>
                <a:cubicBezTo>
                  <a:pt x="17311" y="5103"/>
                  <a:pt x="17289" y="5119"/>
                  <a:pt x="17282" y="5143"/>
                </a:cubicBezTo>
                <a:cubicBezTo>
                  <a:pt x="17247" y="5258"/>
                  <a:pt x="17208" y="5373"/>
                  <a:pt x="17166" y="5483"/>
                </a:cubicBezTo>
                <a:cubicBezTo>
                  <a:pt x="17117" y="5608"/>
                  <a:pt x="17063" y="5734"/>
                  <a:pt x="17003" y="5857"/>
                </a:cubicBezTo>
                <a:cubicBezTo>
                  <a:pt x="16989" y="5884"/>
                  <a:pt x="17001" y="5917"/>
                  <a:pt x="17029" y="5931"/>
                </a:cubicBezTo>
                <a:cubicBezTo>
                  <a:pt x="17036" y="5935"/>
                  <a:pt x="17045" y="5937"/>
                  <a:pt x="17052" y="5937"/>
                </a:cubicBezTo>
                <a:cubicBezTo>
                  <a:pt x="17073" y="5937"/>
                  <a:pt x="17093" y="5925"/>
                  <a:pt x="17102" y="5906"/>
                </a:cubicBezTo>
                <a:cubicBezTo>
                  <a:pt x="17163" y="5780"/>
                  <a:pt x="17220" y="5650"/>
                  <a:pt x="17269" y="5522"/>
                </a:cubicBezTo>
                <a:cubicBezTo>
                  <a:pt x="17313" y="5409"/>
                  <a:pt x="17352" y="5293"/>
                  <a:pt x="17388" y="5175"/>
                </a:cubicBezTo>
                <a:cubicBezTo>
                  <a:pt x="17396" y="5145"/>
                  <a:pt x="17380" y="5115"/>
                  <a:pt x="17350" y="5106"/>
                </a:cubicBezTo>
                <a:cubicBezTo>
                  <a:pt x="17345" y="5104"/>
                  <a:pt x="17340" y="5103"/>
                  <a:pt x="17335" y="5103"/>
                </a:cubicBezTo>
                <a:close/>
                <a:moveTo>
                  <a:pt x="16660" y="6494"/>
                </a:moveTo>
                <a:cubicBezTo>
                  <a:pt x="16643" y="6494"/>
                  <a:pt x="16626" y="6503"/>
                  <a:pt x="16614" y="6518"/>
                </a:cubicBezTo>
                <a:cubicBezTo>
                  <a:pt x="16470" y="6726"/>
                  <a:pt x="16307" y="6927"/>
                  <a:pt x="16130" y="7114"/>
                </a:cubicBezTo>
                <a:cubicBezTo>
                  <a:pt x="16110" y="7136"/>
                  <a:pt x="16111" y="7172"/>
                  <a:pt x="16134" y="7192"/>
                </a:cubicBezTo>
                <a:cubicBezTo>
                  <a:pt x="16144" y="7203"/>
                  <a:pt x="16157" y="7208"/>
                  <a:pt x="16171" y="7208"/>
                </a:cubicBezTo>
                <a:cubicBezTo>
                  <a:pt x="16186" y="7208"/>
                  <a:pt x="16201" y="7202"/>
                  <a:pt x="16212" y="7190"/>
                </a:cubicBezTo>
                <a:cubicBezTo>
                  <a:pt x="16391" y="6999"/>
                  <a:pt x="16558" y="6795"/>
                  <a:pt x="16705" y="6581"/>
                </a:cubicBezTo>
                <a:cubicBezTo>
                  <a:pt x="16723" y="6556"/>
                  <a:pt x="16717" y="6522"/>
                  <a:pt x="16691" y="6504"/>
                </a:cubicBezTo>
                <a:cubicBezTo>
                  <a:pt x="16682" y="6497"/>
                  <a:pt x="16671" y="6494"/>
                  <a:pt x="16660" y="6494"/>
                </a:cubicBezTo>
                <a:close/>
                <a:moveTo>
                  <a:pt x="15601" y="7622"/>
                </a:moveTo>
                <a:cubicBezTo>
                  <a:pt x="15588" y="7622"/>
                  <a:pt x="15576" y="7626"/>
                  <a:pt x="15566" y="7634"/>
                </a:cubicBezTo>
                <a:cubicBezTo>
                  <a:pt x="15367" y="7793"/>
                  <a:pt x="15154" y="7941"/>
                  <a:pt x="14934" y="8070"/>
                </a:cubicBezTo>
                <a:cubicBezTo>
                  <a:pt x="14907" y="8085"/>
                  <a:pt x="14899" y="8119"/>
                  <a:pt x="14915" y="8146"/>
                </a:cubicBezTo>
                <a:cubicBezTo>
                  <a:pt x="14924" y="8163"/>
                  <a:pt x="14943" y="8174"/>
                  <a:pt x="14962" y="8174"/>
                </a:cubicBezTo>
                <a:cubicBezTo>
                  <a:pt x="14971" y="8174"/>
                  <a:pt x="14981" y="8171"/>
                  <a:pt x="14990" y="8165"/>
                </a:cubicBezTo>
                <a:cubicBezTo>
                  <a:pt x="15215" y="8033"/>
                  <a:pt x="15432" y="7883"/>
                  <a:pt x="15636" y="7721"/>
                </a:cubicBezTo>
                <a:cubicBezTo>
                  <a:pt x="15659" y="7702"/>
                  <a:pt x="15664" y="7667"/>
                  <a:pt x="15644" y="7643"/>
                </a:cubicBezTo>
                <a:cubicBezTo>
                  <a:pt x="15633" y="7629"/>
                  <a:pt x="15617" y="7622"/>
                  <a:pt x="15601" y="7622"/>
                </a:cubicBezTo>
                <a:close/>
                <a:moveTo>
                  <a:pt x="14268" y="8408"/>
                </a:moveTo>
                <a:cubicBezTo>
                  <a:pt x="14261" y="8408"/>
                  <a:pt x="14254" y="8409"/>
                  <a:pt x="14247" y="8412"/>
                </a:cubicBezTo>
                <a:cubicBezTo>
                  <a:pt x="14009" y="8509"/>
                  <a:pt x="13763" y="8590"/>
                  <a:pt x="13517" y="8650"/>
                </a:cubicBezTo>
                <a:cubicBezTo>
                  <a:pt x="13487" y="8658"/>
                  <a:pt x="13469" y="8688"/>
                  <a:pt x="13477" y="8717"/>
                </a:cubicBezTo>
                <a:cubicBezTo>
                  <a:pt x="13483" y="8743"/>
                  <a:pt x="13506" y="8759"/>
                  <a:pt x="13530" y="8759"/>
                </a:cubicBezTo>
                <a:cubicBezTo>
                  <a:pt x="13534" y="8759"/>
                  <a:pt x="13540" y="8759"/>
                  <a:pt x="13544" y="8758"/>
                </a:cubicBezTo>
                <a:cubicBezTo>
                  <a:pt x="13795" y="8696"/>
                  <a:pt x="14046" y="8614"/>
                  <a:pt x="14289" y="8515"/>
                </a:cubicBezTo>
                <a:cubicBezTo>
                  <a:pt x="14317" y="8503"/>
                  <a:pt x="14330" y="8471"/>
                  <a:pt x="14319" y="8442"/>
                </a:cubicBezTo>
                <a:cubicBezTo>
                  <a:pt x="14310" y="8421"/>
                  <a:pt x="14289" y="8408"/>
                  <a:pt x="14268" y="8408"/>
                </a:cubicBezTo>
                <a:close/>
                <a:moveTo>
                  <a:pt x="12768" y="8775"/>
                </a:moveTo>
                <a:cubicBezTo>
                  <a:pt x="12765" y="8775"/>
                  <a:pt x="12763" y="8775"/>
                  <a:pt x="12761" y="8775"/>
                </a:cubicBezTo>
                <a:lnTo>
                  <a:pt x="12730" y="8777"/>
                </a:lnTo>
                <a:cubicBezTo>
                  <a:pt x="12495" y="8795"/>
                  <a:pt x="12256" y="8800"/>
                  <a:pt x="11989" y="8803"/>
                </a:cubicBezTo>
                <a:cubicBezTo>
                  <a:pt x="11959" y="8803"/>
                  <a:pt x="11934" y="8828"/>
                  <a:pt x="11934" y="8858"/>
                </a:cubicBezTo>
                <a:cubicBezTo>
                  <a:pt x="11934" y="8889"/>
                  <a:pt x="11960" y="8914"/>
                  <a:pt x="11990" y="8914"/>
                </a:cubicBezTo>
                <a:lnTo>
                  <a:pt x="11991" y="8913"/>
                </a:lnTo>
                <a:cubicBezTo>
                  <a:pt x="12259" y="8911"/>
                  <a:pt x="12500" y="8907"/>
                  <a:pt x="12739" y="8888"/>
                </a:cubicBezTo>
                <a:lnTo>
                  <a:pt x="12771" y="8885"/>
                </a:lnTo>
                <a:cubicBezTo>
                  <a:pt x="12801" y="8883"/>
                  <a:pt x="12823" y="8856"/>
                  <a:pt x="12821" y="8825"/>
                </a:cubicBezTo>
                <a:cubicBezTo>
                  <a:pt x="12818" y="8797"/>
                  <a:pt x="12793" y="8775"/>
                  <a:pt x="12768" y="8775"/>
                </a:cubicBezTo>
                <a:close/>
                <a:moveTo>
                  <a:pt x="11216" y="8825"/>
                </a:moveTo>
                <a:cubicBezTo>
                  <a:pt x="11214" y="8825"/>
                  <a:pt x="11212" y="8825"/>
                  <a:pt x="11210" y="8825"/>
                </a:cubicBezTo>
                <a:cubicBezTo>
                  <a:pt x="10905" y="8847"/>
                  <a:pt x="10659" y="8886"/>
                  <a:pt x="10434" y="8951"/>
                </a:cubicBezTo>
                <a:cubicBezTo>
                  <a:pt x="10404" y="8960"/>
                  <a:pt x="10387" y="8991"/>
                  <a:pt x="10396" y="9020"/>
                </a:cubicBezTo>
                <a:cubicBezTo>
                  <a:pt x="10403" y="9044"/>
                  <a:pt x="10426" y="9060"/>
                  <a:pt x="10449" y="9060"/>
                </a:cubicBezTo>
                <a:cubicBezTo>
                  <a:pt x="10455" y="9060"/>
                  <a:pt x="10460" y="9059"/>
                  <a:pt x="10464" y="9058"/>
                </a:cubicBezTo>
                <a:cubicBezTo>
                  <a:pt x="10682" y="8995"/>
                  <a:pt x="10921" y="8957"/>
                  <a:pt x="11217" y="8935"/>
                </a:cubicBezTo>
                <a:cubicBezTo>
                  <a:pt x="11248" y="8933"/>
                  <a:pt x="11271" y="8908"/>
                  <a:pt x="11269" y="8877"/>
                </a:cubicBezTo>
                <a:cubicBezTo>
                  <a:pt x="11267" y="8848"/>
                  <a:pt x="11246" y="8825"/>
                  <a:pt x="11216" y="8825"/>
                </a:cubicBezTo>
                <a:close/>
                <a:moveTo>
                  <a:pt x="9755" y="9286"/>
                </a:moveTo>
                <a:cubicBezTo>
                  <a:pt x="9743" y="9286"/>
                  <a:pt x="9732" y="9289"/>
                  <a:pt x="9722" y="9296"/>
                </a:cubicBezTo>
                <a:cubicBezTo>
                  <a:pt x="9512" y="9452"/>
                  <a:pt x="9336" y="9642"/>
                  <a:pt x="9184" y="9877"/>
                </a:cubicBezTo>
                <a:cubicBezTo>
                  <a:pt x="9167" y="9902"/>
                  <a:pt x="9175" y="9936"/>
                  <a:pt x="9200" y="9952"/>
                </a:cubicBezTo>
                <a:cubicBezTo>
                  <a:pt x="9210" y="9959"/>
                  <a:pt x="9221" y="9962"/>
                  <a:pt x="9230" y="9962"/>
                </a:cubicBezTo>
                <a:cubicBezTo>
                  <a:pt x="9248" y="9962"/>
                  <a:pt x="9267" y="9952"/>
                  <a:pt x="9277" y="9936"/>
                </a:cubicBezTo>
                <a:cubicBezTo>
                  <a:pt x="9423" y="9713"/>
                  <a:pt x="9589" y="9533"/>
                  <a:pt x="9788" y="9386"/>
                </a:cubicBezTo>
                <a:cubicBezTo>
                  <a:pt x="9813" y="9367"/>
                  <a:pt x="9818" y="9333"/>
                  <a:pt x="9800" y="9308"/>
                </a:cubicBezTo>
                <a:cubicBezTo>
                  <a:pt x="9789" y="9294"/>
                  <a:pt x="9772" y="9286"/>
                  <a:pt x="9755" y="9286"/>
                </a:cubicBezTo>
                <a:close/>
                <a:moveTo>
                  <a:pt x="8896" y="10549"/>
                </a:moveTo>
                <a:cubicBezTo>
                  <a:pt x="8873" y="10549"/>
                  <a:pt x="8851" y="10563"/>
                  <a:pt x="8844" y="10586"/>
                </a:cubicBezTo>
                <a:cubicBezTo>
                  <a:pt x="8769" y="10795"/>
                  <a:pt x="8699" y="11034"/>
                  <a:pt x="8626" y="11337"/>
                </a:cubicBezTo>
                <a:cubicBezTo>
                  <a:pt x="8619" y="11367"/>
                  <a:pt x="8637" y="11397"/>
                  <a:pt x="8667" y="11404"/>
                </a:cubicBezTo>
                <a:cubicBezTo>
                  <a:pt x="8672" y="11405"/>
                  <a:pt x="8676" y="11405"/>
                  <a:pt x="8680" y="11405"/>
                </a:cubicBezTo>
                <a:cubicBezTo>
                  <a:pt x="8705" y="11405"/>
                  <a:pt x="8728" y="11388"/>
                  <a:pt x="8734" y="11363"/>
                </a:cubicBezTo>
                <a:cubicBezTo>
                  <a:pt x="8806" y="11063"/>
                  <a:pt x="8875" y="10828"/>
                  <a:pt x="8948" y="10623"/>
                </a:cubicBezTo>
                <a:cubicBezTo>
                  <a:pt x="8958" y="10594"/>
                  <a:pt x="8943" y="10562"/>
                  <a:pt x="8914" y="10552"/>
                </a:cubicBezTo>
                <a:cubicBezTo>
                  <a:pt x="8908" y="10550"/>
                  <a:pt x="8902" y="10549"/>
                  <a:pt x="8896" y="10549"/>
                </a:cubicBezTo>
                <a:close/>
                <a:moveTo>
                  <a:pt x="8508" y="12051"/>
                </a:moveTo>
                <a:cubicBezTo>
                  <a:pt x="8483" y="12051"/>
                  <a:pt x="8459" y="12069"/>
                  <a:pt x="8454" y="12095"/>
                </a:cubicBezTo>
                <a:cubicBezTo>
                  <a:pt x="8402" y="12320"/>
                  <a:pt x="8339" y="12585"/>
                  <a:pt x="8260" y="12842"/>
                </a:cubicBezTo>
                <a:cubicBezTo>
                  <a:pt x="8252" y="12872"/>
                  <a:pt x="8268" y="12903"/>
                  <a:pt x="8298" y="12912"/>
                </a:cubicBezTo>
                <a:cubicBezTo>
                  <a:pt x="8303" y="12914"/>
                  <a:pt x="8308" y="12915"/>
                  <a:pt x="8314" y="12915"/>
                </a:cubicBezTo>
                <a:cubicBezTo>
                  <a:pt x="8337" y="12915"/>
                  <a:pt x="8360" y="12899"/>
                  <a:pt x="8367" y="12875"/>
                </a:cubicBezTo>
                <a:cubicBezTo>
                  <a:pt x="8446" y="12615"/>
                  <a:pt x="8510" y="12346"/>
                  <a:pt x="8562" y="12120"/>
                </a:cubicBezTo>
                <a:cubicBezTo>
                  <a:pt x="8569" y="12090"/>
                  <a:pt x="8550" y="12060"/>
                  <a:pt x="8520" y="12053"/>
                </a:cubicBezTo>
                <a:cubicBezTo>
                  <a:pt x="8516" y="12052"/>
                  <a:pt x="8512" y="12051"/>
                  <a:pt x="8508" y="12051"/>
                </a:cubicBezTo>
                <a:close/>
                <a:moveTo>
                  <a:pt x="62" y="13056"/>
                </a:moveTo>
                <a:cubicBezTo>
                  <a:pt x="56" y="13056"/>
                  <a:pt x="50" y="13057"/>
                  <a:pt x="44" y="13059"/>
                </a:cubicBezTo>
                <a:cubicBezTo>
                  <a:pt x="16" y="13070"/>
                  <a:pt x="0" y="13102"/>
                  <a:pt x="11" y="13131"/>
                </a:cubicBezTo>
                <a:cubicBezTo>
                  <a:pt x="98" y="13374"/>
                  <a:pt x="211" y="13613"/>
                  <a:pt x="346" y="13841"/>
                </a:cubicBezTo>
                <a:cubicBezTo>
                  <a:pt x="356" y="13858"/>
                  <a:pt x="375" y="13868"/>
                  <a:pt x="393" y="13868"/>
                </a:cubicBezTo>
                <a:cubicBezTo>
                  <a:pt x="403" y="13868"/>
                  <a:pt x="414" y="13866"/>
                  <a:pt x="422" y="13860"/>
                </a:cubicBezTo>
                <a:cubicBezTo>
                  <a:pt x="448" y="13844"/>
                  <a:pt x="458" y="13810"/>
                  <a:pt x="442" y="13784"/>
                </a:cubicBezTo>
                <a:cubicBezTo>
                  <a:pt x="310" y="13562"/>
                  <a:pt x="200" y="13330"/>
                  <a:pt x="116" y="13093"/>
                </a:cubicBezTo>
                <a:cubicBezTo>
                  <a:pt x="107" y="13070"/>
                  <a:pt x="86" y="13056"/>
                  <a:pt x="62" y="13056"/>
                </a:cubicBezTo>
                <a:close/>
                <a:moveTo>
                  <a:pt x="8029" y="13524"/>
                </a:moveTo>
                <a:cubicBezTo>
                  <a:pt x="8008" y="13524"/>
                  <a:pt x="7989" y="13535"/>
                  <a:pt x="7979" y="13555"/>
                </a:cubicBezTo>
                <a:cubicBezTo>
                  <a:pt x="7865" y="13779"/>
                  <a:pt x="7727" y="13996"/>
                  <a:pt x="7570" y="14201"/>
                </a:cubicBezTo>
                <a:cubicBezTo>
                  <a:pt x="7551" y="14225"/>
                  <a:pt x="7556" y="14260"/>
                  <a:pt x="7580" y="14278"/>
                </a:cubicBezTo>
                <a:cubicBezTo>
                  <a:pt x="7590" y="14286"/>
                  <a:pt x="7602" y="14290"/>
                  <a:pt x="7614" y="14290"/>
                </a:cubicBezTo>
                <a:cubicBezTo>
                  <a:pt x="7631" y="14290"/>
                  <a:pt x="7647" y="14282"/>
                  <a:pt x="7658" y="14268"/>
                </a:cubicBezTo>
                <a:cubicBezTo>
                  <a:pt x="7819" y="14058"/>
                  <a:pt x="7961" y="13836"/>
                  <a:pt x="8079" y="13605"/>
                </a:cubicBezTo>
                <a:cubicBezTo>
                  <a:pt x="8093" y="13577"/>
                  <a:pt x="8081" y="13544"/>
                  <a:pt x="8054" y="13530"/>
                </a:cubicBezTo>
                <a:cubicBezTo>
                  <a:pt x="8046" y="13526"/>
                  <a:pt x="8037" y="13524"/>
                  <a:pt x="8029" y="13524"/>
                </a:cubicBezTo>
                <a:close/>
                <a:moveTo>
                  <a:pt x="849" y="14384"/>
                </a:moveTo>
                <a:cubicBezTo>
                  <a:pt x="836" y="14384"/>
                  <a:pt x="823" y="14388"/>
                  <a:pt x="812" y="14398"/>
                </a:cubicBezTo>
                <a:cubicBezTo>
                  <a:pt x="790" y="14418"/>
                  <a:pt x="788" y="14453"/>
                  <a:pt x="807" y="14477"/>
                </a:cubicBezTo>
                <a:cubicBezTo>
                  <a:pt x="978" y="14672"/>
                  <a:pt x="1169" y="14855"/>
                  <a:pt x="1373" y="15020"/>
                </a:cubicBezTo>
                <a:cubicBezTo>
                  <a:pt x="1383" y="15029"/>
                  <a:pt x="1396" y="15033"/>
                  <a:pt x="1407" y="15033"/>
                </a:cubicBezTo>
                <a:cubicBezTo>
                  <a:pt x="1423" y="15033"/>
                  <a:pt x="1439" y="15026"/>
                  <a:pt x="1451" y="15012"/>
                </a:cubicBezTo>
                <a:cubicBezTo>
                  <a:pt x="1470" y="14988"/>
                  <a:pt x="1466" y="14953"/>
                  <a:pt x="1443" y="14934"/>
                </a:cubicBezTo>
                <a:cubicBezTo>
                  <a:pt x="1244" y="14773"/>
                  <a:pt x="1058" y="14594"/>
                  <a:pt x="891" y="14403"/>
                </a:cubicBezTo>
                <a:cubicBezTo>
                  <a:pt x="880" y="14391"/>
                  <a:pt x="864" y="14384"/>
                  <a:pt x="849" y="14384"/>
                </a:cubicBezTo>
                <a:close/>
                <a:moveTo>
                  <a:pt x="7088" y="14749"/>
                </a:moveTo>
                <a:cubicBezTo>
                  <a:pt x="7075" y="14749"/>
                  <a:pt x="7062" y="14753"/>
                  <a:pt x="7051" y="14763"/>
                </a:cubicBezTo>
                <a:cubicBezTo>
                  <a:pt x="6863" y="14934"/>
                  <a:pt x="6659" y="15091"/>
                  <a:pt x="6443" y="15229"/>
                </a:cubicBezTo>
                <a:cubicBezTo>
                  <a:pt x="6416" y="15245"/>
                  <a:pt x="6409" y="15280"/>
                  <a:pt x="6426" y="15306"/>
                </a:cubicBezTo>
                <a:cubicBezTo>
                  <a:pt x="6437" y="15322"/>
                  <a:pt x="6454" y="15331"/>
                  <a:pt x="6472" y="15331"/>
                </a:cubicBezTo>
                <a:cubicBezTo>
                  <a:pt x="6483" y="15331"/>
                  <a:pt x="6493" y="15328"/>
                  <a:pt x="6502" y="15323"/>
                </a:cubicBezTo>
                <a:cubicBezTo>
                  <a:pt x="6723" y="15181"/>
                  <a:pt x="6933" y="15020"/>
                  <a:pt x="7126" y="14845"/>
                </a:cubicBezTo>
                <a:cubicBezTo>
                  <a:pt x="7148" y="14825"/>
                  <a:pt x="7150" y="14790"/>
                  <a:pt x="7129" y="14767"/>
                </a:cubicBezTo>
                <a:cubicBezTo>
                  <a:pt x="7118" y="14755"/>
                  <a:pt x="7103" y="14749"/>
                  <a:pt x="7088" y="14749"/>
                </a:cubicBezTo>
                <a:close/>
                <a:moveTo>
                  <a:pt x="2049" y="15357"/>
                </a:moveTo>
                <a:cubicBezTo>
                  <a:pt x="2030" y="15357"/>
                  <a:pt x="2011" y="15368"/>
                  <a:pt x="2001" y="15386"/>
                </a:cubicBezTo>
                <a:cubicBezTo>
                  <a:pt x="1986" y="15412"/>
                  <a:pt x="1996" y="15447"/>
                  <a:pt x="2023" y="15462"/>
                </a:cubicBezTo>
                <a:cubicBezTo>
                  <a:pt x="2251" y="15590"/>
                  <a:pt x="2492" y="15699"/>
                  <a:pt x="2737" y="15785"/>
                </a:cubicBezTo>
                <a:cubicBezTo>
                  <a:pt x="2743" y="15787"/>
                  <a:pt x="2749" y="15788"/>
                  <a:pt x="2755" y="15788"/>
                </a:cubicBezTo>
                <a:cubicBezTo>
                  <a:pt x="2778" y="15788"/>
                  <a:pt x="2799" y="15775"/>
                  <a:pt x="2808" y="15752"/>
                </a:cubicBezTo>
                <a:cubicBezTo>
                  <a:pt x="2817" y="15723"/>
                  <a:pt x="2802" y="15691"/>
                  <a:pt x="2774" y="15682"/>
                </a:cubicBezTo>
                <a:cubicBezTo>
                  <a:pt x="2535" y="15597"/>
                  <a:pt x="2300" y="15490"/>
                  <a:pt x="2076" y="15364"/>
                </a:cubicBezTo>
                <a:cubicBezTo>
                  <a:pt x="2067" y="15360"/>
                  <a:pt x="2058" y="15357"/>
                  <a:pt x="2049" y="15357"/>
                </a:cubicBezTo>
                <a:close/>
                <a:moveTo>
                  <a:pt x="5786" y="15581"/>
                </a:moveTo>
                <a:cubicBezTo>
                  <a:pt x="5779" y="15581"/>
                  <a:pt x="5772" y="15583"/>
                  <a:pt x="5765" y="15586"/>
                </a:cubicBezTo>
                <a:cubicBezTo>
                  <a:pt x="5528" y="15685"/>
                  <a:pt x="5283" y="15764"/>
                  <a:pt x="5036" y="15819"/>
                </a:cubicBezTo>
                <a:cubicBezTo>
                  <a:pt x="5006" y="15827"/>
                  <a:pt x="4987" y="15857"/>
                  <a:pt x="4995" y="15886"/>
                </a:cubicBezTo>
                <a:cubicBezTo>
                  <a:pt x="5000" y="15912"/>
                  <a:pt x="5023" y="15929"/>
                  <a:pt x="5048" y="15929"/>
                </a:cubicBezTo>
                <a:cubicBezTo>
                  <a:pt x="5052" y="15929"/>
                  <a:pt x="5057" y="15929"/>
                  <a:pt x="5061" y="15928"/>
                </a:cubicBezTo>
                <a:cubicBezTo>
                  <a:pt x="5314" y="15871"/>
                  <a:pt x="5565" y="15790"/>
                  <a:pt x="5808" y="15688"/>
                </a:cubicBezTo>
                <a:cubicBezTo>
                  <a:pt x="5836" y="15675"/>
                  <a:pt x="5849" y="15643"/>
                  <a:pt x="5837" y="15615"/>
                </a:cubicBezTo>
                <a:cubicBezTo>
                  <a:pt x="5829" y="15594"/>
                  <a:pt x="5808" y="15581"/>
                  <a:pt x="5786" y="15581"/>
                </a:cubicBezTo>
                <a:close/>
                <a:moveTo>
                  <a:pt x="3506" y="15870"/>
                </a:moveTo>
                <a:cubicBezTo>
                  <a:pt x="3479" y="15870"/>
                  <a:pt x="3456" y="15890"/>
                  <a:pt x="3451" y="15917"/>
                </a:cubicBezTo>
                <a:cubicBezTo>
                  <a:pt x="3447" y="15947"/>
                  <a:pt x="3467" y="15975"/>
                  <a:pt x="3498" y="15980"/>
                </a:cubicBezTo>
                <a:cubicBezTo>
                  <a:pt x="3701" y="16013"/>
                  <a:pt x="3907" y="16030"/>
                  <a:pt x="4110" y="16032"/>
                </a:cubicBezTo>
                <a:lnTo>
                  <a:pt x="4143" y="16032"/>
                </a:lnTo>
                <a:cubicBezTo>
                  <a:pt x="4189" y="16032"/>
                  <a:pt x="4236" y="16031"/>
                  <a:pt x="4281" y="16030"/>
                </a:cubicBezTo>
                <a:cubicBezTo>
                  <a:pt x="4312" y="16029"/>
                  <a:pt x="4337" y="16003"/>
                  <a:pt x="4335" y="15972"/>
                </a:cubicBezTo>
                <a:cubicBezTo>
                  <a:pt x="4334" y="15943"/>
                  <a:pt x="4314" y="15919"/>
                  <a:pt x="4282" y="15919"/>
                </a:cubicBezTo>
                <a:cubicBezTo>
                  <a:pt x="4281" y="15919"/>
                  <a:pt x="4279" y="15919"/>
                  <a:pt x="4278" y="15919"/>
                </a:cubicBezTo>
                <a:cubicBezTo>
                  <a:pt x="4233" y="15920"/>
                  <a:pt x="4188" y="15921"/>
                  <a:pt x="4143" y="15921"/>
                </a:cubicBezTo>
                <a:lnTo>
                  <a:pt x="4110" y="15921"/>
                </a:lnTo>
                <a:cubicBezTo>
                  <a:pt x="3913" y="15919"/>
                  <a:pt x="3713" y="15903"/>
                  <a:pt x="3515" y="15871"/>
                </a:cubicBezTo>
                <a:cubicBezTo>
                  <a:pt x="3512" y="15870"/>
                  <a:pt x="3509" y="15870"/>
                  <a:pt x="3506" y="1587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 and two columns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 flipH="1">
            <a:off x="-296427" y="-650733"/>
            <a:ext cx="10718358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" name="Google Shape;43;p5"/>
          <p:cNvSpPr/>
          <p:nvPr/>
        </p:nvSpPr>
        <p:spPr>
          <a:xfrm>
            <a:off x="-9095" y="4767"/>
            <a:ext cx="91440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" name="Google Shape;44;p5"/>
          <p:cNvSpPr/>
          <p:nvPr/>
        </p:nvSpPr>
        <p:spPr>
          <a:xfrm rot="-900299" flipH="1">
            <a:off x="1239286" y="2797414"/>
            <a:ext cx="330605" cy="714700"/>
          </a:xfrm>
          <a:custGeom>
            <a:avLst/>
            <a:gdLst/>
            <a:ahLst/>
            <a:cxnLst/>
            <a:rect l="l" t="t" r="r" b="b"/>
            <a:pathLst>
              <a:path w="13800" h="16206" extrusionOk="0">
                <a:moveTo>
                  <a:pt x="572" y="1"/>
                </a:moveTo>
                <a:cubicBezTo>
                  <a:pt x="251" y="1"/>
                  <a:pt x="1" y="251"/>
                  <a:pt x="1" y="560"/>
                </a:cubicBezTo>
                <a:lnTo>
                  <a:pt x="1" y="15633"/>
                </a:lnTo>
                <a:cubicBezTo>
                  <a:pt x="1" y="15958"/>
                  <a:pt x="260" y="16206"/>
                  <a:pt x="554" y="16206"/>
                </a:cubicBezTo>
                <a:cubicBezTo>
                  <a:pt x="626" y="16206"/>
                  <a:pt x="701" y="16190"/>
                  <a:pt x="774" y="16157"/>
                </a:cubicBezTo>
                <a:lnTo>
                  <a:pt x="6668" y="13633"/>
                </a:lnTo>
                <a:cubicBezTo>
                  <a:pt x="6745" y="13597"/>
                  <a:pt x="6823" y="13580"/>
                  <a:pt x="6899" y="13580"/>
                </a:cubicBezTo>
                <a:cubicBezTo>
                  <a:pt x="6975" y="13580"/>
                  <a:pt x="7049" y="13597"/>
                  <a:pt x="7120" y="13633"/>
                </a:cubicBezTo>
                <a:lnTo>
                  <a:pt x="13014" y="16157"/>
                </a:lnTo>
                <a:cubicBezTo>
                  <a:pt x="13086" y="16187"/>
                  <a:pt x="13159" y="16201"/>
                  <a:pt x="13231" y="16201"/>
                </a:cubicBezTo>
                <a:cubicBezTo>
                  <a:pt x="13529" y="16201"/>
                  <a:pt x="13800" y="15962"/>
                  <a:pt x="13800" y="15645"/>
                </a:cubicBezTo>
                <a:lnTo>
                  <a:pt x="13800" y="560"/>
                </a:lnTo>
                <a:cubicBezTo>
                  <a:pt x="13800" y="251"/>
                  <a:pt x="13538" y="1"/>
                  <a:pt x="132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5" name="Google Shape;45;p5"/>
          <p:cNvGrpSpPr/>
          <p:nvPr/>
        </p:nvGrpSpPr>
        <p:grpSpPr>
          <a:xfrm>
            <a:off x="541185" y="396757"/>
            <a:ext cx="8061616" cy="7039540"/>
            <a:chOff x="739350" y="228775"/>
            <a:chExt cx="7693850" cy="5038800"/>
          </a:xfrm>
        </p:grpSpPr>
        <p:sp>
          <p:nvSpPr>
            <p:cNvPr id="46" name="Google Shape;46;p5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68" tIns="68568" rIns="68568" bIns="68568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1731764" y="737567"/>
            <a:ext cx="56769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1786592" y="4086833"/>
            <a:ext cx="2075100" cy="13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solidFill>
                  <a:schemeClr val="accent5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2135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0" name="Google Shape;50;p5"/>
          <p:cNvSpPr txBox="1">
            <a:spLocks noGrp="1"/>
          </p:cNvSpPr>
          <p:nvPr>
            <p:ph type="subTitle" idx="2"/>
          </p:nvPr>
        </p:nvSpPr>
        <p:spPr>
          <a:xfrm>
            <a:off x="1604279" y="2811059"/>
            <a:ext cx="23583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Font typeface="Patrick Hand SC"/>
              <a:buNone/>
              <a:defRPr sz="2500" b="1">
                <a:solidFill>
                  <a:schemeClr val="accent2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2135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>
            <a:spLocks noGrp="1"/>
          </p:cNvSpPr>
          <p:nvPr>
            <p:ph type="body" idx="3"/>
          </p:nvPr>
        </p:nvSpPr>
        <p:spPr>
          <a:xfrm>
            <a:off x="5282281" y="4086833"/>
            <a:ext cx="2075100" cy="13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solidFill>
                  <a:schemeClr val="accent5"/>
                </a:solidFill>
              </a:defRPr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2135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2" name="Google Shape;52;p5"/>
          <p:cNvSpPr txBox="1">
            <a:spLocks noGrp="1"/>
          </p:cNvSpPr>
          <p:nvPr>
            <p:ph type="subTitle" idx="4"/>
          </p:nvPr>
        </p:nvSpPr>
        <p:spPr>
          <a:xfrm>
            <a:off x="5140681" y="2811059"/>
            <a:ext cx="23583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/>
              <a:buNone/>
              <a:defRPr sz="25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2135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E0A5B05-B3D9-4D53-8C26-288DC4B46699}" type="datetimeFigureOut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54816-66D0-4B94-B484-FFBE2D67C06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63A48-1D99-479D-928D-38A0804BEB2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8" name="Google Shape;968;p39"/>
          <p:cNvGrpSpPr/>
          <p:nvPr/>
        </p:nvGrpSpPr>
        <p:grpSpPr>
          <a:xfrm>
            <a:off x="713185" y="5548435"/>
            <a:ext cx="7726459" cy="369843"/>
            <a:chOff x="713184" y="4691184"/>
            <a:chExt cx="7726459" cy="369843"/>
          </a:xfrm>
        </p:grpSpPr>
        <p:sp>
          <p:nvSpPr>
            <p:cNvPr id="969" name="Google Shape;969;p39"/>
            <p:cNvSpPr/>
            <p:nvPr/>
          </p:nvSpPr>
          <p:spPr>
            <a:xfrm>
              <a:off x="713184" y="4691184"/>
              <a:ext cx="7726459" cy="369843"/>
            </a:xfrm>
            <a:custGeom>
              <a:avLst/>
              <a:gdLst/>
              <a:ahLst/>
              <a:cxnLst/>
              <a:rect l="l" t="t" r="r" b="b"/>
              <a:pathLst>
                <a:path w="327323" h="15668" extrusionOk="0">
                  <a:moveTo>
                    <a:pt x="0" y="0"/>
                  </a:moveTo>
                  <a:lnTo>
                    <a:pt x="135" y="14315"/>
                  </a:lnTo>
                  <a:lnTo>
                    <a:pt x="327323" y="15668"/>
                  </a:lnTo>
                  <a:lnTo>
                    <a:pt x="323601" y="78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970" name="Google Shape;970;p39">
              <a:hlinkClick r:id="" action="ppaction://hlinkshowjump?jump=nextslide"/>
            </p:cNvPr>
            <p:cNvSpPr/>
            <p:nvPr/>
          </p:nvSpPr>
          <p:spPr>
            <a:xfrm>
              <a:off x="7976332" y="4790561"/>
              <a:ext cx="235956" cy="180720"/>
            </a:xfrm>
            <a:prstGeom prst="stripedRightArrow">
              <a:avLst>
                <a:gd name="adj1" fmla="val 50000"/>
                <a:gd name="adj2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1" name="Google Shape;971;p39">
              <a:hlinkClick r:id="" action="ppaction://hlinkshowjump?jump=previousslide"/>
            </p:cNvPr>
            <p:cNvSpPr/>
            <p:nvPr/>
          </p:nvSpPr>
          <p:spPr>
            <a:xfrm flipH="1">
              <a:off x="833695" y="4790561"/>
              <a:ext cx="235956" cy="180720"/>
            </a:xfrm>
            <a:prstGeom prst="stripedRightArrow">
              <a:avLst>
                <a:gd name="adj1" fmla="val 50000"/>
                <a:gd name="adj2" fmla="val 50000"/>
              </a:avLst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2" name="Google Shape;972;p39">
              <a:hlinkClick r:id="rId1" action="ppaction://hlinksldjump"/>
            </p:cNvPr>
            <p:cNvSpPr/>
            <p:nvPr/>
          </p:nvSpPr>
          <p:spPr>
            <a:xfrm>
              <a:off x="4405006" y="4772876"/>
              <a:ext cx="235941" cy="204896"/>
            </a:xfrm>
            <a:custGeom>
              <a:avLst/>
              <a:gdLst/>
              <a:ahLst/>
              <a:cxnLst/>
              <a:rect l="l" t="t" r="r" b="b"/>
              <a:pathLst>
                <a:path w="12654" h="10989" extrusionOk="0">
                  <a:moveTo>
                    <a:pt x="1965" y="10656"/>
                  </a:moveTo>
                  <a:lnTo>
                    <a:pt x="2298" y="5428"/>
                  </a:lnTo>
                  <a:lnTo>
                    <a:pt x="0" y="5395"/>
                  </a:lnTo>
                  <a:lnTo>
                    <a:pt x="6593" y="0"/>
                  </a:lnTo>
                  <a:lnTo>
                    <a:pt x="12654" y="5595"/>
                  </a:lnTo>
                  <a:lnTo>
                    <a:pt x="10622" y="5528"/>
                  </a:lnTo>
                  <a:lnTo>
                    <a:pt x="10789" y="10889"/>
                  </a:lnTo>
                  <a:lnTo>
                    <a:pt x="7859" y="10889"/>
                  </a:lnTo>
                  <a:lnTo>
                    <a:pt x="7859" y="8026"/>
                  </a:lnTo>
                  <a:lnTo>
                    <a:pt x="5927" y="7959"/>
                  </a:lnTo>
                  <a:lnTo>
                    <a:pt x="5894" y="10989"/>
                  </a:lnTo>
                  <a:close/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531072" y="3049335"/>
            <a:ext cx="608185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0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1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KHÁNG CHIẾN LAN RỘNG RA TOÀN QUỐC (1873 - 1884) (t2)</a:t>
            </a:r>
            <a:endParaRPr kumimoji="0" lang="en-US" altLang="en-US" sz="30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1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3492559" y="2264735"/>
            <a:ext cx="206083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25</a:t>
            </a:r>
            <a:endParaRPr kumimoji="0" lang="en-US" altLang="en-US" sz="405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-7378"/>
            <a:ext cx="9143999" cy="1162703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348" tIns="45671" rIns="91348" bIns="45671" anchor="ctr"/>
          <a:lstStyle/>
          <a:p>
            <a:pPr algn="ctr"/>
            <a:r>
              <a:rPr lang="it-IT" sz="21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25:  </a:t>
            </a:r>
            <a:r>
              <a:rPr lang="vi-VN" sz="21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KHÁNG CHIẾN LAN RỘNG RA TOÀN QUỐC</a:t>
            </a:r>
            <a:endParaRPr lang="en-US" sz="21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1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THỰC DÂN PHÁP ĐÁNH CHIẾM BẮC KÌ LẦN THỨ HAI. NHÂN DÂN</a:t>
            </a:r>
            <a:endParaRPr lang="en-US" sz="21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1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BẮC KÌ TIẾP TỤC KHÁNG CHIẾN TRONG NHỮNG NĂM (1882-1884)</a:t>
            </a:r>
            <a:endParaRPr lang="en-US" sz="21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8590280" cy="431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defTabSz="449580" eaLnBrk="0" hangingPunct="0"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580" eaLnBrk="0" hangingPunct="0"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580" eaLnBrk="0" hangingPunct="0"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580" eaLnBrk="0" hangingPunct="0"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580" eaLnBrk="0" hangingPunct="0"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Pháp đánh chiếm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vi-VN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vi-VN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 thứ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(1882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295400"/>
          <a:ext cx="8610600" cy="3139439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4305300"/>
                <a:gridCol w="4305300"/>
              </a:tblGrid>
              <a:tr h="6705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NGUYỄN</a:t>
                      </a:r>
                      <a:endParaRPr lang="en-US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31B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31B3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vi-VN" sz="2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 tế </a:t>
                      </a:r>
                      <a:r>
                        <a:rPr lang="en-US" sz="2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càng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kiệt quệ. 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vi-VN" sz="2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hân dân đói khổ</a:t>
                      </a:r>
                      <a:r>
                        <a:rPr lang="en-US" sz="2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giặc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nổi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khắp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nơi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triều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khước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=&gt;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rối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loạn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cực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6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8FAB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81000"/>
            <a:ext cx="8001000" cy="461665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24400" y="1981200"/>
            <a:ext cx="403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685800" y="1219200"/>
            <a:ext cx="7743825" cy="9531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ctr"/>
            <a:r>
              <a:rPr lang="en-US" sz="2800" b="1"/>
              <a:t>Sau khi </a:t>
            </a:r>
            <a:r>
              <a:rPr lang="vi-VN" sz="2800" b="1"/>
              <a:t>thành Hà Nội thất thủ, triều đình Huế có hành động gì?</a:t>
            </a:r>
            <a:endParaRPr lang="vi-VN" sz="2800" b="1"/>
          </a:p>
        </p:txBody>
      </p:sp>
      <p:sp>
        <p:nvSpPr>
          <p:cNvPr id="3" name="Text Box 2"/>
          <p:cNvSpPr txBox="1"/>
          <p:nvPr/>
        </p:nvSpPr>
        <p:spPr>
          <a:xfrm>
            <a:off x="457200" y="2971800"/>
            <a:ext cx="8515985" cy="1383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vi-VN" altLang="en-US" sz="2800"/>
              <a:t>- Cầu cứu nhà Thanh</a:t>
            </a:r>
            <a:endParaRPr lang="vi-VN" altLang="en-US" sz="2800"/>
          </a:p>
          <a:p>
            <a:r>
              <a:rPr lang="vi-VN" altLang="en-US" sz="2800"/>
              <a:t>- Cử người ra Hà Nội thương tuyết với Pháp</a:t>
            </a:r>
            <a:endParaRPr lang="vi-VN" altLang="en-US" sz="2800"/>
          </a:p>
          <a:p>
            <a:r>
              <a:rPr lang="vi-VN" altLang="en-US" sz="2800"/>
              <a:t>- Ra lệnh cho nhân dân ta phải rút lui lên mạn ngược</a:t>
            </a:r>
            <a:endParaRPr lang="vi-V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838200" y="990600"/>
            <a:ext cx="7743825" cy="15684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ctr"/>
            <a:r>
              <a:rPr lang="vi-VN" altLang="en-US" sz="2400" b="1"/>
              <a:t>Tại sao sau khi thành Hà Nội thất thủ, triều đình vội vàng cầu cứu </a:t>
            </a:r>
            <a:r>
              <a:rPr lang="vi-VN" altLang="en-US" sz="2400" b="1"/>
              <a:t>quânThanh và cử người ra </a:t>
            </a:r>
            <a:r>
              <a:rPr lang="vi-VN" altLang="en-US" sz="2400" b="1"/>
              <a:t>Hà Nội thương thuyết với Pháp đồng thời ra lệnh cho nhân dân ta phải rút lên mạn </a:t>
            </a:r>
            <a:r>
              <a:rPr lang="vi-VN" altLang="en-US" sz="2400" b="1"/>
              <a:t>ngược?</a:t>
            </a:r>
            <a:endParaRPr lang="vi-VN" altLang="en-US" sz="2400" b="1"/>
          </a:p>
        </p:txBody>
      </p:sp>
      <p:sp>
        <p:nvSpPr>
          <p:cNvPr id="3" name="Text Box 2"/>
          <p:cNvSpPr txBox="1"/>
          <p:nvPr/>
        </p:nvSpPr>
        <p:spPr>
          <a:xfrm>
            <a:off x="1050925" y="2877820"/>
            <a:ext cx="71755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400"/>
              <a:t>Vì quyền lợi ích kỷ của dòng họ, ảo tưởng vào con đường thương </a:t>
            </a:r>
            <a:r>
              <a:rPr lang="vi-VN" altLang="en-US" sz="2400"/>
              <a:t>lượng. </a:t>
            </a:r>
            <a:endParaRPr lang="vi-V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685800" y="1219200"/>
            <a:ext cx="7743825" cy="460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ctr"/>
            <a:r>
              <a:rPr lang="vi-VN" altLang="en-US" sz="2400" b="1"/>
              <a:t>Hậu quả của hành động đó như thế </a:t>
            </a:r>
            <a:r>
              <a:rPr lang="vi-VN" altLang="en-US" sz="2400" b="1"/>
              <a:t>nào?</a:t>
            </a:r>
            <a:endParaRPr lang="vi-VN" altLang="en-US" sz="2400" b="1"/>
          </a:p>
        </p:txBody>
      </p:sp>
      <p:sp>
        <p:nvSpPr>
          <p:cNvPr id="3" name="Text Box 2"/>
          <p:cNvSpPr txBox="1"/>
          <p:nvPr/>
        </p:nvSpPr>
        <p:spPr>
          <a:xfrm>
            <a:off x="1050925" y="2801620"/>
            <a:ext cx="73729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400"/>
              <a:t>Tạo điều kiện cho thực dân Pháp chiếm phần còn lại của Bắc </a:t>
            </a:r>
            <a:r>
              <a:rPr lang="vi-VN" altLang="en-US" sz="2400"/>
              <a:t>Kì</a:t>
            </a:r>
            <a:endParaRPr lang="vi-VN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084" name="Group 60"/>
          <p:cNvGraphicFramePr>
            <a:graphicFrameLocks noGrp="1"/>
          </p:cNvGraphicFramePr>
          <p:nvPr/>
        </p:nvGraphicFramePr>
        <p:xfrm>
          <a:off x="152400" y="6276975"/>
          <a:ext cx="838200" cy="4572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3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1858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129087" name="Group 63"/>
          <p:cNvGraphicFramePr>
            <a:graphicFrameLocks noGrp="1"/>
          </p:cNvGraphicFramePr>
          <p:nvPr/>
        </p:nvGraphicFramePr>
        <p:xfrm>
          <a:off x="1498600" y="5194300"/>
          <a:ext cx="1828800" cy="88423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828800"/>
              </a:tblGrid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1862</a:t>
                      </a:r>
                      <a:b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Nhâm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Tuất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6" marB="45736" horzOverflow="overflow"/>
                </a:tc>
              </a:tr>
            </a:tbl>
          </a:graphicData>
        </a:graphic>
      </p:graphicFrame>
      <p:graphicFrame>
        <p:nvGraphicFramePr>
          <p:cNvPr id="129089" name="Group 65"/>
          <p:cNvGraphicFramePr>
            <a:graphicFrameLocks noGrp="1"/>
          </p:cNvGraphicFramePr>
          <p:nvPr/>
        </p:nvGraphicFramePr>
        <p:xfrm>
          <a:off x="3746500" y="4495800"/>
          <a:ext cx="1587500" cy="82255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58750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1874</a:t>
                      </a:r>
                      <a:b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Giáp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Tuất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519" marB="45519" horzOverflow="overflow"/>
                </a:tc>
              </a:tr>
            </a:tbl>
          </a:graphicData>
        </a:graphic>
      </p:graphicFrame>
      <p:graphicFrame>
        <p:nvGraphicFramePr>
          <p:cNvPr id="53303" name="Group 55"/>
          <p:cNvGraphicFramePr>
            <a:graphicFrameLocks noGrp="1"/>
          </p:cNvGraphicFramePr>
          <p:nvPr/>
        </p:nvGraphicFramePr>
        <p:xfrm>
          <a:off x="5715000" y="3505200"/>
          <a:ext cx="1524000" cy="88423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524000"/>
              </a:tblGrid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1883</a:t>
                      </a:r>
                      <a:b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Hác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măng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6" marB="45736" horzOverflow="overflow"/>
                </a:tc>
              </a:tr>
            </a:tbl>
          </a:graphicData>
        </a:graphic>
      </p:graphicFrame>
      <p:graphicFrame>
        <p:nvGraphicFramePr>
          <p:cNvPr id="129090" name="Group 66"/>
          <p:cNvGraphicFramePr>
            <a:graphicFrameLocks noGrp="1"/>
          </p:cNvGraphicFramePr>
          <p:nvPr/>
        </p:nvGraphicFramePr>
        <p:xfrm>
          <a:off x="7315200" y="2590800"/>
          <a:ext cx="1447800" cy="88423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447800"/>
              </a:tblGrid>
              <a:tr h="8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1884</a:t>
                      </a:r>
                      <a:b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tơ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nốt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6" marB="45736" horzOverflow="overflow"/>
                </a:tc>
              </a:tr>
            </a:tbl>
          </a:graphicData>
        </a:graphic>
      </p:graphicFrame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1016000" y="6565900"/>
            <a:ext cx="812800" cy="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V="1">
            <a:off x="1828800" y="6096000"/>
            <a:ext cx="25400" cy="45720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3352800" y="5791200"/>
            <a:ext cx="914400" cy="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 flipV="1">
            <a:off x="4267200" y="5334000"/>
            <a:ext cx="0" cy="45720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>
            <a:off x="5334000" y="4953000"/>
            <a:ext cx="762000" cy="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29" name="Line 61"/>
          <p:cNvSpPr>
            <a:spLocks noChangeShapeType="1"/>
          </p:cNvSpPr>
          <p:nvPr/>
        </p:nvSpPr>
        <p:spPr bwMode="auto">
          <a:xfrm flipV="1">
            <a:off x="6096000" y="4343400"/>
            <a:ext cx="0" cy="60960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7239000" y="4114800"/>
            <a:ext cx="914400" cy="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31" name="Line 63"/>
          <p:cNvSpPr>
            <a:spLocks noChangeShapeType="1"/>
          </p:cNvSpPr>
          <p:nvPr/>
        </p:nvSpPr>
        <p:spPr bwMode="auto">
          <a:xfrm flipV="1">
            <a:off x="8153400" y="3505200"/>
            <a:ext cx="0" cy="609600"/>
          </a:xfrm>
          <a:prstGeom prst="line">
            <a:avLst/>
          </a:prstGeom>
          <a:noFill/>
          <a:ln w="57150">
            <a:solidFill>
              <a:srgbClr val="D31B35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0" y="5410200"/>
            <a:ext cx="167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Pháp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xâm</a:t>
            </a:r>
            <a:b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VN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33" name="Line 65"/>
          <p:cNvSpPr>
            <a:spLocks noChangeShapeType="1"/>
          </p:cNvSpPr>
          <p:nvPr/>
        </p:nvSpPr>
        <p:spPr bwMode="auto">
          <a:xfrm flipV="1">
            <a:off x="228600" y="1752600"/>
            <a:ext cx="6400800" cy="34290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34" name="Text Box 66"/>
          <p:cNvSpPr txBox="1">
            <a:spLocks noChangeArrowheads="1"/>
          </p:cNvSpPr>
          <p:nvPr/>
        </p:nvSpPr>
        <p:spPr bwMode="auto">
          <a:xfrm>
            <a:off x="6908800" y="1828800"/>
            <a:ext cx="231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18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71" name="Text Box 43"/>
          <p:cNvSpPr txBox="1">
            <a:spLocks noChangeArrowheads="1"/>
          </p:cNvSpPr>
          <p:nvPr/>
        </p:nvSpPr>
        <p:spPr bwMode="auto">
          <a:xfrm>
            <a:off x="1524000" y="4535269"/>
            <a:ext cx="2133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Mất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3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tỉnh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miền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Đông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Nam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Kì</a:t>
            </a:r>
            <a:endParaRPr lang="en-US" sz="18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72" name="Text Box 44"/>
          <p:cNvSpPr txBox="1">
            <a:spLocks noChangeArrowheads="1"/>
          </p:cNvSpPr>
          <p:nvPr/>
        </p:nvSpPr>
        <p:spPr bwMode="auto">
          <a:xfrm>
            <a:off x="3733800" y="3773269"/>
            <a:ext cx="18288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Mất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3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tỉnh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miền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Tây</a:t>
            </a: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Nam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Kì</a:t>
            </a:r>
            <a:endParaRPr lang="en-US" sz="18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73" name="Text Box 45"/>
          <p:cNvSpPr txBox="1">
            <a:spLocks noChangeArrowheads="1"/>
          </p:cNvSpPr>
          <p:nvPr/>
        </p:nvSpPr>
        <p:spPr bwMode="auto">
          <a:xfrm>
            <a:off x="5334000" y="2581870"/>
            <a:ext cx="2057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    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Việt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Nam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mất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quyền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tự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chủ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trên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phạm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vi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toàn</a:t>
            </a:r>
            <a:r>
              <a:rPr lang="en-US" sz="1800" b="1" dirty="0" smtClean="0"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6600"/>
                </a:solidFill>
                <a:latin typeface="Times New Roman" panose="02020603050405020304" pitchFamily="18" charset="0"/>
              </a:rPr>
              <a:t>quốc</a:t>
            </a:r>
            <a:endParaRPr lang="en-US" sz="1800" b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031" name="Text Box 48"/>
          <p:cNvSpPr txBox="1">
            <a:spLocks noChangeArrowheads="1"/>
          </p:cNvSpPr>
          <p:nvPr/>
        </p:nvSpPr>
        <p:spPr bwMode="auto">
          <a:xfrm>
            <a:off x="5715000" y="12954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032" name="Text Box 49"/>
          <p:cNvSpPr txBox="1">
            <a:spLocks noChangeArrowheads="1"/>
          </p:cNvSpPr>
          <p:nvPr/>
        </p:nvSpPr>
        <p:spPr bwMode="auto">
          <a:xfrm>
            <a:off x="5867400" y="60198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033" name="Text Box 70"/>
          <p:cNvSpPr txBox="1">
            <a:spLocks noChangeArrowheads="1"/>
          </p:cNvSpPr>
          <p:nvPr/>
        </p:nvSpPr>
        <p:spPr bwMode="auto">
          <a:xfrm>
            <a:off x="6063018" y="736937"/>
            <a:ext cx="304800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034" name="Text Box 71"/>
          <p:cNvSpPr txBox="1">
            <a:spLocks noChangeArrowheads="1"/>
          </p:cNvSpPr>
          <p:nvPr/>
        </p:nvSpPr>
        <p:spPr bwMode="auto">
          <a:xfrm>
            <a:off x="76200" y="912812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hãy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tóm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tắt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2057400" y="0"/>
            <a:ext cx="5257800" cy="546100"/>
          </a:xfrm>
          <a:prstGeom prst="rect">
            <a:avLst/>
          </a:prstGeom>
          <a:gradFill rotWithShape="1">
            <a:gsLst>
              <a:gs pos="0">
                <a:srgbClr val="5E7647"/>
              </a:gs>
              <a:gs pos="50000">
                <a:srgbClr val="CCFF99"/>
              </a:gs>
              <a:gs pos="100000">
                <a:srgbClr val="5E7647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48" tIns="45671" rIns="91348" bIns="45671" anchor="ctr"/>
          <a:lstStyle/>
          <a:p>
            <a:pPr algn="ctr" defTabSz="913130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2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9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2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29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2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4" grpId="0" animBg="1"/>
      <p:bldP spid="7225" grpId="0" animBg="1"/>
      <p:bldP spid="7226" grpId="0" animBg="1"/>
      <p:bldP spid="7227" grpId="0" animBg="1"/>
      <p:bldP spid="7228" grpId="0" animBg="1"/>
      <p:bldP spid="7229" grpId="0" animBg="1"/>
      <p:bldP spid="7230" grpId="0" animBg="1"/>
      <p:bldP spid="7231" grpId="0" animBg="1"/>
      <p:bldP spid="7232" grpId="0"/>
      <p:bldP spid="7233" grpId="0" animBg="1"/>
      <p:bldP spid="7234" grpId="0"/>
      <p:bldP spid="48171" grpId="0"/>
      <p:bldP spid="48172" grpId="0"/>
      <p:bldP spid="48173" grpId="0"/>
      <p:bldP spid="42033" grpId="0" animBg="1"/>
      <p:bldP spid="42034" grpId="0"/>
      <p:bldP spid="4203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1501</Words>
  <Application>WPS Presentation</Application>
  <PresentationFormat>On-screen Show (4:3)</PresentationFormat>
  <Paragraphs>61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VNI-Times</vt:lpstr>
      <vt:lpstr>Segoe Print</vt:lpstr>
      <vt:lpstr>Microsoft YaHei</vt:lpstr>
      <vt:lpstr>Arial Unicode MS</vt:lpstr>
      <vt:lpstr>Calibri</vt:lpstr>
      <vt:lpstr>Tahoma</vt:lpstr>
      <vt:lpstr>MyriadPro-Cond</vt:lpstr>
      <vt:lpstr>Raleway</vt:lpstr>
      <vt:lpstr>Gloria Hallelujah</vt:lpstr>
      <vt:lpstr>Raleway SemiBold</vt:lpstr>
      <vt:lpstr>Arial</vt:lpstr>
      <vt:lpstr>Patrick Hand SC</vt:lpstr>
      <vt:lpstr>.VnArabia</vt:lpstr>
      <vt:lpstr>.VnTime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</cp:lastModifiedBy>
  <cp:revision>524</cp:revision>
  <cp:lastPrinted>2018-10-24T23:13:00Z</cp:lastPrinted>
  <dcterms:created xsi:type="dcterms:W3CDTF">2017-12-31T02:19:00Z</dcterms:created>
  <dcterms:modified xsi:type="dcterms:W3CDTF">2023-02-18T14:02:27Z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5BFF378813F24F068EE6DA0EE546E0F8</vt:lpwstr>
  </property>
  <property fmtid="{D5CDD505-2E9C-101B-9397-08002B2CF9AE}" pid="3" name="KSOProductBuildVer">
    <vt:lpwstr>1033-11.2.0.11440</vt:lpwstr>
  </property>
</Properties>
</file>