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3"/>
  </p:sldMasterIdLst>
  <p:notesMasterIdLst>
    <p:notesMasterId r:id="rId5"/>
  </p:notesMasterIdLst>
  <p:sldIdLst>
    <p:sldId id="308" r:id="rId4"/>
    <p:sldId id="259" r:id="rId6"/>
    <p:sldId id="11088586" r:id="rId7"/>
    <p:sldId id="11088587" r:id="rId8"/>
    <p:sldId id="11088592" r:id="rId9"/>
    <p:sldId id="11088589" r:id="rId10"/>
    <p:sldId id="260"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02"/>
    <p:restoredTop sz="96341"/>
  </p:normalViewPr>
  <p:slideViewPr>
    <p:cSldViewPr snapToGrid="0" snapToObjects="1" showGuides="1">
      <p:cViewPr varScale="1">
        <p:scale>
          <a:sx n="107" d="100"/>
          <a:sy n="107" d="100"/>
        </p:scale>
        <p:origin x="168" y="544"/>
      </p:cViewPr>
      <p:guideLst>
        <p:guide orient="horz" pos="2130"/>
        <p:guide pos="3814"/>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C1981-380E-0347-8917-6622A956D24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34C66-2A57-2048-A17F-82FB5F474E9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2"/>
        <p:cNvGrpSpPr/>
        <p:nvPr/>
      </p:nvGrpSpPr>
      <p:grpSpPr>
        <a:xfrm>
          <a:off x="0" y="0"/>
          <a:ext cx="0" cy="0"/>
          <a:chOff x="0" y="0"/>
          <a:chExt cx="0" cy="0"/>
        </a:xfrm>
      </p:grpSpPr>
      <p:sp>
        <p:nvSpPr>
          <p:cNvPr id="703" name="Google Shape;703;ga33b2d619d_0_13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a33b2d619d_0_13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8"/>
        <p:cNvGrpSpPr/>
        <p:nvPr/>
      </p:nvGrpSpPr>
      <p:grpSpPr>
        <a:xfrm>
          <a:off x="0" y="0"/>
          <a:ext cx="0" cy="0"/>
          <a:chOff x="0" y="0"/>
          <a:chExt cx="0" cy="0"/>
        </a:xfrm>
      </p:grpSpPr>
      <p:sp>
        <p:nvSpPr>
          <p:cNvPr id="709" name="Google Shape;709;ga33b2d619d_0_1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a33b2d619d_0_1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8"/>
        <p:cNvGrpSpPr/>
        <p:nvPr/>
      </p:nvGrpSpPr>
      <p:grpSpPr>
        <a:xfrm>
          <a:off x="0" y="0"/>
          <a:ext cx="0" cy="0"/>
          <a:chOff x="0" y="0"/>
          <a:chExt cx="0" cy="0"/>
        </a:xfrm>
      </p:grpSpPr>
      <p:sp>
        <p:nvSpPr>
          <p:cNvPr id="709" name="Google Shape;709;ga33b2d619d_0_1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a33b2d619d_0_1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8"/>
        <p:cNvGrpSpPr/>
        <p:nvPr/>
      </p:nvGrpSpPr>
      <p:grpSpPr>
        <a:xfrm>
          <a:off x="0" y="0"/>
          <a:ext cx="0" cy="0"/>
          <a:chOff x="0" y="0"/>
          <a:chExt cx="0" cy="0"/>
        </a:xfrm>
      </p:grpSpPr>
      <p:sp>
        <p:nvSpPr>
          <p:cNvPr id="709" name="Google Shape;709;ga33b2d619d_0_1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a33b2d619d_0_1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4"/>
        <p:cNvGrpSpPr/>
        <p:nvPr/>
      </p:nvGrpSpPr>
      <p:grpSpPr>
        <a:xfrm>
          <a:off x="0" y="0"/>
          <a:ext cx="0" cy="0"/>
          <a:chOff x="0" y="0"/>
          <a:chExt cx="0" cy="0"/>
        </a:xfrm>
      </p:grpSpPr>
      <p:sp>
        <p:nvSpPr>
          <p:cNvPr id="715" name="Google Shape;715;ga33b2d619d_0_13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a33b2d619d_0_13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blipFill>
          <a:blip r:embed="rId2"/>
          <a:stretch>
            <a:fillRect/>
          </a:stretch>
        </a:blipFill>
        <a:effectLst/>
      </p:bgPr>
    </p:bg>
    <p:spTree>
      <p:nvGrpSpPr>
        <p:cNvPr id="1" name="Shape 338"/>
        <p:cNvGrpSpPr/>
        <p:nvPr/>
      </p:nvGrpSpPr>
      <p:grpSpPr>
        <a:xfrm>
          <a:off x="0" y="0"/>
          <a:ext cx="0" cy="0"/>
          <a:chOff x="0" y="0"/>
          <a:chExt cx="0" cy="0"/>
        </a:xfrm>
      </p:grpSpPr>
      <p:sp>
        <p:nvSpPr>
          <p:cNvPr id="339" name="Google Shape;339;p40"/>
          <p:cNvSpPr/>
          <p:nvPr/>
        </p:nvSpPr>
        <p:spPr>
          <a:xfrm>
            <a:off x="-64133" y="-70780"/>
            <a:ext cx="5795933" cy="4536600"/>
          </a:xfrm>
          <a:custGeom>
            <a:avLst/>
            <a:gdLst/>
            <a:ahLst/>
            <a:cxnLst/>
            <a:rect l="l" t="t" r="r" b="b"/>
            <a:pathLst>
              <a:path w="173878" h="136098" extrusionOk="0">
                <a:moveTo>
                  <a:pt x="0" y="0"/>
                </a:moveTo>
                <a:lnTo>
                  <a:pt x="0" y="136098"/>
                </a:lnTo>
                <a:lnTo>
                  <a:pt x="173878" y="98319"/>
                </a:lnTo>
                <a:lnTo>
                  <a:pt x="130636" y="911"/>
                </a:lnTo>
                <a:close/>
              </a:path>
            </a:pathLst>
          </a:custGeom>
          <a:solidFill>
            <a:srgbClr val="96B3C1">
              <a:alpha val="38840"/>
            </a:srgbClr>
          </a:solidFill>
          <a:ln>
            <a:noFill/>
          </a:ln>
        </p:spPr>
      </p:sp>
      <p:sp>
        <p:nvSpPr>
          <p:cNvPr id="340" name="Google Shape;340;p40"/>
          <p:cNvSpPr/>
          <p:nvPr/>
        </p:nvSpPr>
        <p:spPr>
          <a:xfrm>
            <a:off x="-64133" y="3206533"/>
            <a:ext cx="9058033" cy="4096600"/>
          </a:xfrm>
          <a:custGeom>
            <a:avLst/>
            <a:gdLst/>
            <a:ahLst/>
            <a:cxnLst/>
            <a:rect l="l" t="t" r="r" b="b"/>
            <a:pathLst>
              <a:path w="271741" h="122898" extrusionOk="0">
                <a:moveTo>
                  <a:pt x="0" y="37780"/>
                </a:moveTo>
                <a:lnTo>
                  <a:pt x="0" y="122898"/>
                </a:lnTo>
                <a:lnTo>
                  <a:pt x="271741" y="122898"/>
                </a:lnTo>
                <a:lnTo>
                  <a:pt x="174333" y="0"/>
                </a:lnTo>
                <a:close/>
              </a:path>
            </a:pathLst>
          </a:custGeom>
          <a:solidFill>
            <a:srgbClr val="F7E5B7">
              <a:alpha val="52679"/>
            </a:srgbClr>
          </a:solidFill>
          <a:ln>
            <a:noFill/>
          </a:ln>
        </p:spPr>
      </p:sp>
      <p:sp>
        <p:nvSpPr>
          <p:cNvPr id="341" name="Google Shape;341;p40"/>
          <p:cNvSpPr/>
          <p:nvPr/>
        </p:nvSpPr>
        <p:spPr>
          <a:xfrm>
            <a:off x="4267642" y="-93533"/>
            <a:ext cx="8086967" cy="4430400"/>
          </a:xfrm>
          <a:custGeom>
            <a:avLst/>
            <a:gdLst/>
            <a:ahLst/>
            <a:cxnLst/>
            <a:rect l="l" t="t" r="r" b="b"/>
            <a:pathLst>
              <a:path w="242609" h="132912" extrusionOk="0">
                <a:moveTo>
                  <a:pt x="0" y="455"/>
                </a:moveTo>
                <a:lnTo>
                  <a:pt x="44607" y="100594"/>
                </a:lnTo>
                <a:lnTo>
                  <a:pt x="242609" y="132912"/>
                </a:lnTo>
                <a:lnTo>
                  <a:pt x="242609" y="0"/>
                </a:lnTo>
                <a:close/>
              </a:path>
            </a:pathLst>
          </a:custGeom>
          <a:solidFill>
            <a:srgbClr val="9EDDEF">
              <a:alpha val="29460"/>
            </a:srgbClr>
          </a:solidFill>
          <a:ln>
            <a:noFill/>
          </a:ln>
        </p:spPr>
      </p:sp>
      <p:sp>
        <p:nvSpPr>
          <p:cNvPr id="342" name="Google Shape;342;p40"/>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40"/>
          <p:cNvSpPr txBox="1">
            <a:spLocks noGrp="1"/>
          </p:cNvSpPr>
          <p:nvPr>
            <p:ph type="ctrTitle"/>
          </p:nvPr>
        </p:nvSpPr>
        <p:spPr>
          <a:xfrm>
            <a:off x="2958367" y="2017151"/>
            <a:ext cx="6275200" cy="201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5200"/>
              <a:buNone/>
              <a:defRPr sz="7735">
                <a:solidFill>
                  <a:schemeClr val="dk1"/>
                </a:solidFill>
              </a:defRPr>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p:txBody>
      </p:sp>
      <p:sp>
        <p:nvSpPr>
          <p:cNvPr id="344" name="Google Shape;344;p40"/>
          <p:cNvSpPr txBox="1">
            <a:spLocks noGrp="1"/>
          </p:cNvSpPr>
          <p:nvPr>
            <p:ph type="subTitle" idx="1"/>
          </p:nvPr>
        </p:nvSpPr>
        <p:spPr>
          <a:xfrm>
            <a:off x="3354000" y="4171533"/>
            <a:ext cx="5484000" cy="3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5">
                <a:solidFill>
                  <a:schemeClr val="dk1"/>
                </a:solidFill>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p:txBody>
      </p:sp>
      <p:cxnSp>
        <p:nvCxnSpPr>
          <p:cNvPr id="345" name="Google Shape;345;p40"/>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40"/>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682"/>
        <p:cNvGrpSpPr/>
        <p:nvPr/>
      </p:nvGrpSpPr>
      <p:grpSpPr>
        <a:xfrm>
          <a:off x="0" y="0"/>
          <a:ext cx="0" cy="0"/>
          <a:chOff x="0" y="0"/>
          <a:chExt cx="0" cy="0"/>
        </a:xfrm>
      </p:grpSpPr>
      <p:sp>
        <p:nvSpPr>
          <p:cNvPr id="683" name="Google Shape;683;p73"/>
          <p:cNvSpPr/>
          <p:nvPr/>
        </p:nvSpPr>
        <p:spPr>
          <a:xfrm>
            <a:off x="-166467" y="-168477"/>
            <a:ext cx="11502133" cy="4577533"/>
          </a:xfrm>
          <a:custGeom>
            <a:avLst/>
            <a:gdLst/>
            <a:ahLst/>
            <a:cxnLst/>
            <a:rect l="l" t="t" r="r" b="b"/>
            <a:pathLst>
              <a:path w="345064" h="137326" extrusionOk="0">
                <a:moveTo>
                  <a:pt x="0" y="0"/>
                </a:moveTo>
                <a:lnTo>
                  <a:pt x="215728" y="137326"/>
                </a:lnTo>
                <a:lnTo>
                  <a:pt x="345064" y="0"/>
                </a:lnTo>
                <a:close/>
              </a:path>
            </a:pathLst>
          </a:custGeom>
          <a:solidFill>
            <a:srgbClr val="9EDDEF">
              <a:alpha val="29460"/>
            </a:srgbClr>
          </a:solidFill>
          <a:ln>
            <a:noFill/>
          </a:ln>
        </p:spPr>
      </p:sp>
      <p:sp>
        <p:nvSpPr>
          <p:cNvPr id="684" name="Google Shape;684;p73"/>
          <p:cNvSpPr/>
          <p:nvPr/>
        </p:nvSpPr>
        <p:spPr>
          <a:xfrm>
            <a:off x="7781609" y="-109987"/>
            <a:ext cx="4594200" cy="6907933"/>
          </a:xfrm>
          <a:custGeom>
            <a:avLst/>
            <a:gdLst/>
            <a:ahLst/>
            <a:cxnLst/>
            <a:rect l="l" t="t" r="r" b="b"/>
            <a:pathLst>
              <a:path w="137826" h="207238" extrusionOk="0">
                <a:moveTo>
                  <a:pt x="104368" y="0"/>
                </a:moveTo>
                <a:lnTo>
                  <a:pt x="137826" y="0"/>
                </a:lnTo>
                <a:lnTo>
                  <a:pt x="137826" y="207238"/>
                </a:lnTo>
                <a:lnTo>
                  <a:pt x="0" y="111859"/>
                </a:lnTo>
                <a:close/>
              </a:path>
            </a:pathLst>
          </a:custGeom>
          <a:solidFill>
            <a:srgbClr val="595959">
              <a:alpha val="16960"/>
            </a:srgbClr>
          </a:solidFill>
          <a:ln>
            <a:noFill/>
          </a:ln>
        </p:spPr>
      </p:sp>
      <p:sp>
        <p:nvSpPr>
          <p:cNvPr id="685" name="Google Shape;685;p73"/>
          <p:cNvSpPr/>
          <p:nvPr/>
        </p:nvSpPr>
        <p:spPr>
          <a:xfrm>
            <a:off x="-183100" y="-166466"/>
            <a:ext cx="5026967" cy="5160167"/>
          </a:xfrm>
          <a:custGeom>
            <a:avLst/>
            <a:gdLst/>
            <a:ahLst/>
            <a:cxnLst/>
            <a:rect l="l" t="t" r="r" b="b"/>
            <a:pathLst>
              <a:path w="150809" h="154805" extrusionOk="0">
                <a:moveTo>
                  <a:pt x="1498" y="0"/>
                </a:moveTo>
                <a:lnTo>
                  <a:pt x="150809" y="95879"/>
                </a:lnTo>
                <a:lnTo>
                  <a:pt x="51435" y="154805"/>
                </a:lnTo>
                <a:lnTo>
                  <a:pt x="0" y="154805"/>
                </a:lnTo>
                <a:close/>
              </a:path>
            </a:pathLst>
          </a:custGeom>
          <a:solidFill>
            <a:srgbClr val="96B3C1">
              <a:alpha val="38840"/>
            </a:srgbClr>
          </a:solidFill>
          <a:ln>
            <a:noFill/>
          </a:ln>
        </p:spPr>
      </p:sp>
      <p:sp>
        <p:nvSpPr>
          <p:cNvPr id="686" name="Google Shape;686;p73"/>
          <p:cNvSpPr/>
          <p:nvPr/>
        </p:nvSpPr>
        <p:spPr>
          <a:xfrm>
            <a:off x="-87733" y="3041500"/>
            <a:ext cx="7135833" cy="3889600"/>
          </a:xfrm>
          <a:custGeom>
            <a:avLst/>
            <a:gdLst/>
            <a:ahLst/>
            <a:cxnLst/>
            <a:rect l="l" t="t" r="r" b="b"/>
            <a:pathLst>
              <a:path w="214075" h="116688" extrusionOk="0">
                <a:moveTo>
                  <a:pt x="211881" y="116688"/>
                </a:moveTo>
                <a:lnTo>
                  <a:pt x="0" y="116688"/>
                </a:lnTo>
                <a:lnTo>
                  <a:pt x="0" y="58783"/>
                </a:lnTo>
                <a:lnTo>
                  <a:pt x="48255" y="58783"/>
                </a:lnTo>
                <a:lnTo>
                  <a:pt x="147396" y="0"/>
                </a:lnTo>
                <a:lnTo>
                  <a:pt x="214075" y="41236"/>
                </a:lnTo>
                <a:close/>
              </a:path>
            </a:pathLst>
          </a:custGeom>
          <a:solidFill>
            <a:srgbClr val="F7E5B7">
              <a:alpha val="52679"/>
            </a:srgbClr>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stretch>
            <a:fillRect/>
          </a:stretch>
        </a:blipFill>
        <a:effectLst/>
      </p:bgPr>
    </p:bg>
    <p:spTree>
      <p:nvGrpSpPr>
        <p:cNvPr id="1" name="Shape 687"/>
        <p:cNvGrpSpPr/>
        <p:nvPr/>
      </p:nvGrpSpPr>
      <p:grpSpPr>
        <a:xfrm>
          <a:off x="0" y="0"/>
          <a:ext cx="0" cy="0"/>
          <a:chOff x="0" y="0"/>
          <a:chExt cx="0" cy="0"/>
        </a:xfrm>
      </p:grpSpPr>
      <p:sp>
        <p:nvSpPr>
          <p:cNvPr id="688" name="Google Shape;688;p74"/>
          <p:cNvSpPr/>
          <p:nvPr/>
        </p:nvSpPr>
        <p:spPr>
          <a:xfrm rot="10800000">
            <a:off x="3578822" y="-183100"/>
            <a:ext cx="8838833" cy="3911733"/>
          </a:xfrm>
          <a:custGeom>
            <a:avLst/>
            <a:gdLst/>
            <a:ahLst/>
            <a:cxnLst/>
            <a:rect l="l" t="t" r="r" b="b"/>
            <a:pathLst>
              <a:path w="265165" h="117352" extrusionOk="0">
                <a:moveTo>
                  <a:pt x="155803" y="0"/>
                </a:moveTo>
                <a:lnTo>
                  <a:pt x="218724" y="40948"/>
                </a:lnTo>
                <a:lnTo>
                  <a:pt x="265165" y="117352"/>
                </a:lnTo>
                <a:lnTo>
                  <a:pt x="0" y="117352"/>
                </a:lnTo>
                <a:lnTo>
                  <a:pt x="0" y="58426"/>
                </a:lnTo>
                <a:lnTo>
                  <a:pt x="57427" y="58426"/>
                </a:lnTo>
                <a:close/>
              </a:path>
            </a:pathLst>
          </a:custGeom>
          <a:solidFill>
            <a:srgbClr val="F7E5B7">
              <a:alpha val="52679"/>
            </a:srgbClr>
          </a:solidFill>
          <a:ln>
            <a:noFill/>
          </a:ln>
        </p:spPr>
      </p:sp>
      <p:sp>
        <p:nvSpPr>
          <p:cNvPr id="689" name="Google Shape;689;p74"/>
          <p:cNvSpPr/>
          <p:nvPr/>
        </p:nvSpPr>
        <p:spPr>
          <a:xfrm>
            <a:off x="3845134" y="4843867"/>
            <a:ext cx="8472633" cy="2130667"/>
          </a:xfrm>
          <a:custGeom>
            <a:avLst/>
            <a:gdLst/>
            <a:ahLst/>
            <a:cxnLst/>
            <a:rect l="l" t="t" r="r" b="b"/>
            <a:pathLst>
              <a:path w="254179" h="63920" extrusionOk="0">
                <a:moveTo>
                  <a:pt x="153806" y="0"/>
                </a:moveTo>
                <a:lnTo>
                  <a:pt x="0" y="63920"/>
                </a:lnTo>
                <a:lnTo>
                  <a:pt x="254179" y="63920"/>
                </a:lnTo>
                <a:close/>
              </a:path>
            </a:pathLst>
          </a:custGeom>
          <a:solidFill>
            <a:srgbClr val="96B3C1">
              <a:alpha val="38840"/>
            </a:srgbClr>
          </a:solidFill>
          <a:ln>
            <a:noFill/>
          </a:ln>
        </p:spPr>
      </p:sp>
      <p:sp>
        <p:nvSpPr>
          <p:cNvPr id="690" name="Google Shape;690;p74"/>
          <p:cNvSpPr/>
          <p:nvPr/>
        </p:nvSpPr>
        <p:spPr>
          <a:xfrm>
            <a:off x="-116533" y="-149799"/>
            <a:ext cx="5243400" cy="7091033"/>
          </a:xfrm>
          <a:custGeom>
            <a:avLst/>
            <a:gdLst/>
            <a:ahLst/>
            <a:cxnLst/>
            <a:rect l="l" t="t" r="r" b="b"/>
            <a:pathLst>
              <a:path w="157302" h="212731" extrusionOk="0">
                <a:moveTo>
                  <a:pt x="157302" y="75904"/>
                </a:moveTo>
                <a:lnTo>
                  <a:pt x="120848" y="212731"/>
                </a:lnTo>
                <a:lnTo>
                  <a:pt x="0" y="212731"/>
                </a:lnTo>
                <a:lnTo>
                  <a:pt x="0" y="0"/>
                </a:lnTo>
                <a:lnTo>
                  <a:pt x="111859" y="0"/>
                </a:lnTo>
                <a:close/>
              </a:path>
            </a:pathLst>
          </a:custGeom>
          <a:solidFill>
            <a:srgbClr val="595959">
              <a:alpha val="16960"/>
            </a:srgbClr>
          </a:solidFill>
          <a:ln>
            <a:noFill/>
          </a:ln>
        </p:spPr>
      </p:sp>
      <p:sp>
        <p:nvSpPr>
          <p:cNvPr id="691" name="Google Shape;691;p74"/>
          <p:cNvSpPr/>
          <p:nvPr/>
        </p:nvSpPr>
        <p:spPr>
          <a:xfrm>
            <a:off x="7233352" y="1794315"/>
            <a:ext cx="5001667" cy="5147467"/>
          </a:xfrm>
          <a:custGeom>
            <a:avLst/>
            <a:gdLst/>
            <a:ahLst/>
            <a:cxnLst/>
            <a:rect l="l" t="t" r="r" b="b"/>
            <a:pathLst>
              <a:path w="150050" h="154424" extrusionOk="0">
                <a:moveTo>
                  <a:pt x="97566" y="0"/>
                </a:moveTo>
                <a:lnTo>
                  <a:pt x="0" y="57867"/>
                </a:lnTo>
                <a:lnTo>
                  <a:pt x="150050" y="154424"/>
                </a:lnTo>
                <a:close/>
              </a:path>
            </a:pathLst>
          </a:custGeom>
          <a:solidFill>
            <a:srgbClr val="9EDDEF">
              <a:alpha val="29460"/>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bg>
      <p:bgPr>
        <a:blipFill>
          <a:blip r:embed="rId2"/>
          <a:stretch>
            <a:fillRect/>
          </a:stretch>
        </a:blipFill>
        <a:effectLst/>
      </p:bgPr>
    </p:bg>
    <p:spTree>
      <p:nvGrpSpPr>
        <p:cNvPr id="1" name="Shape 692"/>
        <p:cNvGrpSpPr/>
        <p:nvPr/>
      </p:nvGrpSpPr>
      <p:grpSpPr>
        <a:xfrm>
          <a:off x="0" y="0"/>
          <a:ext cx="0" cy="0"/>
          <a:chOff x="0" y="0"/>
          <a:chExt cx="0" cy="0"/>
        </a:xfrm>
      </p:grpSpPr>
      <p:sp>
        <p:nvSpPr>
          <p:cNvPr id="693" name="Google Shape;693;p75"/>
          <p:cNvSpPr/>
          <p:nvPr/>
        </p:nvSpPr>
        <p:spPr>
          <a:xfrm>
            <a:off x="-319733" y="-166433"/>
            <a:ext cx="5896473" cy="7157600"/>
          </a:xfrm>
          <a:custGeom>
            <a:avLst/>
            <a:gdLst/>
            <a:ahLst/>
            <a:cxnLst/>
            <a:rect l="l" t="t" r="r" b="b"/>
            <a:pathLst>
              <a:path w="174280" h="214728" extrusionOk="0">
                <a:moveTo>
                  <a:pt x="2997" y="0"/>
                </a:moveTo>
                <a:lnTo>
                  <a:pt x="174280" y="125341"/>
                </a:lnTo>
                <a:lnTo>
                  <a:pt x="174280" y="214728"/>
                </a:lnTo>
                <a:lnTo>
                  <a:pt x="0" y="214728"/>
                </a:lnTo>
                <a:lnTo>
                  <a:pt x="0" y="4993"/>
                </a:lnTo>
                <a:close/>
              </a:path>
            </a:pathLst>
          </a:custGeom>
          <a:solidFill>
            <a:srgbClr val="F7E5B7">
              <a:alpha val="52679"/>
            </a:srgbClr>
          </a:solidFill>
          <a:ln>
            <a:noFill/>
          </a:ln>
        </p:spPr>
      </p:sp>
      <p:sp>
        <p:nvSpPr>
          <p:cNvPr id="694" name="Google Shape;694;p75"/>
          <p:cNvSpPr/>
          <p:nvPr/>
        </p:nvSpPr>
        <p:spPr>
          <a:xfrm>
            <a:off x="5576670" y="2613374"/>
            <a:ext cx="5626111" cy="4394433"/>
          </a:xfrm>
          <a:custGeom>
            <a:avLst/>
            <a:gdLst/>
            <a:ahLst/>
            <a:cxnLst/>
            <a:rect l="l" t="t" r="r" b="b"/>
            <a:pathLst>
              <a:path w="166289" h="131833" extrusionOk="0">
                <a:moveTo>
                  <a:pt x="0" y="131833"/>
                </a:moveTo>
                <a:lnTo>
                  <a:pt x="12484" y="131334"/>
                </a:lnTo>
                <a:lnTo>
                  <a:pt x="166289" y="131334"/>
                </a:lnTo>
                <a:lnTo>
                  <a:pt x="95878" y="0"/>
                </a:lnTo>
                <a:lnTo>
                  <a:pt x="0" y="42946"/>
                </a:lnTo>
                <a:close/>
              </a:path>
            </a:pathLst>
          </a:custGeom>
          <a:solidFill>
            <a:srgbClr val="9EDDEF">
              <a:alpha val="29460"/>
            </a:srgbClr>
          </a:solidFill>
          <a:ln>
            <a:noFill/>
          </a:ln>
        </p:spPr>
      </p:sp>
      <p:sp>
        <p:nvSpPr>
          <p:cNvPr id="695" name="Google Shape;695;p75"/>
          <p:cNvSpPr/>
          <p:nvPr/>
        </p:nvSpPr>
        <p:spPr>
          <a:xfrm>
            <a:off x="-201453" y="-133151"/>
            <a:ext cx="9224828" cy="4161400"/>
          </a:xfrm>
          <a:custGeom>
            <a:avLst/>
            <a:gdLst/>
            <a:ahLst/>
            <a:cxnLst/>
            <a:rect l="l" t="t" r="r" b="b"/>
            <a:pathLst>
              <a:path w="272655" h="124842" extrusionOk="0">
                <a:moveTo>
                  <a:pt x="0" y="0"/>
                </a:moveTo>
                <a:lnTo>
                  <a:pt x="272655" y="0"/>
                </a:lnTo>
                <a:lnTo>
                  <a:pt x="266164" y="82895"/>
                </a:lnTo>
                <a:lnTo>
                  <a:pt x="171284" y="124842"/>
                </a:lnTo>
                <a:close/>
              </a:path>
            </a:pathLst>
          </a:custGeom>
          <a:solidFill>
            <a:srgbClr val="96B3C1">
              <a:alpha val="38840"/>
            </a:srgbClr>
          </a:solidFill>
          <a:ln>
            <a:noFill/>
          </a:ln>
        </p:spPr>
      </p:sp>
      <p:sp>
        <p:nvSpPr>
          <p:cNvPr id="696" name="Google Shape;696;p75"/>
          <p:cNvSpPr/>
          <p:nvPr/>
        </p:nvSpPr>
        <p:spPr>
          <a:xfrm>
            <a:off x="8835736" y="2606503"/>
            <a:ext cx="3714133" cy="4430667"/>
          </a:xfrm>
          <a:custGeom>
            <a:avLst/>
            <a:gdLst/>
            <a:ahLst/>
            <a:cxnLst/>
            <a:rect l="l" t="t" r="r" b="b"/>
            <a:pathLst>
              <a:path w="111424" h="132920" extrusionOk="0">
                <a:moveTo>
                  <a:pt x="0" y="878"/>
                </a:moveTo>
                <a:lnTo>
                  <a:pt x="71505" y="132920"/>
                </a:lnTo>
                <a:lnTo>
                  <a:pt x="111424" y="132920"/>
                </a:lnTo>
                <a:lnTo>
                  <a:pt x="107038" y="0"/>
                </a:lnTo>
                <a:close/>
              </a:path>
            </a:pathLst>
          </a:custGeom>
          <a:solidFill>
            <a:srgbClr val="595959">
              <a:alpha val="16960"/>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A8819382-67C5-3440-BEA3-2423D7A1DCAB}"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E8954C3C-1749-F14D-8F19-4B94736DFCDE}"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F59E0CB-7199-B24D-92F2-22E1F4CF0D17}" type="slidenum">
              <a:rPr lang="en-US" altLang="en-US"/>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5255C03B-DCF5-3542-AFC3-5435980078FD}" type="slidenum">
              <a:rPr lang="en-US" altLang="en-US"/>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7931ED86-9C21-7E47-8D7F-41C1F5384739}" type="slidenum">
              <a:rPr lang="en-US" altLang="en-US"/>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98FD21AB-1C57-D940-982C-1731B04FFE8D}" type="slidenum">
              <a:rPr lang="en-US" altLang="en-US"/>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35A913F9-6976-444D-982F-E8B336505BA3}"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bg>
      <p:bgPr>
        <a:blipFill>
          <a:blip r:embed="rId2"/>
          <a:stretch>
            <a:fillRect/>
          </a:stretch>
        </a:blipFill>
        <a:effectLst/>
      </p:bgPr>
    </p:bg>
    <p:spTree>
      <p:nvGrpSpPr>
        <p:cNvPr id="1" name="Shape 347"/>
        <p:cNvGrpSpPr/>
        <p:nvPr/>
      </p:nvGrpSpPr>
      <p:grpSpPr>
        <a:xfrm>
          <a:off x="0" y="0"/>
          <a:ext cx="0" cy="0"/>
          <a:chOff x="0" y="0"/>
          <a:chExt cx="0" cy="0"/>
        </a:xfrm>
      </p:grpSpPr>
      <p:sp>
        <p:nvSpPr>
          <p:cNvPr id="348" name="Google Shape;348;p41"/>
          <p:cNvSpPr/>
          <p:nvPr/>
        </p:nvSpPr>
        <p:spPr>
          <a:xfrm rot="10800000">
            <a:off x="6558675" y="2743780"/>
            <a:ext cx="5795933" cy="4536600"/>
          </a:xfrm>
          <a:custGeom>
            <a:avLst/>
            <a:gdLst/>
            <a:ahLst/>
            <a:cxnLst/>
            <a:rect l="l" t="t" r="r" b="b"/>
            <a:pathLst>
              <a:path w="173878" h="136098" extrusionOk="0">
                <a:moveTo>
                  <a:pt x="0" y="0"/>
                </a:moveTo>
                <a:lnTo>
                  <a:pt x="0" y="136098"/>
                </a:lnTo>
                <a:lnTo>
                  <a:pt x="173878" y="98319"/>
                </a:lnTo>
                <a:lnTo>
                  <a:pt x="130636" y="911"/>
                </a:lnTo>
                <a:close/>
              </a:path>
            </a:pathLst>
          </a:custGeom>
          <a:solidFill>
            <a:srgbClr val="96B3C1">
              <a:alpha val="38840"/>
            </a:srgbClr>
          </a:solidFill>
          <a:ln>
            <a:noFill/>
          </a:ln>
        </p:spPr>
      </p:sp>
      <p:sp>
        <p:nvSpPr>
          <p:cNvPr id="349" name="Google Shape;349;p41"/>
          <p:cNvSpPr/>
          <p:nvPr/>
        </p:nvSpPr>
        <p:spPr>
          <a:xfrm rot="10800000">
            <a:off x="3296576" y="-93533"/>
            <a:ext cx="9058033" cy="4096600"/>
          </a:xfrm>
          <a:custGeom>
            <a:avLst/>
            <a:gdLst/>
            <a:ahLst/>
            <a:cxnLst/>
            <a:rect l="l" t="t" r="r" b="b"/>
            <a:pathLst>
              <a:path w="271741" h="122898" extrusionOk="0">
                <a:moveTo>
                  <a:pt x="0" y="37780"/>
                </a:moveTo>
                <a:lnTo>
                  <a:pt x="0" y="122898"/>
                </a:lnTo>
                <a:lnTo>
                  <a:pt x="271741" y="122898"/>
                </a:lnTo>
                <a:lnTo>
                  <a:pt x="174333" y="0"/>
                </a:lnTo>
                <a:close/>
              </a:path>
            </a:pathLst>
          </a:custGeom>
          <a:solidFill>
            <a:srgbClr val="F7E5B7">
              <a:alpha val="52679"/>
            </a:srgbClr>
          </a:solidFill>
          <a:ln>
            <a:noFill/>
          </a:ln>
        </p:spPr>
      </p:sp>
      <p:sp>
        <p:nvSpPr>
          <p:cNvPr id="350" name="Google Shape;350;p41"/>
          <p:cNvSpPr/>
          <p:nvPr/>
        </p:nvSpPr>
        <p:spPr>
          <a:xfrm rot="10800000">
            <a:off x="-64133" y="2872733"/>
            <a:ext cx="8086967" cy="4430400"/>
          </a:xfrm>
          <a:custGeom>
            <a:avLst/>
            <a:gdLst/>
            <a:ahLst/>
            <a:cxnLst/>
            <a:rect l="l" t="t" r="r" b="b"/>
            <a:pathLst>
              <a:path w="242609" h="132912" extrusionOk="0">
                <a:moveTo>
                  <a:pt x="0" y="455"/>
                </a:moveTo>
                <a:lnTo>
                  <a:pt x="44607" y="100594"/>
                </a:lnTo>
                <a:lnTo>
                  <a:pt x="242609" y="132912"/>
                </a:lnTo>
                <a:lnTo>
                  <a:pt x="242609" y="0"/>
                </a:lnTo>
                <a:close/>
              </a:path>
            </a:pathLst>
          </a:custGeom>
          <a:solidFill>
            <a:srgbClr val="9EDDEF">
              <a:alpha val="29460"/>
            </a:srgbClr>
          </a:solidFill>
          <a:ln>
            <a:noFill/>
          </a:ln>
        </p:spPr>
      </p:sp>
      <p:sp>
        <p:nvSpPr>
          <p:cNvPr id="351" name="Google Shape;351;p41"/>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41"/>
          <p:cNvSpPr txBox="1">
            <a:spLocks noGrp="1"/>
          </p:cNvSpPr>
          <p:nvPr>
            <p:ph type="title"/>
          </p:nvPr>
        </p:nvSpPr>
        <p:spPr>
          <a:xfrm>
            <a:off x="3813600" y="3661589"/>
            <a:ext cx="4564800" cy="8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353" name="Google Shape;353;p41"/>
          <p:cNvSpPr txBox="1">
            <a:spLocks noGrp="1"/>
          </p:cNvSpPr>
          <p:nvPr>
            <p:ph type="title" idx="2" hasCustomPrompt="1"/>
          </p:nvPr>
        </p:nvSpPr>
        <p:spPr>
          <a:xfrm>
            <a:off x="5133833" y="1702503"/>
            <a:ext cx="1924400" cy="18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800">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4" name="Google Shape;354;p41"/>
          <p:cNvSpPr txBox="1">
            <a:spLocks noGrp="1"/>
          </p:cNvSpPr>
          <p:nvPr>
            <p:ph type="subTitle" idx="1"/>
          </p:nvPr>
        </p:nvSpPr>
        <p:spPr>
          <a:xfrm>
            <a:off x="3931400" y="4616277"/>
            <a:ext cx="4329200" cy="5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5">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p:txBody>
      </p:sp>
      <p:sp>
        <p:nvSpPr>
          <p:cNvPr id="355" name="Google Shape;355;p41"/>
          <p:cNvSpPr txBox="1">
            <a:spLocks noGrp="1"/>
          </p:cNvSpPr>
          <p:nvPr>
            <p:ph type="subTitle" idx="3"/>
          </p:nvPr>
        </p:nvSpPr>
        <p:spPr>
          <a:xfrm>
            <a:off x="950967" y="719333"/>
            <a:ext cx="1262000" cy="7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p:txBody>
      </p:sp>
      <p:cxnSp>
        <p:nvCxnSpPr>
          <p:cNvPr id="356" name="Google Shape;356;p41"/>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357" name="Google Shape;357;p41"/>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8BEBFA7A-BD92-4E49-A621-7A98437B8E4A}" type="slidenum">
              <a:rPr lang="en-US" altLang="en-US"/>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663BDA8E-74D8-EB41-8A8C-7E48336F0AAE}" type="slidenum">
              <a:rPr lang="en-US" altLang="en-US"/>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C2C159F-7446-AB45-BA84-B6359F6C19FF}" type="slidenum">
              <a:rPr lang="en-US" altLang="en-US"/>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5757E4B-F7BE-8B43-ACCD-2C6FF8B0F61B}" type="slidenum">
              <a:rPr lang="en-US" altLang="en-US"/>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C4C44466-A8C0-F148-8AB7-DE64FC1FBAA8}"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 and body">
    <p:bg>
      <p:bgPr>
        <a:blipFill>
          <a:blip r:embed="rId2"/>
          <a:stretch>
            <a:fillRect/>
          </a:stretch>
        </a:blipFill>
        <a:effectLst/>
      </p:bgPr>
    </p:bg>
    <p:spTree>
      <p:nvGrpSpPr>
        <p:cNvPr id="1" name="Shape 358"/>
        <p:cNvGrpSpPr/>
        <p:nvPr/>
      </p:nvGrpSpPr>
      <p:grpSpPr>
        <a:xfrm>
          <a:off x="0" y="0"/>
          <a:ext cx="0" cy="0"/>
          <a:chOff x="0" y="0"/>
          <a:chExt cx="0" cy="0"/>
        </a:xfrm>
      </p:grpSpPr>
      <p:sp>
        <p:nvSpPr>
          <p:cNvPr id="359" name="Google Shape;359;p42"/>
          <p:cNvSpPr/>
          <p:nvPr/>
        </p:nvSpPr>
        <p:spPr>
          <a:xfrm rot="10800000" flipH="1">
            <a:off x="2697895" y="1812311"/>
            <a:ext cx="5498767" cy="53340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360" name="Google Shape;360;p42"/>
          <p:cNvSpPr/>
          <p:nvPr/>
        </p:nvSpPr>
        <p:spPr>
          <a:xfrm>
            <a:off x="5275434" y="-175442"/>
            <a:ext cx="7037233" cy="2133467"/>
          </a:xfrm>
          <a:custGeom>
            <a:avLst/>
            <a:gdLst/>
            <a:ahLst/>
            <a:cxnLst/>
            <a:rect l="l" t="t" r="r" b="b"/>
            <a:pathLst>
              <a:path w="211117" h="64004" extrusionOk="0">
                <a:moveTo>
                  <a:pt x="211117" y="4067"/>
                </a:moveTo>
                <a:lnTo>
                  <a:pt x="211117" y="0"/>
                </a:lnTo>
                <a:lnTo>
                  <a:pt x="36953" y="0"/>
                </a:lnTo>
                <a:lnTo>
                  <a:pt x="0" y="64004"/>
                </a:lnTo>
                <a:lnTo>
                  <a:pt x="177146" y="33493"/>
                </a:lnTo>
                <a:close/>
              </a:path>
            </a:pathLst>
          </a:custGeom>
          <a:solidFill>
            <a:srgbClr val="F7E5B7">
              <a:alpha val="52679"/>
            </a:srgbClr>
          </a:solidFill>
          <a:ln>
            <a:noFill/>
          </a:ln>
        </p:spPr>
      </p:sp>
      <p:sp>
        <p:nvSpPr>
          <p:cNvPr id="361" name="Google Shape;361;p42"/>
          <p:cNvSpPr/>
          <p:nvPr/>
        </p:nvSpPr>
        <p:spPr>
          <a:xfrm>
            <a:off x="-102967" y="1853501"/>
            <a:ext cx="6796200" cy="5444033"/>
          </a:xfrm>
          <a:custGeom>
            <a:avLst/>
            <a:gdLst/>
            <a:ahLst/>
            <a:cxnLst/>
            <a:rect l="l" t="t" r="r" b="b"/>
            <a:pathLst>
              <a:path w="203886" h="163321" extrusionOk="0">
                <a:moveTo>
                  <a:pt x="0" y="161256"/>
                </a:moveTo>
                <a:lnTo>
                  <a:pt x="0" y="61784"/>
                </a:lnTo>
                <a:lnTo>
                  <a:pt x="203886" y="0"/>
                </a:lnTo>
                <a:lnTo>
                  <a:pt x="80633" y="163321"/>
                </a:lnTo>
                <a:close/>
              </a:path>
            </a:pathLst>
          </a:custGeom>
          <a:solidFill>
            <a:srgbClr val="96B3C1">
              <a:alpha val="38840"/>
            </a:srgbClr>
          </a:solidFill>
          <a:ln>
            <a:noFill/>
          </a:ln>
        </p:spPr>
      </p:sp>
      <p:sp>
        <p:nvSpPr>
          <p:cNvPr id="362" name="Google Shape;362;p42"/>
          <p:cNvSpPr/>
          <p:nvPr/>
        </p:nvSpPr>
        <p:spPr>
          <a:xfrm rot="10800000" flipH="1">
            <a:off x="-82372" y="-123561"/>
            <a:ext cx="6569667" cy="4036533"/>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363" name="Google Shape;363;p42"/>
          <p:cNvSpPr/>
          <p:nvPr/>
        </p:nvSpPr>
        <p:spPr>
          <a:xfrm rot="10800000" flipH="1">
            <a:off x="7311067" y="-41195"/>
            <a:ext cx="5004500" cy="7187533"/>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364" name="Google Shape;364;p42"/>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42"/>
          <p:cNvSpPr txBox="1">
            <a:spLocks noGrp="1"/>
          </p:cNvSpPr>
          <p:nvPr>
            <p:ph type="body" idx="1"/>
          </p:nvPr>
        </p:nvSpPr>
        <p:spPr>
          <a:xfrm>
            <a:off x="950967" y="1797967"/>
            <a:ext cx="10290000" cy="4340400"/>
          </a:xfrm>
          <a:prstGeom prst="rect">
            <a:avLst/>
          </a:prstGeom>
        </p:spPr>
        <p:txBody>
          <a:bodyPr spcFirstLastPara="1" wrap="square" lIns="91425" tIns="91425" rIns="91425" bIns="91425" anchor="t" anchorCtr="0">
            <a:noAutofit/>
          </a:bodyPr>
          <a:lstStyle>
            <a:lvl1pPr marL="609600" lvl="0" indent="-457200" rtl="0">
              <a:lnSpc>
                <a:spcPct val="100000"/>
              </a:lnSpc>
              <a:spcBef>
                <a:spcPts val="0"/>
              </a:spcBef>
              <a:spcAft>
                <a:spcPts val="0"/>
              </a:spcAft>
              <a:buSzPts val="1800"/>
              <a:buFont typeface="Barlow"/>
              <a:buAutoNum type="arabicPeriod"/>
              <a:defRPr sz="1465">
                <a:latin typeface="Barlow"/>
                <a:ea typeface="Barlow"/>
                <a:cs typeface="Barlow"/>
                <a:sym typeface="Barlow"/>
              </a:defRPr>
            </a:lvl1pPr>
            <a:lvl2pPr marL="1219200" lvl="1" indent="-423545" rtl="0">
              <a:lnSpc>
                <a:spcPct val="100000"/>
              </a:lnSpc>
              <a:spcBef>
                <a:spcPts val="2135"/>
              </a:spcBef>
              <a:spcAft>
                <a:spcPts val="0"/>
              </a:spcAft>
              <a:buSzPts val="1400"/>
              <a:buChar char="○"/>
              <a:defRPr sz="1465">
                <a:latin typeface="Barlow"/>
                <a:ea typeface="Barlow"/>
                <a:cs typeface="Barlow"/>
                <a:sym typeface="Barlow"/>
              </a:defRPr>
            </a:lvl2pPr>
            <a:lvl3pPr marL="1828800" lvl="2" indent="-423545" rtl="0">
              <a:spcBef>
                <a:spcPts val="2135"/>
              </a:spcBef>
              <a:spcAft>
                <a:spcPts val="0"/>
              </a:spcAft>
              <a:buSzPts val="1400"/>
              <a:buChar char="■"/>
              <a:defRPr/>
            </a:lvl3pPr>
            <a:lvl4pPr marL="2438400" lvl="3" indent="-423545" rtl="0">
              <a:spcBef>
                <a:spcPts val="2135"/>
              </a:spcBef>
              <a:spcAft>
                <a:spcPts val="0"/>
              </a:spcAft>
              <a:buSzPts val="1400"/>
              <a:buChar char="●"/>
              <a:defRPr/>
            </a:lvl4pPr>
            <a:lvl5pPr marL="3048000" lvl="4" indent="-423545" rtl="0">
              <a:spcBef>
                <a:spcPts val="2135"/>
              </a:spcBef>
              <a:spcAft>
                <a:spcPts val="0"/>
              </a:spcAft>
              <a:buSzPts val="1400"/>
              <a:buChar char="○"/>
              <a:defRPr/>
            </a:lvl5pPr>
            <a:lvl6pPr marL="3657600" lvl="5" indent="-423545" rtl="0">
              <a:spcBef>
                <a:spcPts val="2135"/>
              </a:spcBef>
              <a:spcAft>
                <a:spcPts val="0"/>
              </a:spcAft>
              <a:buSzPts val="1400"/>
              <a:buChar char="■"/>
              <a:defRPr/>
            </a:lvl6pPr>
            <a:lvl7pPr marL="4267200" lvl="6" indent="-423545" rtl="0">
              <a:spcBef>
                <a:spcPts val="2135"/>
              </a:spcBef>
              <a:spcAft>
                <a:spcPts val="0"/>
              </a:spcAft>
              <a:buSzPts val="1400"/>
              <a:buChar char="●"/>
              <a:defRPr/>
            </a:lvl7pPr>
            <a:lvl8pPr marL="4876800" lvl="7" indent="-423545" rtl="0">
              <a:spcBef>
                <a:spcPts val="2135"/>
              </a:spcBef>
              <a:spcAft>
                <a:spcPts val="0"/>
              </a:spcAft>
              <a:buSzPts val="1400"/>
              <a:buChar char="○"/>
              <a:defRPr/>
            </a:lvl8pPr>
            <a:lvl9pPr marL="5486400" lvl="8" indent="-423545" rtl="0">
              <a:spcBef>
                <a:spcPts val="2135"/>
              </a:spcBef>
              <a:spcAft>
                <a:spcPts val="2135"/>
              </a:spcAft>
              <a:buSzPts val="1400"/>
              <a:buChar char="■"/>
              <a:defRPr/>
            </a:lvl9pPr>
          </a:lstStyle>
          <a:p/>
        </p:txBody>
      </p:sp>
      <p:sp>
        <p:nvSpPr>
          <p:cNvPr id="366" name="Google Shape;366;p42"/>
          <p:cNvSpPr txBox="1">
            <a:spLocks noGrp="1"/>
          </p:cNvSpPr>
          <p:nvPr>
            <p:ph type="title"/>
          </p:nvPr>
        </p:nvSpPr>
        <p:spPr>
          <a:xfrm>
            <a:off x="1941000" y="910833"/>
            <a:ext cx="83100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367" name="Google Shape;367;p42"/>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368" name="Google Shape;368;p42"/>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392"/>
        <p:cNvGrpSpPr/>
        <p:nvPr/>
      </p:nvGrpSpPr>
      <p:grpSpPr>
        <a:xfrm>
          <a:off x="0" y="0"/>
          <a:ext cx="0" cy="0"/>
          <a:chOff x="0" y="0"/>
          <a:chExt cx="0" cy="0"/>
        </a:xfrm>
      </p:grpSpPr>
      <p:sp>
        <p:nvSpPr>
          <p:cNvPr id="393" name="Google Shape;393;p45"/>
          <p:cNvSpPr/>
          <p:nvPr/>
        </p:nvSpPr>
        <p:spPr>
          <a:xfrm rot="10800000" flipH="1">
            <a:off x="2697895" y="1812311"/>
            <a:ext cx="5498767" cy="53340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394" name="Google Shape;394;p45"/>
          <p:cNvSpPr/>
          <p:nvPr/>
        </p:nvSpPr>
        <p:spPr>
          <a:xfrm>
            <a:off x="5275434" y="-175442"/>
            <a:ext cx="7037233" cy="2133467"/>
          </a:xfrm>
          <a:custGeom>
            <a:avLst/>
            <a:gdLst/>
            <a:ahLst/>
            <a:cxnLst/>
            <a:rect l="l" t="t" r="r" b="b"/>
            <a:pathLst>
              <a:path w="211117" h="64004" extrusionOk="0">
                <a:moveTo>
                  <a:pt x="211117" y="4067"/>
                </a:moveTo>
                <a:lnTo>
                  <a:pt x="211117" y="0"/>
                </a:lnTo>
                <a:lnTo>
                  <a:pt x="36953" y="0"/>
                </a:lnTo>
                <a:lnTo>
                  <a:pt x="0" y="64004"/>
                </a:lnTo>
                <a:lnTo>
                  <a:pt x="177146" y="33493"/>
                </a:lnTo>
                <a:close/>
              </a:path>
            </a:pathLst>
          </a:custGeom>
          <a:solidFill>
            <a:srgbClr val="F7E5B7">
              <a:alpha val="52679"/>
            </a:srgbClr>
          </a:solidFill>
          <a:ln>
            <a:noFill/>
          </a:ln>
        </p:spPr>
      </p:sp>
      <p:sp>
        <p:nvSpPr>
          <p:cNvPr id="395" name="Google Shape;395;p45"/>
          <p:cNvSpPr/>
          <p:nvPr/>
        </p:nvSpPr>
        <p:spPr>
          <a:xfrm>
            <a:off x="-102967" y="1853501"/>
            <a:ext cx="6796200" cy="5444033"/>
          </a:xfrm>
          <a:custGeom>
            <a:avLst/>
            <a:gdLst/>
            <a:ahLst/>
            <a:cxnLst/>
            <a:rect l="l" t="t" r="r" b="b"/>
            <a:pathLst>
              <a:path w="203886" h="163321" extrusionOk="0">
                <a:moveTo>
                  <a:pt x="0" y="161256"/>
                </a:moveTo>
                <a:lnTo>
                  <a:pt x="0" y="61784"/>
                </a:lnTo>
                <a:lnTo>
                  <a:pt x="203886" y="0"/>
                </a:lnTo>
                <a:lnTo>
                  <a:pt x="80633" y="163321"/>
                </a:lnTo>
                <a:close/>
              </a:path>
            </a:pathLst>
          </a:custGeom>
          <a:solidFill>
            <a:srgbClr val="96B3C1">
              <a:alpha val="38840"/>
            </a:srgbClr>
          </a:solidFill>
          <a:ln>
            <a:noFill/>
          </a:ln>
        </p:spPr>
      </p:sp>
      <p:sp>
        <p:nvSpPr>
          <p:cNvPr id="396" name="Google Shape;396;p45"/>
          <p:cNvSpPr/>
          <p:nvPr/>
        </p:nvSpPr>
        <p:spPr>
          <a:xfrm rot="10800000" flipH="1">
            <a:off x="-82372" y="-123561"/>
            <a:ext cx="6569667" cy="4036533"/>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397" name="Google Shape;397;p45"/>
          <p:cNvSpPr/>
          <p:nvPr/>
        </p:nvSpPr>
        <p:spPr>
          <a:xfrm rot="10800000" flipH="1">
            <a:off x="7311067" y="-41195"/>
            <a:ext cx="5004500" cy="7187533"/>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398" name="Google Shape;398;p45"/>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45"/>
          <p:cNvSpPr txBox="1">
            <a:spLocks noGrp="1"/>
          </p:cNvSpPr>
          <p:nvPr>
            <p:ph type="title"/>
          </p:nvPr>
        </p:nvSpPr>
        <p:spPr>
          <a:xfrm>
            <a:off x="2632400" y="9108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3600"/>
            </a:lvl1pPr>
            <a:lvl2pPr lvl="1" rtl="0">
              <a:spcBef>
                <a:spcPts val="0"/>
              </a:spcBef>
              <a:spcAft>
                <a:spcPts val="0"/>
              </a:spcAft>
              <a:buSzPts val="2700"/>
              <a:buNone/>
              <a:defRPr sz="3600"/>
            </a:lvl2pPr>
            <a:lvl3pPr lvl="2" rtl="0">
              <a:spcBef>
                <a:spcPts val="0"/>
              </a:spcBef>
              <a:spcAft>
                <a:spcPts val="0"/>
              </a:spcAft>
              <a:buSzPts val="2700"/>
              <a:buNone/>
              <a:defRPr sz="3600"/>
            </a:lvl3pPr>
            <a:lvl4pPr lvl="3" rtl="0">
              <a:spcBef>
                <a:spcPts val="0"/>
              </a:spcBef>
              <a:spcAft>
                <a:spcPts val="0"/>
              </a:spcAft>
              <a:buSzPts val="2700"/>
              <a:buNone/>
              <a:defRPr sz="3600"/>
            </a:lvl4pPr>
            <a:lvl5pPr lvl="4" rtl="0">
              <a:spcBef>
                <a:spcPts val="0"/>
              </a:spcBef>
              <a:spcAft>
                <a:spcPts val="0"/>
              </a:spcAft>
              <a:buSzPts val="2700"/>
              <a:buNone/>
              <a:defRPr sz="3600"/>
            </a:lvl5pPr>
            <a:lvl6pPr lvl="5" rtl="0">
              <a:spcBef>
                <a:spcPts val="0"/>
              </a:spcBef>
              <a:spcAft>
                <a:spcPts val="0"/>
              </a:spcAft>
              <a:buSzPts val="2700"/>
              <a:buNone/>
              <a:defRPr sz="3600"/>
            </a:lvl6pPr>
            <a:lvl7pPr lvl="6" rtl="0">
              <a:spcBef>
                <a:spcPts val="0"/>
              </a:spcBef>
              <a:spcAft>
                <a:spcPts val="0"/>
              </a:spcAft>
              <a:buSzPts val="2700"/>
              <a:buNone/>
              <a:defRPr sz="3600"/>
            </a:lvl7pPr>
            <a:lvl8pPr lvl="7" rtl="0">
              <a:spcBef>
                <a:spcPts val="0"/>
              </a:spcBef>
              <a:spcAft>
                <a:spcPts val="0"/>
              </a:spcAft>
              <a:buSzPts val="2700"/>
              <a:buNone/>
              <a:defRPr sz="3600"/>
            </a:lvl8pPr>
            <a:lvl9pPr lvl="8" rtl="0">
              <a:spcBef>
                <a:spcPts val="0"/>
              </a:spcBef>
              <a:spcAft>
                <a:spcPts val="0"/>
              </a:spcAft>
              <a:buSzPts val="2700"/>
              <a:buNone/>
              <a:defRPr sz="3600"/>
            </a:lvl9pPr>
          </a:lstStyle>
          <a:p/>
        </p:txBody>
      </p:sp>
      <p:sp>
        <p:nvSpPr>
          <p:cNvPr id="400" name="Google Shape;400;p45"/>
          <p:cNvSpPr txBox="1">
            <a:spLocks noGrp="1"/>
          </p:cNvSpPr>
          <p:nvPr>
            <p:ph type="body" idx="1"/>
          </p:nvPr>
        </p:nvSpPr>
        <p:spPr>
          <a:xfrm>
            <a:off x="1593533" y="2214067"/>
            <a:ext cx="4625200" cy="2761200"/>
          </a:xfrm>
          <a:prstGeom prst="rect">
            <a:avLst/>
          </a:prstGeom>
        </p:spPr>
        <p:txBody>
          <a:bodyPr spcFirstLastPara="1" wrap="square" lIns="91425" tIns="91425" rIns="91425" bIns="91425" anchor="t" anchorCtr="0">
            <a:noAutofit/>
          </a:bodyPr>
          <a:lstStyle>
            <a:lvl1pPr marL="609600" lvl="0" indent="-406400" rtl="0">
              <a:lnSpc>
                <a:spcPct val="100000"/>
              </a:lnSpc>
              <a:spcBef>
                <a:spcPts val="0"/>
              </a:spcBef>
              <a:spcAft>
                <a:spcPts val="0"/>
              </a:spcAft>
              <a:buSzPts val="1200"/>
              <a:buChar char="●"/>
              <a:defRPr sz="1865"/>
            </a:lvl1pPr>
            <a:lvl2pPr marL="1219200" lvl="1" indent="-406400" rtl="0">
              <a:spcBef>
                <a:spcPts val="2135"/>
              </a:spcBef>
              <a:spcAft>
                <a:spcPts val="0"/>
              </a:spcAft>
              <a:buSzPts val="1200"/>
              <a:buChar char="○"/>
              <a:defRPr sz="1600"/>
            </a:lvl2pPr>
            <a:lvl3pPr marL="1828800" lvl="2" indent="-406400" rtl="0">
              <a:spcBef>
                <a:spcPts val="2135"/>
              </a:spcBef>
              <a:spcAft>
                <a:spcPts val="0"/>
              </a:spcAft>
              <a:buSzPts val="1200"/>
              <a:buChar char="■"/>
              <a:defRPr sz="1600"/>
            </a:lvl3pPr>
            <a:lvl4pPr marL="2438400" lvl="3" indent="-406400" rtl="0">
              <a:spcBef>
                <a:spcPts val="2135"/>
              </a:spcBef>
              <a:spcAft>
                <a:spcPts val="0"/>
              </a:spcAft>
              <a:buSzPts val="1200"/>
              <a:buChar char="●"/>
              <a:defRPr sz="1600"/>
            </a:lvl4pPr>
            <a:lvl5pPr marL="3048000" lvl="4" indent="-406400" rtl="0">
              <a:spcBef>
                <a:spcPts val="2135"/>
              </a:spcBef>
              <a:spcAft>
                <a:spcPts val="0"/>
              </a:spcAft>
              <a:buSzPts val="1200"/>
              <a:buChar char="○"/>
              <a:defRPr sz="1600"/>
            </a:lvl5pPr>
            <a:lvl6pPr marL="3657600" lvl="5" indent="-406400" rtl="0">
              <a:spcBef>
                <a:spcPts val="2135"/>
              </a:spcBef>
              <a:spcAft>
                <a:spcPts val="0"/>
              </a:spcAft>
              <a:buSzPts val="1200"/>
              <a:buChar char="■"/>
              <a:defRPr sz="1600"/>
            </a:lvl6pPr>
            <a:lvl7pPr marL="4267200" lvl="6" indent="-406400" rtl="0">
              <a:spcBef>
                <a:spcPts val="2135"/>
              </a:spcBef>
              <a:spcAft>
                <a:spcPts val="0"/>
              </a:spcAft>
              <a:buSzPts val="1200"/>
              <a:buChar char="●"/>
              <a:defRPr sz="1600"/>
            </a:lvl7pPr>
            <a:lvl8pPr marL="4876800" lvl="7" indent="-406400" rtl="0">
              <a:spcBef>
                <a:spcPts val="2135"/>
              </a:spcBef>
              <a:spcAft>
                <a:spcPts val="0"/>
              </a:spcAft>
              <a:buSzPts val="1200"/>
              <a:buChar char="○"/>
              <a:defRPr sz="1600"/>
            </a:lvl8pPr>
            <a:lvl9pPr marL="5486400" lvl="8" indent="-406400" rtl="0">
              <a:spcBef>
                <a:spcPts val="2135"/>
              </a:spcBef>
              <a:spcAft>
                <a:spcPts val="2135"/>
              </a:spcAft>
              <a:buSzPts val="1200"/>
              <a:buChar char="■"/>
              <a:defRPr sz="1600"/>
            </a:lvl9pPr>
          </a:lstStyle>
          <a:p/>
        </p:txBody>
      </p:sp>
      <p:cxnSp>
        <p:nvCxnSpPr>
          <p:cNvPr id="401" name="Google Shape;401;p45"/>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402" name="Google Shape;402;p45"/>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403"/>
        <p:cNvGrpSpPr/>
        <p:nvPr/>
      </p:nvGrpSpPr>
      <p:grpSpPr>
        <a:xfrm>
          <a:off x="0" y="0"/>
          <a:ext cx="0" cy="0"/>
          <a:chOff x="0" y="0"/>
          <a:chExt cx="0" cy="0"/>
        </a:xfrm>
      </p:grpSpPr>
      <p:sp>
        <p:nvSpPr>
          <p:cNvPr id="404" name="Google Shape;404;p46"/>
          <p:cNvSpPr/>
          <p:nvPr/>
        </p:nvSpPr>
        <p:spPr>
          <a:xfrm>
            <a:off x="5066262" y="3048006"/>
            <a:ext cx="7311100" cy="4180700"/>
          </a:xfrm>
          <a:custGeom>
            <a:avLst/>
            <a:gdLst/>
            <a:ahLst/>
            <a:cxnLst/>
            <a:rect l="l" t="t" r="r" b="b"/>
            <a:pathLst>
              <a:path w="219333" h="125421" extrusionOk="0">
                <a:moveTo>
                  <a:pt x="0" y="51280"/>
                </a:moveTo>
                <a:lnTo>
                  <a:pt x="42631" y="125421"/>
                </a:lnTo>
                <a:lnTo>
                  <a:pt x="219333" y="125421"/>
                </a:lnTo>
                <a:lnTo>
                  <a:pt x="68580" y="0"/>
                </a:lnTo>
                <a:lnTo>
                  <a:pt x="47574" y="65491"/>
                </a:lnTo>
                <a:close/>
              </a:path>
            </a:pathLst>
          </a:custGeom>
          <a:solidFill>
            <a:srgbClr val="F7E5B7">
              <a:alpha val="52679"/>
            </a:srgbClr>
          </a:solidFill>
          <a:ln>
            <a:noFill/>
          </a:ln>
        </p:spPr>
      </p:sp>
      <p:sp>
        <p:nvSpPr>
          <p:cNvPr id="405" name="Google Shape;405;p46"/>
          <p:cNvSpPr/>
          <p:nvPr/>
        </p:nvSpPr>
        <p:spPr>
          <a:xfrm>
            <a:off x="-82372" y="3171567"/>
            <a:ext cx="6569667" cy="4036533"/>
          </a:xfrm>
          <a:custGeom>
            <a:avLst/>
            <a:gdLst/>
            <a:ahLst/>
            <a:cxnLst/>
            <a:rect l="l" t="t" r="r" b="b"/>
            <a:pathLst>
              <a:path w="197090" h="121096" extrusionOk="0">
                <a:moveTo>
                  <a:pt x="0" y="0"/>
                </a:moveTo>
                <a:lnTo>
                  <a:pt x="0" y="121096"/>
                </a:lnTo>
                <a:lnTo>
                  <a:pt x="197090" y="121096"/>
                </a:lnTo>
                <a:lnTo>
                  <a:pt x="154459" y="48191"/>
                </a:lnTo>
                <a:close/>
              </a:path>
            </a:pathLst>
          </a:custGeom>
          <a:solidFill>
            <a:srgbClr val="9EDDEF">
              <a:alpha val="29460"/>
            </a:srgbClr>
          </a:solidFill>
          <a:ln>
            <a:noFill/>
          </a:ln>
        </p:spPr>
      </p:sp>
      <p:sp>
        <p:nvSpPr>
          <p:cNvPr id="406" name="Google Shape;406;p46"/>
          <p:cNvSpPr/>
          <p:nvPr/>
        </p:nvSpPr>
        <p:spPr>
          <a:xfrm>
            <a:off x="-102972" y="-144167"/>
            <a:ext cx="6796200" cy="5375200"/>
          </a:xfrm>
          <a:custGeom>
            <a:avLst/>
            <a:gdLst/>
            <a:ahLst/>
            <a:cxnLst/>
            <a:rect l="l" t="t" r="r" b="b"/>
            <a:pathLst>
              <a:path w="203886" h="161256" extrusionOk="0">
                <a:moveTo>
                  <a:pt x="0" y="0"/>
                </a:moveTo>
                <a:lnTo>
                  <a:pt x="0" y="99472"/>
                </a:lnTo>
                <a:lnTo>
                  <a:pt x="203886" y="161256"/>
                </a:lnTo>
                <a:lnTo>
                  <a:pt x="83408" y="2471"/>
                </a:lnTo>
                <a:close/>
              </a:path>
            </a:pathLst>
          </a:custGeom>
          <a:solidFill>
            <a:srgbClr val="96B3C1">
              <a:alpha val="38840"/>
            </a:srgbClr>
          </a:solidFill>
          <a:ln>
            <a:noFill/>
          </a:ln>
        </p:spPr>
      </p:sp>
      <p:sp>
        <p:nvSpPr>
          <p:cNvPr id="407" name="Google Shape;407;p46"/>
          <p:cNvSpPr/>
          <p:nvPr/>
        </p:nvSpPr>
        <p:spPr>
          <a:xfrm>
            <a:off x="2683273" y="-32527"/>
            <a:ext cx="5498767" cy="5334000"/>
          </a:xfrm>
          <a:custGeom>
            <a:avLst/>
            <a:gdLst/>
            <a:ahLst/>
            <a:cxnLst/>
            <a:rect l="l" t="t" r="r" b="b"/>
            <a:pathLst>
              <a:path w="164963" h="160020" extrusionOk="0">
                <a:moveTo>
                  <a:pt x="0" y="0"/>
                </a:moveTo>
                <a:lnTo>
                  <a:pt x="164963" y="0"/>
                </a:lnTo>
                <a:lnTo>
                  <a:pt x="119243" y="160020"/>
                </a:lnTo>
                <a:close/>
              </a:path>
            </a:pathLst>
          </a:custGeom>
          <a:solidFill>
            <a:srgbClr val="9EDDEF">
              <a:alpha val="29460"/>
            </a:srgbClr>
          </a:solidFill>
          <a:ln>
            <a:noFill/>
          </a:ln>
        </p:spPr>
      </p:sp>
      <p:sp>
        <p:nvSpPr>
          <p:cNvPr id="408" name="Google Shape;408;p46"/>
          <p:cNvSpPr/>
          <p:nvPr/>
        </p:nvSpPr>
        <p:spPr>
          <a:xfrm>
            <a:off x="7296445" y="-17932"/>
            <a:ext cx="5004500" cy="7187533"/>
          </a:xfrm>
          <a:custGeom>
            <a:avLst/>
            <a:gdLst/>
            <a:ahLst/>
            <a:cxnLst/>
            <a:rect l="l" t="t" r="r" b="b"/>
            <a:pathLst>
              <a:path w="150135" h="215626" extrusionOk="0">
                <a:moveTo>
                  <a:pt x="26567" y="0"/>
                </a:moveTo>
                <a:lnTo>
                  <a:pt x="150135" y="0"/>
                </a:lnTo>
                <a:lnTo>
                  <a:pt x="150135" y="215626"/>
                </a:lnTo>
                <a:lnTo>
                  <a:pt x="0" y="92676"/>
                </a:lnTo>
                <a:close/>
              </a:path>
            </a:pathLst>
          </a:custGeom>
          <a:solidFill>
            <a:srgbClr val="EEEEEE">
              <a:alpha val="71880"/>
            </a:srgbClr>
          </a:solidFill>
          <a:ln>
            <a:noFill/>
          </a:ln>
        </p:spPr>
      </p:sp>
      <p:sp>
        <p:nvSpPr>
          <p:cNvPr id="409" name="Google Shape;409;p46"/>
          <p:cNvSpPr txBox="1">
            <a:spLocks noGrp="1"/>
          </p:cNvSpPr>
          <p:nvPr>
            <p:ph type="title"/>
          </p:nvPr>
        </p:nvSpPr>
        <p:spPr>
          <a:xfrm>
            <a:off x="3009400" y="1471600"/>
            <a:ext cx="6173200" cy="39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33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410" name="Google Shape;410;p46"/>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1" name="Google Shape;411;p46"/>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46"/>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413"/>
        <p:cNvGrpSpPr/>
        <p:nvPr/>
      </p:nvGrpSpPr>
      <p:grpSpPr>
        <a:xfrm>
          <a:off x="0" y="0"/>
          <a:ext cx="0" cy="0"/>
          <a:chOff x="0" y="0"/>
          <a:chExt cx="0" cy="0"/>
        </a:xfrm>
      </p:grpSpPr>
      <p:grpSp>
        <p:nvGrpSpPr>
          <p:cNvPr id="414" name="Google Shape;414;p47"/>
          <p:cNvGrpSpPr/>
          <p:nvPr/>
        </p:nvGrpSpPr>
        <p:grpSpPr>
          <a:xfrm>
            <a:off x="-316234" y="-282966"/>
            <a:ext cx="12650859" cy="7382276"/>
            <a:chOff x="-237175" y="-212225"/>
            <a:chExt cx="9488144" cy="5536707"/>
          </a:xfrm>
        </p:grpSpPr>
        <p:sp>
          <p:nvSpPr>
            <p:cNvPr id="415" name="Google Shape;415;p47"/>
            <p:cNvSpPr/>
            <p:nvPr/>
          </p:nvSpPr>
          <p:spPr>
            <a:xfrm>
              <a:off x="-237175" y="2127600"/>
              <a:ext cx="8462695" cy="3196882"/>
            </a:xfrm>
            <a:custGeom>
              <a:avLst/>
              <a:gdLst/>
              <a:ahLst/>
              <a:cxnLst/>
              <a:rect l="l" t="t" r="r" b="b"/>
              <a:pathLst>
                <a:path w="345064" h="110361" extrusionOk="0">
                  <a:moveTo>
                    <a:pt x="0" y="4994"/>
                  </a:moveTo>
                  <a:lnTo>
                    <a:pt x="0" y="110361"/>
                  </a:lnTo>
                  <a:lnTo>
                    <a:pt x="345064" y="110361"/>
                  </a:lnTo>
                  <a:lnTo>
                    <a:pt x="178774" y="0"/>
                  </a:lnTo>
                  <a:close/>
                </a:path>
              </a:pathLst>
            </a:custGeom>
            <a:solidFill>
              <a:srgbClr val="96B3C1">
                <a:alpha val="38840"/>
              </a:srgbClr>
            </a:solidFill>
            <a:ln>
              <a:noFill/>
            </a:ln>
          </p:spPr>
        </p:sp>
        <p:sp>
          <p:nvSpPr>
            <p:cNvPr id="416" name="Google Shape;416;p47"/>
            <p:cNvSpPr/>
            <p:nvPr/>
          </p:nvSpPr>
          <p:spPr>
            <a:xfrm>
              <a:off x="1623100" y="-210720"/>
              <a:ext cx="5122507" cy="1387179"/>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417" name="Google Shape;417;p47"/>
            <p:cNvSpPr/>
            <p:nvPr/>
          </p:nvSpPr>
          <p:spPr>
            <a:xfrm>
              <a:off x="5094677" y="-212225"/>
              <a:ext cx="4156292" cy="5536364"/>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grpSp>
      <p:sp>
        <p:nvSpPr>
          <p:cNvPr id="418" name="Google Shape;418;p47"/>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47"/>
          <p:cNvSpPr txBox="1">
            <a:spLocks noGrp="1"/>
          </p:cNvSpPr>
          <p:nvPr>
            <p:ph type="ctrTitle"/>
          </p:nvPr>
        </p:nvSpPr>
        <p:spPr>
          <a:xfrm>
            <a:off x="4109400" y="2086139"/>
            <a:ext cx="397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3335"/>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p:txBody>
      </p:sp>
      <p:sp>
        <p:nvSpPr>
          <p:cNvPr id="420" name="Google Shape;420;p47"/>
          <p:cNvSpPr txBox="1">
            <a:spLocks noGrp="1"/>
          </p:cNvSpPr>
          <p:nvPr>
            <p:ph type="subTitle" idx="1"/>
          </p:nvPr>
        </p:nvSpPr>
        <p:spPr>
          <a:xfrm>
            <a:off x="3586200" y="3711772"/>
            <a:ext cx="50196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5">
                <a:latin typeface="Barlow"/>
                <a:ea typeface="Barlow"/>
                <a:cs typeface="Barlow"/>
                <a:sym typeface="Barlow"/>
              </a:defRPr>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p:txBody>
      </p:sp>
      <p:cxnSp>
        <p:nvCxnSpPr>
          <p:cNvPr id="421" name="Google Shape;421;p47"/>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422" name="Google Shape;422;p47"/>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bg>
      <p:bgPr>
        <a:blipFill>
          <a:blip r:embed="rId2"/>
          <a:stretch>
            <a:fillRect/>
          </a:stretch>
        </a:blipFill>
        <a:effectLst/>
      </p:bgPr>
    </p:bg>
    <p:spTree>
      <p:nvGrpSpPr>
        <p:cNvPr id="1" name="Shape 4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437"/>
        <p:cNvGrpSpPr/>
        <p:nvPr/>
      </p:nvGrpSpPr>
      <p:grpSpPr>
        <a:xfrm>
          <a:off x="0" y="0"/>
          <a:ext cx="0" cy="0"/>
          <a:chOff x="0" y="0"/>
          <a:chExt cx="0" cy="0"/>
        </a:xfrm>
      </p:grpSpPr>
      <p:sp>
        <p:nvSpPr>
          <p:cNvPr id="438" name="Google Shape;438;p51"/>
          <p:cNvSpPr/>
          <p:nvPr/>
        </p:nvSpPr>
        <p:spPr>
          <a:xfrm rot="10800000" flipH="1">
            <a:off x="-326843" y="-72772"/>
            <a:ext cx="11485467" cy="7124759"/>
          </a:xfrm>
          <a:custGeom>
            <a:avLst/>
            <a:gdLst/>
            <a:ahLst/>
            <a:cxnLst/>
            <a:rect l="l" t="t" r="r" b="b"/>
            <a:pathLst>
              <a:path w="344564" h="221220" extrusionOk="0">
                <a:moveTo>
                  <a:pt x="128837" y="0"/>
                </a:moveTo>
                <a:lnTo>
                  <a:pt x="0" y="0"/>
                </a:lnTo>
                <a:lnTo>
                  <a:pt x="0" y="118350"/>
                </a:lnTo>
                <a:lnTo>
                  <a:pt x="178774" y="112358"/>
                </a:lnTo>
                <a:lnTo>
                  <a:pt x="344564" y="221220"/>
                </a:lnTo>
                <a:lnTo>
                  <a:pt x="243692" y="56428"/>
                </a:lnTo>
                <a:close/>
              </a:path>
            </a:pathLst>
          </a:custGeom>
          <a:solidFill>
            <a:srgbClr val="96B3C1">
              <a:alpha val="38840"/>
            </a:srgbClr>
          </a:solidFill>
          <a:ln>
            <a:noFill/>
          </a:ln>
        </p:spPr>
      </p:sp>
      <p:sp>
        <p:nvSpPr>
          <p:cNvPr id="439" name="Google Shape;439;p51"/>
          <p:cNvSpPr/>
          <p:nvPr/>
        </p:nvSpPr>
        <p:spPr>
          <a:xfrm rot="10800000" flipH="1">
            <a:off x="4011593" y="5222018"/>
            <a:ext cx="5559633" cy="1801287"/>
          </a:xfrm>
          <a:custGeom>
            <a:avLst/>
            <a:gdLst/>
            <a:ahLst/>
            <a:cxnLst/>
            <a:rect l="l" t="t" r="r" b="b"/>
            <a:pathLst>
              <a:path w="166789" h="55929" extrusionOk="0">
                <a:moveTo>
                  <a:pt x="0" y="0"/>
                </a:moveTo>
                <a:lnTo>
                  <a:pt x="166789" y="0"/>
                </a:lnTo>
                <a:lnTo>
                  <a:pt x="114355" y="55929"/>
                </a:lnTo>
                <a:close/>
              </a:path>
            </a:pathLst>
          </a:custGeom>
          <a:solidFill>
            <a:srgbClr val="F7E5B7">
              <a:alpha val="52679"/>
            </a:srgbClr>
          </a:solidFill>
          <a:ln>
            <a:noFill/>
          </a:ln>
        </p:spPr>
      </p:sp>
      <p:sp>
        <p:nvSpPr>
          <p:cNvPr id="440" name="Google Shape;440;p51"/>
          <p:cNvSpPr/>
          <p:nvPr/>
        </p:nvSpPr>
        <p:spPr>
          <a:xfrm rot="10800000" flipH="1">
            <a:off x="7790143" y="-116744"/>
            <a:ext cx="4510967" cy="7157857"/>
          </a:xfrm>
          <a:custGeom>
            <a:avLst/>
            <a:gdLst/>
            <a:ahLst/>
            <a:cxnLst/>
            <a:rect l="l" t="t" r="r" b="b"/>
            <a:pathLst>
              <a:path w="135329" h="223218" extrusionOk="0">
                <a:moveTo>
                  <a:pt x="53433" y="0"/>
                </a:moveTo>
                <a:lnTo>
                  <a:pt x="135329" y="0"/>
                </a:lnTo>
                <a:lnTo>
                  <a:pt x="135329" y="223218"/>
                </a:lnTo>
                <a:lnTo>
                  <a:pt x="101872" y="223218"/>
                </a:lnTo>
                <a:lnTo>
                  <a:pt x="0" y="57927"/>
                </a:lnTo>
                <a:close/>
              </a:path>
            </a:pathLst>
          </a:custGeom>
          <a:solidFill>
            <a:srgbClr val="9EDDEF">
              <a:alpha val="29460"/>
            </a:srgbClr>
          </a:solidFill>
          <a:ln>
            <a:noFill/>
          </a:ln>
        </p:spPr>
      </p:sp>
      <p:sp>
        <p:nvSpPr>
          <p:cNvPr id="441" name="Google Shape;441;p51"/>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51"/>
          <p:cNvSpPr txBox="1">
            <a:spLocks noGrp="1"/>
          </p:cNvSpPr>
          <p:nvPr>
            <p:ph type="title"/>
          </p:nvPr>
        </p:nvSpPr>
        <p:spPr>
          <a:xfrm>
            <a:off x="1979903" y="4455967"/>
            <a:ext cx="3053600" cy="4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665">
                <a:solidFill>
                  <a:schemeClr val="dk1"/>
                </a:solidFill>
              </a:defRPr>
            </a:lvl1pPr>
            <a:lvl2pPr lvl="1"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9pPr>
          </a:lstStyle>
          <a:p/>
        </p:txBody>
      </p:sp>
      <p:sp>
        <p:nvSpPr>
          <p:cNvPr id="443" name="Google Shape;443;p51"/>
          <p:cNvSpPr txBox="1">
            <a:spLocks noGrp="1"/>
          </p:cNvSpPr>
          <p:nvPr>
            <p:ph type="title" idx="2" hasCustomPrompt="1"/>
          </p:nvPr>
        </p:nvSpPr>
        <p:spPr>
          <a:xfrm>
            <a:off x="3078903" y="2229500"/>
            <a:ext cx="855600" cy="3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Font typeface="Rozha One"/>
              <a:buNone/>
              <a:defRPr sz="2665">
                <a:latin typeface="Rozha One"/>
                <a:ea typeface="Rozha One"/>
                <a:cs typeface="Rozha One"/>
                <a:sym typeface="Rozha One"/>
              </a:defRPr>
            </a:lvl2pPr>
            <a:lvl3pPr lvl="2" algn="ctr" rtl="0">
              <a:spcBef>
                <a:spcPts val="0"/>
              </a:spcBef>
              <a:spcAft>
                <a:spcPts val="0"/>
              </a:spcAft>
              <a:buSzPts val="2000"/>
              <a:buFont typeface="Rozha One"/>
              <a:buNone/>
              <a:defRPr sz="2665">
                <a:latin typeface="Rozha One"/>
                <a:ea typeface="Rozha One"/>
                <a:cs typeface="Rozha One"/>
                <a:sym typeface="Rozha One"/>
              </a:defRPr>
            </a:lvl3pPr>
            <a:lvl4pPr lvl="3" algn="ctr" rtl="0">
              <a:spcBef>
                <a:spcPts val="0"/>
              </a:spcBef>
              <a:spcAft>
                <a:spcPts val="0"/>
              </a:spcAft>
              <a:buSzPts val="2000"/>
              <a:buFont typeface="Rozha One"/>
              <a:buNone/>
              <a:defRPr sz="2665">
                <a:latin typeface="Rozha One"/>
                <a:ea typeface="Rozha One"/>
                <a:cs typeface="Rozha One"/>
                <a:sym typeface="Rozha One"/>
              </a:defRPr>
            </a:lvl4pPr>
            <a:lvl5pPr lvl="4" algn="ctr" rtl="0">
              <a:spcBef>
                <a:spcPts val="0"/>
              </a:spcBef>
              <a:spcAft>
                <a:spcPts val="0"/>
              </a:spcAft>
              <a:buSzPts val="2000"/>
              <a:buFont typeface="Rozha One"/>
              <a:buNone/>
              <a:defRPr sz="2665">
                <a:latin typeface="Rozha One"/>
                <a:ea typeface="Rozha One"/>
                <a:cs typeface="Rozha One"/>
                <a:sym typeface="Rozha One"/>
              </a:defRPr>
            </a:lvl5pPr>
            <a:lvl6pPr lvl="5" algn="ctr" rtl="0">
              <a:spcBef>
                <a:spcPts val="0"/>
              </a:spcBef>
              <a:spcAft>
                <a:spcPts val="0"/>
              </a:spcAft>
              <a:buSzPts val="2000"/>
              <a:buFont typeface="Rozha One"/>
              <a:buNone/>
              <a:defRPr sz="2665">
                <a:latin typeface="Rozha One"/>
                <a:ea typeface="Rozha One"/>
                <a:cs typeface="Rozha One"/>
                <a:sym typeface="Rozha One"/>
              </a:defRPr>
            </a:lvl6pPr>
            <a:lvl7pPr lvl="6" algn="ctr" rtl="0">
              <a:spcBef>
                <a:spcPts val="0"/>
              </a:spcBef>
              <a:spcAft>
                <a:spcPts val="0"/>
              </a:spcAft>
              <a:buSzPts val="2000"/>
              <a:buFont typeface="Rozha One"/>
              <a:buNone/>
              <a:defRPr sz="2665">
                <a:latin typeface="Rozha One"/>
                <a:ea typeface="Rozha One"/>
                <a:cs typeface="Rozha One"/>
                <a:sym typeface="Rozha One"/>
              </a:defRPr>
            </a:lvl7pPr>
            <a:lvl8pPr lvl="7" algn="ctr" rtl="0">
              <a:spcBef>
                <a:spcPts val="0"/>
              </a:spcBef>
              <a:spcAft>
                <a:spcPts val="0"/>
              </a:spcAft>
              <a:buSzPts val="2000"/>
              <a:buFont typeface="Rozha One"/>
              <a:buNone/>
              <a:defRPr sz="2665">
                <a:latin typeface="Rozha One"/>
                <a:ea typeface="Rozha One"/>
                <a:cs typeface="Rozha One"/>
                <a:sym typeface="Rozha One"/>
              </a:defRPr>
            </a:lvl8pPr>
            <a:lvl9pPr lvl="8" algn="ctr" rtl="0">
              <a:spcBef>
                <a:spcPts val="0"/>
              </a:spcBef>
              <a:spcAft>
                <a:spcPts val="0"/>
              </a:spcAft>
              <a:buSzPts val="2000"/>
              <a:buFont typeface="Rozha One"/>
              <a:buNone/>
              <a:defRPr sz="2665">
                <a:latin typeface="Rozha One"/>
                <a:ea typeface="Rozha One"/>
                <a:cs typeface="Rozha One"/>
                <a:sym typeface="Rozha One"/>
              </a:defRPr>
            </a:lvl9pPr>
          </a:lstStyle>
          <a:p>
            <a:r>
              <a:t>xx%</a:t>
            </a:r>
          </a:p>
        </p:txBody>
      </p:sp>
      <p:sp>
        <p:nvSpPr>
          <p:cNvPr id="444" name="Google Shape;444;p51"/>
          <p:cNvSpPr txBox="1">
            <a:spLocks noGrp="1"/>
          </p:cNvSpPr>
          <p:nvPr>
            <p:ph type="title" idx="3" hasCustomPrompt="1"/>
          </p:nvPr>
        </p:nvSpPr>
        <p:spPr>
          <a:xfrm>
            <a:off x="3078903" y="3988601"/>
            <a:ext cx="855600" cy="38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5">
                <a:solidFill>
                  <a:schemeClr val="dk1"/>
                </a:solidFill>
              </a:defRPr>
            </a:lvl1pPr>
            <a:lvl2pPr lvl="1"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2pPr>
            <a:lvl3pPr lvl="2"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3pPr>
            <a:lvl4pPr lvl="3"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4pPr>
            <a:lvl5pPr lvl="4"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5pPr>
            <a:lvl6pPr lvl="5"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6pPr>
            <a:lvl7pPr lvl="6"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7pPr>
            <a:lvl8pPr lvl="7"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8pPr>
            <a:lvl9pPr lvl="8"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9pPr>
          </a:lstStyle>
          <a:p>
            <a:r>
              <a:t>xx%</a:t>
            </a:r>
          </a:p>
        </p:txBody>
      </p:sp>
      <p:sp>
        <p:nvSpPr>
          <p:cNvPr id="445" name="Google Shape;445;p51"/>
          <p:cNvSpPr txBox="1">
            <a:spLocks noGrp="1"/>
          </p:cNvSpPr>
          <p:nvPr>
            <p:ph type="title" idx="4"/>
          </p:nvPr>
        </p:nvSpPr>
        <p:spPr>
          <a:xfrm>
            <a:off x="7206697" y="4455967"/>
            <a:ext cx="2957200" cy="4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665">
                <a:solidFill>
                  <a:schemeClr val="dk1"/>
                </a:solidFill>
              </a:defRPr>
            </a:lvl1pPr>
            <a:lvl2pPr lvl="1"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9pPr>
          </a:lstStyle>
          <a:p/>
        </p:txBody>
      </p:sp>
      <p:sp>
        <p:nvSpPr>
          <p:cNvPr id="446" name="Google Shape;446;p51"/>
          <p:cNvSpPr txBox="1">
            <a:spLocks noGrp="1"/>
          </p:cNvSpPr>
          <p:nvPr>
            <p:ph type="title" idx="5"/>
          </p:nvPr>
        </p:nvSpPr>
        <p:spPr>
          <a:xfrm>
            <a:off x="1979903" y="2696900"/>
            <a:ext cx="3053600" cy="4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665">
                <a:solidFill>
                  <a:schemeClr val="dk1"/>
                </a:solidFill>
              </a:defRPr>
            </a:lvl1pPr>
            <a:lvl2pPr lvl="1"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9pPr>
          </a:lstStyle>
          <a:p/>
        </p:txBody>
      </p:sp>
      <p:sp>
        <p:nvSpPr>
          <p:cNvPr id="447" name="Google Shape;447;p51"/>
          <p:cNvSpPr txBox="1">
            <a:spLocks noGrp="1"/>
          </p:cNvSpPr>
          <p:nvPr>
            <p:ph type="title" idx="6"/>
          </p:nvPr>
        </p:nvSpPr>
        <p:spPr>
          <a:xfrm>
            <a:off x="7206697" y="2696900"/>
            <a:ext cx="2957200" cy="43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2665">
                <a:solidFill>
                  <a:schemeClr val="dk1"/>
                </a:solidFill>
              </a:defRPr>
            </a:lvl1pPr>
            <a:lvl2pPr lvl="1"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2pPr>
            <a:lvl3pPr lvl="2"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3pPr>
            <a:lvl4pPr lvl="3"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4pPr>
            <a:lvl5pPr lvl="4"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5pPr>
            <a:lvl6pPr lvl="5"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6pPr>
            <a:lvl7pPr lvl="6"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7pPr>
            <a:lvl8pPr lvl="7"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8pPr>
            <a:lvl9pPr lvl="8" algn="ctr" rtl="0">
              <a:spcBef>
                <a:spcPts val="0"/>
              </a:spcBef>
              <a:spcAft>
                <a:spcPts val="0"/>
              </a:spcAft>
              <a:buClr>
                <a:schemeClr val="dk1"/>
              </a:buClr>
              <a:buSzPts val="3600"/>
              <a:buFont typeface="Rozha One"/>
              <a:buNone/>
              <a:defRPr sz="4800">
                <a:solidFill>
                  <a:schemeClr val="dk1"/>
                </a:solidFill>
                <a:latin typeface="Rozha One"/>
                <a:ea typeface="Rozha One"/>
                <a:cs typeface="Rozha One"/>
                <a:sym typeface="Rozha One"/>
              </a:defRPr>
            </a:lvl9pPr>
          </a:lstStyle>
          <a:p/>
        </p:txBody>
      </p:sp>
      <p:sp>
        <p:nvSpPr>
          <p:cNvPr id="448" name="Google Shape;448;p51"/>
          <p:cNvSpPr txBox="1">
            <a:spLocks noGrp="1"/>
          </p:cNvSpPr>
          <p:nvPr>
            <p:ph type="title" idx="7" hasCustomPrompt="1"/>
          </p:nvPr>
        </p:nvSpPr>
        <p:spPr>
          <a:xfrm>
            <a:off x="8257497" y="2229500"/>
            <a:ext cx="855600" cy="3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5"/>
            </a:lvl1pPr>
            <a:lvl2pPr lvl="1" algn="ctr" rtl="0">
              <a:spcBef>
                <a:spcPts val="0"/>
              </a:spcBef>
              <a:spcAft>
                <a:spcPts val="0"/>
              </a:spcAft>
              <a:buSzPts val="2000"/>
              <a:buFont typeface="Rozha One"/>
              <a:buNone/>
              <a:defRPr sz="2665">
                <a:latin typeface="Rozha One"/>
                <a:ea typeface="Rozha One"/>
                <a:cs typeface="Rozha One"/>
                <a:sym typeface="Rozha One"/>
              </a:defRPr>
            </a:lvl2pPr>
            <a:lvl3pPr lvl="2" algn="ctr" rtl="0">
              <a:spcBef>
                <a:spcPts val="0"/>
              </a:spcBef>
              <a:spcAft>
                <a:spcPts val="0"/>
              </a:spcAft>
              <a:buSzPts val="2000"/>
              <a:buFont typeface="Rozha One"/>
              <a:buNone/>
              <a:defRPr sz="2665">
                <a:latin typeface="Rozha One"/>
                <a:ea typeface="Rozha One"/>
                <a:cs typeface="Rozha One"/>
                <a:sym typeface="Rozha One"/>
              </a:defRPr>
            </a:lvl3pPr>
            <a:lvl4pPr lvl="3" algn="ctr" rtl="0">
              <a:spcBef>
                <a:spcPts val="0"/>
              </a:spcBef>
              <a:spcAft>
                <a:spcPts val="0"/>
              </a:spcAft>
              <a:buSzPts val="2000"/>
              <a:buFont typeface="Rozha One"/>
              <a:buNone/>
              <a:defRPr sz="2665">
                <a:latin typeface="Rozha One"/>
                <a:ea typeface="Rozha One"/>
                <a:cs typeface="Rozha One"/>
                <a:sym typeface="Rozha One"/>
              </a:defRPr>
            </a:lvl4pPr>
            <a:lvl5pPr lvl="4" algn="ctr" rtl="0">
              <a:spcBef>
                <a:spcPts val="0"/>
              </a:spcBef>
              <a:spcAft>
                <a:spcPts val="0"/>
              </a:spcAft>
              <a:buSzPts val="2000"/>
              <a:buFont typeface="Rozha One"/>
              <a:buNone/>
              <a:defRPr sz="2665">
                <a:latin typeface="Rozha One"/>
                <a:ea typeface="Rozha One"/>
                <a:cs typeface="Rozha One"/>
                <a:sym typeface="Rozha One"/>
              </a:defRPr>
            </a:lvl5pPr>
            <a:lvl6pPr lvl="5" algn="ctr" rtl="0">
              <a:spcBef>
                <a:spcPts val="0"/>
              </a:spcBef>
              <a:spcAft>
                <a:spcPts val="0"/>
              </a:spcAft>
              <a:buSzPts val="2000"/>
              <a:buFont typeface="Rozha One"/>
              <a:buNone/>
              <a:defRPr sz="2665">
                <a:latin typeface="Rozha One"/>
                <a:ea typeface="Rozha One"/>
                <a:cs typeface="Rozha One"/>
                <a:sym typeface="Rozha One"/>
              </a:defRPr>
            </a:lvl6pPr>
            <a:lvl7pPr lvl="6" algn="ctr" rtl="0">
              <a:spcBef>
                <a:spcPts val="0"/>
              </a:spcBef>
              <a:spcAft>
                <a:spcPts val="0"/>
              </a:spcAft>
              <a:buSzPts val="2000"/>
              <a:buFont typeface="Rozha One"/>
              <a:buNone/>
              <a:defRPr sz="2665">
                <a:latin typeface="Rozha One"/>
                <a:ea typeface="Rozha One"/>
                <a:cs typeface="Rozha One"/>
                <a:sym typeface="Rozha One"/>
              </a:defRPr>
            </a:lvl7pPr>
            <a:lvl8pPr lvl="7" algn="ctr" rtl="0">
              <a:spcBef>
                <a:spcPts val="0"/>
              </a:spcBef>
              <a:spcAft>
                <a:spcPts val="0"/>
              </a:spcAft>
              <a:buSzPts val="2000"/>
              <a:buFont typeface="Rozha One"/>
              <a:buNone/>
              <a:defRPr sz="2665">
                <a:latin typeface="Rozha One"/>
                <a:ea typeface="Rozha One"/>
                <a:cs typeface="Rozha One"/>
                <a:sym typeface="Rozha One"/>
              </a:defRPr>
            </a:lvl8pPr>
            <a:lvl9pPr lvl="8" algn="ctr" rtl="0">
              <a:spcBef>
                <a:spcPts val="0"/>
              </a:spcBef>
              <a:spcAft>
                <a:spcPts val="0"/>
              </a:spcAft>
              <a:buSzPts val="2000"/>
              <a:buFont typeface="Rozha One"/>
              <a:buNone/>
              <a:defRPr sz="2665">
                <a:latin typeface="Rozha One"/>
                <a:ea typeface="Rozha One"/>
                <a:cs typeface="Rozha One"/>
                <a:sym typeface="Rozha One"/>
              </a:defRPr>
            </a:lvl9pPr>
          </a:lstStyle>
          <a:p>
            <a:r>
              <a:t>xx%</a:t>
            </a:r>
          </a:p>
        </p:txBody>
      </p:sp>
      <p:sp>
        <p:nvSpPr>
          <p:cNvPr id="449" name="Google Shape;449;p51"/>
          <p:cNvSpPr txBox="1">
            <a:spLocks noGrp="1"/>
          </p:cNvSpPr>
          <p:nvPr>
            <p:ph type="title" idx="8" hasCustomPrompt="1"/>
          </p:nvPr>
        </p:nvSpPr>
        <p:spPr>
          <a:xfrm>
            <a:off x="8257497" y="3986229"/>
            <a:ext cx="855600" cy="38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5">
                <a:solidFill>
                  <a:schemeClr val="dk1"/>
                </a:solidFill>
              </a:defRPr>
            </a:lvl1pPr>
            <a:lvl2pPr lvl="1"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2pPr>
            <a:lvl3pPr lvl="2"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3pPr>
            <a:lvl4pPr lvl="3"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4pPr>
            <a:lvl5pPr lvl="4"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5pPr>
            <a:lvl6pPr lvl="5"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6pPr>
            <a:lvl7pPr lvl="6"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7pPr>
            <a:lvl8pPr lvl="7"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8pPr>
            <a:lvl9pPr lvl="8" algn="ctr" rtl="0">
              <a:spcBef>
                <a:spcPts val="0"/>
              </a:spcBef>
              <a:spcAft>
                <a:spcPts val="0"/>
              </a:spcAft>
              <a:buClr>
                <a:schemeClr val="dk1"/>
              </a:buClr>
              <a:buSzPts val="2000"/>
              <a:buFont typeface="Rozha One"/>
              <a:buNone/>
              <a:defRPr sz="2665">
                <a:solidFill>
                  <a:schemeClr val="dk1"/>
                </a:solidFill>
                <a:latin typeface="Rozha One"/>
                <a:ea typeface="Rozha One"/>
                <a:cs typeface="Rozha One"/>
                <a:sym typeface="Rozha One"/>
              </a:defRPr>
            </a:lvl9pPr>
          </a:lstStyle>
          <a:p>
            <a:r>
              <a:t>xx%</a:t>
            </a:r>
          </a:p>
        </p:txBody>
      </p:sp>
      <p:sp>
        <p:nvSpPr>
          <p:cNvPr id="450" name="Google Shape;450;p51"/>
          <p:cNvSpPr txBox="1">
            <a:spLocks noGrp="1"/>
          </p:cNvSpPr>
          <p:nvPr>
            <p:ph type="subTitle" idx="1"/>
          </p:nvPr>
        </p:nvSpPr>
        <p:spPr>
          <a:xfrm>
            <a:off x="1870703" y="3158293"/>
            <a:ext cx="3272000" cy="3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865">
                <a:solidFill>
                  <a:schemeClr val="dk1"/>
                </a:solidFill>
              </a:defRPr>
            </a:lvl1pPr>
            <a:lvl2pPr lvl="1" algn="ctr" rtl="0">
              <a:lnSpc>
                <a:spcPct val="100000"/>
              </a:lnSpc>
              <a:spcBef>
                <a:spcPts val="0"/>
              </a:spcBef>
              <a:spcAft>
                <a:spcPts val="0"/>
              </a:spcAft>
              <a:buClr>
                <a:schemeClr val="dk1"/>
              </a:buClr>
              <a:buSzPts val="2800"/>
              <a:buNone/>
              <a:defRPr sz="3735">
                <a:solidFill>
                  <a:schemeClr val="dk1"/>
                </a:solidFill>
              </a:defRPr>
            </a:lvl2pPr>
            <a:lvl3pPr lvl="2" algn="ctr" rtl="0">
              <a:lnSpc>
                <a:spcPct val="100000"/>
              </a:lnSpc>
              <a:spcBef>
                <a:spcPts val="0"/>
              </a:spcBef>
              <a:spcAft>
                <a:spcPts val="0"/>
              </a:spcAft>
              <a:buClr>
                <a:schemeClr val="dk1"/>
              </a:buClr>
              <a:buSzPts val="2800"/>
              <a:buNone/>
              <a:defRPr sz="3735">
                <a:solidFill>
                  <a:schemeClr val="dk1"/>
                </a:solidFill>
              </a:defRPr>
            </a:lvl3pPr>
            <a:lvl4pPr lvl="3" algn="ctr" rtl="0">
              <a:lnSpc>
                <a:spcPct val="100000"/>
              </a:lnSpc>
              <a:spcBef>
                <a:spcPts val="0"/>
              </a:spcBef>
              <a:spcAft>
                <a:spcPts val="0"/>
              </a:spcAft>
              <a:buClr>
                <a:schemeClr val="dk1"/>
              </a:buClr>
              <a:buSzPts val="2800"/>
              <a:buNone/>
              <a:defRPr sz="3735">
                <a:solidFill>
                  <a:schemeClr val="dk1"/>
                </a:solidFill>
              </a:defRPr>
            </a:lvl4pPr>
            <a:lvl5pPr lvl="4" algn="ctr" rtl="0">
              <a:lnSpc>
                <a:spcPct val="100000"/>
              </a:lnSpc>
              <a:spcBef>
                <a:spcPts val="0"/>
              </a:spcBef>
              <a:spcAft>
                <a:spcPts val="0"/>
              </a:spcAft>
              <a:buClr>
                <a:schemeClr val="dk1"/>
              </a:buClr>
              <a:buSzPts val="2800"/>
              <a:buNone/>
              <a:defRPr sz="3735">
                <a:solidFill>
                  <a:schemeClr val="dk1"/>
                </a:solidFill>
              </a:defRPr>
            </a:lvl5pPr>
            <a:lvl6pPr lvl="5" algn="ctr" rtl="0">
              <a:lnSpc>
                <a:spcPct val="100000"/>
              </a:lnSpc>
              <a:spcBef>
                <a:spcPts val="0"/>
              </a:spcBef>
              <a:spcAft>
                <a:spcPts val="0"/>
              </a:spcAft>
              <a:buClr>
                <a:schemeClr val="dk1"/>
              </a:buClr>
              <a:buSzPts val="2800"/>
              <a:buNone/>
              <a:defRPr sz="3735">
                <a:solidFill>
                  <a:schemeClr val="dk1"/>
                </a:solidFill>
              </a:defRPr>
            </a:lvl6pPr>
            <a:lvl7pPr lvl="6" algn="ctr" rtl="0">
              <a:lnSpc>
                <a:spcPct val="100000"/>
              </a:lnSpc>
              <a:spcBef>
                <a:spcPts val="0"/>
              </a:spcBef>
              <a:spcAft>
                <a:spcPts val="0"/>
              </a:spcAft>
              <a:buClr>
                <a:schemeClr val="dk1"/>
              </a:buClr>
              <a:buSzPts val="2800"/>
              <a:buNone/>
              <a:defRPr sz="3735">
                <a:solidFill>
                  <a:schemeClr val="dk1"/>
                </a:solidFill>
              </a:defRPr>
            </a:lvl7pPr>
            <a:lvl8pPr lvl="7" algn="ctr" rtl="0">
              <a:lnSpc>
                <a:spcPct val="100000"/>
              </a:lnSpc>
              <a:spcBef>
                <a:spcPts val="0"/>
              </a:spcBef>
              <a:spcAft>
                <a:spcPts val="0"/>
              </a:spcAft>
              <a:buClr>
                <a:schemeClr val="dk1"/>
              </a:buClr>
              <a:buSzPts val="2800"/>
              <a:buNone/>
              <a:defRPr sz="3735">
                <a:solidFill>
                  <a:schemeClr val="dk1"/>
                </a:solidFill>
              </a:defRPr>
            </a:lvl8pPr>
            <a:lvl9pPr lvl="8" algn="ctr" rtl="0">
              <a:lnSpc>
                <a:spcPct val="100000"/>
              </a:lnSpc>
              <a:spcBef>
                <a:spcPts val="0"/>
              </a:spcBef>
              <a:spcAft>
                <a:spcPts val="0"/>
              </a:spcAft>
              <a:buClr>
                <a:schemeClr val="dk1"/>
              </a:buClr>
              <a:buSzPts val="2800"/>
              <a:buNone/>
              <a:defRPr sz="3735">
                <a:solidFill>
                  <a:schemeClr val="dk1"/>
                </a:solidFill>
              </a:defRPr>
            </a:lvl9pPr>
          </a:lstStyle>
          <a:p/>
        </p:txBody>
      </p:sp>
      <p:sp>
        <p:nvSpPr>
          <p:cNvPr id="451" name="Google Shape;451;p51"/>
          <p:cNvSpPr txBox="1">
            <a:spLocks noGrp="1"/>
          </p:cNvSpPr>
          <p:nvPr>
            <p:ph type="subTitle" idx="9"/>
          </p:nvPr>
        </p:nvSpPr>
        <p:spPr>
          <a:xfrm>
            <a:off x="7049297" y="3158293"/>
            <a:ext cx="3272000" cy="3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865">
                <a:solidFill>
                  <a:schemeClr val="dk1"/>
                </a:solidFill>
              </a:defRPr>
            </a:lvl1pPr>
            <a:lvl2pPr lvl="1" algn="ctr" rtl="0">
              <a:lnSpc>
                <a:spcPct val="100000"/>
              </a:lnSpc>
              <a:spcBef>
                <a:spcPts val="0"/>
              </a:spcBef>
              <a:spcAft>
                <a:spcPts val="0"/>
              </a:spcAft>
              <a:buClr>
                <a:schemeClr val="dk1"/>
              </a:buClr>
              <a:buSzPts val="2800"/>
              <a:buNone/>
              <a:defRPr sz="3735">
                <a:solidFill>
                  <a:schemeClr val="dk1"/>
                </a:solidFill>
              </a:defRPr>
            </a:lvl2pPr>
            <a:lvl3pPr lvl="2" algn="ctr" rtl="0">
              <a:lnSpc>
                <a:spcPct val="100000"/>
              </a:lnSpc>
              <a:spcBef>
                <a:spcPts val="0"/>
              </a:spcBef>
              <a:spcAft>
                <a:spcPts val="0"/>
              </a:spcAft>
              <a:buClr>
                <a:schemeClr val="dk1"/>
              </a:buClr>
              <a:buSzPts val="2800"/>
              <a:buNone/>
              <a:defRPr sz="3735">
                <a:solidFill>
                  <a:schemeClr val="dk1"/>
                </a:solidFill>
              </a:defRPr>
            </a:lvl3pPr>
            <a:lvl4pPr lvl="3" algn="ctr" rtl="0">
              <a:lnSpc>
                <a:spcPct val="100000"/>
              </a:lnSpc>
              <a:spcBef>
                <a:spcPts val="0"/>
              </a:spcBef>
              <a:spcAft>
                <a:spcPts val="0"/>
              </a:spcAft>
              <a:buClr>
                <a:schemeClr val="dk1"/>
              </a:buClr>
              <a:buSzPts val="2800"/>
              <a:buNone/>
              <a:defRPr sz="3735">
                <a:solidFill>
                  <a:schemeClr val="dk1"/>
                </a:solidFill>
              </a:defRPr>
            </a:lvl4pPr>
            <a:lvl5pPr lvl="4" algn="ctr" rtl="0">
              <a:lnSpc>
                <a:spcPct val="100000"/>
              </a:lnSpc>
              <a:spcBef>
                <a:spcPts val="0"/>
              </a:spcBef>
              <a:spcAft>
                <a:spcPts val="0"/>
              </a:spcAft>
              <a:buClr>
                <a:schemeClr val="dk1"/>
              </a:buClr>
              <a:buSzPts val="2800"/>
              <a:buNone/>
              <a:defRPr sz="3735">
                <a:solidFill>
                  <a:schemeClr val="dk1"/>
                </a:solidFill>
              </a:defRPr>
            </a:lvl5pPr>
            <a:lvl6pPr lvl="5" algn="ctr" rtl="0">
              <a:lnSpc>
                <a:spcPct val="100000"/>
              </a:lnSpc>
              <a:spcBef>
                <a:spcPts val="0"/>
              </a:spcBef>
              <a:spcAft>
                <a:spcPts val="0"/>
              </a:spcAft>
              <a:buClr>
                <a:schemeClr val="dk1"/>
              </a:buClr>
              <a:buSzPts val="2800"/>
              <a:buNone/>
              <a:defRPr sz="3735">
                <a:solidFill>
                  <a:schemeClr val="dk1"/>
                </a:solidFill>
              </a:defRPr>
            </a:lvl6pPr>
            <a:lvl7pPr lvl="6" algn="ctr" rtl="0">
              <a:lnSpc>
                <a:spcPct val="100000"/>
              </a:lnSpc>
              <a:spcBef>
                <a:spcPts val="0"/>
              </a:spcBef>
              <a:spcAft>
                <a:spcPts val="0"/>
              </a:spcAft>
              <a:buClr>
                <a:schemeClr val="dk1"/>
              </a:buClr>
              <a:buSzPts val="2800"/>
              <a:buNone/>
              <a:defRPr sz="3735">
                <a:solidFill>
                  <a:schemeClr val="dk1"/>
                </a:solidFill>
              </a:defRPr>
            </a:lvl7pPr>
            <a:lvl8pPr lvl="7" algn="ctr" rtl="0">
              <a:lnSpc>
                <a:spcPct val="100000"/>
              </a:lnSpc>
              <a:spcBef>
                <a:spcPts val="0"/>
              </a:spcBef>
              <a:spcAft>
                <a:spcPts val="0"/>
              </a:spcAft>
              <a:buClr>
                <a:schemeClr val="dk1"/>
              </a:buClr>
              <a:buSzPts val="2800"/>
              <a:buNone/>
              <a:defRPr sz="3735">
                <a:solidFill>
                  <a:schemeClr val="dk1"/>
                </a:solidFill>
              </a:defRPr>
            </a:lvl8pPr>
            <a:lvl9pPr lvl="8" algn="ctr" rtl="0">
              <a:lnSpc>
                <a:spcPct val="100000"/>
              </a:lnSpc>
              <a:spcBef>
                <a:spcPts val="0"/>
              </a:spcBef>
              <a:spcAft>
                <a:spcPts val="0"/>
              </a:spcAft>
              <a:buClr>
                <a:schemeClr val="dk1"/>
              </a:buClr>
              <a:buSzPts val="2800"/>
              <a:buNone/>
              <a:defRPr sz="3735">
                <a:solidFill>
                  <a:schemeClr val="dk1"/>
                </a:solidFill>
              </a:defRPr>
            </a:lvl9pPr>
          </a:lstStyle>
          <a:p/>
        </p:txBody>
      </p:sp>
      <p:sp>
        <p:nvSpPr>
          <p:cNvPr id="452" name="Google Shape;452;p51"/>
          <p:cNvSpPr txBox="1">
            <a:spLocks noGrp="1"/>
          </p:cNvSpPr>
          <p:nvPr>
            <p:ph type="subTitle" idx="13"/>
          </p:nvPr>
        </p:nvSpPr>
        <p:spPr>
          <a:xfrm>
            <a:off x="1870703" y="4917497"/>
            <a:ext cx="3272000" cy="3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865">
                <a:solidFill>
                  <a:schemeClr val="dk1"/>
                </a:solidFill>
              </a:defRPr>
            </a:lvl1pPr>
            <a:lvl2pPr lvl="1" algn="ctr" rtl="0">
              <a:lnSpc>
                <a:spcPct val="100000"/>
              </a:lnSpc>
              <a:spcBef>
                <a:spcPts val="0"/>
              </a:spcBef>
              <a:spcAft>
                <a:spcPts val="0"/>
              </a:spcAft>
              <a:buClr>
                <a:schemeClr val="dk1"/>
              </a:buClr>
              <a:buSzPts val="2800"/>
              <a:buNone/>
              <a:defRPr sz="3735">
                <a:solidFill>
                  <a:schemeClr val="dk1"/>
                </a:solidFill>
              </a:defRPr>
            </a:lvl2pPr>
            <a:lvl3pPr lvl="2" algn="ctr" rtl="0">
              <a:lnSpc>
                <a:spcPct val="100000"/>
              </a:lnSpc>
              <a:spcBef>
                <a:spcPts val="0"/>
              </a:spcBef>
              <a:spcAft>
                <a:spcPts val="0"/>
              </a:spcAft>
              <a:buClr>
                <a:schemeClr val="dk1"/>
              </a:buClr>
              <a:buSzPts val="2800"/>
              <a:buNone/>
              <a:defRPr sz="3735">
                <a:solidFill>
                  <a:schemeClr val="dk1"/>
                </a:solidFill>
              </a:defRPr>
            </a:lvl3pPr>
            <a:lvl4pPr lvl="3" algn="ctr" rtl="0">
              <a:lnSpc>
                <a:spcPct val="100000"/>
              </a:lnSpc>
              <a:spcBef>
                <a:spcPts val="0"/>
              </a:spcBef>
              <a:spcAft>
                <a:spcPts val="0"/>
              </a:spcAft>
              <a:buClr>
                <a:schemeClr val="dk1"/>
              </a:buClr>
              <a:buSzPts val="2800"/>
              <a:buNone/>
              <a:defRPr sz="3735">
                <a:solidFill>
                  <a:schemeClr val="dk1"/>
                </a:solidFill>
              </a:defRPr>
            </a:lvl4pPr>
            <a:lvl5pPr lvl="4" algn="ctr" rtl="0">
              <a:lnSpc>
                <a:spcPct val="100000"/>
              </a:lnSpc>
              <a:spcBef>
                <a:spcPts val="0"/>
              </a:spcBef>
              <a:spcAft>
                <a:spcPts val="0"/>
              </a:spcAft>
              <a:buClr>
                <a:schemeClr val="dk1"/>
              </a:buClr>
              <a:buSzPts val="2800"/>
              <a:buNone/>
              <a:defRPr sz="3735">
                <a:solidFill>
                  <a:schemeClr val="dk1"/>
                </a:solidFill>
              </a:defRPr>
            </a:lvl5pPr>
            <a:lvl6pPr lvl="5" algn="ctr" rtl="0">
              <a:lnSpc>
                <a:spcPct val="100000"/>
              </a:lnSpc>
              <a:spcBef>
                <a:spcPts val="0"/>
              </a:spcBef>
              <a:spcAft>
                <a:spcPts val="0"/>
              </a:spcAft>
              <a:buClr>
                <a:schemeClr val="dk1"/>
              </a:buClr>
              <a:buSzPts val="2800"/>
              <a:buNone/>
              <a:defRPr sz="3735">
                <a:solidFill>
                  <a:schemeClr val="dk1"/>
                </a:solidFill>
              </a:defRPr>
            </a:lvl6pPr>
            <a:lvl7pPr lvl="6" algn="ctr" rtl="0">
              <a:lnSpc>
                <a:spcPct val="100000"/>
              </a:lnSpc>
              <a:spcBef>
                <a:spcPts val="0"/>
              </a:spcBef>
              <a:spcAft>
                <a:spcPts val="0"/>
              </a:spcAft>
              <a:buClr>
                <a:schemeClr val="dk1"/>
              </a:buClr>
              <a:buSzPts val="2800"/>
              <a:buNone/>
              <a:defRPr sz="3735">
                <a:solidFill>
                  <a:schemeClr val="dk1"/>
                </a:solidFill>
              </a:defRPr>
            </a:lvl7pPr>
            <a:lvl8pPr lvl="7" algn="ctr" rtl="0">
              <a:lnSpc>
                <a:spcPct val="100000"/>
              </a:lnSpc>
              <a:spcBef>
                <a:spcPts val="0"/>
              </a:spcBef>
              <a:spcAft>
                <a:spcPts val="0"/>
              </a:spcAft>
              <a:buClr>
                <a:schemeClr val="dk1"/>
              </a:buClr>
              <a:buSzPts val="2800"/>
              <a:buNone/>
              <a:defRPr sz="3735">
                <a:solidFill>
                  <a:schemeClr val="dk1"/>
                </a:solidFill>
              </a:defRPr>
            </a:lvl8pPr>
            <a:lvl9pPr lvl="8" algn="ctr" rtl="0">
              <a:lnSpc>
                <a:spcPct val="100000"/>
              </a:lnSpc>
              <a:spcBef>
                <a:spcPts val="0"/>
              </a:spcBef>
              <a:spcAft>
                <a:spcPts val="0"/>
              </a:spcAft>
              <a:buClr>
                <a:schemeClr val="dk1"/>
              </a:buClr>
              <a:buSzPts val="2800"/>
              <a:buNone/>
              <a:defRPr sz="3735">
                <a:solidFill>
                  <a:schemeClr val="dk1"/>
                </a:solidFill>
              </a:defRPr>
            </a:lvl9pPr>
          </a:lstStyle>
          <a:p/>
        </p:txBody>
      </p:sp>
      <p:sp>
        <p:nvSpPr>
          <p:cNvPr id="453" name="Google Shape;453;p51"/>
          <p:cNvSpPr txBox="1">
            <a:spLocks noGrp="1"/>
          </p:cNvSpPr>
          <p:nvPr>
            <p:ph type="subTitle" idx="14"/>
          </p:nvPr>
        </p:nvSpPr>
        <p:spPr>
          <a:xfrm>
            <a:off x="7049297" y="4917497"/>
            <a:ext cx="3272000" cy="3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865">
                <a:solidFill>
                  <a:schemeClr val="dk1"/>
                </a:solidFill>
              </a:defRPr>
            </a:lvl1pPr>
            <a:lvl2pPr lvl="1" algn="ctr" rtl="0">
              <a:lnSpc>
                <a:spcPct val="100000"/>
              </a:lnSpc>
              <a:spcBef>
                <a:spcPts val="0"/>
              </a:spcBef>
              <a:spcAft>
                <a:spcPts val="0"/>
              </a:spcAft>
              <a:buClr>
                <a:schemeClr val="dk1"/>
              </a:buClr>
              <a:buSzPts val="2800"/>
              <a:buNone/>
              <a:defRPr sz="3735">
                <a:solidFill>
                  <a:schemeClr val="dk1"/>
                </a:solidFill>
              </a:defRPr>
            </a:lvl2pPr>
            <a:lvl3pPr lvl="2" algn="ctr" rtl="0">
              <a:lnSpc>
                <a:spcPct val="100000"/>
              </a:lnSpc>
              <a:spcBef>
                <a:spcPts val="0"/>
              </a:spcBef>
              <a:spcAft>
                <a:spcPts val="0"/>
              </a:spcAft>
              <a:buClr>
                <a:schemeClr val="dk1"/>
              </a:buClr>
              <a:buSzPts val="2800"/>
              <a:buNone/>
              <a:defRPr sz="3735">
                <a:solidFill>
                  <a:schemeClr val="dk1"/>
                </a:solidFill>
              </a:defRPr>
            </a:lvl3pPr>
            <a:lvl4pPr lvl="3" algn="ctr" rtl="0">
              <a:lnSpc>
                <a:spcPct val="100000"/>
              </a:lnSpc>
              <a:spcBef>
                <a:spcPts val="0"/>
              </a:spcBef>
              <a:spcAft>
                <a:spcPts val="0"/>
              </a:spcAft>
              <a:buClr>
                <a:schemeClr val="dk1"/>
              </a:buClr>
              <a:buSzPts val="2800"/>
              <a:buNone/>
              <a:defRPr sz="3735">
                <a:solidFill>
                  <a:schemeClr val="dk1"/>
                </a:solidFill>
              </a:defRPr>
            </a:lvl4pPr>
            <a:lvl5pPr lvl="4" algn="ctr" rtl="0">
              <a:lnSpc>
                <a:spcPct val="100000"/>
              </a:lnSpc>
              <a:spcBef>
                <a:spcPts val="0"/>
              </a:spcBef>
              <a:spcAft>
                <a:spcPts val="0"/>
              </a:spcAft>
              <a:buClr>
                <a:schemeClr val="dk1"/>
              </a:buClr>
              <a:buSzPts val="2800"/>
              <a:buNone/>
              <a:defRPr sz="3735">
                <a:solidFill>
                  <a:schemeClr val="dk1"/>
                </a:solidFill>
              </a:defRPr>
            </a:lvl5pPr>
            <a:lvl6pPr lvl="5" algn="ctr" rtl="0">
              <a:lnSpc>
                <a:spcPct val="100000"/>
              </a:lnSpc>
              <a:spcBef>
                <a:spcPts val="0"/>
              </a:spcBef>
              <a:spcAft>
                <a:spcPts val="0"/>
              </a:spcAft>
              <a:buClr>
                <a:schemeClr val="dk1"/>
              </a:buClr>
              <a:buSzPts val="2800"/>
              <a:buNone/>
              <a:defRPr sz="3735">
                <a:solidFill>
                  <a:schemeClr val="dk1"/>
                </a:solidFill>
              </a:defRPr>
            </a:lvl6pPr>
            <a:lvl7pPr lvl="6" algn="ctr" rtl="0">
              <a:lnSpc>
                <a:spcPct val="100000"/>
              </a:lnSpc>
              <a:spcBef>
                <a:spcPts val="0"/>
              </a:spcBef>
              <a:spcAft>
                <a:spcPts val="0"/>
              </a:spcAft>
              <a:buClr>
                <a:schemeClr val="dk1"/>
              </a:buClr>
              <a:buSzPts val="2800"/>
              <a:buNone/>
              <a:defRPr sz="3735">
                <a:solidFill>
                  <a:schemeClr val="dk1"/>
                </a:solidFill>
              </a:defRPr>
            </a:lvl7pPr>
            <a:lvl8pPr lvl="7" algn="ctr" rtl="0">
              <a:lnSpc>
                <a:spcPct val="100000"/>
              </a:lnSpc>
              <a:spcBef>
                <a:spcPts val="0"/>
              </a:spcBef>
              <a:spcAft>
                <a:spcPts val="0"/>
              </a:spcAft>
              <a:buClr>
                <a:schemeClr val="dk1"/>
              </a:buClr>
              <a:buSzPts val="2800"/>
              <a:buNone/>
              <a:defRPr sz="3735">
                <a:solidFill>
                  <a:schemeClr val="dk1"/>
                </a:solidFill>
              </a:defRPr>
            </a:lvl8pPr>
            <a:lvl9pPr lvl="8" algn="ctr" rtl="0">
              <a:lnSpc>
                <a:spcPct val="100000"/>
              </a:lnSpc>
              <a:spcBef>
                <a:spcPts val="0"/>
              </a:spcBef>
              <a:spcAft>
                <a:spcPts val="0"/>
              </a:spcAft>
              <a:buClr>
                <a:schemeClr val="dk1"/>
              </a:buClr>
              <a:buSzPts val="2800"/>
              <a:buNone/>
              <a:defRPr sz="3735">
                <a:solidFill>
                  <a:schemeClr val="dk1"/>
                </a:solidFill>
              </a:defRPr>
            </a:lvl9pPr>
          </a:lstStyle>
          <a:p/>
        </p:txBody>
      </p:sp>
      <p:sp>
        <p:nvSpPr>
          <p:cNvPr id="454" name="Google Shape;454;p51"/>
          <p:cNvSpPr txBox="1">
            <a:spLocks noGrp="1"/>
          </p:cNvSpPr>
          <p:nvPr>
            <p:ph type="title" idx="15"/>
          </p:nvPr>
        </p:nvSpPr>
        <p:spPr>
          <a:xfrm>
            <a:off x="2632400" y="9108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6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455" name="Google Shape;455;p51"/>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456" name="Google Shape;456;p51"/>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stretch>
            <a:fillRect/>
          </a:stretch>
        </a:blipFill>
        <a:effectLst/>
      </p:bgPr>
    </p:bg>
    <p:spTree>
      <p:nvGrpSpPr>
        <p:cNvPr id="1" name="Shape 466"/>
        <p:cNvGrpSpPr/>
        <p:nvPr/>
      </p:nvGrpSpPr>
      <p:grpSpPr>
        <a:xfrm>
          <a:off x="0" y="0"/>
          <a:ext cx="0" cy="0"/>
          <a:chOff x="0" y="0"/>
          <a:chExt cx="0" cy="0"/>
        </a:xfrm>
      </p:grpSpPr>
      <p:grpSp>
        <p:nvGrpSpPr>
          <p:cNvPr id="467" name="Google Shape;467;p53"/>
          <p:cNvGrpSpPr/>
          <p:nvPr/>
        </p:nvGrpSpPr>
        <p:grpSpPr>
          <a:xfrm>
            <a:off x="-399505" y="-183099"/>
            <a:ext cx="12733933" cy="7224188"/>
            <a:chOff x="-124850" y="-137325"/>
            <a:chExt cx="9550450" cy="5418141"/>
          </a:xfrm>
        </p:grpSpPr>
        <p:sp>
          <p:nvSpPr>
            <p:cNvPr id="468" name="Google Shape;468;p53"/>
            <p:cNvSpPr/>
            <p:nvPr/>
          </p:nvSpPr>
          <p:spPr>
            <a:xfrm flipH="1">
              <a:off x="5180950" y="-137325"/>
              <a:ext cx="4244650" cy="5405675"/>
            </a:xfrm>
            <a:custGeom>
              <a:avLst/>
              <a:gdLst/>
              <a:ahLst/>
              <a:cxnLst/>
              <a:rect l="l" t="t" r="r" b="b"/>
              <a:pathLst>
                <a:path w="169786" h="216227" extrusionOk="0">
                  <a:moveTo>
                    <a:pt x="57428" y="0"/>
                  </a:moveTo>
                  <a:lnTo>
                    <a:pt x="0" y="0"/>
                  </a:lnTo>
                  <a:lnTo>
                    <a:pt x="0" y="216227"/>
                  </a:lnTo>
                  <a:lnTo>
                    <a:pt x="169786" y="216227"/>
                  </a:lnTo>
                  <a:lnTo>
                    <a:pt x="53433" y="60424"/>
                  </a:lnTo>
                  <a:close/>
                </a:path>
              </a:pathLst>
            </a:custGeom>
            <a:solidFill>
              <a:srgbClr val="F7E5B7">
                <a:alpha val="52679"/>
              </a:srgbClr>
            </a:solidFill>
            <a:ln>
              <a:noFill/>
            </a:ln>
          </p:spPr>
        </p:sp>
        <p:sp>
          <p:nvSpPr>
            <p:cNvPr id="469" name="Google Shape;469;p53"/>
            <p:cNvSpPr/>
            <p:nvPr/>
          </p:nvSpPr>
          <p:spPr>
            <a:xfrm flipH="1">
              <a:off x="-124850" y="1323316"/>
              <a:ext cx="8239600" cy="3957500"/>
            </a:xfrm>
            <a:custGeom>
              <a:avLst/>
              <a:gdLst/>
              <a:ahLst/>
              <a:cxnLst/>
              <a:rect l="l" t="t" r="r" b="b"/>
              <a:pathLst>
                <a:path w="329584" h="158300" extrusionOk="0">
                  <a:moveTo>
                    <a:pt x="0" y="0"/>
                  </a:moveTo>
                  <a:lnTo>
                    <a:pt x="117851" y="158300"/>
                  </a:lnTo>
                  <a:lnTo>
                    <a:pt x="329584" y="154305"/>
                  </a:lnTo>
                  <a:lnTo>
                    <a:pt x="320595" y="56929"/>
                  </a:lnTo>
                  <a:lnTo>
                    <a:pt x="145316" y="60923"/>
                  </a:lnTo>
                  <a:close/>
                </a:path>
              </a:pathLst>
            </a:custGeom>
            <a:solidFill>
              <a:srgbClr val="96B3C1">
                <a:alpha val="38840"/>
              </a:srgbClr>
            </a:solidFill>
            <a:ln>
              <a:noFill/>
            </a:ln>
          </p:spPr>
        </p:sp>
        <p:sp>
          <p:nvSpPr>
            <p:cNvPr id="470" name="Google Shape;470;p53"/>
            <p:cNvSpPr/>
            <p:nvPr/>
          </p:nvSpPr>
          <p:spPr>
            <a:xfrm flipH="1">
              <a:off x="87400" y="-112350"/>
              <a:ext cx="4419400" cy="2958750"/>
            </a:xfrm>
            <a:custGeom>
              <a:avLst/>
              <a:gdLst/>
              <a:ahLst/>
              <a:cxnLst/>
              <a:rect l="l" t="t" r="r" b="b"/>
              <a:pathLst>
                <a:path w="176776" h="118350" extrusionOk="0">
                  <a:moveTo>
                    <a:pt x="33957" y="0"/>
                  </a:moveTo>
                  <a:lnTo>
                    <a:pt x="176776" y="0"/>
                  </a:lnTo>
                  <a:lnTo>
                    <a:pt x="176776" y="114355"/>
                  </a:lnTo>
                  <a:lnTo>
                    <a:pt x="0" y="118350"/>
                  </a:lnTo>
                  <a:close/>
                </a:path>
              </a:pathLst>
            </a:custGeom>
            <a:solidFill>
              <a:srgbClr val="9EDDEF">
                <a:alpha val="29460"/>
              </a:srgbClr>
            </a:solidFill>
            <a:ln>
              <a:noFill/>
            </a:ln>
          </p:spPr>
        </p:sp>
      </p:grpSp>
      <p:sp>
        <p:nvSpPr>
          <p:cNvPr id="471" name="Google Shape;471;p53"/>
          <p:cNvSpPr/>
          <p:nvPr/>
        </p:nvSpPr>
        <p:spPr>
          <a:xfrm>
            <a:off x="-32000" y="547400"/>
            <a:ext cx="12256000" cy="576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53"/>
          <p:cNvSpPr txBox="1">
            <a:spLocks noGrp="1"/>
          </p:cNvSpPr>
          <p:nvPr>
            <p:ph type="title"/>
          </p:nvPr>
        </p:nvSpPr>
        <p:spPr>
          <a:xfrm>
            <a:off x="2632400" y="9108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6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473" name="Google Shape;473;p53"/>
          <p:cNvCxnSpPr/>
          <p:nvPr/>
        </p:nvCxnSpPr>
        <p:spPr>
          <a:xfrm>
            <a:off x="-148516" y="752733"/>
            <a:ext cx="12384400" cy="0"/>
          </a:xfrm>
          <a:prstGeom prst="straightConnector1">
            <a:avLst/>
          </a:prstGeom>
          <a:noFill/>
          <a:ln w="9525" cap="flat" cmpd="sng">
            <a:solidFill>
              <a:schemeClr val="dk1"/>
            </a:solidFill>
            <a:prstDash val="solid"/>
            <a:round/>
            <a:headEnd type="none" w="med" len="med"/>
            <a:tailEnd type="none" w="med" len="med"/>
          </a:ln>
        </p:spPr>
      </p:cxnSp>
      <p:cxnSp>
        <p:nvCxnSpPr>
          <p:cNvPr id="474" name="Google Shape;474;p53"/>
          <p:cNvCxnSpPr/>
          <p:nvPr/>
        </p:nvCxnSpPr>
        <p:spPr>
          <a:xfrm>
            <a:off x="-148516" y="6110167"/>
            <a:ext cx="12384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39"/>
          <p:cNvSpPr txBox="1">
            <a:spLocks noGrp="1"/>
          </p:cNvSpPr>
          <p:nvPr>
            <p:ph type="title"/>
          </p:nvPr>
        </p:nvSpPr>
        <p:spPr>
          <a:xfrm>
            <a:off x="950967" y="719333"/>
            <a:ext cx="10290000" cy="1510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hlink"/>
              </a:buClr>
              <a:buSzPts val="2800"/>
              <a:buFont typeface="Rozha One"/>
              <a:buNone/>
              <a:defRPr sz="2800">
                <a:solidFill>
                  <a:schemeClr val="hlink"/>
                </a:solidFill>
                <a:latin typeface="Rozha One"/>
                <a:ea typeface="Rozha One"/>
                <a:cs typeface="Rozha One"/>
                <a:sym typeface="Rozha One"/>
              </a:defRPr>
            </a:lvl1pPr>
            <a:lvl2pPr lvl="1"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2pPr>
            <a:lvl3pPr lvl="2"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3pPr>
            <a:lvl4pPr lvl="3"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4pPr>
            <a:lvl5pPr lvl="4"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5pPr>
            <a:lvl6pPr lvl="5"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6pPr>
            <a:lvl7pPr lvl="6"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7pPr>
            <a:lvl8pPr lvl="7"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8pPr>
            <a:lvl9pPr lvl="8" rtl="0">
              <a:spcBef>
                <a:spcPts val="0"/>
              </a:spcBef>
              <a:spcAft>
                <a:spcPts val="0"/>
              </a:spcAft>
              <a:buClr>
                <a:schemeClr val="hlink"/>
              </a:buClr>
              <a:buSzPts val="3000"/>
              <a:buFont typeface="Barlow Condensed Light"/>
              <a:buNone/>
              <a:defRPr sz="3000">
                <a:solidFill>
                  <a:schemeClr val="hlink"/>
                </a:solidFill>
                <a:latin typeface="Barlow Condensed Light"/>
                <a:ea typeface="Barlow Condensed Light"/>
                <a:cs typeface="Barlow Condensed Light"/>
                <a:sym typeface="Barlow Condensed Light"/>
              </a:defRPr>
            </a:lvl9pPr>
          </a:lstStyle>
          <a:p/>
        </p:txBody>
      </p:sp>
      <p:sp>
        <p:nvSpPr>
          <p:cNvPr id="337" name="Google Shape;337;p39"/>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hlink"/>
              </a:buClr>
              <a:buSzPts val="1800"/>
              <a:buFont typeface="Manjari"/>
              <a:buChar char="●"/>
              <a:defRPr sz="1800">
                <a:solidFill>
                  <a:schemeClr val="hlink"/>
                </a:solidFill>
                <a:latin typeface="Manjari"/>
                <a:ea typeface="Manjari"/>
                <a:cs typeface="Manjari"/>
                <a:sym typeface="Manjari"/>
              </a:defRPr>
            </a:lvl1pPr>
            <a:lvl2pPr marL="914400" lvl="1" indent="-317500" rtl="0">
              <a:lnSpc>
                <a:spcPct val="115000"/>
              </a:lnSpc>
              <a:spcBef>
                <a:spcPts val="1600"/>
              </a:spcBef>
              <a:spcAft>
                <a:spcPts val="0"/>
              </a:spcAft>
              <a:buClr>
                <a:schemeClr val="hlink"/>
              </a:buClr>
              <a:buSzPts val="1400"/>
              <a:buFont typeface="Manjari"/>
              <a:buChar char="○"/>
              <a:defRPr>
                <a:solidFill>
                  <a:schemeClr val="hlink"/>
                </a:solidFill>
                <a:latin typeface="Manjari"/>
                <a:ea typeface="Manjari"/>
                <a:cs typeface="Manjari"/>
                <a:sym typeface="Manjari"/>
              </a:defRPr>
            </a:lvl2pPr>
            <a:lvl3pPr marL="1371600" lvl="2" indent="-317500" rtl="0">
              <a:lnSpc>
                <a:spcPct val="115000"/>
              </a:lnSpc>
              <a:spcBef>
                <a:spcPts val="1600"/>
              </a:spcBef>
              <a:spcAft>
                <a:spcPts val="0"/>
              </a:spcAft>
              <a:buClr>
                <a:schemeClr val="hlink"/>
              </a:buClr>
              <a:buSzPts val="1400"/>
              <a:buFont typeface="Manjari"/>
              <a:buChar char="■"/>
              <a:defRPr>
                <a:solidFill>
                  <a:schemeClr val="hlink"/>
                </a:solidFill>
                <a:latin typeface="Manjari"/>
                <a:ea typeface="Manjari"/>
                <a:cs typeface="Manjari"/>
                <a:sym typeface="Manjari"/>
              </a:defRPr>
            </a:lvl3pPr>
            <a:lvl4pPr marL="1828800" lvl="3" indent="-317500" rtl="0">
              <a:lnSpc>
                <a:spcPct val="115000"/>
              </a:lnSpc>
              <a:spcBef>
                <a:spcPts val="1600"/>
              </a:spcBef>
              <a:spcAft>
                <a:spcPts val="0"/>
              </a:spcAft>
              <a:buClr>
                <a:schemeClr val="hlink"/>
              </a:buClr>
              <a:buSzPts val="1400"/>
              <a:buFont typeface="Manjari"/>
              <a:buChar char="●"/>
              <a:defRPr>
                <a:solidFill>
                  <a:schemeClr val="hlink"/>
                </a:solidFill>
                <a:latin typeface="Manjari"/>
                <a:ea typeface="Manjari"/>
                <a:cs typeface="Manjari"/>
                <a:sym typeface="Manjari"/>
              </a:defRPr>
            </a:lvl4pPr>
            <a:lvl5pPr marL="2286000" lvl="4" indent="-317500" rtl="0">
              <a:lnSpc>
                <a:spcPct val="115000"/>
              </a:lnSpc>
              <a:spcBef>
                <a:spcPts val="1600"/>
              </a:spcBef>
              <a:spcAft>
                <a:spcPts val="0"/>
              </a:spcAft>
              <a:buClr>
                <a:schemeClr val="hlink"/>
              </a:buClr>
              <a:buSzPts val="1400"/>
              <a:buFont typeface="Manjari"/>
              <a:buChar char="○"/>
              <a:defRPr>
                <a:solidFill>
                  <a:schemeClr val="hlink"/>
                </a:solidFill>
                <a:latin typeface="Manjari"/>
                <a:ea typeface="Manjari"/>
                <a:cs typeface="Manjari"/>
                <a:sym typeface="Manjari"/>
              </a:defRPr>
            </a:lvl5pPr>
            <a:lvl6pPr marL="2743200" lvl="5" indent="-317500" rtl="0">
              <a:lnSpc>
                <a:spcPct val="115000"/>
              </a:lnSpc>
              <a:spcBef>
                <a:spcPts val="1600"/>
              </a:spcBef>
              <a:spcAft>
                <a:spcPts val="0"/>
              </a:spcAft>
              <a:buClr>
                <a:schemeClr val="hlink"/>
              </a:buClr>
              <a:buSzPts val="1400"/>
              <a:buFont typeface="Manjari"/>
              <a:buChar char="■"/>
              <a:defRPr>
                <a:solidFill>
                  <a:schemeClr val="hlink"/>
                </a:solidFill>
                <a:latin typeface="Manjari"/>
                <a:ea typeface="Manjari"/>
                <a:cs typeface="Manjari"/>
                <a:sym typeface="Manjari"/>
              </a:defRPr>
            </a:lvl6pPr>
            <a:lvl7pPr marL="3200400" lvl="6" indent="-317500" rtl="0">
              <a:lnSpc>
                <a:spcPct val="115000"/>
              </a:lnSpc>
              <a:spcBef>
                <a:spcPts val="1600"/>
              </a:spcBef>
              <a:spcAft>
                <a:spcPts val="0"/>
              </a:spcAft>
              <a:buClr>
                <a:schemeClr val="hlink"/>
              </a:buClr>
              <a:buSzPts val="1400"/>
              <a:buFont typeface="Manjari"/>
              <a:buChar char="●"/>
              <a:defRPr>
                <a:solidFill>
                  <a:schemeClr val="hlink"/>
                </a:solidFill>
                <a:latin typeface="Manjari"/>
                <a:ea typeface="Manjari"/>
                <a:cs typeface="Manjari"/>
                <a:sym typeface="Manjari"/>
              </a:defRPr>
            </a:lvl7pPr>
            <a:lvl8pPr marL="3657600" lvl="7" indent="-317500" rtl="0">
              <a:lnSpc>
                <a:spcPct val="115000"/>
              </a:lnSpc>
              <a:spcBef>
                <a:spcPts val="1600"/>
              </a:spcBef>
              <a:spcAft>
                <a:spcPts val="0"/>
              </a:spcAft>
              <a:buClr>
                <a:schemeClr val="hlink"/>
              </a:buClr>
              <a:buSzPts val="1400"/>
              <a:buFont typeface="Manjari"/>
              <a:buChar char="○"/>
              <a:defRPr>
                <a:solidFill>
                  <a:schemeClr val="hlink"/>
                </a:solidFill>
                <a:latin typeface="Manjari"/>
                <a:ea typeface="Manjari"/>
                <a:cs typeface="Manjari"/>
                <a:sym typeface="Manjari"/>
              </a:defRPr>
            </a:lvl8pPr>
            <a:lvl9pPr marL="4114800" lvl="8" indent="-317500" rtl="0">
              <a:lnSpc>
                <a:spcPct val="115000"/>
              </a:lnSpc>
              <a:spcBef>
                <a:spcPts val="1600"/>
              </a:spcBef>
              <a:spcAft>
                <a:spcPts val="1600"/>
              </a:spcAft>
              <a:buClr>
                <a:schemeClr val="hlink"/>
              </a:buClr>
              <a:buSzPts val="1400"/>
              <a:buFont typeface="Manjari"/>
              <a:buChar char="■"/>
              <a:defRPr>
                <a:solidFill>
                  <a:schemeClr val="hlink"/>
                </a:solidFill>
                <a:latin typeface="Manjari"/>
                <a:ea typeface="Manjari"/>
                <a:cs typeface="Manjari"/>
                <a:sym typeface="Manjari"/>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BBCE4E89-FF38-0245-9CB2-66899E34AA0F}"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image" Target="../media/image9.jpeg"/><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2.jpeg"/><Relationship Id="rId10" Type="http://schemas.openxmlformats.org/officeDocument/2006/relationships/image" Target="../media/image11.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jpe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20.GIF"/><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2" name="Preparation 1"/>
          <p:cNvSpPr/>
          <p:nvPr/>
        </p:nvSpPr>
        <p:spPr>
          <a:xfrm>
            <a:off x="7972425" y="771527"/>
            <a:ext cx="1785938" cy="1571625"/>
          </a:xfrm>
          <a:prstGeom prst="flowChartPreparation">
            <a:avLst/>
          </a:prstGeom>
          <a:blipFill>
            <a:blip r:embed="rId1"/>
            <a:stretch>
              <a:fillRect t="-4000" r="-6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eparation 7"/>
          <p:cNvSpPr/>
          <p:nvPr/>
        </p:nvSpPr>
        <p:spPr>
          <a:xfrm>
            <a:off x="9396411" y="1500187"/>
            <a:ext cx="1785938" cy="1571625"/>
          </a:xfrm>
          <a:prstGeom prst="flowChartPreparation">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0820397" y="2285999"/>
            <a:ext cx="1438276" cy="1571625"/>
          </a:xfrm>
          <a:custGeom>
            <a:avLst/>
            <a:gdLst>
              <a:gd name="connsiteX0" fmla="*/ 357188 w 1438276"/>
              <a:gd name="connsiteY0" fmla="*/ 0 h 1571625"/>
              <a:gd name="connsiteX1" fmla="*/ 1428750 w 1438276"/>
              <a:gd name="connsiteY1" fmla="*/ 0 h 1571625"/>
              <a:gd name="connsiteX2" fmla="*/ 1438276 w 1438276"/>
              <a:gd name="connsiteY2" fmla="*/ 20957 h 1571625"/>
              <a:gd name="connsiteX3" fmla="*/ 1438276 w 1438276"/>
              <a:gd name="connsiteY3" fmla="*/ 1550668 h 1571625"/>
              <a:gd name="connsiteX4" fmla="*/ 1428750 w 1438276"/>
              <a:gd name="connsiteY4" fmla="*/ 1571625 h 1571625"/>
              <a:gd name="connsiteX5" fmla="*/ 357188 w 1438276"/>
              <a:gd name="connsiteY5" fmla="*/ 1571625 h 1571625"/>
              <a:gd name="connsiteX6" fmla="*/ 0 w 1438276"/>
              <a:gd name="connsiteY6" fmla="*/ 785813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276" h="1571625">
                <a:moveTo>
                  <a:pt x="357188" y="0"/>
                </a:moveTo>
                <a:lnTo>
                  <a:pt x="1428750" y="0"/>
                </a:lnTo>
                <a:lnTo>
                  <a:pt x="1438276" y="20957"/>
                </a:lnTo>
                <a:lnTo>
                  <a:pt x="1438276" y="1550668"/>
                </a:lnTo>
                <a:lnTo>
                  <a:pt x="1428750" y="1571625"/>
                </a:lnTo>
                <a:lnTo>
                  <a:pt x="357188" y="1571625"/>
                </a:lnTo>
                <a:lnTo>
                  <a:pt x="0" y="785813"/>
                </a:lnTo>
                <a:close/>
              </a:path>
            </a:pathLst>
          </a:custGeom>
          <a:blipFill dpi="0" rotWithShape="1">
            <a:blip r:embed="rId3"/>
            <a:srcRect/>
            <a:stretch>
              <a:fillRect b="-15000"/>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reparation 9"/>
          <p:cNvSpPr/>
          <p:nvPr/>
        </p:nvSpPr>
        <p:spPr>
          <a:xfrm>
            <a:off x="7972425" y="2285999"/>
            <a:ext cx="1785938" cy="1571625"/>
          </a:xfrm>
          <a:prstGeom prst="flowChartPreparation">
            <a:avLst/>
          </a:prstGeom>
          <a:blipFill dpi="0" rotWithShape="1">
            <a:blip r:embed="rId4"/>
            <a:srcRect/>
            <a:stretch>
              <a:fillRect r="-6000" b="-1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eparation 10"/>
          <p:cNvSpPr/>
          <p:nvPr/>
        </p:nvSpPr>
        <p:spPr>
          <a:xfrm>
            <a:off x="9396411" y="3071811"/>
            <a:ext cx="1785938" cy="1571625"/>
          </a:xfrm>
          <a:prstGeom prst="flowChartPreparation">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0820398" y="3857623"/>
            <a:ext cx="1452557" cy="1571625"/>
          </a:xfrm>
          <a:custGeom>
            <a:avLst/>
            <a:gdLst>
              <a:gd name="connsiteX0" fmla="*/ 357188 w 1452557"/>
              <a:gd name="connsiteY0" fmla="*/ 0 h 1571625"/>
              <a:gd name="connsiteX1" fmla="*/ 1428750 w 1452557"/>
              <a:gd name="connsiteY1" fmla="*/ 0 h 1571625"/>
              <a:gd name="connsiteX2" fmla="*/ 1452557 w 1452557"/>
              <a:gd name="connsiteY2" fmla="*/ 52376 h 1571625"/>
              <a:gd name="connsiteX3" fmla="*/ 1452557 w 1452557"/>
              <a:gd name="connsiteY3" fmla="*/ 1519250 h 1571625"/>
              <a:gd name="connsiteX4" fmla="*/ 1428750 w 1452557"/>
              <a:gd name="connsiteY4" fmla="*/ 1571625 h 1571625"/>
              <a:gd name="connsiteX5" fmla="*/ 357188 w 1452557"/>
              <a:gd name="connsiteY5" fmla="*/ 1571625 h 1571625"/>
              <a:gd name="connsiteX6" fmla="*/ 0 w 1452557"/>
              <a:gd name="connsiteY6" fmla="*/ 785813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2557" h="1571625">
                <a:moveTo>
                  <a:pt x="357188" y="0"/>
                </a:moveTo>
                <a:lnTo>
                  <a:pt x="1428750" y="0"/>
                </a:lnTo>
                <a:lnTo>
                  <a:pt x="1452557" y="52376"/>
                </a:lnTo>
                <a:lnTo>
                  <a:pt x="1452557" y="1519250"/>
                </a:lnTo>
                <a:lnTo>
                  <a:pt x="1428750" y="1571625"/>
                </a:lnTo>
                <a:lnTo>
                  <a:pt x="357188" y="1571625"/>
                </a:lnTo>
                <a:lnTo>
                  <a:pt x="0" y="785813"/>
                </a:ln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Preparation 12"/>
          <p:cNvSpPr/>
          <p:nvPr/>
        </p:nvSpPr>
        <p:spPr>
          <a:xfrm>
            <a:off x="7972425" y="3857623"/>
            <a:ext cx="1785938" cy="1571625"/>
          </a:xfrm>
          <a:prstGeom prst="flowChartPreparation">
            <a:avLst/>
          </a:prstGeom>
          <a:blipFill dpi="0" rotWithShape="1">
            <a:blip r:embed="rId7"/>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reparation 13"/>
          <p:cNvSpPr/>
          <p:nvPr/>
        </p:nvSpPr>
        <p:spPr>
          <a:xfrm>
            <a:off x="9396411" y="4643436"/>
            <a:ext cx="1785938" cy="1500190"/>
          </a:xfrm>
          <a:prstGeom prst="flowChartPreparation">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0820398" y="785809"/>
            <a:ext cx="1423987" cy="1500190"/>
          </a:xfrm>
          <a:custGeom>
            <a:avLst/>
            <a:gdLst>
              <a:gd name="connsiteX0" fmla="*/ 357188 w 1423987"/>
              <a:gd name="connsiteY0" fmla="*/ 0 h 1500190"/>
              <a:gd name="connsiteX1" fmla="*/ 1423987 w 1423987"/>
              <a:gd name="connsiteY1" fmla="*/ 0 h 1500190"/>
              <a:gd name="connsiteX2" fmla="*/ 1423987 w 1423987"/>
              <a:gd name="connsiteY2" fmla="*/ 1500190 h 1500190"/>
              <a:gd name="connsiteX3" fmla="*/ 357188 w 1423987"/>
              <a:gd name="connsiteY3" fmla="*/ 1500190 h 1500190"/>
              <a:gd name="connsiteX4" fmla="*/ 0 w 1423987"/>
              <a:gd name="connsiteY4" fmla="*/ 750095 h 150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87" h="1500190">
                <a:moveTo>
                  <a:pt x="357188" y="0"/>
                </a:moveTo>
                <a:lnTo>
                  <a:pt x="1423987" y="0"/>
                </a:lnTo>
                <a:lnTo>
                  <a:pt x="1423987" y="1500190"/>
                </a:lnTo>
                <a:lnTo>
                  <a:pt x="357188" y="1500190"/>
                </a:lnTo>
                <a:lnTo>
                  <a:pt x="0" y="750095"/>
                </a:lnTo>
                <a:close/>
              </a:path>
            </a:pathLst>
          </a:cu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p:cNvSpPr/>
          <p:nvPr/>
        </p:nvSpPr>
        <p:spPr>
          <a:xfrm>
            <a:off x="9406618" y="771526"/>
            <a:ext cx="1765524" cy="728660"/>
          </a:xfrm>
          <a:custGeom>
            <a:avLst/>
            <a:gdLst>
              <a:gd name="connsiteX0" fmla="*/ 0 w 1765524"/>
              <a:gd name="connsiteY0" fmla="*/ 0 h 728660"/>
              <a:gd name="connsiteX1" fmla="*/ 1765524 w 1765524"/>
              <a:gd name="connsiteY1" fmla="*/ 0 h 728660"/>
              <a:gd name="connsiteX2" fmla="*/ 1418543 w 1765524"/>
              <a:gd name="connsiteY2" fmla="*/ 728660 h 728660"/>
              <a:gd name="connsiteX3" fmla="*/ 346981 w 1765524"/>
              <a:gd name="connsiteY3" fmla="*/ 728660 h 728660"/>
            </a:gdLst>
            <a:ahLst/>
            <a:cxnLst>
              <a:cxn ang="0">
                <a:pos x="connsiteX0" y="connsiteY0"/>
              </a:cxn>
              <a:cxn ang="0">
                <a:pos x="connsiteX1" y="connsiteY1"/>
              </a:cxn>
              <a:cxn ang="0">
                <a:pos x="connsiteX2" y="connsiteY2"/>
              </a:cxn>
              <a:cxn ang="0">
                <a:pos x="connsiteX3" y="connsiteY3"/>
              </a:cxn>
            </a:cxnLst>
            <a:rect l="l" t="t" r="r" b="b"/>
            <a:pathLst>
              <a:path w="1765524" h="728660">
                <a:moveTo>
                  <a:pt x="0" y="0"/>
                </a:moveTo>
                <a:lnTo>
                  <a:pt x="1765524" y="0"/>
                </a:lnTo>
                <a:lnTo>
                  <a:pt x="1418543" y="728660"/>
                </a:lnTo>
                <a:lnTo>
                  <a:pt x="346981" y="728660"/>
                </a:ln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a:off x="8004897" y="5429248"/>
            <a:ext cx="1720997" cy="714378"/>
          </a:xfrm>
          <a:custGeom>
            <a:avLst/>
            <a:gdLst>
              <a:gd name="connsiteX0" fmla="*/ 324717 w 1720997"/>
              <a:gd name="connsiteY0" fmla="*/ 0 h 714378"/>
              <a:gd name="connsiteX1" fmla="*/ 1396279 w 1720997"/>
              <a:gd name="connsiteY1" fmla="*/ 0 h 714378"/>
              <a:gd name="connsiteX2" fmla="*/ 1720997 w 1720997"/>
              <a:gd name="connsiteY2" fmla="*/ 714378 h 714378"/>
              <a:gd name="connsiteX3" fmla="*/ 0 w 1720997"/>
              <a:gd name="connsiteY3" fmla="*/ 714378 h 714378"/>
            </a:gdLst>
            <a:ahLst/>
            <a:cxnLst>
              <a:cxn ang="0">
                <a:pos x="connsiteX0" y="connsiteY0"/>
              </a:cxn>
              <a:cxn ang="0">
                <a:pos x="connsiteX1" y="connsiteY1"/>
              </a:cxn>
              <a:cxn ang="0">
                <a:pos x="connsiteX2" y="connsiteY2"/>
              </a:cxn>
              <a:cxn ang="0">
                <a:pos x="connsiteX3" y="connsiteY3"/>
              </a:cxn>
            </a:cxnLst>
            <a:rect l="l" t="t" r="r" b="b"/>
            <a:pathLst>
              <a:path w="1720997" h="714378">
                <a:moveTo>
                  <a:pt x="324717" y="0"/>
                </a:moveTo>
                <a:lnTo>
                  <a:pt x="1396279" y="0"/>
                </a:lnTo>
                <a:lnTo>
                  <a:pt x="1720997" y="714378"/>
                </a:lnTo>
                <a:lnTo>
                  <a:pt x="0" y="714378"/>
                </a:lnTo>
                <a:close/>
              </a:path>
            </a:pathLst>
          </a:cu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p:cNvSpPr/>
          <p:nvPr/>
        </p:nvSpPr>
        <p:spPr>
          <a:xfrm>
            <a:off x="10820397" y="5429248"/>
            <a:ext cx="1452558" cy="714378"/>
          </a:xfrm>
          <a:custGeom>
            <a:avLst/>
            <a:gdLst>
              <a:gd name="connsiteX0" fmla="*/ 324717 w 1452558"/>
              <a:gd name="connsiteY0" fmla="*/ 0 h 714378"/>
              <a:gd name="connsiteX1" fmla="*/ 1396279 w 1452558"/>
              <a:gd name="connsiteY1" fmla="*/ 0 h 714378"/>
              <a:gd name="connsiteX2" fmla="*/ 1452558 w 1452558"/>
              <a:gd name="connsiteY2" fmla="*/ 123814 h 714378"/>
              <a:gd name="connsiteX3" fmla="*/ 1452558 w 1452558"/>
              <a:gd name="connsiteY3" fmla="*/ 714378 h 714378"/>
              <a:gd name="connsiteX4" fmla="*/ 0 w 1452558"/>
              <a:gd name="connsiteY4" fmla="*/ 714378 h 714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558" h="714378">
                <a:moveTo>
                  <a:pt x="324717" y="0"/>
                </a:moveTo>
                <a:lnTo>
                  <a:pt x="1396279" y="0"/>
                </a:lnTo>
                <a:lnTo>
                  <a:pt x="1452558" y="123814"/>
                </a:lnTo>
                <a:lnTo>
                  <a:pt x="1452558" y="714378"/>
                </a:lnTo>
                <a:lnTo>
                  <a:pt x="0" y="714378"/>
                </a:lnTo>
                <a:close/>
              </a:path>
            </a:pathLst>
          </a:cu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p:cNvSpPr/>
          <p:nvPr/>
        </p:nvSpPr>
        <p:spPr>
          <a:xfrm>
            <a:off x="-139501" y="2343152"/>
            <a:ext cx="8097638" cy="1938992"/>
          </a:xfrm>
          <a:prstGeom prst="rect">
            <a:avLst/>
          </a:prstGeom>
        </p:spPr>
        <p:txBody>
          <a:bodyPr wrap="square">
            <a:spAutoFit/>
          </a:bodyPr>
          <a:lstStyle/>
          <a:p>
            <a:pPr algn="ctr"/>
            <a:r>
              <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PHONG TRÀO KHÁNG CHIẾN CHỐNG PHÁP TRONG NHỮNG NĂM CUỐI THẾ KỶ XIX (t1)</a:t>
            </a:r>
            <a:endParaRPr lang="en-US" sz="4000" dirty="0"/>
          </a:p>
        </p:txBody>
      </p:sp>
      <p:sp>
        <p:nvSpPr>
          <p:cNvPr id="33" name="Rectangle 32"/>
          <p:cNvSpPr/>
          <p:nvPr/>
        </p:nvSpPr>
        <p:spPr>
          <a:xfrm>
            <a:off x="2676448" y="946188"/>
            <a:ext cx="2465740" cy="1107996"/>
          </a:xfrm>
          <a:prstGeom prst="rect">
            <a:avLst/>
          </a:prstGeom>
          <a:noFill/>
        </p:spPr>
        <p:txBody>
          <a:bodyPr wrap="none" lIns="91440" tIns="45720" rIns="91440" bIns="45720">
            <a:spAutoFit/>
          </a:bodyPr>
          <a:lstStyle/>
          <a:p>
            <a:pPr algn="ctr"/>
            <a:r>
              <a:rPr lang="en-US" sz="6600" b="1"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a:t>
            </a:r>
            <a:r>
              <a:rPr lang="en-US" sz="66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26</a:t>
            </a:r>
            <a:endParaRPr lang="en-US" sz="6600" b="1"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3000" fill="hold" grpId="0" nodeType="withEffect">
                                  <p:stCondLst>
                                    <p:cond delay="0"/>
                                  </p:stCondLst>
                                  <p:iterate type="lt">
                                    <p:tmPct val="10000"/>
                                  </p:iterate>
                                  <p:childTnLst>
                                    <p:animScale>
                                      <p:cBhvr>
                                        <p:cTn id="6" dur="250" autoRev="1" fill="hold">
                                          <p:stCondLst>
                                            <p:cond delay="0"/>
                                          </p:stCondLst>
                                        </p:cTn>
                                        <p:tgtEl>
                                          <p:spTgt spid="32"/>
                                        </p:tgtEl>
                                      </p:cBhvr>
                                      <p:to x="80000" y="100000"/>
                                    </p:animScale>
                                    <p:anim by="(#ppt_w*0.10)" calcmode="lin" valueType="num">
                                      <p:cBhvr>
                                        <p:cTn id="7" dur="250" autoRev="1" fill="hold">
                                          <p:stCondLst>
                                            <p:cond delay="0"/>
                                          </p:stCondLst>
                                        </p:cTn>
                                        <p:tgtEl>
                                          <p:spTgt spid="32"/>
                                        </p:tgtEl>
                                        <p:attrNameLst>
                                          <p:attrName>ppt_x</p:attrName>
                                        </p:attrNameLst>
                                      </p:cBhvr>
                                    </p:anim>
                                    <p:anim by="(-#ppt_w*0.10)" calcmode="lin" valueType="num">
                                      <p:cBhvr>
                                        <p:cTn id="8" dur="250" autoRev="1" fill="hold">
                                          <p:stCondLst>
                                            <p:cond delay="0"/>
                                          </p:stCondLst>
                                        </p:cTn>
                                        <p:tgtEl>
                                          <p:spTgt spid="32"/>
                                        </p:tgtEl>
                                        <p:attrNameLst>
                                          <p:attrName>ppt_y</p:attrName>
                                        </p:attrNameLst>
                                      </p:cBhvr>
                                    </p:anim>
                                    <p:animRot by="-480000">
                                      <p:cBhvr>
                                        <p:cTn id="9" dur="250" autoRev="1" fill="hold">
                                          <p:stCondLst>
                                            <p:cond delay="0"/>
                                          </p:stCondLst>
                                        </p:cTn>
                                        <p:tgtEl>
                                          <p:spTgt spid="32"/>
                                        </p:tgtEl>
                                        <p:attrNameLst>
                                          <p:attrName>r</p:attrName>
                                        </p:attrNameLst>
                                      </p:cBhvr>
                                    </p:animRot>
                                  </p:childTnLst>
                                </p:cTn>
                              </p:par>
                              <p:par>
                                <p:cTn id="10" presetID="36" presetClass="emph" presetSubtype="0" repeatCount="3000" fill="hold" grpId="0" nodeType="withEffect">
                                  <p:stCondLst>
                                    <p:cond delay="0"/>
                                  </p:stCondLst>
                                  <p:iterate type="lt">
                                    <p:tmPct val="10000"/>
                                  </p:iterate>
                                  <p:childTnLst>
                                    <p:animScale>
                                      <p:cBhvr>
                                        <p:cTn id="11" dur="250" autoRev="1" fill="hold">
                                          <p:stCondLst>
                                            <p:cond delay="0"/>
                                          </p:stCondLst>
                                        </p:cTn>
                                        <p:tgtEl>
                                          <p:spTgt spid="33"/>
                                        </p:tgtEl>
                                      </p:cBhvr>
                                      <p:to x="80000" y="100000"/>
                                    </p:animScale>
                                    <p:anim by="(#ppt_w*0.10)" calcmode="lin" valueType="num">
                                      <p:cBhvr>
                                        <p:cTn id="12" dur="250" autoRev="1" fill="hold">
                                          <p:stCondLst>
                                            <p:cond delay="0"/>
                                          </p:stCondLst>
                                        </p:cTn>
                                        <p:tgtEl>
                                          <p:spTgt spid="33"/>
                                        </p:tgtEl>
                                        <p:attrNameLst>
                                          <p:attrName>ppt_x</p:attrName>
                                        </p:attrNameLst>
                                      </p:cBhvr>
                                    </p:anim>
                                    <p:anim by="(-#ppt_w*0.10)" calcmode="lin" valueType="num">
                                      <p:cBhvr>
                                        <p:cTn id="13" dur="250" autoRev="1" fill="hold">
                                          <p:stCondLst>
                                            <p:cond delay="0"/>
                                          </p:stCondLst>
                                        </p:cTn>
                                        <p:tgtEl>
                                          <p:spTgt spid="33"/>
                                        </p:tgtEl>
                                        <p:attrNameLst>
                                          <p:attrName>ppt_y</p:attrName>
                                        </p:attrNameLst>
                                      </p:cBhvr>
                                    </p:anim>
                                    <p:animRot by="-480000">
                                      <p:cBhvr>
                                        <p:cTn id="14" dur="250" autoRev="1" fill="hold">
                                          <p:stCondLst>
                                            <p:cond delay="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8" name="Rectangle 7"/>
          <p:cNvSpPr/>
          <p:nvPr/>
        </p:nvSpPr>
        <p:spPr>
          <a:xfrm>
            <a:off x="0" y="754984"/>
            <a:ext cx="12192000" cy="954107"/>
          </a:xfrm>
          <a:prstGeom prst="rect">
            <a:avLst/>
          </a:prstGeom>
        </p:spPr>
        <p:txBody>
          <a:bodyPr wrap="square">
            <a:spAutoFit/>
          </a:bodyPr>
          <a:lstStyle/>
          <a:p>
            <a:pPr algn="ct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26: PHONG TRÀO KHÁNG CHIẾN CHỐNG PHÁP TRONG NHỮNG NĂM CUỐI THẾ KỶ XIX (T1)</a:t>
            </a:r>
            <a:endParaRPr lang="en-US" sz="2800" dirty="0"/>
          </a:p>
        </p:txBody>
      </p:sp>
      <p:sp>
        <p:nvSpPr>
          <p:cNvPr id="6" name="TextBox 5"/>
          <p:cNvSpPr txBox="1"/>
          <p:nvPr/>
        </p:nvSpPr>
        <p:spPr>
          <a:xfrm>
            <a:off x="0" y="1709091"/>
            <a:ext cx="6605752"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a:solidFill>
                  <a:srgbClr val="0070C0"/>
                </a:solidFill>
                <a:latin typeface="Times New Roman" panose="02020603050405020304" pitchFamily="18" charset="0"/>
                <a:cs typeface="Times New Roman" panose="02020603050405020304" pitchFamily="18" charset="0"/>
              </a:rPr>
              <a:t>H</a:t>
            </a:r>
            <a:r>
              <a:rPr lang="en-US" sz="2800" b="1" dirty="0">
                <a:solidFill>
                  <a:srgbClr val="0070C0"/>
                </a:solidFill>
                <a:latin typeface="Times New Roman" panose="02020603050405020304" pitchFamily="18" charset="0"/>
                <a:cs typeface="Times New Roman" panose="02020603050405020304" pitchFamily="18" charset="0"/>
              </a:rPr>
              <a:t>oàn cảnh của phong trào Cần Vương</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8" name="Rectangle 7"/>
          <p:cNvSpPr/>
          <p:nvPr/>
        </p:nvSpPr>
        <p:spPr>
          <a:xfrm>
            <a:off x="0" y="754984"/>
            <a:ext cx="121920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BÀI 26: PHONG TRÀO KHÁNG CHIẾN CHỐNG PHÁP TRONG NHỮNG NĂM CUỐI THẾ KỶ XIX (T1)</a:t>
            </a:r>
            <a:endParaRPr kumimoji="0" lang="en-US" sz="2800" b="0" i="0" u="none" strike="noStrike" kern="1200" cap="none" spc="0" normalizeH="0" baseline="0" noProof="0" dirty="0">
              <a:ln>
                <a:noFill/>
              </a:ln>
              <a:solidFill>
                <a:srgbClr val="696E72"/>
              </a:solidFill>
              <a:effectLst/>
              <a:uLnTx/>
              <a:uFillTx/>
              <a:latin typeface="Arial" panose="020B0604020202020204"/>
              <a:ea typeface="+mn-ea"/>
              <a:cs typeface="+mn-cs"/>
            </a:endParaRPr>
          </a:p>
        </p:txBody>
      </p:sp>
      <p:sp>
        <p:nvSpPr>
          <p:cNvPr id="6" name="TextBox 5"/>
          <p:cNvSpPr txBox="1"/>
          <p:nvPr/>
        </p:nvSpPr>
        <p:spPr>
          <a:xfrm>
            <a:off x="0" y="1828800"/>
            <a:ext cx="66057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oàn cảnh của phong trào Cần Vương</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141889" y="2471729"/>
            <a:ext cx="2680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 Nguyên nhân.</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605752" y="1709091"/>
            <a:ext cx="45719" cy="439392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114658"/>
            <a:ext cx="6432330" cy="907749"/>
          </a:xfrm>
          <a:prstGeom prst="rect">
            <a:avLst/>
          </a:prstGeom>
        </p:spPr>
        <p:txBody>
          <a:bodyPr wrap="square">
            <a:spAutoFit/>
          </a:bodyPr>
          <a:lstStyle/>
          <a:p>
            <a:pPr algn="just">
              <a:lnSpc>
                <a:spcPct val="115000"/>
              </a:lnSpc>
            </a:pPr>
            <a:r>
              <a:rPr lang="en-US" sz="2400" dirty="0">
                <a:solidFill>
                  <a:schemeClr val="accent3">
                    <a:lumMod val="10000"/>
                  </a:schemeClr>
                </a:solidFill>
                <a:latin typeface="Times New Roman" panose="02020603050405020304" pitchFamily="18" charset="0"/>
                <a:ea typeface="Calibri" panose="020F0502020204030204" pitchFamily="34" charset="0"/>
                <a:cs typeface="Times New Roman" panose="02020603050405020304" pitchFamily="18" charset="0"/>
              </a:rPr>
              <a:t>- Phe chủ chiến nuôi hi vọng giành lại chủ quyền từ tay Pháp.</a:t>
            </a:r>
            <a:endParaRPr lang="en-US" sz="2400" dirty="0">
              <a:solidFill>
                <a:schemeClr val="accent3">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p:cNvGrpSpPr/>
          <p:nvPr/>
        </p:nvGrpSpPr>
        <p:grpSpPr>
          <a:xfrm>
            <a:off x="6824893" y="1828801"/>
            <a:ext cx="5367108" cy="835572"/>
            <a:chOff x="6824893" y="1828801"/>
            <a:chExt cx="5367108" cy="835572"/>
          </a:xfrm>
        </p:grpSpPr>
        <p:sp>
          <p:nvSpPr>
            <p:cNvPr id="3" name="Terminator 2"/>
            <p:cNvSpPr/>
            <p:nvPr/>
          </p:nvSpPr>
          <p:spPr>
            <a:xfrm>
              <a:off x="6824893" y="1828801"/>
              <a:ext cx="5367108" cy="835572"/>
            </a:xfrm>
            <a:prstGeom prst="flowChartTermina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7313878" y="1833376"/>
              <a:ext cx="4389137" cy="830997"/>
            </a:xfrm>
            <a:prstGeom prst="rect">
              <a:avLst/>
            </a:prstGeom>
          </p:spPr>
          <p:txBody>
            <a:bodyPr wrap="square">
              <a:spAutoFit/>
            </a:bodyPr>
            <a:lstStyle/>
            <a:p>
              <a:pPr algn="ctr"/>
              <a:r>
                <a:rPr lang="en-US" sz="2400" b="1" dirty="0">
                  <a:solidFill>
                    <a:srgbClr val="0070C0"/>
                  </a:solidFill>
                  <a:latin typeface="Times New Roman" panose="02020603050405020304" pitchFamily="18" charset="0"/>
                  <a:ea typeface="Calibri" panose="020F0502020204030204" pitchFamily="34" charset="0"/>
                </a:rPr>
                <a:t>Tại sao vẫn còn cuộc phản công của phái chủ chiến?</a:t>
              </a:r>
              <a:endParaRPr lang="en-US" sz="2400" b="1" dirty="0">
                <a:solidFill>
                  <a:srgbClr val="0070C0"/>
                </a:solidFill>
              </a:endParaRPr>
            </a:p>
          </p:txBody>
        </p:sp>
      </p:grpSp>
      <p:grpSp>
        <p:nvGrpSpPr>
          <p:cNvPr id="10" name="Group 9"/>
          <p:cNvGrpSpPr/>
          <p:nvPr/>
        </p:nvGrpSpPr>
        <p:grpSpPr>
          <a:xfrm>
            <a:off x="6864415" y="2961924"/>
            <a:ext cx="2053715" cy="1398340"/>
            <a:chOff x="138023" y="293298"/>
            <a:chExt cx="3588588" cy="1794294"/>
          </a:xfrm>
        </p:grpSpPr>
        <p:grpSp>
          <p:nvGrpSpPr>
            <p:cNvPr id="11" name="Group 10"/>
            <p:cNvGrpSpPr/>
            <p:nvPr/>
          </p:nvGrpSpPr>
          <p:grpSpPr>
            <a:xfrm>
              <a:off x="138023" y="293298"/>
              <a:ext cx="3588588" cy="1794294"/>
              <a:chOff x="138023" y="293298"/>
              <a:chExt cx="3588588" cy="1794294"/>
            </a:xfrm>
          </p:grpSpPr>
          <p:sp>
            <p:nvSpPr>
              <p:cNvPr id="14" name="Rounded Rectangle 13"/>
              <p:cNvSpPr/>
              <p:nvPr/>
            </p:nvSpPr>
            <p:spPr>
              <a:xfrm>
                <a:off x="138023" y="293298"/>
                <a:ext cx="3588588" cy="1794294"/>
              </a:xfrm>
              <a:prstGeom prst="roundRect">
                <a:avLst/>
              </a:prstGeom>
              <a:solidFill>
                <a:srgbClr val="FACD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ed Rectangle 14"/>
              <p:cNvSpPr/>
              <p:nvPr/>
            </p:nvSpPr>
            <p:spPr>
              <a:xfrm>
                <a:off x="237744" y="672861"/>
                <a:ext cx="3360850" cy="136297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grpSp>
        <p:sp>
          <p:nvSpPr>
            <p:cNvPr id="12" name="TextBox 11"/>
            <p:cNvSpPr txBox="1"/>
            <p:nvPr/>
          </p:nvSpPr>
          <p:spPr>
            <a:xfrm>
              <a:off x="475598" y="744299"/>
              <a:ext cx="2761487" cy="1066302"/>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CHỦ CHIẾN</a:t>
              </a:r>
              <a:endParaRPr lang="en-US" sz="2400" b="1" dirty="0">
                <a:solidFill>
                  <a:srgbClr val="C00000"/>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10106523" y="2921588"/>
            <a:ext cx="2053715" cy="1398339"/>
            <a:chOff x="8365668" y="293298"/>
            <a:chExt cx="3588588" cy="1794294"/>
          </a:xfrm>
        </p:grpSpPr>
        <p:grpSp>
          <p:nvGrpSpPr>
            <p:cNvPr id="17" name="Group 16"/>
            <p:cNvGrpSpPr/>
            <p:nvPr/>
          </p:nvGrpSpPr>
          <p:grpSpPr>
            <a:xfrm>
              <a:off x="8365668" y="293298"/>
              <a:ext cx="3588588" cy="1794294"/>
              <a:chOff x="138023" y="293298"/>
              <a:chExt cx="3588588" cy="1794294"/>
            </a:xfrm>
          </p:grpSpPr>
          <p:sp>
            <p:nvSpPr>
              <p:cNvPr id="20" name="Rounded Rectangle 19"/>
              <p:cNvSpPr/>
              <p:nvPr/>
            </p:nvSpPr>
            <p:spPr>
              <a:xfrm>
                <a:off x="138023" y="293298"/>
                <a:ext cx="3588588" cy="1794294"/>
              </a:xfrm>
              <a:prstGeom prst="roundRect">
                <a:avLst/>
              </a:prstGeom>
              <a:solidFill>
                <a:srgbClr val="9C42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p:nvSpPr>
            <p:spPr>
              <a:xfrm>
                <a:off x="237744" y="672861"/>
                <a:ext cx="3360850" cy="136297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grpSp>
        <p:sp>
          <p:nvSpPr>
            <p:cNvPr id="18" name="TextBox 17"/>
            <p:cNvSpPr txBox="1"/>
            <p:nvPr/>
          </p:nvSpPr>
          <p:spPr>
            <a:xfrm>
              <a:off x="8677828" y="974124"/>
              <a:ext cx="2935970" cy="592390"/>
            </a:xfrm>
            <a:prstGeom prst="rect">
              <a:avLst/>
            </a:prstGeom>
            <a:noFill/>
          </p:spPr>
          <p:txBody>
            <a:bodyPr wrap="square" rtlCol="0">
              <a:spAutoFit/>
            </a:bodyPr>
            <a:lstStyle/>
            <a:p>
              <a:pPr algn="ctr"/>
              <a:r>
                <a:rPr lang="en-US" sz="2400" b="1" dirty="0">
                  <a:solidFill>
                    <a:srgbClr val="0070C0"/>
                  </a:solidFill>
                  <a:latin typeface="Times New Roman" panose="02020603050405020304" pitchFamily="18" charset="0"/>
                  <a:cs typeface="Times New Roman" panose="02020603050405020304" pitchFamily="18" charset="0"/>
                </a:rPr>
                <a:t>CHỦ HOÀ</a:t>
              </a:r>
              <a:endParaRPr lang="en-US" sz="2400" b="1" dirty="0">
                <a:solidFill>
                  <a:srgbClr val="0070C0"/>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6843793" y="4393004"/>
            <a:ext cx="2035919" cy="2097964"/>
            <a:chOff x="6843793" y="4393004"/>
            <a:chExt cx="2035919" cy="2097964"/>
          </a:xfrm>
        </p:grpSpPr>
        <p:pic>
          <p:nvPicPr>
            <p:cNvPr id="522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43793" y="4393004"/>
              <a:ext cx="2007998" cy="169589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02831" y="6121636"/>
              <a:ext cx="1976881" cy="369332"/>
            </a:xfrm>
            <a:prstGeom prst="rect">
              <a:avLst/>
            </a:prstGeom>
            <a:noFill/>
          </p:spPr>
          <p:txBody>
            <a:bodyPr wrap="square" rtlCol="0">
              <a:spAutoFit/>
            </a:bodyPr>
            <a:lstStyle/>
            <a:p>
              <a:pPr algn="just"/>
              <a:r>
                <a:rPr lang="en-US" b="1" dirty="0">
                  <a:solidFill>
                    <a:schemeClr val="tx2">
                      <a:lumMod val="10000"/>
                    </a:schemeClr>
                  </a:solidFill>
                  <a:latin typeface="Times New Roman" panose="02020603050405020304" pitchFamily="18" charset="0"/>
                  <a:cs typeface="Times New Roman" panose="02020603050405020304" pitchFamily="18" charset="0"/>
                </a:rPr>
                <a:t>Tôn Thất Thuyết</a:t>
              </a:r>
              <a:endParaRPr lang="en-US" b="1" dirty="0">
                <a:solidFill>
                  <a:schemeClr val="tx2">
                    <a:lumMod val="10000"/>
                  </a:schemeClr>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0163591" y="4328004"/>
            <a:ext cx="1801805" cy="2162964"/>
            <a:chOff x="10163591" y="4328004"/>
            <a:chExt cx="1801805" cy="2162964"/>
          </a:xfrm>
        </p:grpSpPr>
        <p:pic>
          <p:nvPicPr>
            <p:cNvPr id="522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792" t="5336" r="13838" b="28406"/>
            <a:stretch>
              <a:fillRect/>
            </a:stretch>
          </p:blipFill>
          <p:spPr bwMode="auto">
            <a:xfrm>
              <a:off x="10163591" y="4328004"/>
              <a:ext cx="1801805" cy="177501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380367" y="6121636"/>
              <a:ext cx="1409954" cy="369332"/>
            </a:xfrm>
            <a:prstGeom prst="rect">
              <a:avLst/>
            </a:prstGeom>
            <a:noFill/>
          </p:spPr>
          <p:txBody>
            <a:bodyPr wrap="square" rtlCol="0">
              <a:spAutoFit/>
            </a:bodyPr>
            <a:lstStyle/>
            <a:p>
              <a:pPr algn="just"/>
              <a:r>
                <a:rPr lang="en-US" b="1" dirty="0">
                  <a:solidFill>
                    <a:schemeClr val="tx2">
                      <a:lumMod val="10000"/>
                    </a:schemeClr>
                  </a:solidFill>
                  <a:latin typeface="Times New Roman" panose="02020603050405020304" pitchFamily="18" charset="0"/>
                  <a:cs typeface="Times New Roman" panose="02020603050405020304" pitchFamily="18" charset="0"/>
                </a:rPr>
                <a:t>Lê </a:t>
              </a:r>
              <a:r>
                <a:rPr lang="en-US" b="1" dirty="0" err="1">
                  <a:solidFill>
                    <a:schemeClr val="tx2">
                      <a:lumMod val="10000"/>
                    </a:schemeClr>
                  </a:solidFill>
                  <a:latin typeface="Times New Roman" panose="02020603050405020304" pitchFamily="18" charset="0"/>
                  <a:cs typeface="Times New Roman" panose="02020603050405020304" pitchFamily="18" charset="0"/>
                </a:rPr>
                <a:t>Chí</a:t>
              </a:r>
              <a:r>
                <a:rPr lang="en-US" b="1" dirty="0">
                  <a:solidFill>
                    <a:schemeClr val="tx2">
                      <a:lumMod val="10000"/>
                    </a:schemeClr>
                  </a:solidFill>
                  <a:latin typeface="Times New Roman" panose="02020603050405020304" pitchFamily="18" charset="0"/>
                  <a:cs typeface="Times New Roman" panose="02020603050405020304" pitchFamily="18" charset="0"/>
                </a:rPr>
                <a:t> </a:t>
              </a:r>
              <a:r>
                <a:rPr lang="en-US" b="1" dirty="0" err="1">
                  <a:solidFill>
                    <a:schemeClr val="tx2">
                      <a:lumMod val="10000"/>
                    </a:schemeClr>
                  </a:solidFill>
                  <a:latin typeface="Times New Roman" panose="02020603050405020304" pitchFamily="18" charset="0"/>
                  <a:cs typeface="Times New Roman" panose="02020603050405020304" pitchFamily="18" charset="0"/>
                </a:rPr>
                <a:t>Tín</a:t>
              </a:r>
              <a:endParaRPr lang="en-US" b="1" dirty="0">
                <a:solidFill>
                  <a:schemeClr val="tx2">
                    <a:lumMod val="10000"/>
                  </a:schemeClr>
                </a:solidFill>
                <a:latin typeface="Times New Roman" panose="02020603050405020304" pitchFamily="18" charset="0"/>
                <a:cs typeface="Times New Roman" panose="02020603050405020304" pitchFamily="18" charset="0"/>
              </a:endParaRPr>
            </a:p>
          </p:txBody>
        </p:sp>
      </p:grpSp>
      <p:sp>
        <p:nvSpPr>
          <p:cNvPr id="23" name="Rectangle 22"/>
          <p:cNvSpPr/>
          <p:nvPr/>
        </p:nvSpPr>
        <p:spPr>
          <a:xfrm>
            <a:off x="-74760" y="4164032"/>
            <a:ext cx="5793574" cy="483017"/>
          </a:xfrm>
          <a:prstGeom prst="rect">
            <a:avLst/>
          </a:prstGeom>
        </p:spPr>
        <p:txBody>
          <a:bodyPr wrap="none">
            <a:spAutoFit/>
          </a:bodyPr>
          <a:lstStyle/>
          <a:p>
            <a:pPr lvl="0" algn="just">
              <a:lnSpc>
                <a:spcPct val="115000"/>
              </a:lnSpc>
            </a:pPr>
            <a:r>
              <a:rPr lang="en-US" sz="2400" dirty="0">
                <a:solidFill>
                  <a:srgbClr val="D9D9D9">
                    <a:lumMod val="10000"/>
                  </a:srgbClr>
                </a:solidFill>
                <a:latin typeface="Times New Roman" panose="02020603050405020304" pitchFamily="18" charset="0"/>
                <a:ea typeface="Calibri" panose="020F0502020204030204" pitchFamily="34" charset="0"/>
                <a:cs typeface="Times New Roman" panose="02020603050405020304" pitchFamily="18" charset="0"/>
              </a:rPr>
              <a:t>- Pháp lo sợ, tìm cách tiêu diệt phe chủ chiến.</a:t>
            </a:r>
            <a:endParaRPr lang="en-US" sz="2400" dirty="0">
              <a:solidFill>
                <a:srgbClr val="D9D9D9">
                  <a:lumMod val="10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14:presetBounceEnd="50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50000">
                                          <p:cBhvr additive="base">
                                            <p:cTn id="29"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5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50000">
                                          <p:cBhvr additive="base">
                                            <p:cTn id="33"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2" fill="hold" nodeType="afterEffect" p14:presetBounceEnd="50000">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14:bounceEnd="50000">
                                          <p:cBhvr additive="base">
                                            <p:cTn id="38"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14:presetBounceEnd="50000">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14:bounceEnd="50000">
                                          <p:cBhvr additive="base">
                                            <p:cTn id="42"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4" grpId="0"/>
          <p:bldP spid="5"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4" grpId="0"/>
          <p:bldP spid="5" grpId="0"/>
          <p:bldP spid="2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640" y="4978676"/>
            <a:ext cx="3560381" cy="1200329"/>
          </a:xfrm>
          <a:prstGeom prst="rect">
            <a:avLst/>
          </a:prstGeom>
        </p:spPr>
        <p:txBody>
          <a:bodyPr wrap="square">
            <a:spAutoFit/>
          </a:bodyPr>
          <a:lstStyle/>
          <a:p>
            <a:pPr algn="just"/>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Vì Tôn Thất Thuyết là Thượng thư Bộ binh, nắm binh quyền.</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53250" name="Picture 2" descr="Tôn Thất Thuyết – Wikipedia tiếng Việt"/>
          <p:cNvPicPr>
            <a:picLocks noChangeAspect="1" noChangeArrowheads="1"/>
          </p:cNvPicPr>
          <p:nvPr/>
        </p:nvPicPr>
        <p:blipFill rotWithShape="1">
          <a:blip r:embed="rId1">
            <a:extLst>
              <a:ext uri="{28A0092B-C50C-407E-A947-70E740481C1C}">
                <a14:useLocalDpi xmlns:a14="http://schemas.microsoft.com/office/drawing/2010/main" val="0"/>
              </a:ext>
            </a:extLst>
          </a:blip>
          <a:srcRect b="12749"/>
          <a:stretch>
            <a:fillRect/>
          </a:stretch>
        </p:blipFill>
        <p:spPr bwMode="auto">
          <a:xfrm>
            <a:off x="530771" y="1395252"/>
            <a:ext cx="3300250" cy="3583424"/>
          </a:xfrm>
          <a:prstGeom prst="round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19297" y="5163341"/>
            <a:ext cx="3405351" cy="830997"/>
          </a:xfrm>
          <a:prstGeom prst="rect">
            <a:avLst/>
          </a:prstGeom>
        </p:spPr>
        <p:txBody>
          <a:bodyPr wrap="square">
            <a:spAutoFit/>
          </a:bodyPr>
          <a:lstStyle/>
          <a:p>
            <a:pPr algn="ct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Được một số quan lại và nhân dân ủng hộ.</a:t>
            </a:r>
            <a:r>
              <a:rPr lang="en-US" sz="2400" b="1" dirty="0">
                <a:solidFill>
                  <a:srgbClr val="C00000"/>
                </a:solidFill>
                <a:latin typeface="Times New Roman" panose="02020603050405020304" pitchFamily="18" charset="0"/>
                <a:cs typeface="Times New Roman" panose="02020603050405020304" pitchFamily="18" charset="0"/>
              </a:rPr>
              <a:t> </a:t>
            </a:r>
            <a:endParaRPr lang="en-US" sz="2400" b="1" dirty="0">
              <a:solidFill>
                <a:srgbClr val="C00000"/>
              </a:solidFill>
            </a:endParaRPr>
          </a:p>
        </p:txBody>
      </p:sp>
      <p:pic>
        <p:nvPicPr>
          <p:cNvPr id="9" name="Picture 2" descr="Hoàng hôn: Thủ lĩnh các cuộc khởi nghĩa nổi tiếng sử Việt không hề nghèo"/>
          <p:cNvPicPr>
            <a:picLocks noChangeAspect="1" noChangeArrowheads="1"/>
          </p:cNvPicPr>
          <p:nvPr/>
        </p:nvPicPr>
        <p:blipFill rotWithShape="1">
          <a:blip r:embed="rId2">
            <a:extLst>
              <a:ext uri="{28A0092B-C50C-407E-A947-70E740481C1C}">
                <a14:useLocalDpi xmlns:a14="http://schemas.microsoft.com/office/drawing/2010/main" val="0"/>
              </a:ext>
            </a:extLst>
          </a:blip>
          <a:srcRect l="17379" t="20545"/>
          <a:stretch>
            <a:fillRect/>
          </a:stretch>
        </p:blipFill>
        <p:spPr bwMode="auto">
          <a:xfrm>
            <a:off x="4225158" y="1302919"/>
            <a:ext cx="4004442" cy="3768090"/>
          </a:xfrm>
          <a:prstGeom prst="roundRect">
            <a:avLst>
              <a:gd name="adj" fmla="val 20772"/>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45846" y="5071009"/>
            <a:ext cx="4193628" cy="830997"/>
          </a:xfrm>
          <a:prstGeom prst="rect">
            <a:avLst/>
          </a:prstGeom>
        </p:spPr>
        <p:txBody>
          <a:bodyPr wrap="square">
            <a:spAutoFit/>
          </a:bodyPr>
          <a:lstStyle/>
          <a:p>
            <a:pPr algn="ctr"/>
            <a:r>
              <a:rPr lang="en-US" sz="2400" b="1" dirty="0">
                <a:solidFill>
                  <a:srgbClr val="0070C0"/>
                </a:solidFill>
                <a:latin typeface="Times New Roman" panose="02020603050405020304" pitchFamily="18" charset="0"/>
                <a:ea typeface="Calibri" panose="020F0502020204030204" pitchFamily="34" charset="0"/>
              </a:rPr>
              <a:t>Ông phế bỏ các vua thân Pháp, đưa Hàm Nghi lên ngôi</a:t>
            </a:r>
            <a:r>
              <a:rPr lang="en-US" sz="2400" b="1" dirty="0">
                <a:solidFill>
                  <a:srgbClr val="0070C0"/>
                </a:solidFill>
              </a:rPr>
              <a:t> </a:t>
            </a:r>
            <a:endParaRPr lang="en-US" sz="2400" b="1" dirty="0">
              <a:solidFill>
                <a:srgbClr val="0070C0"/>
              </a:solidFill>
            </a:endParaRPr>
          </a:p>
        </p:txBody>
      </p:sp>
      <p:grpSp>
        <p:nvGrpSpPr>
          <p:cNvPr id="3" name="Group 2"/>
          <p:cNvGrpSpPr/>
          <p:nvPr/>
        </p:nvGrpSpPr>
        <p:grpSpPr>
          <a:xfrm>
            <a:off x="63718" y="496616"/>
            <a:ext cx="12192001" cy="835572"/>
            <a:chOff x="6824893" y="1828801"/>
            <a:chExt cx="5367108" cy="835572"/>
          </a:xfrm>
        </p:grpSpPr>
        <p:sp>
          <p:nvSpPr>
            <p:cNvPr id="4" name="Terminator 3"/>
            <p:cNvSpPr/>
            <p:nvPr/>
          </p:nvSpPr>
          <p:spPr>
            <a:xfrm>
              <a:off x="6824893" y="1828801"/>
              <a:ext cx="5367108" cy="835572"/>
            </a:xfrm>
            <a:prstGeom prst="flowChartTermina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7313878" y="1891864"/>
              <a:ext cx="4389137" cy="584775"/>
            </a:xfrm>
            <a:prstGeom prst="rect">
              <a:avLst/>
            </a:prstGeom>
          </p:spPr>
          <p:txBody>
            <a:bodyPr wrap="square">
              <a:spAutoFit/>
            </a:bodyPr>
            <a:lstStyle/>
            <a:p>
              <a:pPr algn="ctr"/>
              <a:r>
                <a:rPr lang="en-US" sz="3200" b="1" dirty="0" err="1">
                  <a:solidFill>
                    <a:srgbClr val="0070C0"/>
                  </a:solidFill>
                  <a:latin typeface="Times New Roman" panose="02020603050405020304" pitchFamily="18" charset="0"/>
                  <a:ea typeface="Calibri" panose="020F0502020204030204" pitchFamily="34" charset="0"/>
                </a:rPr>
                <a:t>Vì</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sao</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phe</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chủ</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chiến</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chiếm</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số</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ít</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mà</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dám</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chống</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lại</a:t>
              </a:r>
              <a:r>
                <a:rPr lang="en-US" sz="3200" b="1" dirty="0">
                  <a:solidFill>
                    <a:srgbClr val="0070C0"/>
                  </a:solidFill>
                  <a:latin typeface="Times New Roman" panose="02020603050405020304" pitchFamily="18" charset="0"/>
                  <a:ea typeface="Calibri" panose="020F0502020204030204" pitchFamily="34" charset="0"/>
                </a:rPr>
                <a:t> </a:t>
              </a:r>
              <a:r>
                <a:rPr lang="en-US" sz="3200" b="1" dirty="0" err="1">
                  <a:solidFill>
                    <a:srgbClr val="0070C0"/>
                  </a:solidFill>
                  <a:latin typeface="Times New Roman" panose="02020603050405020304" pitchFamily="18" charset="0"/>
                  <a:ea typeface="Calibri" panose="020F0502020204030204" pitchFamily="34" charset="0"/>
                </a:rPr>
                <a:t>Pháp</a:t>
              </a:r>
              <a:endParaRPr lang="en-US" sz="3200" b="1" dirty="0">
                <a:solidFill>
                  <a:srgbClr val="0070C0"/>
                </a:solidFill>
                <a:latin typeface="Times New Roman" panose="02020603050405020304" pitchFamily="18" charset="0"/>
                <a:ea typeface="Calibri" panose="020F0502020204030204" pitchFamily="34" charset="0"/>
              </a:endParaRPr>
            </a:p>
          </p:txBody>
        </p:sp>
      </p:grpSp>
      <p:pic>
        <p:nvPicPr>
          <p:cNvPr id="53252" name="Picture 4" descr="Hàm Nghi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t="5688" b="15111"/>
          <a:stretch>
            <a:fillRect/>
          </a:stretch>
        </p:blipFill>
        <p:spPr bwMode="auto">
          <a:xfrm>
            <a:off x="8623737" y="1395250"/>
            <a:ext cx="3358056" cy="3583425"/>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 calcmode="lin" valueType="num">
                                      <p:cBhvr>
                                        <p:cTn id="12" dur="1000" fill="hold"/>
                                        <p:tgtEl>
                                          <p:spTgt spid="53250"/>
                                        </p:tgtEl>
                                        <p:attrNameLst>
                                          <p:attrName>ppt_w</p:attrName>
                                        </p:attrNameLst>
                                      </p:cBhvr>
                                      <p:tavLst>
                                        <p:tav tm="0">
                                          <p:val>
                                            <p:strVal val="#ppt_w*0.70"/>
                                          </p:val>
                                        </p:tav>
                                        <p:tav tm="100000">
                                          <p:val>
                                            <p:strVal val="#ppt_w"/>
                                          </p:val>
                                        </p:tav>
                                      </p:tavLst>
                                    </p:anim>
                                    <p:anim calcmode="lin" valueType="num">
                                      <p:cBhvr>
                                        <p:cTn id="13" dur="1000" fill="hold"/>
                                        <p:tgtEl>
                                          <p:spTgt spid="53250"/>
                                        </p:tgtEl>
                                        <p:attrNameLst>
                                          <p:attrName>ppt_h</p:attrName>
                                        </p:attrNameLst>
                                      </p:cBhvr>
                                      <p:tavLst>
                                        <p:tav tm="0">
                                          <p:val>
                                            <p:strVal val="#ppt_h"/>
                                          </p:val>
                                        </p:tav>
                                        <p:tav tm="100000">
                                          <p:val>
                                            <p:strVal val="#ppt_h"/>
                                          </p:val>
                                        </p:tav>
                                      </p:tavLst>
                                    </p:anim>
                                    <p:animEffect transition="in" filter="fade">
                                      <p:cBhvr>
                                        <p:cTn id="14" dur="1000"/>
                                        <p:tgtEl>
                                          <p:spTgt spid="5325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3252"/>
                                        </p:tgtEl>
                                        <p:attrNameLst>
                                          <p:attrName>style.visibility</p:attrName>
                                        </p:attrNameLst>
                                      </p:cBhvr>
                                      <p:to>
                                        <p:strVal val="visible"/>
                                      </p:to>
                                    </p:set>
                                    <p:anim calcmode="lin" valueType="num">
                                      <p:cBhvr>
                                        <p:cTn id="36" dur="1000" fill="hold"/>
                                        <p:tgtEl>
                                          <p:spTgt spid="53252"/>
                                        </p:tgtEl>
                                        <p:attrNameLst>
                                          <p:attrName>ppt_w</p:attrName>
                                        </p:attrNameLst>
                                      </p:cBhvr>
                                      <p:tavLst>
                                        <p:tav tm="0">
                                          <p:val>
                                            <p:strVal val="#ppt_w*0.70"/>
                                          </p:val>
                                        </p:tav>
                                        <p:tav tm="100000">
                                          <p:val>
                                            <p:strVal val="#ppt_w"/>
                                          </p:val>
                                        </p:tav>
                                      </p:tavLst>
                                    </p:anim>
                                    <p:anim calcmode="lin" valueType="num">
                                      <p:cBhvr>
                                        <p:cTn id="37" dur="1000" fill="hold"/>
                                        <p:tgtEl>
                                          <p:spTgt spid="53252"/>
                                        </p:tgtEl>
                                        <p:attrNameLst>
                                          <p:attrName>ppt_h</p:attrName>
                                        </p:attrNameLst>
                                      </p:cBhvr>
                                      <p:tavLst>
                                        <p:tav tm="0">
                                          <p:val>
                                            <p:strVal val="#ppt_h"/>
                                          </p:val>
                                        </p:tav>
                                        <p:tav tm="100000">
                                          <p:val>
                                            <p:strVal val="#ppt_h"/>
                                          </p:val>
                                        </p:tav>
                                      </p:tavLst>
                                    </p:anim>
                                    <p:animEffect transition="in" filter="fade">
                                      <p:cBhvr>
                                        <p:cTn id="38" dur="1000"/>
                                        <p:tgtEl>
                                          <p:spTgt spid="53252"/>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0.70"/>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0" y="764498"/>
            <a:ext cx="6096000" cy="5351489"/>
            <a:chOff x="6096000" y="764498"/>
            <a:chExt cx="6096000" cy="5351489"/>
          </a:xfrm>
        </p:grpSpPr>
        <p:sp>
          <p:nvSpPr>
            <p:cNvPr id="3" name="Rounded Rectangle 2"/>
            <p:cNvSpPr/>
            <p:nvPr/>
          </p:nvSpPr>
          <p:spPr>
            <a:xfrm>
              <a:off x="6096000" y="764498"/>
              <a:ext cx="6096000" cy="53514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4" name="Rectangle 3"/>
            <p:cNvSpPr/>
            <p:nvPr/>
          </p:nvSpPr>
          <p:spPr>
            <a:xfrm>
              <a:off x="6335843" y="1165565"/>
              <a:ext cx="5616314" cy="4154984"/>
            </a:xfrm>
            <a:prstGeom prst="rect">
              <a:avLst/>
            </a:prstGeom>
          </p:spPr>
          <p:txBody>
            <a:bodyPr wrap="square">
              <a:spAutoFit/>
            </a:bodyPr>
            <a:lstStyle/>
            <a:p>
              <a:pPr algn="just"/>
              <a:r>
                <a:rPr lang="vi-VN" sz="2400" b="1" dirty="0">
                  <a:solidFill>
                    <a:srgbClr val="0070C0"/>
                  </a:solidFill>
                  <a:latin typeface="Times New Roman" panose="02020603050405020304" pitchFamily="18" charset="0"/>
                  <a:cs typeface="Times New Roman" panose="02020603050405020304" pitchFamily="18" charset="0"/>
                </a:rPr>
                <a:t> Tôn Thất Thuyết (1835 – 1913) quê ở Xuân Long (Huế) là người trong hoàng tộc, từng giữ nhiều chức quan lớn nhỏ.  Sau khi vua Tự Đức mất, ông là một trong 3 phụ chính đại thần, giữ chức Thượng thư Bộ binh nắm quyền chỉ huy quân đội. Năm 1883-1884, triều đình kí các hiệp ước thừa nhận nền đô hộ của thực dân Pháp. Nhưng ông là người chủ chiến trong triều, ra sức chuẩn bị lực lượng để đánh Pháp giành lại chủ quyền.</a:t>
              </a:r>
              <a:endParaRPr lang="vi-VN" sz="2400" b="1" dirty="0">
                <a:solidFill>
                  <a:srgbClr val="0070C0"/>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6096000" y="753255"/>
            <a:ext cx="6096000" cy="5351489"/>
            <a:chOff x="6096000" y="764498"/>
            <a:chExt cx="6096000" cy="5351489"/>
          </a:xfrm>
        </p:grpSpPr>
        <p:sp>
          <p:nvSpPr>
            <p:cNvPr id="7" name="Rounded Rectangle 6"/>
            <p:cNvSpPr/>
            <p:nvPr/>
          </p:nvSpPr>
          <p:spPr>
            <a:xfrm>
              <a:off x="6096000" y="764498"/>
              <a:ext cx="6096000" cy="53514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p>
          </p:txBody>
        </p:sp>
        <p:sp>
          <p:nvSpPr>
            <p:cNvPr id="8" name="Rectangle 7"/>
            <p:cNvSpPr/>
            <p:nvPr/>
          </p:nvSpPr>
          <p:spPr>
            <a:xfrm>
              <a:off x="6335843" y="1165565"/>
              <a:ext cx="5616314" cy="4524315"/>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 Với Tôn Thất Thuyết không chấp nhận một sự thỏa hiệp nào, Ông coi các quan lại thỏa hiệp như kẻ thù của dân tộc…một đạo đức lớn đã bộc lộ rõ rệt trong mọi hoàn cảnh của đời ông, đó là sự gắn bó lạ lùng giữa đời ông với tổ quốc “rõ ràng Tôn Thất Thuyết không muốn giao thiệp với chúng ta (Pháp), ông bộc lộ sự căm ghét khôn cùng đối với chúng ta trong mọi hoàn cảnh. Chúng ta có thể nói rằng, ông căm ghét chúng ta đó là quyền và bộn phận của ông”</a:t>
              </a:r>
              <a:endParaRPr lang="vi-VN" sz="2400" b="1" dirty="0">
                <a:solidFill>
                  <a:srgbClr val="FF0000"/>
                </a:solidFill>
                <a:latin typeface="Times New Roman" panose="02020603050405020304" pitchFamily="18" charset="0"/>
                <a:cs typeface="Times New Roman" panose="02020603050405020304" pitchFamily="18" charset="0"/>
              </a:endParaRPr>
            </a:p>
          </p:txBody>
        </p:sp>
      </p:grpSp>
      <p:pic>
        <p:nvPicPr>
          <p:cNvPr id="60418" name="Picture 2" descr="Tại sao tôi mạt sát ông Tôn Thất Thuyết | Nghiên Cứu Lịch S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764498"/>
            <a:ext cx="5856157" cy="5351488"/>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Tiểu Sử TÔN THẤT THUYẾT - Hành Trình Chống Pháp Ghi Dấu Lịch Sử ViỆT Nam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496"/>
            <a:ext cx="6096000" cy="5351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strVal val="#ppt_w*0.70"/>
                                          </p:val>
                                        </p:tav>
                                        <p:tav tm="100000">
                                          <p:val>
                                            <p:strVal val="#ppt_w"/>
                                          </p:val>
                                        </p:tav>
                                      </p:tavLst>
                                    </p:anim>
                                    <p:anim calcmode="lin" valueType="num">
                                      <p:cBhvr>
                                        <p:cTn id="8" dur="1000" fill="hold"/>
                                        <p:tgtEl>
                                          <p:spTgt spid="60418"/>
                                        </p:tgtEl>
                                        <p:attrNameLst>
                                          <p:attrName>ppt_h</p:attrName>
                                        </p:attrNameLst>
                                      </p:cBhvr>
                                      <p:tavLst>
                                        <p:tav tm="0">
                                          <p:val>
                                            <p:strVal val="#ppt_h"/>
                                          </p:val>
                                        </p:tav>
                                        <p:tav tm="100000">
                                          <p:val>
                                            <p:strVal val="#ppt_h"/>
                                          </p:val>
                                        </p:tav>
                                      </p:tavLst>
                                    </p:anim>
                                    <p:animEffect transition="in" filter="fade">
                                      <p:cBhvr>
                                        <p:cTn id="9" dur="1000"/>
                                        <p:tgtEl>
                                          <p:spTgt spid="60418"/>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nodeType="clickEffect">
                                  <p:stCondLst>
                                    <p:cond delay="0"/>
                                  </p:stCondLst>
                                  <p:childTnLst>
                                    <p:animEffect transition="out" filter="checkerboard(across)">
                                      <p:cBhvr>
                                        <p:cTn id="18" dur="500"/>
                                        <p:tgtEl>
                                          <p:spTgt spid="60418"/>
                                        </p:tgtEl>
                                      </p:cBhvr>
                                    </p:animEffect>
                                    <p:set>
                                      <p:cBhvr>
                                        <p:cTn id="19" dur="1" fill="hold">
                                          <p:stCondLst>
                                            <p:cond delay="499"/>
                                          </p:stCondLst>
                                        </p:cTn>
                                        <p:tgtEl>
                                          <p:spTgt spid="60418"/>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7" presetClass="entr" presetSubtype="10" fill="hold" nodeType="withEffect">
                                  <p:stCondLst>
                                    <p:cond delay="0"/>
                                  </p:stCondLst>
                                  <p:childTnLst>
                                    <p:set>
                                      <p:cBhvr>
                                        <p:cTn id="24" dur="1" fill="hold">
                                          <p:stCondLst>
                                            <p:cond delay="0"/>
                                          </p:stCondLst>
                                        </p:cTn>
                                        <p:tgtEl>
                                          <p:spTgt spid="60420"/>
                                        </p:tgtEl>
                                        <p:attrNameLst>
                                          <p:attrName>style.visibility</p:attrName>
                                        </p:attrNameLst>
                                      </p:cBhvr>
                                      <p:to>
                                        <p:strVal val="visible"/>
                                      </p:to>
                                    </p:set>
                                    <p:anim calcmode="lin" valueType="num">
                                      <p:cBhvr>
                                        <p:cTn id="25" dur="500" fill="hold"/>
                                        <p:tgtEl>
                                          <p:spTgt spid="60420"/>
                                        </p:tgtEl>
                                        <p:attrNameLst>
                                          <p:attrName>ppt_w</p:attrName>
                                        </p:attrNameLst>
                                      </p:cBhvr>
                                      <p:tavLst>
                                        <p:tav tm="0">
                                          <p:val>
                                            <p:fltVal val="0"/>
                                          </p:val>
                                        </p:tav>
                                        <p:tav tm="100000">
                                          <p:val>
                                            <p:strVal val="#ppt_w"/>
                                          </p:val>
                                        </p:tav>
                                      </p:tavLst>
                                    </p:anim>
                                    <p:anim calcmode="lin" valueType="num">
                                      <p:cBhvr>
                                        <p:cTn id="26" dur="500" fill="hold"/>
                                        <p:tgtEl>
                                          <p:spTgt spid="60420"/>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8" name="Rectangle 7"/>
          <p:cNvSpPr/>
          <p:nvPr/>
        </p:nvSpPr>
        <p:spPr>
          <a:xfrm>
            <a:off x="0" y="754984"/>
            <a:ext cx="121920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BÀI 26: PHONG TRÀO KHÁNG CHIẾN CHỐNG PHÁP TRONG NHỮNG NĂM CUỐI THẾ KỶ XIX (T1)</a:t>
            </a:r>
            <a:endParaRPr kumimoji="0" lang="en-US" sz="2800" b="0" i="0" u="none" strike="noStrike" kern="1200" cap="none" spc="0" normalizeH="0" baseline="0" noProof="0" dirty="0">
              <a:ln>
                <a:noFill/>
              </a:ln>
              <a:solidFill>
                <a:srgbClr val="696E72"/>
              </a:solidFill>
              <a:effectLst/>
              <a:uLnTx/>
              <a:uFillTx/>
              <a:latin typeface="Arial" panose="020B0604020202020204"/>
              <a:ea typeface="+mn-ea"/>
              <a:cs typeface="+mn-cs"/>
            </a:endParaRPr>
          </a:p>
        </p:txBody>
      </p:sp>
      <p:sp>
        <p:nvSpPr>
          <p:cNvPr id="6" name="TextBox 5"/>
          <p:cNvSpPr txBox="1"/>
          <p:nvPr/>
        </p:nvSpPr>
        <p:spPr>
          <a:xfrm>
            <a:off x="0" y="1828800"/>
            <a:ext cx="66057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oàn cảnh của phong trào Cần Vương</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141889" y="2471729"/>
            <a:ext cx="2680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 Nguyên nhân.</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04430" y="1709091"/>
            <a:ext cx="45719" cy="5148909"/>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 name="Group 8"/>
          <p:cNvGrpSpPr/>
          <p:nvPr/>
        </p:nvGrpSpPr>
        <p:grpSpPr>
          <a:xfrm>
            <a:off x="6884005" y="1723358"/>
            <a:ext cx="5367108" cy="835572"/>
            <a:chOff x="6824893" y="1828801"/>
            <a:chExt cx="5367108" cy="835572"/>
          </a:xfrm>
        </p:grpSpPr>
        <p:sp>
          <p:nvSpPr>
            <p:cNvPr id="3" name="Terminator 2"/>
            <p:cNvSpPr/>
            <p:nvPr/>
          </p:nvSpPr>
          <p:spPr>
            <a:xfrm>
              <a:off x="6824893" y="1828801"/>
              <a:ext cx="5367108" cy="835572"/>
            </a:xfrm>
            <a:prstGeom prst="flowChartTermina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696E72"/>
                </a:solidFill>
                <a:effectLst/>
                <a:uLnTx/>
                <a:uFillTx/>
                <a:latin typeface="Arial" panose="020B0604020202020204"/>
                <a:ea typeface="+mn-ea"/>
                <a:cs typeface="+mn-cs"/>
              </a:endParaRPr>
            </a:p>
          </p:txBody>
        </p:sp>
        <p:sp>
          <p:nvSpPr>
            <p:cNvPr id="7" name="Rectangle 6"/>
            <p:cNvSpPr/>
            <p:nvPr/>
          </p:nvSpPr>
          <p:spPr>
            <a:xfrm>
              <a:off x="7313878" y="1833376"/>
              <a:ext cx="438913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D9D9D9">
                      <a:lumMod val="10000"/>
                    </a:srgbClr>
                  </a:solidFill>
                  <a:effectLst/>
                  <a:uLnTx/>
                  <a:uFillTx/>
                  <a:latin typeface="Times New Roman" panose="02020603050405020304" pitchFamily="18" charset="0"/>
                  <a:ea typeface="Calibri" panose="020F0502020204030204" pitchFamily="34" charset="0"/>
                  <a:cs typeface="+mn-cs"/>
                </a:rPr>
                <a:t>Thái độ của Pháp trước những hành động của phái chủ chiến?</a:t>
              </a:r>
              <a:endParaRPr kumimoji="0" lang="en-US" sz="2400" b="1" i="0" u="none" strike="noStrike" kern="1200" cap="none" spc="0" normalizeH="0" baseline="0" noProof="0" dirty="0">
                <a:ln>
                  <a:noFill/>
                </a:ln>
                <a:solidFill>
                  <a:srgbClr val="D9D9D9">
                    <a:lumMod val="10000"/>
                  </a:srgbClr>
                </a:solidFill>
                <a:effectLst/>
                <a:uLnTx/>
                <a:uFillTx/>
                <a:latin typeface="Arial" panose="020B0604020202020204"/>
                <a:ea typeface="+mn-ea"/>
                <a:cs typeface="+mn-cs"/>
              </a:endParaRPr>
            </a:p>
          </p:txBody>
        </p:sp>
      </p:grpSp>
      <p:sp>
        <p:nvSpPr>
          <p:cNvPr id="26" name="TextBox 25"/>
          <p:cNvSpPr txBox="1"/>
          <p:nvPr/>
        </p:nvSpPr>
        <p:spPr>
          <a:xfrm>
            <a:off x="105025" y="2955781"/>
            <a:ext cx="2680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2800" b="1" dirty="0">
                <a:solidFill>
                  <a:srgbClr val="0070C0"/>
                </a:solidFill>
                <a:latin typeface="Times New Roman" panose="02020603050405020304" pitchFamily="18" charset="0"/>
                <a:cs typeface="Times New Roman" panose="02020603050405020304" pitchFamily="18" charset="0"/>
              </a:rPr>
              <a:t>b</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Diễn biến</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6525967" y="2994949"/>
            <a:ext cx="5666033" cy="1569660"/>
          </a:xfrm>
          <a:prstGeom prst="rect">
            <a:avLst/>
          </a:prstGeom>
        </p:spPr>
        <p:txBody>
          <a:bodyPr wrap="square">
            <a:spAutoFit/>
          </a:bodyPr>
          <a:lstStyle/>
          <a:p>
            <a:pPr algn="just"/>
            <a:r>
              <a:rPr lang="en-US" sz="2400" dirty="0">
                <a:solidFill>
                  <a:schemeClr val="accent3">
                    <a:lumMod val="10000"/>
                  </a:schemeClr>
                </a:solidFill>
                <a:latin typeface="Times New Roman" panose="02020603050405020304" pitchFamily="18" charset="0"/>
                <a:ea typeface="Calibri" panose="020F0502020204030204" pitchFamily="34" charset="0"/>
              </a:rPr>
              <a:t>Lấy cớ triều đình đưa Hàm Nghi lên ngôi mà không hỏi ý kiến, Pháp cho quân vào đóng ở đồn Mang Cá. Toà khâm sứ định bắt cóc Tôn Thất Thuyết, việc không thành.</a:t>
            </a:r>
            <a:r>
              <a:rPr lang="en-US" sz="2400" dirty="0">
                <a:solidFill>
                  <a:schemeClr val="accent3">
                    <a:lumMod val="10000"/>
                  </a:schemeClr>
                </a:solidFill>
              </a:rPr>
              <a:t> </a:t>
            </a:r>
            <a:endParaRPr lang="en-US" sz="2400" dirty="0">
              <a:solidFill>
                <a:schemeClr val="accent3">
                  <a:lumMod val="10000"/>
                </a:schemeClr>
              </a:solidFill>
            </a:endParaRPr>
          </a:p>
        </p:txBody>
      </p:sp>
      <p:grpSp>
        <p:nvGrpSpPr>
          <p:cNvPr id="19" name="Group 18"/>
          <p:cNvGrpSpPr/>
          <p:nvPr/>
        </p:nvGrpSpPr>
        <p:grpSpPr>
          <a:xfrm>
            <a:off x="-37910" y="3479001"/>
            <a:ext cx="6404431" cy="3378999"/>
            <a:chOff x="-1" y="3479001"/>
            <a:chExt cx="6404431" cy="3378999"/>
          </a:xfrm>
        </p:grpSpPr>
        <p:pic>
          <p:nvPicPr>
            <p:cNvPr id="55298" name="Picture 2" descr="5-7-1885: Cuộc tấn công vào tòa Khâm sứ Pháp tại Kinh thành Huế"/>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3479001"/>
              <a:ext cx="6404431" cy="33789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RNBOWBTN"/>
            <p:cNvPicPr>
              <a:picLocks noChangeAspect="1" noChangeArrowheads="1" noCrop="1"/>
            </p:cNvPicPr>
            <p:nvPr/>
          </p:nvPicPr>
          <p:blipFill>
            <a:blip r:embed="rId2"/>
            <a:srcRect/>
            <a:stretch>
              <a:fillRect/>
            </a:stretch>
          </p:blipFill>
          <p:spPr bwMode="auto">
            <a:xfrm>
              <a:off x="2087287" y="5506910"/>
              <a:ext cx="246010" cy="24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p:nvPr/>
        </p:nvGrpSpPr>
        <p:grpSpPr>
          <a:xfrm>
            <a:off x="6884004" y="1660293"/>
            <a:ext cx="5367108" cy="1204905"/>
            <a:chOff x="6824893" y="1828800"/>
            <a:chExt cx="5367108" cy="1204905"/>
          </a:xfrm>
        </p:grpSpPr>
        <p:sp>
          <p:nvSpPr>
            <p:cNvPr id="31" name="Terminator 30"/>
            <p:cNvSpPr/>
            <p:nvPr/>
          </p:nvSpPr>
          <p:spPr>
            <a:xfrm>
              <a:off x="6824893" y="1828800"/>
              <a:ext cx="5367108" cy="1200329"/>
            </a:xfrm>
            <a:prstGeom prst="flowChartTerminator">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696E72"/>
                </a:solidFill>
                <a:effectLst/>
                <a:uLnTx/>
                <a:uFillTx/>
                <a:latin typeface="Arial" panose="020B0604020202020204"/>
                <a:ea typeface="+mn-ea"/>
                <a:cs typeface="+mn-cs"/>
              </a:endParaRPr>
            </a:p>
          </p:txBody>
        </p:sp>
        <p:sp>
          <p:nvSpPr>
            <p:cNvPr id="32" name="Rectangle 31"/>
            <p:cNvSpPr/>
            <p:nvPr/>
          </p:nvSpPr>
          <p:spPr>
            <a:xfrm>
              <a:off x="6925744" y="1833376"/>
              <a:ext cx="4777272" cy="1200329"/>
            </a:xfrm>
            <a:prstGeom prst="rect">
              <a:avLst/>
            </a:prstGeom>
          </p:spPr>
          <p:txBody>
            <a:bodyPr wrap="square">
              <a:spAutoFit/>
            </a:bodyPr>
            <a:lstStyle/>
            <a:p>
              <a:pPr lvl="0" algn="ctr"/>
              <a:r>
                <a:rPr lang="vi-VN" sz="2400" dirty="0">
                  <a:solidFill>
                    <a:srgbClr val="D9D9D9">
                      <a:lumMod val="10000"/>
                    </a:srgbClr>
                  </a:solidFill>
                  <a:latin typeface="Times New Roman" panose="02020603050405020304" pitchFamily="18" charset="0"/>
                  <a:ea typeface="Calibri" panose="020F0502020204030204" pitchFamily="34" charset="0"/>
                </a:rPr>
                <a:t>Trước thái độ của Pháp, Tôn Thất Thuyết xử trí ra sao? Vì sao ông lại làm thế </a:t>
              </a:r>
              <a:endParaRPr kumimoji="0" lang="en-US" sz="2400" i="0" u="none" strike="noStrike" kern="1200" cap="none" spc="0" normalizeH="0" baseline="0" noProof="0" dirty="0">
                <a:ln>
                  <a:noFill/>
                </a:ln>
                <a:solidFill>
                  <a:srgbClr val="D9D9D9">
                    <a:lumMod val="10000"/>
                  </a:srgbClr>
                </a:solidFill>
                <a:effectLst/>
                <a:uLnTx/>
                <a:uFillTx/>
                <a:latin typeface="Arial" panose="020B0604020202020204"/>
                <a:ea typeface="+mn-ea"/>
                <a:cs typeface="+mn-cs"/>
              </a:endParaRPr>
            </a:p>
          </p:txBody>
        </p:sp>
      </p:grpSp>
      <p:sp>
        <p:nvSpPr>
          <p:cNvPr id="24" name="Rectangle 23"/>
          <p:cNvSpPr/>
          <p:nvPr/>
        </p:nvSpPr>
        <p:spPr>
          <a:xfrm>
            <a:off x="0" y="3615781"/>
            <a:ext cx="6404430" cy="1332481"/>
          </a:xfrm>
          <a:prstGeom prst="rect">
            <a:avLst/>
          </a:prstGeom>
        </p:spPr>
        <p:txBody>
          <a:bodyPr wrap="square">
            <a:spAutoFit/>
          </a:bodyPr>
          <a:lstStyle/>
          <a:p>
            <a:pPr>
              <a:lnSpc>
                <a:spcPct val="115000"/>
              </a:lnSpc>
            </a:pPr>
            <a:r>
              <a:rPr lang="en-US" sz="2400" dirty="0">
                <a:solidFill>
                  <a:schemeClr val="accent3">
                    <a:lumMod val="10000"/>
                  </a:schemeClr>
                </a:solidFill>
                <a:latin typeface="Times New Roman" panose="02020603050405020304" pitchFamily="18" charset="0"/>
                <a:ea typeface="Calibri" panose="020F0502020204030204" pitchFamily="34" charset="0"/>
                <a:cs typeface="Times New Roman" panose="02020603050405020304" pitchFamily="18" charset="0"/>
              </a:rPr>
              <a:t>- Đêm ngày 4 rạng sáng ngày 5/7/1885, Tôn Thất Thuyết tấn công toà Khâm sứ và đồn Mang Cá. </a:t>
            </a:r>
            <a:endParaRPr lang="en-US" sz="2400" dirty="0">
              <a:solidFill>
                <a:schemeClr val="accent3">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400" dirty="0">
                <a:solidFill>
                  <a:schemeClr val="accent3">
                    <a:lumMod val="10000"/>
                  </a:schemeClr>
                </a:solidFill>
                <a:latin typeface="Times New Roman" panose="02020603050405020304" pitchFamily="18" charset="0"/>
                <a:ea typeface="Calibri" panose="020F0502020204030204" pitchFamily="34" charset="0"/>
                <a:cs typeface="Times New Roman" panose="02020603050405020304" pitchFamily="18" charset="0"/>
              </a:rPr>
              <a:t>- Pháp phản công và phe chủ chiến thất bại.</a:t>
            </a:r>
            <a:endParaRPr lang="en-US" sz="2400" dirty="0">
              <a:solidFill>
                <a:schemeClr val="accent3">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9" name="Group 28"/>
          <p:cNvGrpSpPr/>
          <p:nvPr/>
        </p:nvGrpSpPr>
        <p:grpSpPr>
          <a:xfrm>
            <a:off x="6488059" y="2994948"/>
            <a:ext cx="5703942" cy="3342351"/>
            <a:chOff x="6488059" y="2994948"/>
            <a:chExt cx="5703942" cy="3342351"/>
          </a:xfrm>
        </p:grpSpPr>
        <p:pic>
          <p:nvPicPr>
            <p:cNvPr id="55300" name="Picture 4" descr="Trận Kinh thành Huế 18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59" y="2994948"/>
              <a:ext cx="5703942" cy="334235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679053" y="3032725"/>
              <a:ext cx="2364701" cy="369332"/>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H</a:t>
              </a:r>
              <a:r>
                <a:rPr lang="en-US" dirty="0">
                  <a:solidFill>
                    <a:srgbClr val="FFFF00"/>
                  </a:solidFill>
                  <a:latin typeface="Times New Roman" panose="02020603050405020304" pitchFamily="18" charset="0"/>
                  <a:cs typeface="Times New Roman" panose="02020603050405020304" pitchFamily="18" charset="0"/>
                </a:rPr>
                <a:t>ình ảnh minh hoạ</a:t>
              </a:r>
              <a:endParaRPr lang="en-US" dirty="0">
                <a:solidFill>
                  <a:srgbClr val="FFFF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outVertical)">
                                      <p:cBhvr>
                                        <p:cTn id="24" dur="500"/>
                                        <p:tgtEl>
                                          <p:spTgt spid="30"/>
                                        </p:tgtEl>
                                      </p:cBhvr>
                                    </p:animEffect>
                                  </p:childTnLst>
                                </p:cTn>
                              </p:par>
                              <p:par>
                                <p:cTn id="25" presetID="5" presetClass="exit" presetSubtype="10" fill="hold" grpId="1" nodeType="withEffect">
                                  <p:stCondLst>
                                    <p:cond delay="0"/>
                                  </p:stCondLst>
                                  <p:childTnLst>
                                    <p:animEffect transition="out" filter="checkerboard(across)">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16" presetClass="entr" presetSubtype="42"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outHorizont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41" name="Picture 2" descr="Kết quả hình ảnh cho kinh thành huế thu nh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02105"/>
            <a:ext cx="7491663" cy="529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7"/>
          <p:cNvSpPr txBox="1">
            <a:spLocks noChangeArrowheads="1"/>
          </p:cNvSpPr>
          <p:nvPr/>
        </p:nvSpPr>
        <p:spPr bwMode="auto">
          <a:xfrm>
            <a:off x="7491663" y="762000"/>
            <a:ext cx="4700337" cy="5401479"/>
          </a:xfrm>
          <a:prstGeom prst="rect">
            <a:avLst/>
          </a:prstGeom>
          <a:solidFill>
            <a:schemeClr val="accent1">
              <a:lumMod val="40000"/>
              <a:lumOff val="60000"/>
            </a:schemeClr>
          </a:solidFill>
          <a:ln w="9525">
            <a:solidFill>
              <a:srgbClr val="990099"/>
            </a:solidFill>
            <a:miter lim="800000"/>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1" dirty="0" err="1">
                <a:solidFill>
                  <a:srgbClr val="FF0066"/>
                </a:solidFill>
                <a:latin typeface="Times New Roman" panose="02020603050405020304" pitchFamily="18" charset="0"/>
                <a:cs typeface="Times New Roman" panose="02020603050405020304" pitchFamily="18" charset="0"/>
              </a:rPr>
              <a:t>Lược</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đồ</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kinh</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thành</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Huế</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năm</a:t>
            </a:r>
            <a:r>
              <a:rPr lang="en-US" altLang="en-US" b="1" dirty="0">
                <a:solidFill>
                  <a:srgbClr val="FF0066"/>
                </a:solidFill>
                <a:latin typeface="Times New Roman" panose="02020603050405020304" pitchFamily="18" charset="0"/>
                <a:cs typeface="Times New Roman" panose="02020603050405020304" pitchFamily="18" charset="0"/>
              </a:rPr>
              <a:t> 1885</a:t>
            </a:r>
            <a:endParaRPr lang="en-US" altLang="en-US" b="1" dirty="0">
              <a:solidFill>
                <a:srgbClr val="FF0066"/>
              </a:solidFill>
              <a:latin typeface="Times New Roman" panose="02020603050405020304" pitchFamily="18" charset="0"/>
              <a:cs typeface="Times New Roman" panose="02020603050405020304" pitchFamily="18" charset="0"/>
            </a:endParaRPr>
          </a:p>
          <a:p>
            <a:pPr algn="just" eaLnBrk="1" hangingPunct="1">
              <a:lnSpc>
                <a:spcPct val="100000"/>
              </a:lnSpc>
              <a:spcBef>
                <a:spcPct val="50000"/>
              </a:spcBef>
              <a:buFontTx/>
              <a:buNone/>
            </a:pPr>
            <a:r>
              <a:rPr lang="en-US" altLang="en-US" sz="2000" b="1" i="1" dirty="0">
                <a:solidFill>
                  <a:srgbClr val="000099"/>
                </a:solidFill>
                <a:latin typeface="Times New Roman" panose="02020603050405020304" pitchFamily="18" charset="0"/>
                <a:cs typeface="Times New Roman" panose="02020603050405020304" pitchFamily="18" charset="0"/>
              </a:rPr>
              <a:t> </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Sử</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cũ</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ghi</a:t>
            </a:r>
            <a:r>
              <a:rPr lang="en-US" altLang="en-US" sz="2600" b="1" i="1" dirty="0">
                <a:solidFill>
                  <a:srgbClr val="000099"/>
                </a:solidFill>
                <a:latin typeface="Times New Roman" panose="02020603050405020304" pitchFamily="18" charset="0"/>
                <a:cs typeface="Times New Roman" panose="02020603050405020304" pitchFamily="18" charset="0"/>
              </a:rPr>
              <a:t>: “ </a:t>
            </a:r>
            <a:r>
              <a:rPr lang="en-US" altLang="en-US" sz="2600" b="1" i="1" dirty="0" err="1">
                <a:solidFill>
                  <a:srgbClr val="000099"/>
                </a:solidFill>
                <a:latin typeface="Times New Roman" panose="02020603050405020304" pitchFamily="18" charset="0"/>
                <a:cs typeface="Times New Roman" panose="02020603050405020304" pitchFamily="18" charset="0"/>
              </a:rPr>
              <a:t>Kinh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thành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Huế</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được</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xây</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dựng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những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năm</a:t>
            </a:r>
            <a:r>
              <a:rPr lang="en-US" altLang="en-US" sz="2600" b="1" i="1" dirty="0">
                <a:solidFill>
                  <a:srgbClr val="000099"/>
                </a:solidFill>
                <a:latin typeface="Times New Roman" panose="02020603050405020304" pitchFamily="18" charset="0"/>
                <a:cs typeface="Times New Roman" panose="02020603050405020304" pitchFamily="18" charset="0"/>
              </a:rPr>
              <a:t> 1805-1820 </a:t>
            </a:r>
            <a:r>
              <a:rPr lang="en-US" altLang="en-US" sz="2600" b="1" i="1" dirty="0" err="1">
                <a:solidFill>
                  <a:srgbClr val="000099"/>
                </a:solidFill>
                <a:latin typeface="Times New Roman" panose="02020603050405020304" pitchFamily="18" charset="0"/>
                <a:cs typeface="Times New Roman" panose="02020603050405020304" pitchFamily="18" charset="0"/>
              </a:rPr>
              <a:t>là</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một</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thành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vuông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mỗi</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bề</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dài</a:t>
            </a:r>
            <a:r>
              <a:rPr lang="en-US" altLang="en-US" sz="2600" b="1" i="1" dirty="0">
                <a:solidFill>
                  <a:srgbClr val="000099"/>
                </a:solidFill>
                <a:latin typeface="Times New Roman" panose="02020603050405020304" pitchFamily="18" charset="0"/>
                <a:cs typeface="Times New Roman" panose="02020603050405020304" pitchFamily="18" charset="0"/>
              </a:rPr>
              <a:t> 2,5 km, </a:t>
            </a:r>
            <a:r>
              <a:rPr lang="en-US" altLang="en-US" sz="2600" b="1" i="1" dirty="0" err="1">
                <a:solidFill>
                  <a:srgbClr val="000099"/>
                </a:solidFill>
                <a:latin typeface="Times New Roman" panose="02020603050405020304" pitchFamily="18" charset="0"/>
                <a:cs typeface="Times New Roman" panose="02020603050405020304" pitchFamily="18" charset="0"/>
              </a:rPr>
              <a:t>một</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mặt</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giáp</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sông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Hương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ba</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mặt</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có</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hào</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sâu</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tường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thành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xây</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bằng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gạch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đá</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cao</a:t>
            </a:r>
            <a:r>
              <a:rPr lang="en-US" altLang="en-US" sz="2600" b="1" i="1" dirty="0">
                <a:solidFill>
                  <a:srgbClr val="000099"/>
                </a:solidFill>
                <a:latin typeface="Times New Roman" panose="02020603050405020304" pitchFamily="18" charset="0"/>
                <a:cs typeface="Times New Roman" panose="02020603050405020304" pitchFamily="18" charset="0"/>
              </a:rPr>
              <a:t> 10 m, </a:t>
            </a:r>
            <a:r>
              <a:rPr lang="en-US" altLang="en-US" sz="2600" b="1" i="1" dirty="0" err="1">
                <a:solidFill>
                  <a:srgbClr val="000099"/>
                </a:solidFill>
                <a:latin typeface="Times New Roman" panose="02020603050405020304" pitchFamily="18" charset="0"/>
                <a:cs typeface="Times New Roman" panose="02020603050405020304" pitchFamily="18" charset="0"/>
              </a:rPr>
              <a:t>trên</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mặt</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thành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có</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đủ</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trăm</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đại</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bác</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Trong</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thành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có</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dư</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vạn</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binh</a:t>
            </a:r>
            <a:r>
              <a:rPr lang="en-US" altLang="en-US" sz="2600" b="1" i="1" dirty="0">
                <a:solidFill>
                  <a:srgbClr val="000099"/>
                </a:solidFill>
                <a:latin typeface="Times New Roman" panose="02020603050405020304" pitchFamily="18" charset="0"/>
                <a:cs typeface="Times New Roman" panose="02020603050405020304" pitchFamily="18" charset="0"/>
              </a:rPr>
              <a:t> </a:t>
            </a:r>
            <a:r>
              <a:rPr lang="en-US" altLang="en-US" sz="2600" b="1" i="1" dirty="0" err="1">
                <a:solidFill>
                  <a:srgbClr val="000099"/>
                </a:solidFill>
                <a:latin typeface="Times New Roman" panose="02020603050405020304" pitchFamily="18" charset="0"/>
                <a:cs typeface="Times New Roman" panose="02020603050405020304" pitchFamily="18" charset="0"/>
              </a:rPr>
              <a:t>lính</a:t>
            </a:r>
            <a:r>
              <a:rPr lang="en-US" altLang="en-US" sz="2600" b="1" i="1" dirty="0">
                <a:solidFill>
                  <a:srgbClr val="000099"/>
                </a:solidFill>
                <a:latin typeface="Times New Roman" panose="02020603050405020304" pitchFamily="18" charset="0"/>
                <a:cs typeface="Times New Roman" panose="02020603050405020304" pitchFamily="18" charset="0"/>
              </a:rPr>
              <a:t>.</a:t>
            </a:r>
            <a:endParaRPr lang="en-US" altLang="en-US" sz="2600" b="1" dirty="0">
              <a:solidFill>
                <a:srgbClr val="000099"/>
              </a:solidFill>
              <a:latin typeface="Times New Roman" panose="02020603050405020304" pitchFamily="18" charset="0"/>
              <a:cs typeface="Times New Roman" panose="02020603050405020304" pitchFamily="18" charset="0"/>
            </a:endParaRPr>
          </a:p>
          <a:p>
            <a:pPr eaLnBrk="1" hangingPunct="1">
              <a:lnSpc>
                <a:spcPct val="100000"/>
              </a:lnSpc>
              <a:spcBef>
                <a:spcPct val="50000"/>
              </a:spcBef>
              <a:buFontTx/>
              <a:buNone/>
            </a:pPr>
            <a:endParaRPr lang="en-US" altLang="en-US"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800" decel="100000"/>
                                        <p:tgtEl>
                                          <p:spTgt spid="41"/>
                                        </p:tgtEl>
                                      </p:cBhvr>
                                    </p:animEffect>
                                    <p:anim calcmode="lin" valueType="num">
                                      <p:cBhvr>
                                        <p:cTn id="8" dur="800" decel="100000" fill="hold"/>
                                        <p:tgtEl>
                                          <p:spTgt spid="41"/>
                                        </p:tgtEl>
                                        <p:attrNameLst>
                                          <p:attrName>style.rotation</p:attrName>
                                        </p:attrNameLst>
                                      </p:cBhvr>
                                      <p:tavLst>
                                        <p:tav tm="0">
                                          <p:val>
                                            <p:fltVal val="-90"/>
                                          </p:val>
                                        </p:tav>
                                        <p:tav tm="100000">
                                          <p:val>
                                            <p:fltVal val="0"/>
                                          </p:val>
                                        </p:tav>
                                      </p:tavLst>
                                    </p:anim>
                                    <p:anim calcmode="lin" valueType="num">
                                      <p:cBhvr>
                                        <p:cTn id="9" dur="800" decel="100000" fill="hold"/>
                                        <p:tgtEl>
                                          <p:spTgt spid="41"/>
                                        </p:tgtEl>
                                        <p:attrNameLst>
                                          <p:attrName>ppt_x</p:attrName>
                                        </p:attrNameLst>
                                      </p:cBhvr>
                                      <p:tavLst>
                                        <p:tav tm="0">
                                          <p:val>
                                            <p:strVal val="#ppt_x+0.4"/>
                                          </p:val>
                                        </p:tav>
                                        <p:tav tm="100000">
                                          <p:val>
                                            <p:strVal val="#ppt_x-0.05"/>
                                          </p:val>
                                        </p:tav>
                                      </p:tavLst>
                                    </p:anim>
                                    <p:anim calcmode="lin" valueType="num">
                                      <p:cBhvr>
                                        <p:cTn id="10" dur="800" decel="100000" fill="hold"/>
                                        <p:tgtEl>
                                          <p:spTgt spid="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800" decel="100000"/>
                                        <p:tgtEl>
                                          <p:spTgt spid="42"/>
                                        </p:tgtEl>
                                      </p:cBhvr>
                                    </p:animEffect>
                                    <p:anim calcmode="lin" valueType="num">
                                      <p:cBhvr>
                                        <p:cTn id="16" dur="800" decel="100000" fill="hold"/>
                                        <p:tgtEl>
                                          <p:spTgt spid="42"/>
                                        </p:tgtEl>
                                        <p:attrNameLst>
                                          <p:attrName>style.rotation</p:attrName>
                                        </p:attrNameLst>
                                      </p:cBhvr>
                                      <p:tavLst>
                                        <p:tav tm="0">
                                          <p:val>
                                            <p:fltVal val="-90"/>
                                          </p:val>
                                        </p:tav>
                                        <p:tav tm="100000">
                                          <p:val>
                                            <p:fltVal val="0"/>
                                          </p:val>
                                        </p:tav>
                                      </p:tavLst>
                                    </p:anim>
                                    <p:anim calcmode="lin" valueType="num">
                                      <p:cBhvr>
                                        <p:cTn id="17" dur="800" decel="100000" fill="hold"/>
                                        <p:tgtEl>
                                          <p:spTgt spid="42"/>
                                        </p:tgtEl>
                                        <p:attrNameLst>
                                          <p:attrName>ppt_x</p:attrName>
                                        </p:attrNameLst>
                                      </p:cBhvr>
                                      <p:tavLst>
                                        <p:tav tm="0">
                                          <p:val>
                                            <p:strVal val="#ppt_x+0.4"/>
                                          </p:val>
                                        </p:tav>
                                        <p:tav tm="100000">
                                          <p:val>
                                            <p:strVal val="#ppt_x-0.05"/>
                                          </p:val>
                                        </p:tav>
                                      </p:tavLst>
                                    </p:anim>
                                    <p:anim calcmode="lin" valueType="num">
                                      <p:cBhvr>
                                        <p:cTn id="18" dur="800" decel="100000" fill="hold"/>
                                        <p:tgtEl>
                                          <p:spTgt spid="4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luoc_do_kinh_thanh_hue_nam_1858_500_4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82219" y="0"/>
            <a:ext cx="72097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AutoShape 9"/>
          <p:cNvSpPr>
            <a:spLocks noChangeArrowheads="1"/>
          </p:cNvSpPr>
          <p:nvPr/>
        </p:nvSpPr>
        <p:spPr bwMode="auto">
          <a:xfrm>
            <a:off x="3719514" y="3068639"/>
            <a:ext cx="73025" cy="71437"/>
          </a:xfrm>
          <a:custGeom>
            <a:avLst/>
            <a:gdLst>
              <a:gd name="T0" fmla="*/ 16126388 w 21600"/>
              <a:gd name="T1" fmla="*/ 0 h 21600"/>
              <a:gd name="T2" fmla="*/ 4722716 w 21600"/>
              <a:gd name="T3" fmla="*/ 4139212 h 21600"/>
              <a:gd name="T4" fmla="*/ 0 w 21600"/>
              <a:gd name="T5" fmla="*/ 14133351 h 21600"/>
              <a:gd name="T6" fmla="*/ 4722716 w 21600"/>
              <a:gd name="T7" fmla="*/ 24127162 h 21600"/>
              <a:gd name="T8" fmla="*/ 16126388 w 21600"/>
              <a:gd name="T9" fmla="*/ 28266374 h 21600"/>
              <a:gd name="T10" fmla="*/ 27529603 w 21600"/>
              <a:gd name="T11" fmla="*/ 24127162 h 21600"/>
              <a:gd name="T12" fmla="*/ 32252282 w 21600"/>
              <a:gd name="T13" fmla="*/ 14133351 h 21600"/>
              <a:gd name="T14" fmla="*/ 27529603 w 21600"/>
              <a:gd name="T15" fmla="*/ 413921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9525">
            <a:solidFill>
              <a:srgbClr val="FF33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4" name="Group 3"/>
          <p:cNvGrpSpPr/>
          <p:nvPr/>
        </p:nvGrpSpPr>
        <p:grpSpPr>
          <a:xfrm>
            <a:off x="44515" y="0"/>
            <a:ext cx="4937702" cy="6858000"/>
            <a:chOff x="44515" y="0"/>
            <a:chExt cx="4937702" cy="6858000"/>
          </a:xfrm>
        </p:grpSpPr>
        <p:grpSp>
          <p:nvGrpSpPr>
            <p:cNvPr id="3" name="Group 2"/>
            <p:cNvGrpSpPr/>
            <p:nvPr/>
          </p:nvGrpSpPr>
          <p:grpSpPr>
            <a:xfrm>
              <a:off x="44515" y="0"/>
              <a:ext cx="4937702" cy="6858000"/>
              <a:chOff x="38298" y="584200"/>
              <a:chExt cx="3960813" cy="5778500"/>
            </a:xfrm>
          </p:grpSpPr>
          <p:grpSp>
            <p:nvGrpSpPr>
              <p:cNvPr id="2" name="Group 1"/>
              <p:cNvGrpSpPr/>
              <p:nvPr/>
            </p:nvGrpSpPr>
            <p:grpSpPr>
              <a:xfrm>
                <a:off x="38298" y="584200"/>
                <a:ext cx="3960813" cy="5778500"/>
                <a:chOff x="1774826" y="549275"/>
                <a:chExt cx="3960813" cy="5778500"/>
              </a:xfrm>
            </p:grpSpPr>
            <p:pic>
              <p:nvPicPr>
                <p:cNvPr id="82952" name="Picture 8" descr="Cuoc phan cong o kinh thanh Hue va phong trao C"/>
                <p:cNvPicPr>
                  <a:picLocks noChangeAspect="1" noChangeArrowheads="1"/>
                </p:cNvPicPr>
                <p:nvPr/>
              </p:nvPicPr>
              <p:blipFill>
                <a:blip r:embed="rId2">
                  <a:extLst>
                    <a:ext uri="{28A0092B-C50C-407E-A947-70E740481C1C}">
                      <a14:useLocalDpi xmlns:a14="http://schemas.microsoft.com/office/drawing/2010/main" val="0"/>
                    </a:ext>
                  </a:extLst>
                </a:blip>
                <a:srcRect l="3737" t="7591" r="3275" b="3796"/>
                <a:stretch>
                  <a:fillRect/>
                </a:stretch>
              </p:blipFill>
              <p:spPr bwMode="auto">
                <a:xfrm>
                  <a:off x="1774826" y="549275"/>
                  <a:ext cx="3960813" cy="5778500"/>
                </a:xfrm>
                <a:prstGeom prst="rect">
                  <a:avLst/>
                </a:prstGeom>
                <a:solidFill>
                  <a:srgbClr val="B9DCFF"/>
                </a:solidFill>
                <a:ln w="57150" cmpd="thinThick">
                  <a:solidFill>
                    <a:srgbClr val="FF3300"/>
                  </a:solidFill>
                  <a:miter lim="800000"/>
                  <a:headEnd/>
                  <a:tailEnd/>
                </a:ln>
              </p:spPr>
            </p:pic>
            <p:sp>
              <p:nvSpPr>
                <p:cNvPr id="82954" name="Text Box 10"/>
                <p:cNvSpPr txBox="1">
                  <a:spLocks noChangeArrowheads="1"/>
                </p:cNvSpPr>
                <p:nvPr/>
              </p:nvSpPr>
              <p:spPr bwMode="auto">
                <a:xfrm>
                  <a:off x="3845498" y="5326063"/>
                  <a:ext cx="1871663" cy="1001712"/>
                </a:xfrm>
                <a:prstGeom prst="rect">
                  <a:avLst/>
                </a:prstGeom>
                <a:solidFill>
                  <a:srgbClr val="B9DCFF"/>
                </a:solidFill>
                <a:ln w="19050">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spcBef>
                      <a:spcPct val="0"/>
                    </a:spcBef>
                    <a:spcAft>
                      <a:spcPct val="0"/>
                    </a:spcAft>
                    <a:buNone/>
                  </a:pPr>
                  <a:r>
                    <a:rPr lang="en-US" altLang="en-US" sz="1800" b="1" dirty="0" err="1">
                      <a:solidFill>
                        <a:srgbClr val="000066"/>
                      </a:solidFill>
                      <a:latin typeface="Arial" panose="020B0604020202020204" pitchFamily="34" charset="0"/>
                      <a:cs typeface="Arial" panose="020B0604020202020204" pitchFamily="34" charset="0"/>
                    </a:rPr>
                    <a:t>Chú</a:t>
                  </a:r>
                  <a:r>
                    <a:rPr lang="en-US" altLang="en-US" sz="1800" b="1" dirty="0">
                      <a:solidFill>
                        <a:srgbClr val="000066"/>
                      </a:solidFill>
                      <a:latin typeface="Arial" panose="020B0604020202020204" pitchFamily="34" charset="0"/>
                      <a:cs typeface="Arial" panose="020B0604020202020204" pitchFamily="34" charset="0"/>
                    </a:rPr>
                    <a:t> </a:t>
                  </a:r>
                  <a:r>
                    <a:rPr lang="en-US" altLang="en-US" sz="1800" b="1" dirty="0" err="1">
                      <a:solidFill>
                        <a:srgbClr val="000066"/>
                      </a:solidFill>
                      <a:latin typeface="Arial" panose="020B0604020202020204" pitchFamily="34" charset="0"/>
                      <a:cs typeface="Arial" panose="020B0604020202020204" pitchFamily="34" charset="0"/>
                    </a:rPr>
                    <a:t>giải</a:t>
                  </a:r>
                  <a:endParaRPr lang="en-US" altLang="en-US" sz="1800" b="1" dirty="0">
                    <a:solidFill>
                      <a:srgbClr val="000066"/>
                    </a:solidFill>
                    <a:latin typeface="Arial" panose="020B0604020202020204" pitchFamily="34" charset="0"/>
                    <a:cs typeface="Arial" panose="020B0604020202020204" pitchFamily="34" charset="0"/>
                  </a:endParaRPr>
                </a:p>
                <a:p>
                  <a:pPr algn="just" fontAlgn="base">
                    <a:spcBef>
                      <a:spcPct val="5000"/>
                    </a:spcBef>
                    <a:spcAft>
                      <a:spcPct val="0"/>
                    </a:spcAft>
                    <a:buNone/>
                  </a:pPr>
                  <a:r>
                    <a:rPr lang="en-US" altLang="en-US" sz="1300" dirty="0">
                      <a:solidFill>
                        <a:srgbClr val="000066"/>
                      </a:solidFill>
                      <a:latin typeface="Arial" panose="020B0604020202020204" pitchFamily="34" charset="0"/>
                      <a:cs typeface="Arial" panose="020B0604020202020204" pitchFamily="34" charset="0"/>
                    </a:rPr>
                    <a:t>       </a:t>
                  </a:r>
                  <a:endParaRPr lang="en-US" altLang="en-US" sz="1300" dirty="0">
                    <a:solidFill>
                      <a:srgbClr val="000066"/>
                    </a:solidFill>
                    <a:latin typeface="Arial" panose="020B0604020202020204" pitchFamily="34" charset="0"/>
                    <a:cs typeface="Arial" panose="020B0604020202020204" pitchFamily="34" charset="0"/>
                  </a:endParaRPr>
                </a:p>
                <a:p>
                  <a:pPr algn="just" fontAlgn="base">
                    <a:spcBef>
                      <a:spcPct val="5000"/>
                    </a:spcBef>
                    <a:spcAft>
                      <a:spcPct val="0"/>
                    </a:spcAft>
                    <a:buNone/>
                  </a:pPr>
                  <a:r>
                    <a:rPr lang="en-US" altLang="en-US" sz="1300" dirty="0">
                      <a:solidFill>
                        <a:srgbClr val="000066"/>
                      </a:solidFill>
                      <a:latin typeface="Arial" panose="020B0604020202020204" pitchFamily="34" charset="0"/>
                      <a:cs typeface="Arial" panose="020B0604020202020204" pitchFamily="34" charset="0"/>
                    </a:rPr>
                    <a:t>         </a:t>
                  </a:r>
                  <a:r>
                    <a:rPr lang="en-US" altLang="en-US" sz="1600" dirty="0" err="1">
                      <a:solidFill>
                        <a:srgbClr val="000000"/>
                      </a:solidFill>
                      <a:latin typeface="Times New Roman" panose="02020603050405020304" pitchFamily="18" charset="0"/>
                      <a:cs typeface="Arial" panose="020B0604020202020204" pitchFamily="34" charset="0"/>
                    </a:rPr>
                    <a:t>Nơi</a:t>
                  </a:r>
                  <a:r>
                    <a:rPr lang="en-US" altLang="en-US" sz="1600" dirty="0">
                      <a:solidFill>
                        <a:srgbClr val="000000"/>
                      </a:solidFill>
                      <a:latin typeface="Times New Roman" panose="02020603050405020304" pitchFamily="18" charset="0"/>
                      <a:cs typeface="Arial" panose="020B0604020202020204" pitchFamily="34" charset="0"/>
                    </a:rPr>
                    <a:t> ban </a:t>
                  </a:r>
                  <a:r>
                    <a:rPr lang="en-US" altLang="en-US" sz="1600" dirty="0" err="1">
                      <a:solidFill>
                        <a:srgbClr val="000000"/>
                      </a:solidFill>
                      <a:latin typeface="Times New Roman" panose="02020603050405020304" pitchFamily="18" charset="0"/>
                      <a:cs typeface="Arial" panose="020B0604020202020204" pitchFamily="34" charset="0"/>
                    </a:rPr>
                    <a:t>Chiếu</a:t>
                  </a:r>
                  <a:r>
                    <a:rPr lang="en-US" altLang="en-US" sz="1600" dirty="0">
                      <a:solidFill>
                        <a:srgbClr val="000000"/>
                      </a:solidFill>
                      <a:latin typeface="Times New Roman" panose="02020603050405020304" pitchFamily="18" charset="0"/>
                      <a:cs typeface="Arial" panose="020B0604020202020204" pitchFamily="34" charset="0"/>
                    </a:rPr>
                    <a:t>      </a:t>
                  </a:r>
                  <a:r>
                    <a:rPr lang="en-US" altLang="en-US" sz="1600" dirty="0" err="1">
                      <a:solidFill>
                        <a:srgbClr val="000000"/>
                      </a:solidFill>
                      <a:latin typeface="Times New Roman" panose="02020603050405020304" pitchFamily="18" charset="0"/>
                      <a:cs typeface="Arial" panose="020B0604020202020204" pitchFamily="34" charset="0"/>
                    </a:rPr>
                    <a:t>Cần</a:t>
                  </a:r>
                  <a:r>
                    <a:rPr lang="en-US" altLang="en-US" sz="1600" dirty="0">
                      <a:solidFill>
                        <a:srgbClr val="000000"/>
                      </a:solidFill>
                      <a:latin typeface="Times New Roman" panose="02020603050405020304" pitchFamily="18" charset="0"/>
                      <a:cs typeface="Arial" panose="020B0604020202020204" pitchFamily="34" charset="0"/>
                    </a:rPr>
                    <a:t> </a:t>
                  </a:r>
                  <a:r>
                    <a:rPr lang="en-US" altLang="en-US" sz="1600" dirty="0" err="1">
                      <a:solidFill>
                        <a:srgbClr val="000000"/>
                      </a:solidFill>
                      <a:latin typeface="Times New Roman" panose="02020603050405020304" pitchFamily="18" charset="0"/>
                      <a:cs typeface="Arial" panose="020B0604020202020204" pitchFamily="34" charset="0"/>
                    </a:rPr>
                    <a:t>Vương</a:t>
                  </a:r>
                  <a:r>
                    <a:rPr lang="en-US" altLang="en-US" sz="1600" dirty="0">
                      <a:solidFill>
                        <a:srgbClr val="000066"/>
                      </a:solidFill>
                      <a:latin typeface="Times New Roman" panose="02020603050405020304" pitchFamily="18" charset="0"/>
                      <a:cs typeface="Arial" panose="020B0604020202020204" pitchFamily="34" charset="0"/>
                    </a:rPr>
                    <a:t>    </a:t>
                  </a:r>
                  <a:endParaRPr lang="en-US" altLang="en-US" sz="1600" dirty="0">
                    <a:solidFill>
                      <a:srgbClr val="000066"/>
                    </a:solidFill>
                    <a:latin typeface="Times New Roman" panose="02020603050405020304" pitchFamily="18" charset="0"/>
                    <a:cs typeface="Arial" panose="020B0604020202020204" pitchFamily="34" charset="0"/>
                  </a:endParaRPr>
                </a:p>
              </p:txBody>
            </p:sp>
          </p:grpSp>
          <p:sp>
            <p:nvSpPr>
              <p:cNvPr id="82956" name="Text Box 12"/>
              <p:cNvSpPr txBox="1">
                <a:spLocks noChangeArrowheads="1"/>
              </p:cNvSpPr>
              <p:nvPr/>
            </p:nvSpPr>
            <p:spPr bwMode="auto">
              <a:xfrm>
                <a:off x="1932839" y="3014931"/>
                <a:ext cx="576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None/>
                </a:pPr>
                <a:r>
                  <a:rPr lang="en-US" altLang="en-US" sz="1400" b="1" dirty="0">
                    <a:solidFill>
                      <a:srgbClr val="000000"/>
                    </a:solidFill>
                    <a:latin typeface="Times New Roman" panose="02020603050405020304" pitchFamily="18" charset="0"/>
                    <a:cs typeface="Arial" panose="020B0604020202020204" pitchFamily="34" charset="0"/>
                  </a:rPr>
                  <a:t>HUẾ</a:t>
                </a:r>
                <a:endParaRPr lang="en-US" altLang="en-US" sz="1400" b="1" dirty="0">
                  <a:solidFill>
                    <a:srgbClr val="000000"/>
                  </a:solidFill>
                  <a:latin typeface="Times New Roman" panose="02020603050405020304" pitchFamily="18" charset="0"/>
                  <a:cs typeface="Arial" panose="020B0604020202020204" pitchFamily="34" charset="0"/>
                </a:endParaRPr>
              </a:p>
            </p:txBody>
          </p:sp>
        </p:grpSp>
        <p:pic>
          <p:nvPicPr>
            <p:cNvPr id="20" name="Picture 14" descr="Ra chieu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175" y="5740441"/>
              <a:ext cx="2985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Freeform 3"/>
          <p:cNvSpPr/>
          <p:nvPr/>
        </p:nvSpPr>
        <p:spPr bwMode="auto">
          <a:xfrm rot="20692485">
            <a:off x="7176804" y="4257876"/>
            <a:ext cx="157163" cy="504825"/>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CC0000"/>
          </a:solidFill>
          <a:ln w="19050" cap="flat" cmpd="sng">
            <a:solidFill>
              <a:srgbClr val="CC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4"/>
          <p:cNvSpPr/>
          <p:nvPr/>
        </p:nvSpPr>
        <p:spPr bwMode="auto">
          <a:xfrm rot="6175824">
            <a:off x="7979641" y="4549315"/>
            <a:ext cx="165100" cy="78740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CC0000"/>
          </a:solidFill>
          <a:ln w="19050" cap="flat" cmpd="sng">
            <a:solidFill>
              <a:srgbClr val="CC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 name="Picture 26" descr="RNBOWBTN"/>
          <p:cNvPicPr>
            <a:picLocks noChangeAspect="1" noChangeArrowheads="1" noCrop="1"/>
          </p:cNvPicPr>
          <p:nvPr/>
        </p:nvPicPr>
        <p:blipFill>
          <a:blip r:embed="rId4"/>
          <a:srcRect/>
          <a:stretch>
            <a:fillRect/>
          </a:stretch>
        </p:blipFill>
        <p:spPr bwMode="auto">
          <a:xfrm>
            <a:off x="6971942" y="3961781"/>
            <a:ext cx="283443" cy="28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descr="RNBOWBTN"/>
          <p:cNvPicPr>
            <a:picLocks noChangeAspect="1" noChangeArrowheads="1" noCrop="1"/>
          </p:cNvPicPr>
          <p:nvPr/>
        </p:nvPicPr>
        <p:blipFill>
          <a:blip r:embed="rId4"/>
          <a:srcRect/>
          <a:stretch>
            <a:fillRect/>
          </a:stretch>
        </p:blipFill>
        <p:spPr bwMode="auto">
          <a:xfrm>
            <a:off x="8587110" y="4989089"/>
            <a:ext cx="283443" cy="28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4"/>
          <p:cNvSpPr/>
          <p:nvPr/>
        </p:nvSpPr>
        <p:spPr bwMode="auto">
          <a:xfrm rot="17415584">
            <a:off x="8017204" y="4585503"/>
            <a:ext cx="165100" cy="78740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0070C0"/>
          </a:solidFill>
          <a:ln w="19050" cap="flat" cmpd="sng">
            <a:solidFill>
              <a:srgbClr val="0070C0"/>
            </a:solidFill>
            <a:prstDash val="solid"/>
            <a:round/>
          </a:ln>
          <a:effectLst/>
        </p:spPr>
        <p:txBody>
          <a:bodyPr/>
          <a:lstStyle/>
          <a:p>
            <a:endParaRPr lang="en-US"/>
          </a:p>
        </p:txBody>
      </p:sp>
      <p:sp>
        <p:nvSpPr>
          <p:cNvPr id="27" name="Freeform 3"/>
          <p:cNvSpPr/>
          <p:nvPr/>
        </p:nvSpPr>
        <p:spPr bwMode="auto">
          <a:xfrm rot="9880012">
            <a:off x="7164914" y="4248812"/>
            <a:ext cx="157163" cy="504825"/>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0070C0"/>
          </a:solidFill>
          <a:ln w="19050" cap="flat" cmpd="sng">
            <a:solidFill>
              <a:srgbClr val="0070C0"/>
            </a:solidFill>
            <a:prstDash val="solid"/>
            <a:round/>
          </a:ln>
          <a:effectLst/>
        </p:spPr>
        <p:txBody>
          <a:bodyPr/>
          <a:lstStyle/>
          <a:p>
            <a:endParaRPr lang="en-US"/>
          </a:p>
        </p:txBody>
      </p:sp>
      <p:sp>
        <p:nvSpPr>
          <p:cNvPr id="28" name="Freeform 4"/>
          <p:cNvSpPr/>
          <p:nvPr/>
        </p:nvSpPr>
        <p:spPr bwMode="auto">
          <a:xfrm rot="13847785">
            <a:off x="7036105" y="4833666"/>
            <a:ext cx="155119" cy="486241"/>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CC0000"/>
          </a:solidFill>
          <a:ln w="19050" cap="flat" cmpd="sng">
            <a:solidFill>
              <a:srgbClr val="CC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4"/>
          <p:cNvSpPr/>
          <p:nvPr/>
        </p:nvSpPr>
        <p:spPr bwMode="auto">
          <a:xfrm rot="18777843">
            <a:off x="6379991" y="4418875"/>
            <a:ext cx="165100" cy="78740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CC0000"/>
          </a:solidFill>
          <a:ln w="19050" cap="flat" cmpd="sng">
            <a:solidFill>
              <a:srgbClr val="CC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4"/>
          <p:cNvSpPr/>
          <p:nvPr/>
        </p:nvSpPr>
        <p:spPr bwMode="auto">
          <a:xfrm rot="18777843">
            <a:off x="5550789" y="3710247"/>
            <a:ext cx="165100" cy="78740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CC0000"/>
          </a:solidFill>
          <a:ln w="19050" cap="flat" cmpd="sng">
            <a:solidFill>
              <a:srgbClr val="CC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 name="Picture 26" descr="RNBOWBTN"/>
          <p:cNvPicPr>
            <a:picLocks noChangeAspect="1" noChangeArrowheads="1" noCrop="1"/>
          </p:cNvPicPr>
          <p:nvPr/>
        </p:nvPicPr>
        <p:blipFill>
          <a:blip r:embed="rId4"/>
          <a:srcRect/>
          <a:stretch>
            <a:fillRect/>
          </a:stretch>
        </p:blipFill>
        <p:spPr bwMode="auto">
          <a:xfrm>
            <a:off x="2498819" y="3140076"/>
            <a:ext cx="266700" cy="2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5"/>
          <p:cNvSpPr>
            <a:spLocks noChangeArrowheads="1"/>
          </p:cNvSpPr>
          <p:nvPr/>
        </p:nvSpPr>
        <p:spPr bwMode="auto">
          <a:xfrm>
            <a:off x="781807" y="2739706"/>
            <a:ext cx="1113843" cy="430075"/>
          </a:xfrm>
          <a:prstGeom prst="rect">
            <a:avLst/>
          </a:prstGeom>
          <a:solidFill>
            <a:srgbClr val="FFFFFE"/>
          </a:solidFill>
          <a:ln>
            <a:noFill/>
          </a:ln>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70000"/>
              </a:lnSpc>
              <a:spcBef>
                <a:spcPct val="0"/>
              </a:spcBef>
              <a:spcAft>
                <a:spcPct val="0"/>
              </a:spcAft>
              <a:buNone/>
            </a:pPr>
            <a:r>
              <a:rPr lang="en-US" altLang="en-US" sz="1400" b="1" dirty="0" err="1">
                <a:solidFill>
                  <a:srgbClr val="000066"/>
                </a:solidFill>
                <a:latin typeface="Arial" panose="020B0604020202020204" pitchFamily="34" charset="0"/>
                <a:cs typeface="Arial" panose="020B0604020202020204" pitchFamily="34" charset="0"/>
              </a:rPr>
              <a:t>Tân</a:t>
            </a:r>
            <a:r>
              <a:rPr lang="en-US" altLang="en-US" sz="1400" b="1" dirty="0">
                <a:solidFill>
                  <a:srgbClr val="000066"/>
                </a:solidFill>
                <a:latin typeface="Arial" panose="020B0604020202020204" pitchFamily="34" charset="0"/>
                <a:cs typeface="Arial" panose="020B0604020202020204" pitchFamily="34" charset="0"/>
              </a:rPr>
              <a:t> </a:t>
            </a:r>
            <a:r>
              <a:rPr lang="en-US" altLang="en-US" sz="1400" b="1" dirty="0" err="1">
                <a:solidFill>
                  <a:srgbClr val="000066"/>
                </a:solidFill>
                <a:latin typeface="Arial" panose="020B0604020202020204" pitchFamily="34" charset="0"/>
                <a:cs typeface="Arial" panose="020B0604020202020204" pitchFamily="34" charset="0"/>
              </a:rPr>
              <a:t>Sở</a:t>
            </a:r>
            <a:endParaRPr lang="en-US" altLang="en-US" sz="1400" b="1" dirty="0">
              <a:solidFill>
                <a:srgbClr val="000066"/>
              </a:solidFill>
              <a:latin typeface="Arial" panose="020B0604020202020204" pitchFamily="34" charset="0"/>
              <a:cs typeface="Arial" panose="020B0604020202020204" pitchFamily="34" charset="0"/>
            </a:endParaRPr>
          </a:p>
          <a:p>
            <a:pPr algn="ctr" fontAlgn="base">
              <a:lnSpc>
                <a:spcPct val="70000"/>
              </a:lnSpc>
              <a:spcBef>
                <a:spcPct val="0"/>
              </a:spcBef>
              <a:spcAft>
                <a:spcPct val="0"/>
              </a:spcAft>
              <a:buNone/>
            </a:pPr>
            <a:r>
              <a:rPr lang="en-US" altLang="en-US" sz="1400" b="1" dirty="0">
                <a:solidFill>
                  <a:srgbClr val="000066"/>
                </a:solidFill>
                <a:latin typeface="Arial" panose="020B0604020202020204" pitchFamily="34" charset="0"/>
                <a:cs typeface="Arial" panose="020B0604020202020204" pitchFamily="34" charset="0"/>
              </a:rPr>
              <a:t>(13-7-1885)</a:t>
            </a:r>
            <a:endParaRPr lang="en-US" altLang="en-US" sz="1400" b="1" dirty="0">
              <a:solidFill>
                <a:srgbClr val="000066"/>
              </a:solidFill>
              <a:latin typeface="Arial" panose="020B0604020202020204" pitchFamily="34" charset="0"/>
              <a:cs typeface="Arial" panose="020B0604020202020204" pitchFamily="34" charset="0"/>
            </a:endParaRPr>
          </a:p>
        </p:txBody>
      </p:sp>
      <p:pic>
        <p:nvPicPr>
          <p:cNvPr id="35" name="Picture 26" descr="RNBOWBTN"/>
          <p:cNvPicPr>
            <a:picLocks noChangeAspect="1" noChangeArrowheads="1" noCrop="1"/>
          </p:cNvPicPr>
          <p:nvPr/>
        </p:nvPicPr>
        <p:blipFill>
          <a:blip r:embed="rId4"/>
          <a:srcRect/>
          <a:stretch>
            <a:fillRect/>
          </a:stretch>
        </p:blipFill>
        <p:spPr bwMode="auto">
          <a:xfrm>
            <a:off x="2078420" y="2752629"/>
            <a:ext cx="266700" cy="2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slide0228_image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140" y="0"/>
            <a:ext cx="6075060" cy="3344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Group 6"/>
          <p:cNvGrpSpPr/>
          <p:nvPr/>
        </p:nvGrpSpPr>
        <p:grpSpPr>
          <a:xfrm>
            <a:off x="10191969" y="5785614"/>
            <a:ext cx="2263564" cy="1027079"/>
            <a:chOff x="10223500" y="5740441"/>
            <a:chExt cx="2263564" cy="1027079"/>
          </a:xfrm>
        </p:grpSpPr>
        <p:sp>
          <p:nvSpPr>
            <p:cNvPr id="5" name="Rounded Rectangle 4"/>
            <p:cNvSpPr/>
            <p:nvPr/>
          </p:nvSpPr>
          <p:spPr>
            <a:xfrm>
              <a:off x="10223500" y="5740441"/>
              <a:ext cx="1968500" cy="1027079"/>
            </a:xfrm>
            <a:prstGeom prst="roundRect">
              <a:avLst/>
            </a:prstGeom>
            <a:solidFill>
              <a:srgbClr val="FFF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08689" y="5866490"/>
              <a:ext cx="137837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Pháp tấn công</a:t>
              </a:r>
              <a:endParaRPr lang="en-US" sz="12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673925" y="6368595"/>
              <a:ext cx="163237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a:t>
              </a:r>
              <a:r>
                <a:rPr lang="en-US" sz="1200" dirty="0">
                  <a:latin typeface="Times New Roman" panose="02020603050405020304" pitchFamily="18" charset="0"/>
                  <a:cs typeface="Times New Roman" panose="02020603050405020304" pitchFamily="18" charset="0"/>
                </a:rPr>
                <a:t>he chủ chiến tấn công</a:t>
              </a:r>
              <a:endParaRPr lang="en-US" sz="1200" dirty="0">
                <a:latin typeface="Times New Roman" panose="02020603050405020304" pitchFamily="18" charset="0"/>
                <a:cs typeface="Times New Roman" panose="02020603050405020304" pitchFamily="18" charset="0"/>
              </a:endParaRPr>
            </a:p>
          </p:txBody>
        </p:sp>
        <p:sp>
          <p:nvSpPr>
            <p:cNvPr id="40" name="Freeform 4"/>
            <p:cNvSpPr/>
            <p:nvPr/>
          </p:nvSpPr>
          <p:spPr bwMode="auto">
            <a:xfrm rot="5400000">
              <a:off x="10739527" y="5830995"/>
              <a:ext cx="148197" cy="447048"/>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0070C0"/>
            </a:solidFill>
            <a:ln w="19050" cap="flat" cmpd="sng">
              <a:solidFill>
                <a:srgbClr val="0070C0"/>
              </a:solidFill>
              <a:prstDash val="solid"/>
              <a:round/>
            </a:ln>
            <a:effectLst/>
          </p:spPr>
          <p:txBody>
            <a:bodyPr/>
            <a:lstStyle/>
            <a:p>
              <a:endParaRPr lang="en-US"/>
            </a:p>
          </p:txBody>
        </p:sp>
        <p:sp>
          <p:nvSpPr>
            <p:cNvPr id="41" name="Freeform 4"/>
            <p:cNvSpPr/>
            <p:nvPr/>
          </p:nvSpPr>
          <p:spPr bwMode="auto">
            <a:xfrm rot="5400000">
              <a:off x="10434727" y="6283570"/>
              <a:ext cx="148197" cy="447048"/>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chemeClr val="accent5"/>
            </a:solidFill>
            <a:ln w="19050" cap="flat" cmpd="sng">
              <a:solidFill>
                <a:srgbClr val="FF0000"/>
              </a:solidFill>
              <a:prstDash val="solid"/>
              <a:round/>
            </a:ln>
            <a:effectLst/>
          </p:spPr>
          <p:txBody>
            <a:bodyPr/>
            <a:lstStyle/>
            <a:p>
              <a:endParaRPr lang="en-US"/>
            </a:p>
          </p:txBody>
        </p:sp>
      </p:grpSp>
      <p:sp>
        <p:nvSpPr>
          <p:cNvPr id="8" name="Terminator 7"/>
          <p:cNvSpPr/>
          <p:nvPr/>
        </p:nvSpPr>
        <p:spPr>
          <a:xfrm>
            <a:off x="44515" y="0"/>
            <a:ext cx="4937702" cy="857250"/>
          </a:xfrm>
          <a:prstGeom prst="flowChartTermina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cs typeface="Times New Roman" panose="02020603050405020304" pitchFamily="18" charset="0"/>
              </a:rPr>
              <a:t>Tại sao cuộc phản công diễn ra quyết liệt nhưng thất bại?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3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8" repeatCount="300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2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22" presetClass="entr" presetSubtype="2" repeatCount="300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par>
                                <p:cTn id="35" presetID="22" presetClass="entr" presetSubtype="1" repeatCount="300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repeatCount="300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22" presetClass="entr" presetSubtype="8" repeatCount="300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repeatCount="300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par>
                                <p:cTn id="49" presetID="16" presetClass="entr" presetSubtype="37"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outVertical)">
                                      <p:cBhvr>
                                        <p:cTn id="51" dur="500"/>
                                        <p:tgtEl>
                                          <p:spTgt spid="36"/>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5" presetClass="exit" presetSubtype="10" fill="hold" nodeType="withEffect">
                                  <p:stCondLst>
                                    <p:cond delay="0"/>
                                  </p:stCondLst>
                                  <p:childTnLst>
                                    <p:animEffect transition="out" filter="checkerboard(across)">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outVertic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6" grpId="0" animBg="1"/>
      <p:bldP spid="27" grpId="0" animBg="1"/>
      <p:bldP spid="28" grpId="0" animBg="1"/>
      <p:bldP spid="29" grpId="0" animBg="1"/>
      <p:bldP spid="30" grpId="0" animBg="1"/>
      <p:bldP spid="32" grpId="0" animBg="1"/>
      <p:bldP spid="8" grpId="0" animBg="1"/>
    </p:bldLst>
  </p:timing>
</p:sld>
</file>

<file path=ppt/theme/theme1.xml><?xml version="1.0" encoding="utf-8"?>
<a:theme xmlns:a="http://schemas.openxmlformats.org/drawingml/2006/main" name="2021 Marketing Plan by Slidesgo">
  <a:themeElements>
    <a:clrScheme name="Simple Light">
      <a:dk1>
        <a:srgbClr val="696E72"/>
      </a:dk1>
      <a:lt1>
        <a:srgbClr val="FFFFFF"/>
      </a:lt1>
      <a:dk2>
        <a:srgbClr val="595959"/>
      </a:dk2>
      <a:lt2>
        <a:srgbClr val="EEEEEE"/>
      </a:lt2>
      <a:accent1>
        <a:srgbClr val="9EDDEF"/>
      </a:accent1>
      <a:accent2>
        <a:srgbClr val="96B3C1"/>
      </a:accent2>
      <a:accent3>
        <a:srgbClr val="D9D9D9"/>
      </a:accent3>
      <a:accent4>
        <a:srgbClr val="F7E5B7"/>
      </a:accent4>
      <a:accent5>
        <a:srgbClr val="D7E1EA"/>
      </a:accent5>
      <a:accent6>
        <a:srgbClr val="FFFFFF"/>
      </a:accent6>
      <a:hlink>
        <a:srgbClr val="1D26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2637</Words>
  <Application>WPS Presentation</Application>
  <PresentationFormat>Widescreen</PresentationFormat>
  <Paragraphs>82</Paragraphs>
  <Slides>8</Slides>
  <Notes>16</Notes>
  <HiddenSlides>0</HiddenSlides>
  <MMClips>3</MMClips>
  <ScaleCrop>false</ScaleCrop>
  <HeadingPairs>
    <vt:vector size="6" baseType="variant">
      <vt:variant>
        <vt:lpstr>已用的字体</vt:lpstr>
      </vt:variant>
      <vt:variant>
        <vt:i4>30</vt:i4>
      </vt:variant>
      <vt:variant>
        <vt:lpstr>主题</vt:lpstr>
      </vt:variant>
      <vt:variant>
        <vt:i4>2</vt:i4>
      </vt:variant>
      <vt:variant>
        <vt:lpstr>幻灯片标题</vt:lpstr>
      </vt:variant>
      <vt:variant>
        <vt:i4>8</vt:i4>
      </vt:variant>
    </vt:vector>
  </HeadingPairs>
  <TitlesOfParts>
    <vt:vector size="40" baseType="lpstr">
      <vt:lpstr>Arial</vt:lpstr>
      <vt:lpstr>SimSun</vt:lpstr>
      <vt:lpstr>Wingdings</vt:lpstr>
      <vt:lpstr>Rozha One</vt:lpstr>
      <vt:lpstr>Segoe Print</vt:lpstr>
      <vt:lpstr>Barlow Condensed Light</vt:lpstr>
      <vt:lpstr>Manjari</vt:lpstr>
      <vt:lpstr>Arial</vt:lpstr>
      <vt:lpstr>Barlow</vt:lpstr>
      <vt:lpstr>Calibri Light</vt:lpstr>
      <vt:lpstr>Poppins</vt:lpstr>
      <vt:lpstr>Poppins Light</vt:lpstr>
      <vt:lpstr>Patrick Hand SC</vt:lpstr>
      <vt:lpstr>Comfortaa</vt:lpstr>
      <vt:lpstr>Roboto Condensed Light</vt:lpstr>
      <vt:lpstr>Quicksand</vt:lpstr>
      <vt:lpstr>Jua</vt:lpstr>
      <vt:lpstr>Quicksand Medium</vt:lpstr>
      <vt:lpstr>Arial Unicode MS</vt:lpstr>
      <vt:lpstr>Times New Roman</vt:lpstr>
      <vt:lpstr>Calibri</vt:lpstr>
      <vt:lpstr>.VnTime</vt:lpstr>
      <vt:lpstr>Microsoft YaHei</vt:lpstr>
      <vt:lpstr>Arial Unicode MS</vt:lpstr>
      <vt:lpstr>Calibri</vt:lpstr>
      <vt:lpstr>DengXian</vt:lpstr>
      <vt:lpstr>Ebrima</vt:lpstr>
      <vt:lpstr>Calibri Light</vt:lpstr>
      <vt:lpstr>Microsoft YaHei Light</vt:lpstr>
      <vt:lpstr>STLiti</vt:lpstr>
      <vt:lpstr>2021 Marketing Plan by Slidesgo</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PC</cp:lastModifiedBy>
  <cp:revision>27</cp:revision>
  <dcterms:created xsi:type="dcterms:W3CDTF">2021-12-29T15:13:00Z</dcterms:created>
  <dcterms:modified xsi:type="dcterms:W3CDTF">2023-02-26T11:42:37Z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8958F892C1CE476F9590DF768CC8B7DD</vt:lpwstr>
  </property>
  <property fmtid="{D5CDD505-2E9C-101B-9397-08002B2CF9AE}" pid="3" name="KSOProductBuildVer">
    <vt:lpwstr>1033-11.2.0.11486</vt:lpwstr>
  </property>
</Properties>
</file>