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308" r:id="rId5"/>
    <p:sldId id="259" r:id="rId7"/>
    <p:sldId id="11088519" r:id="rId8"/>
    <p:sldId id="11088531" r:id="rId9"/>
    <p:sldId id="291" r:id="rId10"/>
    <p:sldId id="110885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D2"/>
    <a:srgbClr val="B8E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6341"/>
  </p:normalViewPr>
  <p:slideViewPr>
    <p:cSldViewPr snapToGrid="0" snapToObjects="1" showGuides="1">
      <p:cViewPr varScale="1">
        <p:scale>
          <a:sx n="112" d="100"/>
          <a:sy n="112" d="100"/>
        </p:scale>
        <p:origin x="480" y="18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A641C-E18A-E546-8D51-DD71F481654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FB0F4-190C-5341-81B3-04848118049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a33b2d619d_0_13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a33b2d619d_0_13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33b2d619d_0_13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33b2d619d_0_13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" name="Google Shape;11;p2"/>
          <p:cNvGrpSpPr/>
          <p:nvPr/>
        </p:nvGrpSpPr>
        <p:grpSpPr>
          <a:xfrm>
            <a:off x="668281" y="234498"/>
            <a:ext cx="3268468" cy="3268468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948800" y="2655800"/>
            <a:ext cx="6294400" cy="15464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5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/>
          <p:nvPr/>
        </p:nvSpPr>
        <p:spPr>
          <a:xfrm rot="10800000">
            <a:off x="6558675" y="2743780"/>
            <a:ext cx="5795933" cy="453660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9" name="Google Shape;349;p41"/>
          <p:cNvSpPr/>
          <p:nvPr/>
        </p:nvSpPr>
        <p:spPr>
          <a:xfrm rot="10800000">
            <a:off x="3296576" y="-93533"/>
            <a:ext cx="9058033" cy="409660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50" name="Google Shape;350;p41"/>
          <p:cNvSpPr/>
          <p:nvPr/>
        </p:nvSpPr>
        <p:spPr>
          <a:xfrm rot="10800000">
            <a:off x="-64133" y="2872733"/>
            <a:ext cx="8086967" cy="44304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51" name="Google Shape;351;p41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3813600" y="3661589"/>
            <a:ext cx="45648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353" name="Google Shape;353;p41"/>
          <p:cNvSpPr txBox="1">
            <a:spLocks noGrp="1"/>
          </p:cNvSpPr>
          <p:nvPr>
            <p:ph type="title" idx="2" hasCustomPrompt="1"/>
          </p:nvPr>
        </p:nvSpPr>
        <p:spPr>
          <a:xfrm>
            <a:off x="5133833" y="1702503"/>
            <a:ext cx="1924400" cy="18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1"/>
          </p:nvPr>
        </p:nvSpPr>
        <p:spPr>
          <a:xfrm>
            <a:off x="3931400" y="4616277"/>
            <a:ext cx="43292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355" name="Google Shape;355;p41"/>
          <p:cNvSpPr txBox="1">
            <a:spLocks noGrp="1"/>
          </p:cNvSpPr>
          <p:nvPr>
            <p:ph type="subTitle" idx="3"/>
          </p:nvPr>
        </p:nvSpPr>
        <p:spPr>
          <a:xfrm>
            <a:off x="950967" y="719333"/>
            <a:ext cx="1262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cxnSp>
        <p:nvCxnSpPr>
          <p:cNvPr id="356" name="Google Shape;356;p41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41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/>
          <p:nvPr/>
        </p:nvSpPr>
        <p:spPr>
          <a:xfrm rot="10800000" flipH="1">
            <a:off x="2697895" y="1812311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0" name="Google Shape;360;p42"/>
          <p:cNvSpPr/>
          <p:nvPr/>
        </p:nvSpPr>
        <p:spPr>
          <a:xfrm>
            <a:off x="5275434" y="-175442"/>
            <a:ext cx="7037233" cy="2133467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61" name="Google Shape;361;p42"/>
          <p:cNvSpPr/>
          <p:nvPr/>
        </p:nvSpPr>
        <p:spPr>
          <a:xfrm>
            <a:off x="-102967" y="1853501"/>
            <a:ext cx="6796200" cy="5444033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62" name="Google Shape;362;p42"/>
          <p:cNvSpPr/>
          <p:nvPr/>
        </p:nvSpPr>
        <p:spPr>
          <a:xfrm rot="10800000" flipH="1">
            <a:off x="-82372" y="-123561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3" name="Google Shape;363;p42"/>
          <p:cNvSpPr/>
          <p:nvPr/>
        </p:nvSpPr>
        <p:spPr>
          <a:xfrm rot="10800000" flipH="1">
            <a:off x="7311067" y="-41195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64" name="Google Shape;364;p42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42"/>
          <p:cNvSpPr txBox="1">
            <a:spLocks noGrp="1"/>
          </p:cNvSpPr>
          <p:nvPr>
            <p:ph type="body" idx="1"/>
          </p:nvPr>
        </p:nvSpPr>
        <p:spPr>
          <a:xfrm>
            <a:off x="950967" y="1797967"/>
            <a:ext cx="10290000" cy="43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465">
                <a:latin typeface="Barlow"/>
                <a:ea typeface="Barlow"/>
                <a:cs typeface="Barlow"/>
                <a:sym typeface="Barlow"/>
              </a:defRPr>
            </a:lvl1pPr>
            <a:lvl2pPr marL="1219200" lvl="1" indent="-42354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Char char="○"/>
              <a:defRPr sz="1465">
                <a:latin typeface="Barlow"/>
                <a:ea typeface="Barlow"/>
                <a:cs typeface="Barlow"/>
                <a:sym typeface="Barlow"/>
              </a:defRPr>
            </a:lvl2pPr>
            <a:lvl3pPr marL="1828800" lvl="2" indent="-423545" rtl="0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6" name="Google Shape;366;p42"/>
          <p:cNvSpPr txBox="1">
            <a:spLocks noGrp="1"/>
          </p:cNvSpPr>
          <p:nvPr>
            <p:ph type="title"/>
          </p:nvPr>
        </p:nvSpPr>
        <p:spPr>
          <a:xfrm>
            <a:off x="1941000" y="910833"/>
            <a:ext cx="83100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367" name="Google Shape;367;p42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42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/>
          <p:nvPr/>
        </p:nvSpPr>
        <p:spPr>
          <a:xfrm rot="10800000" flipH="1">
            <a:off x="2697895" y="1812311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4" name="Google Shape;394;p45"/>
          <p:cNvSpPr/>
          <p:nvPr/>
        </p:nvSpPr>
        <p:spPr>
          <a:xfrm>
            <a:off x="5275434" y="-175442"/>
            <a:ext cx="7037233" cy="2133467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95" name="Google Shape;395;p45"/>
          <p:cNvSpPr/>
          <p:nvPr/>
        </p:nvSpPr>
        <p:spPr>
          <a:xfrm>
            <a:off x="-102967" y="1853501"/>
            <a:ext cx="6796200" cy="5444033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96" name="Google Shape;396;p45"/>
          <p:cNvSpPr/>
          <p:nvPr/>
        </p:nvSpPr>
        <p:spPr>
          <a:xfrm rot="10800000" flipH="1">
            <a:off x="-82372" y="-123561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7" name="Google Shape;397;p45"/>
          <p:cNvSpPr/>
          <p:nvPr/>
        </p:nvSpPr>
        <p:spPr>
          <a:xfrm rot="10800000" flipH="1">
            <a:off x="7311067" y="-41195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98" name="Google Shape;398;p45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45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400" name="Google Shape;400;p45"/>
          <p:cNvSpPr txBox="1">
            <a:spLocks noGrp="1"/>
          </p:cNvSpPr>
          <p:nvPr>
            <p:ph type="body" idx="1"/>
          </p:nvPr>
        </p:nvSpPr>
        <p:spPr>
          <a:xfrm>
            <a:off x="1593533" y="2214067"/>
            <a:ext cx="46252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5"/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cxnSp>
        <p:nvCxnSpPr>
          <p:cNvPr id="401" name="Google Shape;401;p45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45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47"/>
          <p:cNvGrpSpPr/>
          <p:nvPr/>
        </p:nvGrpSpPr>
        <p:grpSpPr>
          <a:xfrm>
            <a:off x="-316234" y="-282966"/>
            <a:ext cx="12650859" cy="7382276"/>
            <a:chOff x="-237175" y="-212225"/>
            <a:chExt cx="9488144" cy="5536707"/>
          </a:xfrm>
        </p:grpSpPr>
        <p:sp>
          <p:nvSpPr>
            <p:cNvPr id="415" name="Google Shape;415;p47"/>
            <p:cNvSpPr/>
            <p:nvPr/>
          </p:nvSpPr>
          <p:spPr>
            <a:xfrm>
              <a:off x="-237175" y="2127600"/>
              <a:ext cx="8462695" cy="3196882"/>
            </a:xfrm>
            <a:custGeom>
              <a:avLst/>
              <a:gdLst/>
              <a:ahLst/>
              <a:cxnLst/>
              <a:rect l="l" t="t" r="r" b="b"/>
              <a:pathLst>
                <a:path w="345064" h="110361" extrusionOk="0">
                  <a:moveTo>
                    <a:pt x="0" y="4994"/>
                  </a:moveTo>
                  <a:lnTo>
                    <a:pt x="0" y="110361"/>
                  </a:lnTo>
                  <a:lnTo>
                    <a:pt x="345064" y="110361"/>
                  </a:lnTo>
                  <a:lnTo>
                    <a:pt x="178774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416" name="Google Shape;416;p47"/>
            <p:cNvSpPr/>
            <p:nvPr/>
          </p:nvSpPr>
          <p:spPr>
            <a:xfrm>
              <a:off x="1623100" y="-210720"/>
              <a:ext cx="5122507" cy="1387179"/>
            </a:xfrm>
            <a:custGeom>
              <a:avLst/>
              <a:gdLst/>
              <a:ahLst/>
              <a:cxnLst/>
              <a:rect l="l" t="t" r="r" b="b"/>
              <a:pathLst>
                <a:path w="166789" h="55929" extrusionOk="0">
                  <a:moveTo>
                    <a:pt x="0" y="0"/>
                  </a:moveTo>
                  <a:lnTo>
                    <a:pt x="166789" y="0"/>
                  </a:lnTo>
                  <a:lnTo>
                    <a:pt x="114355" y="5592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417" name="Google Shape;417;p47"/>
            <p:cNvSpPr/>
            <p:nvPr/>
          </p:nvSpPr>
          <p:spPr>
            <a:xfrm>
              <a:off x="5094677" y="-212225"/>
              <a:ext cx="4156292" cy="5536364"/>
            </a:xfrm>
            <a:custGeom>
              <a:avLst/>
              <a:gdLst/>
              <a:ahLst/>
              <a:cxnLst/>
              <a:rect l="l" t="t" r="r" b="b"/>
              <a:pathLst>
                <a:path w="135329" h="223218" extrusionOk="0">
                  <a:moveTo>
                    <a:pt x="53433" y="0"/>
                  </a:moveTo>
                  <a:lnTo>
                    <a:pt x="135329" y="0"/>
                  </a:lnTo>
                  <a:lnTo>
                    <a:pt x="135329" y="223218"/>
                  </a:lnTo>
                  <a:lnTo>
                    <a:pt x="101872" y="223218"/>
                  </a:lnTo>
                  <a:lnTo>
                    <a:pt x="0" y="57927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418" name="Google Shape;418;p47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47"/>
          <p:cNvSpPr txBox="1">
            <a:spLocks noGrp="1"/>
          </p:cNvSpPr>
          <p:nvPr>
            <p:ph type="ctrTitle"/>
          </p:nvPr>
        </p:nvSpPr>
        <p:spPr>
          <a:xfrm>
            <a:off x="4109400" y="2086139"/>
            <a:ext cx="3973200" cy="1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3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420" name="Google Shape;420;p47"/>
          <p:cNvSpPr txBox="1">
            <a:spLocks noGrp="1"/>
          </p:cNvSpPr>
          <p:nvPr>
            <p:ph type="subTitle" idx="1"/>
          </p:nvPr>
        </p:nvSpPr>
        <p:spPr>
          <a:xfrm>
            <a:off x="3586200" y="3711772"/>
            <a:ext cx="50196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cxnSp>
        <p:nvCxnSpPr>
          <p:cNvPr id="421" name="Google Shape;421;p47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47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1"/>
          <p:cNvSpPr/>
          <p:nvPr/>
        </p:nvSpPr>
        <p:spPr>
          <a:xfrm rot="10800000" flipH="1">
            <a:off x="-326843" y="-72772"/>
            <a:ext cx="11485467" cy="712475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39" name="Google Shape;439;p51"/>
          <p:cNvSpPr/>
          <p:nvPr/>
        </p:nvSpPr>
        <p:spPr>
          <a:xfrm rot="10800000" flipH="1">
            <a:off x="4011593" y="5222018"/>
            <a:ext cx="5559633" cy="1801287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40" name="Google Shape;440;p51"/>
          <p:cNvSpPr/>
          <p:nvPr/>
        </p:nvSpPr>
        <p:spPr>
          <a:xfrm rot="10800000" flipH="1">
            <a:off x="7790143" y="-116744"/>
            <a:ext cx="4510967" cy="7157857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41" name="Google Shape;441;p51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51"/>
          <p:cNvSpPr txBox="1">
            <a:spLocks noGrp="1"/>
          </p:cNvSpPr>
          <p:nvPr>
            <p:ph type="title"/>
          </p:nvPr>
        </p:nvSpPr>
        <p:spPr>
          <a:xfrm>
            <a:off x="1979903" y="4455967"/>
            <a:ext cx="30536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/>
        </p:txBody>
      </p:sp>
      <p:sp>
        <p:nvSpPr>
          <p:cNvPr id="443" name="Google Shape;443;p51"/>
          <p:cNvSpPr txBox="1">
            <a:spLocks noGrp="1"/>
          </p:cNvSpPr>
          <p:nvPr>
            <p:ph type="title" idx="2" hasCustomPrompt="1"/>
          </p:nvPr>
        </p:nvSpPr>
        <p:spPr>
          <a:xfrm>
            <a:off x="3078903" y="2229500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4" name="Google Shape;444;p51"/>
          <p:cNvSpPr txBox="1">
            <a:spLocks noGrp="1"/>
          </p:cNvSpPr>
          <p:nvPr>
            <p:ph type="title" idx="3" hasCustomPrompt="1"/>
          </p:nvPr>
        </p:nvSpPr>
        <p:spPr>
          <a:xfrm>
            <a:off x="3078903" y="3988601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51"/>
          <p:cNvSpPr txBox="1">
            <a:spLocks noGrp="1"/>
          </p:cNvSpPr>
          <p:nvPr>
            <p:ph type="title" idx="4"/>
          </p:nvPr>
        </p:nvSpPr>
        <p:spPr>
          <a:xfrm>
            <a:off x="7206697" y="4455967"/>
            <a:ext cx="29572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/>
        </p:txBody>
      </p:sp>
      <p:sp>
        <p:nvSpPr>
          <p:cNvPr id="446" name="Google Shape;446;p51"/>
          <p:cNvSpPr txBox="1">
            <a:spLocks noGrp="1"/>
          </p:cNvSpPr>
          <p:nvPr>
            <p:ph type="title" idx="5"/>
          </p:nvPr>
        </p:nvSpPr>
        <p:spPr>
          <a:xfrm>
            <a:off x="1979903" y="2696900"/>
            <a:ext cx="30536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/>
        </p:txBody>
      </p:sp>
      <p:sp>
        <p:nvSpPr>
          <p:cNvPr id="447" name="Google Shape;447;p51"/>
          <p:cNvSpPr txBox="1">
            <a:spLocks noGrp="1"/>
          </p:cNvSpPr>
          <p:nvPr>
            <p:ph type="title" idx="6"/>
          </p:nvPr>
        </p:nvSpPr>
        <p:spPr>
          <a:xfrm>
            <a:off x="7206697" y="2696900"/>
            <a:ext cx="2957200" cy="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48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/>
        </p:txBody>
      </p:sp>
      <p:sp>
        <p:nvSpPr>
          <p:cNvPr id="448" name="Google Shape;448;p51"/>
          <p:cNvSpPr txBox="1">
            <a:spLocks noGrp="1"/>
          </p:cNvSpPr>
          <p:nvPr>
            <p:ph type="title" idx="7" hasCustomPrompt="1"/>
          </p:nvPr>
        </p:nvSpPr>
        <p:spPr>
          <a:xfrm>
            <a:off x="8257497" y="2229500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665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9" name="Google Shape;449;p51"/>
          <p:cNvSpPr txBox="1">
            <a:spLocks noGrp="1"/>
          </p:cNvSpPr>
          <p:nvPr>
            <p:ph type="title" idx="8" hasCustomPrompt="1"/>
          </p:nvPr>
        </p:nvSpPr>
        <p:spPr>
          <a:xfrm>
            <a:off x="8257497" y="3986229"/>
            <a:ext cx="855600" cy="3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665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51"/>
          <p:cNvSpPr txBox="1">
            <a:spLocks noGrp="1"/>
          </p:cNvSpPr>
          <p:nvPr>
            <p:ph type="subTitle" idx="1"/>
          </p:nvPr>
        </p:nvSpPr>
        <p:spPr>
          <a:xfrm>
            <a:off x="1870703" y="3158293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1" name="Google Shape;451;p51"/>
          <p:cNvSpPr txBox="1">
            <a:spLocks noGrp="1"/>
          </p:cNvSpPr>
          <p:nvPr>
            <p:ph type="subTitle" idx="9"/>
          </p:nvPr>
        </p:nvSpPr>
        <p:spPr>
          <a:xfrm>
            <a:off x="7049297" y="3158293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2" name="Google Shape;452;p51"/>
          <p:cNvSpPr txBox="1">
            <a:spLocks noGrp="1"/>
          </p:cNvSpPr>
          <p:nvPr>
            <p:ph type="subTitle" idx="13"/>
          </p:nvPr>
        </p:nvSpPr>
        <p:spPr>
          <a:xfrm>
            <a:off x="1870703" y="4917497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3" name="Google Shape;453;p51"/>
          <p:cNvSpPr txBox="1">
            <a:spLocks noGrp="1"/>
          </p:cNvSpPr>
          <p:nvPr>
            <p:ph type="subTitle" idx="14"/>
          </p:nvPr>
        </p:nvSpPr>
        <p:spPr>
          <a:xfrm>
            <a:off x="7049297" y="4917497"/>
            <a:ext cx="32720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4" name="Google Shape;454;p51"/>
          <p:cNvSpPr txBox="1">
            <a:spLocks noGrp="1"/>
          </p:cNvSpPr>
          <p:nvPr>
            <p:ph type="title" idx="15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455" name="Google Shape;455;p51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53"/>
          <p:cNvGrpSpPr/>
          <p:nvPr/>
        </p:nvGrpSpPr>
        <p:grpSpPr>
          <a:xfrm>
            <a:off x="-399505" y="-183099"/>
            <a:ext cx="12733933" cy="7224188"/>
            <a:chOff x="-124850" y="-137325"/>
            <a:chExt cx="9550450" cy="5418141"/>
          </a:xfrm>
        </p:grpSpPr>
        <p:sp>
          <p:nvSpPr>
            <p:cNvPr id="468" name="Google Shape;468;p53"/>
            <p:cNvSpPr/>
            <p:nvPr/>
          </p:nvSpPr>
          <p:spPr>
            <a:xfrm flipH="1">
              <a:off x="5180950" y="-137325"/>
              <a:ext cx="4244650" cy="5405675"/>
            </a:xfrm>
            <a:custGeom>
              <a:avLst/>
              <a:gdLst/>
              <a:ahLst/>
              <a:cxnLst/>
              <a:rect l="l" t="t" r="r" b="b"/>
              <a:pathLst>
                <a:path w="169786" h="216227" extrusionOk="0">
                  <a:moveTo>
                    <a:pt x="57428" y="0"/>
                  </a:moveTo>
                  <a:lnTo>
                    <a:pt x="0" y="0"/>
                  </a:lnTo>
                  <a:lnTo>
                    <a:pt x="0" y="216227"/>
                  </a:lnTo>
                  <a:lnTo>
                    <a:pt x="169786" y="216227"/>
                  </a:lnTo>
                  <a:lnTo>
                    <a:pt x="53433" y="60424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469" name="Google Shape;469;p53"/>
            <p:cNvSpPr/>
            <p:nvPr/>
          </p:nvSpPr>
          <p:spPr>
            <a:xfrm flipH="1">
              <a:off x="-124850" y="1323316"/>
              <a:ext cx="8239600" cy="3957500"/>
            </a:xfrm>
            <a:custGeom>
              <a:avLst/>
              <a:gdLst/>
              <a:ahLst/>
              <a:cxnLst/>
              <a:rect l="l" t="t" r="r" b="b"/>
              <a:pathLst>
                <a:path w="329584" h="158300" extrusionOk="0">
                  <a:moveTo>
                    <a:pt x="0" y="0"/>
                  </a:moveTo>
                  <a:lnTo>
                    <a:pt x="117851" y="158300"/>
                  </a:lnTo>
                  <a:lnTo>
                    <a:pt x="329584" y="154305"/>
                  </a:lnTo>
                  <a:lnTo>
                    <a:pt x="320595" y="56929"/>
                  </a:lnTo>
                  <a:lnTo>
                    <a:pt x="145316" y="60923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470" name="Google Shape;470;p53"/>
            <p:cNvSpPr/>
            <p:nvPr/>
          </p:nvSpPr>
          <p:spPr>
            <a:xfrm flipH="1">
              <a:off x="87400" y="-112350"/>
              <a:ext cx="4419400" cy="2958750"/>
            </a:xfrm>
            <a:custGeom>
              <a:avLst/>
              <a:gdLst/>
              <a:ahLst/>
              <a:cxnLst/>
              <a:rect l="l" t="t" r="r" b="b"/>
              <a:pathLst>
                <a:path w="176776" h="118350" extrusionOk="0">
                  <a:moveTo>
                    <a:pt x="33957" y="0"/>
                  </a:moveTo>
                  <a:lnTo>
                    <a:pt x="176776" y="0"/>
                  </a:lnTo>
                  <a:lnTo>
                    <a:pt x="176776" y="114355"/>
                  </a:lnTo>
                  <a:lnTo>
                    <a:pt x="0" y="11835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471" name="Google Shape;471;p53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53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cxnSp>
        <p:nvCxnSpPr>
          <p:cNvPr id="473" name="Google Shape;473;p53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53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3"/>
          <p:cNvSpPr/>
          <p:nvPr/>
        </p:nvSpPr>
        <p:spPr>
          <a:xfrm>
            <a:off x="-166467" y="-168477"/>
            <a:ext cx="11502133" cy="4577533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84" name="Google Shape;684;p73"/>
          <p:cNvSpPr/>
          <p:nvPr/>
        </p:nvSpPr>
        <p:spPr>
          <a:xfrm>
            <a:off x="7781609" y="-109987"/>
            <a:ext cx="4594200" cy="6907933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85" name="Google Shape;685;p73"/>
          <p:cNvSpPr/>
          <p:nvPr/>
        </p:nvSpPr>
        <p:spPr>
          <a:xfrm>
            <a:off x="-183100" y="-166466"/>
            <a:ext cx="5026967" cy="5160167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86" name="Google Shape;686;p73"/>
          <p:cNvSpPr/>
          <p:nvPr/>
        </p:nvSpPr>
        <p:spPr>
          <a:xfrm>
            <a:off x="-87733" y="3041500"/>
            <a:ext cx="7135833" cy="38896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4"/>
          <p:cNvSpPr/>
          <p:nvPr/>
        </p:nvSpPr>
        <p:spPr>
          <a:xfrm rot="10800000">
            <a:off x="3578822" y="-183100"/>
            <a:ext cx="8838833" cy="3911733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89" name="Google Shape;689;p74"/>
          <p:cNvSpPr/>
          <p:nvPr/>
        </p:nvSpPr>
        <p:spPr>
          <a:xfrm>
            <a:off x="3845134" y="4843867"/>
            <a:ext cx="8472633" cy="2130667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90" name="Google Shape;690;p74"/>
          <p:cNvSpPr/>
          <p:nvPr/>
        </p:nvSpPr>
        <p:spPr>
          <a:xfrm>
            <a:off x="-116533" y="-149799"/>
            <a:ext cx="5243400" cy="7091033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91" name="Google Shape;691;p74"/>
          <p:cNvSpPr/>
          <p:nvPr/>
        </p:nvSpPr>
        <p:spPr>
          <a:xfrm>
            <a:off x="7233352" y="1794315"/>
            <a:ext cx="5001667" cy="5147467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5"/>
          <p:cNvSpPr/>
          <p:nvPr/>
        </p:nvSpPr>
        <p:spPr>
          <a:xfrm>
            <a:off x="-319733" y="-166433"/>
            <a:ext cx="5896473" cy="71576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94" name="Google Shape;694;p75"/>
          <p:cNvSpPr/>
          <p:nvPr/>
        </p:nvSpPr>
        <p:spPr>
          <a:xfrm>
            <a:off x="5576670" y="2613374"/>
            <a:ext cx="5626111" cy="4394433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95" name="Google Shape;695;p75"/>
          <p:cNvSpPr/>
          <p:nvPr/>
        </p:nvSpPr>
        <p:spPr>
          <a:xfrm>
            <a:off x="-201453" y="-133151"/>
            <a:ext cx="9224828" cy="416140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96" name="Google Shape;696;p75"/>
          <p:cNvSpPr/>
          <p:nvPr/>
        </p:nvSpPr>
        <p:spPr>
          <a:xfrm>
            <a:off x="8835736" y="2606503"/>
            <a:ext cx="3714133" cy="4430667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5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5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5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5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5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5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5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5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5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5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5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5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5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5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5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5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5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5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5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5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5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5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5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5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5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5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5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5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5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5">
                <a:solidFill>
                  <a:schemeClr val="dk2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5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5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5"/>
            </a:lvl9pPr>
          </a:lstStyle>
          <a:p/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 + 1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" name="Google Shape;47;p5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0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spcBef>
                <a:spcPts val="800"/>
              </a:spcBef>
              <a:spcAft>
                <a:spcPts val="0"/>
              </a:spcAft>
              <a:buSzPts val="1600"/>
              <a:buChar char="￮"/>
              <a:defRPr/>
            </a:lvl1pPr>
            <a:lvl2pPr marL="1219200" lvl="1" indent="-440055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828800" lvl="2" indent="-440055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2438400" lvl="3" indent="-44005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8000" lvl="4" indent="-440055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600" lvl="5" indent="-44005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200" lvl="6" indent="-44005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800" lvl="7" indent="-440055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400" lvl="8" indent="-44005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56" name="Google Shape;56;p5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053367" y="4471300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1939600" y="2736633"/>
            <a:ext cx="8312800" cy="16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335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 + 2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2982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865"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5"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5"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5"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5"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5"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5"/>
            </a:lvl9pPr>
          </a:lstStyle>
          <a:p/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4587809" y="2610733"/>
            <a:ext cx="2982400" cy="3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800"/>
              </a:spcBef>
              <a:spcAft>
                <a:spcPts val="0"/>
              </a:spcAft>
              <a:buSzPts val="1400"/>
              <a:buChar char="￮"/>
              <a:defRPr sz="1865"/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5"/>
            </a:lvl2pPr>
            <a:lvl3pPr marL="1828800" lvl="2" indent="-423545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865"/>
            </a:lvl3pPr>
            <a:lvl4pPr marL="2438400" lvl="3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4pPr>
            <a:lvl5pPr marL="3048000" lvl="4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5"/>
            </a:lvl5pPr>
            <a:lvl6pPr marL="3657600" lvl="5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5"/>
            </a:lvl6pPr>
            <a:lvl7pPr marL="4267200" lvl="6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7pPr>
            <a:lvl8pPr marL="4876800" lvl="7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5"/>
            </a:lvl8pPr>
            <a:lvl9pPr marL="5486400" lvl="8" indent="-423545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5"/>
            </a:lvl9pPr>
          </a:lstStyle>
          <a:p/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80" name="Google Shape;80;p7"/>
          <p:cNvSpPr/>
          <p:nvPr/>
        </p:nvSpPr>
        <p:spPr>
          <a:xfrm>
            <a:off x="8108933" y="1018667"/>
            <a:ext cx="4820800" cy="4820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>
            <a:off x="8363867" y="1273600"/>
            <a:ext cx="4310800" cy="43108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590308" y="449712"/>
            <a:ext cx="3099600" cy="30996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411172" y="5082661"/>
            <a:ext cx="2458913" cy="2458913"/>
            <a:chOff x="-474900" y="321200"/>
            <a:chExt cx="2324700" cy="2324700"/>
          </a:xfrm>
        </p:grpSpPr>
        <p:sp>
          <p:nvSpPr>
            <p:cNvPr id="107" name="Google Shape;107;p10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" name="Google Shape;111;p10"/>
          <p:cNvSpPr/>
          <p:nvPr/>
        </p:nvSpPr>
        <p:spPr>
          <a:xfrm>
            <a:off x="11408000" y="6101933"/>
            <a:ext cx="580800" cy="5808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1426167" y="5875067"/>
            <a:ext cx="61440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600" lvl="0" indent="-304800">
              <a:spcBef>
                <a:spcPts val="480"/>
              </a:spcBef>
              <a:spcAft>
                <a:spcPts val="0"/>
              </a:spcAft>
              <a:buSzPts val="1400"/>
              <a:buNone/>
              <a:defRPr sz="1865"/>
            </a:lvl1pPr>
          </a:lstStyle>
          <a:p/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C0082-BD3A-8940-BC4D-399A00DB114C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46CB0-7E42-404D-B51B-DABF1D5C97F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/>
          <p:nvPr/>
        </p:nvSpPr>
        <p:spPr>
          <a:xfrm rot="10800000" flipH="1">
            <a:off x="2697895" y="1812311"/>
            <a:ext cx="5498767" cy="53340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4" name="Google Shape;394;p45"/>
          <p:cNvSpPr/>
          <p:nvPr/>
        </p:nvSpPr>
        <p:spPr>
          <a:xfrm>
            <a:off x="5275434" y="-175442"/>
            <a:ext cx="7037233" cy="2133467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95" name="Google Shape;395;p45"/>
          <p:cNvSpPr/>
          <p:nvPr/>
        </p:nvSpPr>
        <p:spPr>
          <a:xfrm>
            <a:off x="-102967" y="1853501"/>
            <a:ext cx="6796200" cy="5444033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96" name="Google Shape;396;p45"/>
          <p:cNvSpPr/>
          <p:nvPr/>
        </p:nvSpPr>
        <p:spPr>
          <a:xfrm rot="10800000" flipH="1">
            <a:off x="-82372" y="-123561"/>
            <a:ext cx="6569667" cy="4036533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7" name="Google Shape;397;p45"/>
          <p:cNvSpPr/>
          <p:nvPr/>
        </p:nvSpPr>
        <p:spPr>
          <a:xfrm rot="10800000" flipH="1">
            <a:off x="7311067" y="-41195"/>
            <a:ext cx="5004500" cy="7187533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98" name="Google Shape;398;p45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45"/>
          <p:cNvSpPr txBox="1">
            <a:spLocks noGrp="1"/>
          </p:cNvSpPr>
          <p:nvPr>
            <p:ph type="title"/>
          </p:nvPr>
        </p:nvSpPr>
        <p:spPr>
          <a:xfrm>
            <a:off x="2632400" y="910833"/>
            <a:ext cx="6927200" cy="7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/>
        </p:txBody>
      </p:sp>
      <p:sp>
        <p:nvSpPr>
          <p:cNvPr id="400" name="Google Shape;400;p45"/>
          <p:cNvSpPr txBox="1">
            <a:spLocks noGrp="1"/>
          </p:cNvSpPr>
          <p:nvPr>
            <p:ph type="body" idx="1"/>
          </p:nvPr>
        </p:nvSpPr>
        <p:spPr>
          <a:xfrm>
            <a:off x="1593533" y="2214067"/>
            <a:ext cx="46252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5"/>
            </a:lvl1pPr>
            <a:lvl2pPr marL="1219200" lvl="1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rtl="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rtl="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rtl="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rtl="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  <p:cxnSp>
        <p:nvCxnSpPr>
          <p:cNvPr id="401" name="Google Shape;401;p45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45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/>
          <p:nvPr/>
        </p:nvSpPr>
        <p:spPr>
          <a:xfrm>
            <a:off x="-64133" y="-70780"/>
            <a:ext cx="5795933" cy="453660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0" name="Google Shape;340;p40"/>
          <p:cNvSpPr/>
          <p:nvPr/>
        </p:nvSpPr>
        <p:spPr>
          <a:xfrm>
            <a:off x="-64133" y="3206533"/>
            <a:ext cx="9058033" cy="409660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41" name="Google Shape;341;p40"/>
          <p:cNvSpPr/>
          <p:nvPr/>
        </p:nvSpPr>
        <p:spPr>
          <a:xfrm>
            <a:off x="4267642" y="-93533"/>
            <a:ext cx="8086967" cy="44304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42" name="Google Shape;342;p40"/>
          <p:cNvSpPr/>
          <p:nvPr/>
        </p:nvSpPr>
        <p:spPr>
          <a:xfrm>
            <a:off x="-32000" y="547400"/>
            <a:ext cx="12256000" cy="576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40"/>
          <p:cNvSpPr txBox="1">
            <a:spLocks noGrp="1"/>
          </p:cNvSpPr>
          <p:nvPr>
            <p:ph type="ctrTitle"/>
          </p:nvPr>
        </p:nvSpPr>
        <p:spPr>
          <a:xfrm>
            <a:off x="2958367" y="2017151"/>
            <a:ext cx="6275200" cy="20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7735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344" name="Google Shape;344;p40"/>
          <p:cNvSpPr txBox="1">
            <a:spLocks noGrp="1"/>
          </p:cNvSpPr>
          <p:nvPr>
            <p:ph type="subTitle" idx="1"/>
          </p:nvPr>
        </p:nvSpPr>
        <p:spPr>
          <a:xfrm>
            <a:off x="3354000" y="4171533"/>
            <a:ext cx="54840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cxnSp>
        <p:nvCxnSpPr>
          <p:cNvPr id="345" name="Google Shape;345;p40"/>
          <p:cNvCxnSpPr/>
          <p:nvPr/>
        </p:nvCxnSpPr>
        <p:spPr>
          <a:xfrm>
            <a:off x="-148516" y="752733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40"/>
          <p:cNvCxnSpPr/>
          <p:nvPr/>
        </p:nvCxnSpPr>
        <p:spPr>
          <a:xfrm>
            <a:off x="-148516" y="6110167"/>
            <a:ext cx="1238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7833" y="6101933"/>
            <a:ext cx="5808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35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335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335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335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335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335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335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335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335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GB" smtClean="0"/>
            </a:fld>
            <a:endParaRPr lang="en-GB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1554833"/>
            <a:ext cx="6960400" cy="9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426167" y="2610733"/>
            <a:ext cx="6144400" cy="3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15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Rozha One"/>
              <a:buNone/>
              <a:defRPr sz="2800">
                <a:solidFill>
                  <a:schemeClr val="hlink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/>
        </p:txBody>
      </p:sp>
      <p:sp>
        <p:nvSpPr>
          <p:cNvPr id="337" name="Google Shape;337;p39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Manjari"/>
              <a:buChar char="●"/>
              <a:defRPr sz="1800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●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●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9.xml"/><Relationship Id="rId11" Type="http://schemas.openxmlformats.org/officeDocument/2006/relationships/image" Target="../media/image21.jpeg"/><Relationship Id="rId10" Type="http://schemas.openxmlformats.org/officeDocument/2006/relationships/image" Target="../media/image20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24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24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paration 1"/>
          <p:cNvSpPr/>
          <p:nvPr/>
        </p:nvSpPr>
        <p:spPr>
          <a:xfrm>
            <a:off x="7972425" y="771527"/>
            <a:ext cx="1785938" cy="1571625"/>
          </a:xfrm>
          <a:prstGeom prst="flowChartPreparation">
            <a:avLst/>
          </a:prstGeom>
          <a:blipFill>
            <a:blip r:embed="rId1"/>
            <a:stretch>
              <a:fillRect t="-4000" r="-6000" b="-1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Preparation 7"/>
          <p:cNvSpPr/>
          <p:nvPr/>
        </p:nvSpPr>
        <p:spPr>
          <a:xfrm>
            <a:off x="9396411" y="1500187"/>
            <a:ext cx="1785938" cy="1571625"/>
          </a:xfrm>
          <a:prstGeom prst="flowChartPreparati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0820397" y="2285999"/>
            <a:ext cx="1438276" cy="1571625"/>
          </a:xfrm>
          <a:custGeom>
            <a:avLst/>
            <a:gdLst>
              <a:gd name="connsiteX0" fmla="*/ 357188 w 1438276"/>
              <a:gd name="connsiteY0" fmla="*/ 0 h 1571625"/>
              <a:gd name="connsiteX1" fmla="*/ 1428750 w 1438276"/>
              <a:gd name="connsiteY1" fmla="*/ 0 h 1571625"/>
              <a:gd name="connsiteX2" fmla="*/ 1438276 w 1438276"/>
              <a:gd name="connsiteY2" fmla="*/ 20957 h 1571625"/>
              <a:gd name="connsiteX3" fmla="*/ 1438276 w 1438276"/>
              <a:gd name="connsiteY3" fmla="*/ 1550668 h 1571625"/>
              <a:gd name="connsiteX4" fmla="*/ 1428750 w 1438276"/>
              <a:gd name="connsiteY4" fmla="*/ 1571625 h 1571625"/>
              <a:gd name="connsiteX5" fmla="*/ 357188 w 1438276"/>
              <a:gd name="connsiteY5" fmla="*/ 1571625 h 1571625"/>
              <a:gd name="connsiteX6" fmla="*/ 0 w 1438276"/>
              <a:gd name="connsiteY6" fmla="*/ 785813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276" h="1571625">
                <a:moveTo>
                  <a:pt x="357188" y="0"/>
                </a:moveTo>
                <a:lnTo>
                  <a:pt x="1428750" y="0"/>
                </a:lnTo>
                <a:lnTo>
                  <a:pt x="1438276" y="20957"/>
                </a:lnTo>
                <a:lnTo>
                  <a:pt x="1438276" y="1550668"/>
                </a:lnTo>
                <a:lnTo>
                  <a:pt x="1428750" y="1571625"/>
                </a:lnTo>
                <a:lnTo>
                  <a:pt x="357188" y="1571625"/>
                </a:lnTo>
                <a:lnTo>
                  <a:pt x="0" y="785813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b="-1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Preparation 9"/>
          <p:cNvSpPr/>
          <p:nvPr/>
        </p:nvSpPr>
        <p:spPr>
          <a:xfrm>
            <a:off x="7972425" y="2285999"/>
            <a:ext cx="1785938" cy="1571625"/>
          </a:xfrm>
          <a:prstGeom prst="flowChartPreparation">
            <a:avLst/>
          </a:prstGeom>
          <a:blipFill dpi="0" rotWithShape="1">
            <a:blip r:embed="rId4"/>
            <a:srcRect/>
            <a:stretch>
              <a:fillRect r="-6000" b="-12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Preparation 10"/>
          <p:cNvSpPr/>
          <p:nvPr/>
        </p:nvSpPr>
        <p:spPr>
          <a:xfrm>
            <a:off x="9396411" y="3071811"/>
            <a:ext cx="1785938" cy="1571625"/>
          </a:xfrm>
          <a:prstGeom prst="flowChartPreparation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0820398" y="3857623"/>
            <a:ext cx="1452557" cy="1571625"/>
          </a:xfrm>
          <a:custGeom>
            <a:avLst/>
            <a:gdLst>
              <a:gd name="connsiteX0" fmla="*/ 357188 w 1452557"/>
              <a:gd name="connsiteY0" fmla="*/ 0 h 1571625"/>
              <a:gd name="connsiteX1" fmla="*/ 1428750 w 1452557"/>
              <a:gd name="connsiteY1" fmla="*/ 0 h 1571625"/>
              <a:gd name="connsiteX2" fmla="*/ 1452557 w 1452557"/>
              <a:gd name="connsiteY2" fmla="*/ 52376 h 1571625"/>
              <a:gd name="connsiteX3" fmla="*/ 1452557 w 1452557"/>
              <a:gd name="connsiteY3" fmla="*/ 1519250 h 1571625"/>
              <a:gd name="connsiteX4" fmla="*/ 1428750 w 1452557"/>
              <a:gd name="connsiteY4" fmla="*/ 1571625 h 1571625"/>
              <a:gd name="connsiteX5" fmla="*/ 357188 w 1452557"/>
              <a:gd name="connsiteY5" fmla="*/ 1571625 h 1571625"/>
              <a:gd name="connsiteX6" fmla="*/ 0 w 1452557"/>
              <a:gd name="connsiteY6" fmla="*/ 785813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2557" h="1571625">
                <a:moveTo>
                  <a:pt x="357188" y="0"/>
                </a:moveTo>
                <a:lnTo>
                  <a:pt x="1428750" y="0"/>
                </a:lnTo>
                <a:lnTo>
                  <a:pt x="1452557" y="52376"/>
                </a:lnTo>
                <a:lnTo>
                  <a:pt x="1452557" y="1519250"/>
                </a:lnTo>
                <a:lnTo>
                  <a:pt x="1428750" y="1571625"/>
                </a:lnTo>
                <a:lnTo>
                  <a:pt x="357188" y="1571625"/>
                </a:lnTo>
                <a:lnTo>
                  <a:pt x="0" y="785813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Preparation 12"/>
          <p:cNvSpPr/>
          <p:nvPr/>
        </p:nvSpPr>
        <p:spPr>
          <a:xfrm>
            <a:off x="7972425" y="3857623"/>
            <a:ext cx="1785938" cy="1571625"/>
          </a:xfrm>
          <a:prstGeom prst="flowChartPreparation">
            <a:avLst/>
          </a:prstGeom>
          <a:blipFill dpi="0" rotWithShape="1">
            <a:blip r:embed="rId7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Preparation 13"/>
          <p:cNvSpPr/>
          <p:nvPr/>
        </p:nvSpPr>
        <p:spPr>
          <a:xfrm>
            <a:off x="9396411" y="4643436"/>
            <a:ext cx="1785938" cy="1500190"/>
          </a:xfrm>
          <a:prstGeom prst="flowChartPreparation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0820398" y="785809"/>
            <a:ext cx="1423987" cy="1500190"/>
          </a:xfrm>
          <a:custGeom>
            <a:avLst/>
            <a:gdLst>
              <a:gd name="connsiteX0" fmla="*/ 357188 w 1423987"/>
              <a:gd name="connsiteY0" fmla="*/ 0 h 1500190"/>
              <a:gd name="connsiteX1" fmla="*/ 1423987 w 1423987"/>
              <a:gd name="connsiteY1" fmla="*/ 0 h 1500190"/>
              <a:gd name="connsiteX2" fmla="*/ 1423987 w 1423987"/>
              <a:gd name="connsiteY2" fmla="*/ 1500190 h 1500190"/>
              <a:gd name="connsiteX3" fmla="*/ 357188 w 1423987"/>
              <a:gd name="connsiteY3" fmla="*/ 1500190 h 1500190"/>
              <a:gd name="connsiteX4" fmla="*/ 0 w 1423987"/>
              <a:gd name="connsiteY4" fmla="*/ 750095 h 150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987" h="1500190">
                <a:moveTo>
                  <a:pt x="357188" y="0"/>
                </a:moveTo>
                <a:lnTo>
                  <a:pt x="1423987" y="0"/>
                </a:lnTo>
                <a:lnTo>
                  <a:pt x="1423987" y="1500190"/>
                </a:lnTo>
                <a:lnTo>
                  <a:pt x="357188" y="1500190"/>
                </a:lnTo>
                <a:lnTo>
                  <a:pt x="0" y="750095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406618" y="771526"/>
            <a:ext cx="1765524" cy="728660"/>
          </a:xfrm>
          <a:custGeom>
            <a:avLst/>
            <a:gdLst>
              <a:gd name="connsiteX0" fmla="*/ 0 w 1765524"/>
              <a:gd name="connsiteY0" fmla="*/ 0 h 728660"/>
              <a:gd name="connsiteX1" fmla="*/ 1765524 w 1765524"/>
              <a:gd name="connsiteY1" fmla="*/ 0 h 728660"/>
              <a:gd name="connsiteX2" fmla="*/ 1418543 w 1765524"/>
              <a:gd name="connsiteY2" fmla="*/ 728660 h 728660"/>
              <a:gd name="connsiteX3" fmla="*/ 346981 w 1765524"/>
              <a:gd name="connsiteY3" fmla="*/ 728660 h 72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524" h="728660">
                <a:moveTo>
                  <a:pt x="0" y="0"/>
                </a:moveTo>
                <a:lnTo>
                  <a:pt x="1765524" y="0"/>
                </a:lnTo>
                <a:lnTo>
                  <a:pt x="1418543" y="728660"/>
                </a:lnTo>
                <a:lnTo>
                  <a:pt x="346981" y="72866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004897" y="5429248"/>
            <a:ext cx="1720997" cy="714378"/>
          </a:xfrm>
          <a:custGeom>
            <a:avLst/>
            <a:gdLst>
              <a:gd name="connsiteX0" fmla="*/ 324717 w 1720997"/>
              <a:gd name="connsiteY0" fmla="*/ 0 h 714378"/>
              <a:gd name="connsiteX1" fmla="*/ 1396279 w 1720997"/>
              <a:gd name="connsiteY1" fmla="*/ 0 h 714378"/>
              <a:gd name="connsiteX2" fmla="*/ 1720997 w 1720997"/>
              <a:gd name="connsiteY2" fmla="*/ 714378 h 714378"/>
              <a:gd name="connsiteX3" fmla="*/ 0 w 1720997"/>
              <a:gd name="connsiteY3" fmla="*/ 714378 h 71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0997" h="714378">
                <a:moveTo>
                  <a:pt x="324717" y="0"/>
                </a:moveTo>
                <a:lnTo>
                  <a:pt x="1396279" y="0"/>
                </a:lnTo>
                <a:lnTo>
                  <a:pt x="1720997" y="714378"/>
                </a:lnTo>
                <a:lnTo>
                  <a:pt x="0" y="714378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10820397" y="5429248"/>
            <a:ext cx="1452558" cy="714378"/>
          </a:xfrm>
          <a:custGeom>
            <a:avLst/>
            <a:gdLst>
              <a:gd name="connsiteX0" fmla="*/ 324717 w 1452558"/>
              <a:gd name="connsiteY0" fmla="*/ 0 h 714378"/>
              <a:gd name="connsiteX1" fmla="*/ 1396279 w 1452558"/>
              <a:gd name="connsiteY1" fmla="*/ 0 h 714378"/>
              <a:gd name="connsiteX2" fmla="*/ 1452558 w 1452558"/>
              <a:gd name="connsiteY2" fmla="*/ 123814 h 714378"/>
              <a:gd name="connsiteX3" fmla="*/ 1452558 w 1452558"/>
              <a:gd name="connsiteY3" fmla="*/ 714378 h 714378"/>
              <a:gd name="connsiteX4" fmla="*/ 0 w 1452558"/>
              <a:gd name="connsiteY4" fmla="*/ 714378 h 71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558" h="714378">
                <a:moveTo>
                  <a:pt x="324717" y="0"/>
                </a:moveTo>
                <a:lnTo>
                  <a:pt x="1396279" y="0"/>
                </a:lnTo>
                <a:lnTo>
                  <a:pt x="1452558" y="123814"/>
                </a:lnTo>
                <a:lnTo>
                  <a:pt x="1452558" y="714378"/>
                </a:lnTo>
                <a:lnTo>
                  <a:pt x="0" y="714378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-139501" y="2343152"/>
            <a:ext cx="80976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 TRÀO KHÁNG CHIẾN CHỐNG PHÁP TRONG NHỮNG NĂM CUỐI THẾ KỶ XIX (t2)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696E7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76448" y="946188"/>
            <a:ext cx="24657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</a:t>
            </a:r>
            <a:endParaRPr kumimoji="0" lang="en-US" sz="6600" b="1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5498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26: PHONG TRÀO KHÁNG CHIẾN CHỐNG PHÁP TRONG NHỮNG NĂM CUỐI THẾ KỶ XIX (T2)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96E7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09091"/>
            <a:ext cx="660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oàn cảnh của phong trào Cần Vương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2677" y="2237789"/>
            <a:ext cx="6831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cuộc khởi nghĩa lớn trong phong trào Cần Vương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618455" y="1613647"/>
            <a:ext cx="1" cy="448936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t="4802" b="5029"/>
          <a:stretch>
            <a:fillRect/>
          </a:stretch>
        </p:blipFill>
        <p:spPr>
          <a:xfrm>
            <a:off x="6618455" y="1709092"/>
            <a:ext cx="5565916" cy="4393924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240632" y="3465514"/>
            <a:ext cx="5438273" cy="2486108"/>
            <a:chOff x="240632" y="3465514"/>
            <a:chExt cx="5438273" cy="2486108"/>
          </a:xfrm>
        </p:grpSpPr>
        <p:sp>
          <p:nvSpPr>
            <p:cNvPr id="7" name="Preparation 6"/>
            <p:cNvSpPr/>
            <p:nvPr/>
          </p:nvSpPr>
          <p:spPr>
            <a:xfrm>
              <a:off x="240632" y="3465514"/>
              <a:ext cx="5438273" cy="2486108"/>
            </a:xfrm>
            <a:prstGeom prst="flowChartPreparati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FF0000"/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7571" y="4016070"/>
              <a:ext cx="40243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 bảng thống kê các cuộc khởi nghĩa lớn trong phong trào Cần Vương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6CB0-7E42-404D-B51B-DABF1D5C97FD}" type="slidenum"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fld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-3299" y="-12700"/>
          <a:ext cx="12192000" cy="68580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108199"/>
                <a:gridCol w="1143000"/>
                <a:gridCol w="1612900"/>
                <a:gridCol w="1905000"/>
                <a:gridCol w="5270500"/>
                <a:gridCol w="1152401"/>
              </a:tblGrid>
              <a:tr h="9484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9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74273" y="44604"/>
            <a:ext cx="1323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821" y="67269"/>
            <a:ext cx="106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3939" y="273208"/>
            <a:ext cx="1337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4928" y="273208"/>
            <a:ext cx="114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8308" y="279716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36652" y="68301"/>
            <a:ext cx="806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99" y="1457402"/>
            <a:ext cx="98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99" y="3465513"/>
            <a:ext cx="981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Sậy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45426" y="5473624"/>
            <a:ext cx="1065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Khê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9221" y="1268078"/>
            <a:ext cx="927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1886   - 1887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39138" y="966580"/>
            <a:ext cx="1462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9471" y="1027608"/>
            <a:ext cx="1971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vi-VN" sz="2400" dirty="0">
                <a:solidFill>
                  <a:srgbClr val="31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cứ Ba Đình thuộc huyện Nga Sơn-Thanh Hóa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1823" y="1145205"/>
            <a:ext cx="5073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+ 12 –1886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1/1887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40437" y="1569121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7676" y="3185299"/>
            <a:ext cx="811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1885</a:t>
            </a:r>
            <a:endParaRPr lang="en-US" sz="2400" b="0" i="0" dirty="0">
              <a:solidFill>
                <a:srgbClr val="31313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- 1892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8819" y="3243273"/>
            <a:ext cx="1302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2312" y="3073532"/>
            <a:ext cx="1511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Vùng lau sậy thuộc tỉnh Hưng Yên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41823" y="3000633"/>
            <a:ext cx="5073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+ 1883 –1889: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1889 - 1892: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026770" y="3612606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04653" y="5280800"/>
            <a:ext cx="927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1885   -    1896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7690" y="4906308"/>
            <a:ext cx="13657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Cao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46047" y="5043933"/>
            <a:ext cx="1765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41823" y="5112630"/>
            <a:ext cx="4864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+ 1885 –1888: xây dựng lực lượng . 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+ 1889 –1896: Chiến đấu ác liệt giữa nghĩa quân và Pháp.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026770" y="5540076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0" i="0" dirty="0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31313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6463" y="254000"/>
            <a:ext cx="12737431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1280" y="2387497"/>
            <a:ext cx="8201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các cuộc khởi nghĩa trong phong trào Cần Vương đều thất bại?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cho biết ý nghĩa của các phong trào này?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6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-695467">
            <a:off x="651401" y="4803512"/>
            <a:ext cx="1501190" cy="16592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6" name="Google Shape;266;p36"/>
          <p:cNvSpPr txBox="1">
            <a:spLocks noGrp="1"/>
          </p:cNvSpPr>
          <p:nvPr>
            <p:ph type="title" idx="4"/>
          </p:nvPr>
        </p:nvSpPr>
        <p:spPr>
          <a:xfrm rot="-695454">
            <a:off x="920667" y="5495686"/>
            <a:ext cx="1156383" cy="65819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1865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Exam content</a:t>
            </a:r>
            <a:endParaRPr sz="2135">
              <a:solidFill>
                <a:schemeClr val="dk2"/>
              </a:solidFill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267" name="Google Shape;267;p36"/>
          <p:cNvGrpSpPr/>
          <p:nvPr/>
        </p:nvGrpSpPr>
        <p:grpSpPr>
          <a:xfrm>
            <a:off x="923015" y="5350929"/>
            <a:ext cx="309458" cy="465363"/>
            <a:chOff x="1312450" y="4093350"/>
            <a:chExt cx="685350" cy="1090200"/>
          </a:xfrm>
        </p:grpSpPr>
        <p:sp>
          <p:nvSpPr>
            <p:cNvPr id="268" name="Google Shape;268;p36"/>
            <p:cNvSpPr/>
            <p:nvPr/>
          </p:nvSpPr>
          <p:spPr>
            <a:xfrm>
              <a:off x="1312450" y="4093350"/>
              <a:ext cx="685350" cy="1090200"/>
            </a:xfrm>
            <a:custGeom>
              <a:avLst/>
              <a:gdLst/>
              <a:ahLst/>
              <a:cxnLst/>
              <a:rect l="l" t="t" r="r" b="b"/>
              <a:pathLst>
                <a:path w="27414" h="43608" extrusionOk="0">
                  <a:moveTo>
                    <a:pt x="5201" y="10009"/>
                  </a:moveTo>
                  <a:lnTo>
                    <a:pt x="5201" y="10009"/>
                  </a:lnTo>
                  <a:cubicBezTo>
                    <a:pt x="5040" y="10996"/>
                    <a:pt x="5002" y="11987"/>
                    <a:pt x="5102" y="12937"/>
                  </a:cubicBezTo>
                  <a:cubicBezTo>
                    <a:pt x="5170" y="13571"/>
                    <a:pt x="5297" y="14196"/>
                    <a:pt x="5478" y="14807"/>
                  </a:cubicBezTo>
                  <a:cubicBezTo>
                    <a:pt x="4743" y="13294"/>
                    <a:pt x="4728" y="11634"/>
                    <a:pt x="5201" y="10009"/>
                  </a:cubicBezTo>
                  <a:close/>
                  <a:moveTo>
                    <a:pt x="15811" y="1265"/>
                  </a:moveTo>
                  <a:cubicBezTo>
                    <a:pt x="20541" y="1265"/>
                    <a:pt x="25145" y="5101"/>
                    <a:pt x="25884" y="9796"/>
                  </a:cubicBezTo>
                  <a:cubicBezTo>
                    <a:pt x="26649" y="14663"/>
                    <a:pt x="23581" y="19908"/>
                    <a:pt x="18734" y="21156"/>
                  </a:cubicBezTo>
                  <a:lnTo>
                    <a:pt x="18733" y="21156"/>
                  </a:lnTo>
                  <a:cubicBezTo>
                    <a:pt x="17919" y="21366"/>
                    <a:pt x="17082" y="21467"/>
                    <a:pt x="16245" y="21467"/>
                  </a:cubicBezTo>
                  <a:cubicBezTo>
                    <a:pt x="12150" y="21467"/>
                    <a:pt x="8059" y="19044"/>
                    <a:pt x="6641" y="15088"/>
                  </a:cubicBezTo>
                  <a:cubicBezTo>
                    <a:pt x="5469" y="11816"/>
                    <a:pt x="6172" y="7764"/>
                    <a:pt x="8270" y="4955"/>
                  </a:cubicBezTo>
                  <a:cubicBezTo>
                    <a:pt x="9623" y="3549"/>
                    <a:pt x="11222" y="2430"/>
                    <a:pt x="12774" y="1829"/>
                  </a:cubicBezTo>
                  <a:cubicBezTo>
                    <a:pt x="13408" y="1665"/>
                    <a:pt x="14061" y="1582"/>
                    <a:pt x="14715" y="1582"/>
                  </a:cubicBezTo>
                  <a:cubicBezTo>
                    <a:pt x="14773" y="1582"/>
                    <a:pt x="14831" y="1582"/>
                    <a:pt x="14889" y="1584"/>
                  </a:cubicBezTo>
                  <a:cubicBezTo>
                    <a:pt x="14890" y="1584"/>
                    <a:pt x="14891" y="1584"/>
                    <a:pt x="14891" y="1584"/>
                  </a:cubicBezTo>
                  <a:cubicBezTo>
                    <a:pt x="15042" y="1584"/>
                    <a:pt x="15084" y="1340"/>
                    <a:pt x="14936" y="1309"/>
                  </a:cubicBezTo>
                  <a:cubicBezTo>
                    <a:pt x="15228" y="1279"/>
                    <a:pt x="15519" y="1265"/>
                    <a:pt x="15811" y="1265"/>
                  </a:cubicBezTo>
                  <a:close/>
                  <a:moveTo>
                    <a:pt x="11744" y="28418"/>
                  </a:moveTo>
                  <a:lnTo>
                    <a:pt x="11744" y="28418"/>
                  </a:lnTo>
                  <a:cubicBezTo>
                    <a:pt x="12408" y="28787"/>
                    <a:pt x="13268" y="28878"/>
                    <a:pt x="14064" y="28978"/>
                  </a:cubicBezTo>
                  <a:cubicBezTo>
                    <a:pt x="13489" y="31053"/>
                    <a:pt x="12936" y="33136"/>
                    <a:pt x="12378" y="35217"/>
                  </a:cubicBezTo>
                  <a:lnTo>
                    <a:pt x="12377" y="35217"/>
                  </a:lnTo>
                  <a:lnTo>
                    <a:pt x="11752" y="37548"/>
                  </a:lnTo>
                  <a:cubicBezTo>
                    <a:pt x="11436" y="37515"/>
                    <a:pt x="11118" y="37500"/>
                    <a:pt x="10804" y="37432"/>
                  </a:cubicBezTo>
                  <a:cubicBezTo>
                    <a:pt x="10450" y="37354"/>
                    <a:pt x="10108" y="37230"/>
                    <a:pt x="9772" y="37098"/>
                  </a:cubicBezTo>
                  <a:cubicBezTo>
                    <a:pt x="9899" y="36422"/>
                    <a:pt x="10035" y="35749"/>
                    <a:pt x="10185" y="35077"/>
                  </a:cubicBezTo>
                  <a:cubicBezTo>
                    <a:pt x="10425" y="33999"/>
                    <a:pt x="10695" y="32928"/>
                    <a:pt x="10992" y="31864"/>
                  </a:cubicBezTo>
                  <a:cubicBezTo>
                    <a:pt x="11305" y="30745"/>
                    <a:pt x="11807" y="29661"/>
                    <a:pt x="11760" y="28491"/>
                  </a:cubicBezTo>
                  <a:cubicBezTo>
                    <a:pt x="11757" y="28467"/>
                    <a:pt x="11752" y="28442"/>
                    <a:pt x="11744" y="28418"/>
                  </a:cubicBezTo>
                  <a:close/>
                  <a:moveTo>
                    <a:pt x="9701" y="37483"/>
                  </a:moveTo>
                  <a:cubicBezTo>
                    <a:pt x="10246" y="37833"/>
                    <a:pt x="10942" y="38077"/>
                    <a:pt x="11595" y="38077"/>
                  </a:cubicBezTo>
                  <a:cubicBezTo>
                    <a:pt x="11600" y="38077"/>
                    <a:pt x="11605" y="38077"/>
                    <a:pt x="11609" y="38077"/>
                  </a:cubicBezTo>
                  <a:lnTo>
                    <a:pt x="11609" y="38077"/>
                  </a:lnTo>
                  <a:cubicBezTo>
                    <a:pt x="11580" y="38193"/>
                    <a:pt x="11549" y="38311"/>
                    <a:pt x="11517" y="38428"/>
                  </a:cubicBezTo>
                  <a:lnTo>
                    <a:pt x="11517" y="38427"/>
                  </a:lnTo>
                  <a:cubicBezTo>
                    <a:pt x="11470" y="38603"/>
                    <a:pt x="11418" y="38860"/>
                    <a:pt x="11359" y="39156"/>
                  </a:cubicBezTo>
                  <a:cubicBezTo>
                    <a:pt x="11204" y="39085"/>
                    <a:pt x="11033" y="39072"/>
                    <a:pt x="10858" y="39072"/>
                  </a:cubicBezTo>
                  <a:cubicBezTo>
                    <a:pt x="10752" y="39072"/>
                    <a:pt x="10645" y="39077"/>
                    <a:pt x="10540" y="39077"/>
                  </a:cubicBezTo>
                  <a:cubicBezTo>
                    <a:pt x="10481" y="39077"/>
                    <a:pt x="10423" y="39075"/>
                    <a:pt x="10366" y="39070"/>
                  </a:cubicBezTo>
                  <a:cubicBezTo>
                    <a:pt x="10056" y="39046"/>
                    <a:pt x="9752" y="38970"/>
                    <a:pt x="9446" y="38922"/>
                  </a:cubicBezTo>
                  <a:cubicBezTo>
                    <a:pt x="9465" y="38818"/>
                    <a:pt x="9482" y="38724"/>
                    <a:pt x="9492" y="38655"/>
                  </a:cubicBezTo>
                  <a:cubicBezTo>
                    <a:pt x="9556" y="38264"/>
                    <a:pt x="9631" y="37874"/>
                    <a:pt x="9701" y="37483"/>
                  </a:cubicBezTo>
                  <a:close/>
                  <a:moveTo>
                    <a:pt x="9371" y="39374"/>
                  </a:moveTo>
                  <a:cubicBezTo>
                    <a:pt x="9633" y="39480"/>
                    <a:pt x="9916" y="39543"/>
                    <a:pt x="10196" y="39580"/>
                  </a:cubicBezTo>
                  <a:cubicBezTo>
                    <a:pt x="10388" y="39606"/>
                    <a:pt x="10607" y="39642"/>
                    <a:pt x="10819" y="39642"/>
                  </a:cubicBezTo>
                  <a:cubicBezTo>
                    <a:pt x="10980" y="39642"/>
                    <a:pt x="11137" y="39622"/>
                    <a:pt x="11275" y="39560"/>
                  </a:cubicBezTo>
                  <a:lnTo>
                    <a:pt x="11275" y="39560"/>
                  </a:lnTo>
                  <a:cubicBezTo>
                    <a:pt x="11189" y="39985"/>
                    <a:pt x="11082" y="40437"/>
                    <a:pt x="10950" y="40815"/>
                  </a:cubicBezTo>
                  <a:cubicBezTo>
                    <a:pt x="10924" y="40814"/>
                    <a:pt x="10899" y="40814"/>
                    <a:pt x="10873" y="40814"/>
                  </a:cubicBezTo>
                  <a:cubicBezTo>
                    <a:pt x="10639" y="40814"/>
                    <a:pt x="10398" y="40862"/>
                    <a:pt x="10159" y="40862"/>
                  </a:cubicBezTo>
                  <a:cubicBezTo>
                    <a:pt x="10125" y="40862"/>
                    <a:pt x="10090" y="40861"/>
                    <a:pt x="10056" y="40859"/>
                  </a:cubicBezTo>
                  <a:cubicBezTo>
                    <a:pt x="9795" y="40841"/>
                    <a:pt x="9538" y="40801"/>
                    <a:pt x="9284" y="40736"/>
                  </a:cubicBezTo>
                  <a:cubicBezTo>
                    <a:pt x="9251" y="40301"/>
                    <a:pt x="9306" y="39796"/>
                    <a:pt x="9371" y="39374"/>
                  </a:cubicBezTo>
                  <a:close/>
                  <a:moveTo>
                    <a:pt x="9402" y="41289"/>
                  </a:moveTo>
                  <a:lnTo>
                    <a:pt x="9402" y="41289"/>
                  </a:lnTo>
                  <a:cubicBezTo>
                    <a:pt x="9559" y="41334"/>
                    <a:pt x="9718" y="41367"/>
                    <a:pt x="9881" y="41388"/>
                  </a:cubicBezTo>
                  <a:cubicBezTo>
                    <a:pt x="10049" y="41410"/>
                    <a:pt x="10255" y="41433"/>
                    <a:pt x="10462" y="41433"/>
                  </a:cubicBezTo>
                  <a:cubicBezTo>
                    <a:pt x="10528" y="41433"/>
                    <a:pt x="10593" y="41431"/>
                    <a:pt x="10658" y="41426"/>
                  </a:cubicBezTo>
                  <a:lnTo>
                    <a:pt x="10658" y="41426"/>
                  </a:lnTo>
                  <a:cubicBezTo>
                    <a:pt x="10569" y="41553"/>
                    <a:pt x="10471" y="41645"/>
                    <a:pt x="10362" y="41677"/>
                  </a:cubicBezTo>
                  <a:cubicBezTo>
                    <a:pt x="10234" y="41715"/>
                    <a:pt x="10121" y="41733"/>
                    <a:pt x="10020" y="41733"/>
                  </a:cubicBezTo>
                  <a:cubicBezTo>
                    <a:pt x="9703" y="41733"/>
                    <a:pt x="9511" y="41557"/>
                    <a:pt x="9402" y="41289"/>
                  </a:cubicBezTo>
                  <a:close/>
                  <a:moveTo>
                    <a:pt x="15893" y="1"/>
                  </a:moveTo>
                  <a:cubicBezTo>
                    <a:pt x="15395" y="1"/>
                    <a:pt x="14894" y="37"/>
                    <a:pt x="14392" y="112"/>
                  </a:cubicBezTo>
                  <a:cubicBezTo>
                    <a:pt x="8294" y="1027"/>
                    <a:pt x="1" y="10835"/>
                    <a:pt x="5909" y="16358"/>
                  </a:cubicBezTo>
                  <a:cubicBezTo>
                    <a:pt x="5961" y="16407"/>
                    <a:pt x="6017" y="16426"/>
                    <a:pt x="6069" y="16426"/>
                  </a:cubicBezTo>
                  <a:cubicBezTo>
                    <a:pt x="6083" y="16426"/>
                    <a:pt x="6096" y="16425"/>
                    <a:pt x="6110" y="16423"/>
                  </a:cubicBezTo>
                  <a:cubicBezTo>
                    <a:pt x="7517" y="19288"/>
                    <a:pt x="10185" y="21363"/>
                    <a:pt x="13288" y="22188"/>
                  </a:cubicBezTo>
                  <a:cubicBezTo>
                    <a:pt x="12902" y="23062"/>
                    <a:pt x="12749" y="24055"/>
                    <a:pt x="12540" y="24979"/>
                  </a:cubicBezTo>
                  <a:cubicBezTo>
                    <a:pt x="12385" y="25662"/>
                    <a:pt x="12080" y="26433"/>
                    <a:pt x="12061" y="27162"/>
                  </a:cubicBezTo>
                  <a:cubicBezTo>
                    <a:pt x="11762" y="27201"/>
                    <a:pt x="11473" y="27285"/>
                    <a:pt x="11204" y="27442"/>
                  </a:cubicBezTo>
                  <a:cubicBezTo>
                    <a:pt x="11018" y="27550"/>
                    <a:pt x="11015" y="27777"/>
                    <a:pt x="11142" y="27928"/>
                  </a:cubicBezTo>
                  <a:cubicBezTo>
                    <a:pt x="11145" y="27935"/>
                    <a:pt x="11150" y="27938"/>
                    <a:pt x="11155" y="27944"/>
                  </a:cubicBezTo>
                  <a:cubicBezTo>
                    <a:pt x="11028" y="27948"/>
                    <a:pt x="10910" y="28008"/>
                    <a:pt x="10832" y="28108"/>
                  </a:cubicBezTo>
                  <a:cubicBezTo>
                    <a:pt x="9928" y="29229"/>
                    <a:pt x="9683" y="30715"/>
                    <a:pt x="9312" y="32089"/>
                  </a:cubicBezTo>
                  <a:cubicBezTo>
                    <a:pt x="8852" y="33796"/>
                    <a:pt x="8465" y="35519"/>
                    <a:pt x="8149" y="37259"/>
                  </a:cubicBezTo>
                  <a:cubicBezTo>
                    <a:pt x="7935" y="38433"/>
                    <a:pt x="7369" y="40158"/>
                    <a:pt x="7613" y="41356"/>
                  </a:cubicBezTo>
                  <a:cubicBezTo>
                    <a:pt x="7832" y="42434"/>
                    <a:pt x="8920" y="43013"/>
                    <a:pt x="9873" y="43417"/>
                  </a:cubicBezTo>
                  <a:cubicBezTo>
                    <a:pt x="10183" y="43548"/>
                    <a:pt x="10458" y="43608"/>
                    <a:pt x="10702" y="43608"/>
                  </a:cubicBezTo>
                  <a:cubicBezTo>
                    <a:pt x="12509" y="43608"/>
                    <a:pt x="12630" y="40342"/>
                    <a:pt x="13029" y="38845"/>
                  </a:cubicBezTo>
                  <a:cubicBezTo>
                    <a:pt x="13941" y="35420"/>
                    <a:pt x="14878" y="31999"/>
                    <a:pt x="15749" y="28562"/>
                  </a:cubicBezTo>
                  <a:cubicBezTo>
                    <a:pt x="15842" y="28197"/>
                    <a:pt x="15632" y="27698"/>
                    <a:pt x="15220" y="27630"/>
                  </a:cubicBezTo>
                  <a:cubicBezTo>
                    <a:pt x="14854" y="27569"/>
                    <a:pt x="14466" y="27473"/>
                    <a:pt x="14071" y="27380"/>
                  </a:cubicBezTo>
                  <a:cubicBezTo>
                    <a:pt x="14478" y="25797"/>
                    <a:pt x="14896" y="24136"/>
                    <a:pt x="15010" y="22508"/>
                  </a:cubicBezTo>
                  <a:cubicBezTo>
                    <a:pt x="15443" y="22557"/>
                    <a:pt x="15877" y="22582"/>
                    <a:pt x="16312" y="22582"/>
                  </a:cubicBezTo>
                  <a:cubicBezTo>
                    <a:pt x="16645" y="22582"/>
                    <a:pt x="16978" y="22568"/>
                    <a:pt x="17310" y="22539"/>
                  </a:cubicBezTo>
                  <a:cubicBezTo>
                    <a:pt x="23190" y="22007"/>
                    <a:pt x="27413" y="16567"/>
                    <a:pt x="27170" y="10774"/>
                  </a:cubicBezTo>
                  <a:cubicBezTo>
                    <a:pt x="26925" y="4930"/>
                    <a:pt x="21682" y="1"/>
                    <a:pt x="1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477975" y="4161250"/>
              <a:ext cx="487250" cy="450450"/>
            </a:xfrm>
            <a:custGeom>
              <a:avLst/>
              <a:gdLst/>
              <a:ahLst/>
              <a:cxnLst/>
              <a:rect l="l" t="t" r="r" b="b"/>
              <a:pathLst>
                <a:path w="19490" h="18018" extrusionOk="0">
                  <a:moveTo>
                    <a:pt x="1614" y="7205"/>
                  </a:moveTo>
                  <a:cubicBezTo>
                    <a:pt x="1122" y="9193"/>
                    <a:pt x="1161" y="11265"/>
                    <a:pt x="1871" y="12865"/>
                  </a:cubicBezTo>
                  <a:cubicBezTo>
                    <a:pt x="1911" y="12957"/>
                    <a:pt x="1956" y="13046"/>
                    <a:pt x="2001" y="13135"/>
                  </a:cubicBezTo>
                  <a:cubicBezTo>
                    <a:pt x="1442" y="12197"/>
                    <a:pt x="1127" y="11132"/>
                    <a:pt x="1088" y="10040"/>
                  </a:cubicBezTo>
                  <a:cubicBezTo>
                    <a:pt x="1052" y="9061"/>
                    <a:pt x="1251" y="8105"/>
                    <a:pt x="1614" y="7205"/>
                  </a:cubicBezTo>
                  <a:close/>
                  <a:moveTo>
                    <a:pt x="8769" y="1099"/>
                  </a:moveTo>
                  <a:cubicBezTo>
                    <a:pt x="10213" y="1099"/>
                    <a:pt x="11739" y="1834"/>
                    <a:pt x="12928" y="2514"/>
                  </a:cubicBezTo>
                  <a:cubicBezTo>
                    <a:pt x="15190" y="3806"/>
                    <a:pt x="17154" y="5801"/>
                    <a:pt x="17151" y="8562"/>
                  </a:cubicBezTo>
                  <a:cubicBezTo>
                    <a:pt x="17150" y="11027"/>
                    <a:pt x="16062" y="14041"/>
                    <a:pt x="14176" y="15676"/>
                  </a:cubicBezTo>
                  <a:cubicBezTo>
                    <a:pt x="13112" y="16598"/>
                    <a:pt x="11835" y="16976"/>
                    <a:pt x="10526" y="16976"/>
                  </a:cubicBezTo>
                  <a:cubicBezTo>
                    <a:pt x="8796" y="16976"/>
                    <a:pt x="7009" y="16315"/>
                    <a:pt x="5579" y="15381"/>
                  </a:cubicBezTo>
                  <a:cubicBezTo>
                    <a:pt x="2756" y="13536"/>
                    <a:pt x="1781" y="10776"/>
                    <a:pt x="2574" y="7531"/>
                  </a:cubicBezTo>
                  <a:cubicBezTo>
                    <a:pt x="2925" y="6098"/>
                    <a:pt x="3537" y="4567"/>
                    <a:pt x="4464" y="3322"/>
                  </a:cubicBezTo>
                  <a:cubicBezTo>
                    <a:pt x="4471" y="3316"/>
                    <a:pt x="4477" y="3308"/>
                    <a:pt x="4485" y="3302"/>
                  </a:cubicBezTo>
                  <a:cubicBezTo>
                    <a:pt x="5475" y="2436"/>
                    <a:pt x="6694" y="1440"/>
                    <a:pt x="8014" y="1172"/>
                  </a:cubicBezTo>
                  <a:cubicBezTo>
                    <a:pt x="8262" y="1122"/>
                    <a:pt x="8514" y="1099"/>
                    <a:pt x="8769" y="1099"/>
                  </a:cubicBezTo>
                  <a:close/>
                  <a:moveTo>
                    <a:pt x="8887" y="1"/>
                  </a:moveTo>
                  <a:cubicBezTo>
                    <a:pt x="8837" y="1"/>
                    <a:pt x="8788" y="1"/>
                    <a:pt x="8738" y="3"/>
                  </a:cubicBezTo>
                  <a:cubicBezTo>
                    <a:pt x="6181" y="71"/>
                    <a:pt x="3888" y="2245"/>
                    <a:pt x="2440" y="4180"/>
                  </a:cubicBezTo>
                  <a:cubicBezTo>
                    <a:pt x="877" y="6267"/>
                    <a:pt x="1" y="8911"/>
                    <a:pt x="661" y="11505"/>
                  </a:cubicBezTo>
                  <a:cubicBezTo>
                    <a:pt x="1175" y="13521"/>
                    <a:pt x="2542" y="15297"/>
                    <a:pt x="4474" y="15997"/>
                  </a:cubicBezTo>
                  <a:cubicBezTo>
                    <a:pt x="6169" y="17258"/>
                    <a:pt x="8337" y="18017"/>
                    <a:pt x="10414" y="18017"/>
                  </a:cubicBezTo>
                  <a:cubicBezTo>
                    <a:pt x="12074" y="18017"/>
                    <a:pt x="13676" y="17532"/>
                    <a:pt x="14932" y="16430"/>
                  </a:cubicBezTo>
                  <a:cubicBezTo>
                    <a:pt x="18721" y="13109"/>
                    <a:pt x="19489" y="6595"/>
                    <a:pt x="15668" y="3108"/>
                  </a:cubicBezTo>
                  <a:cubicBezTo>
                    <a:pt x="13933" y="1526"/>
                    <a:pt x="11308" y="1"/>
                    <a:pt x="8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611400" y="4264325"/>
              <a:ext cx="204725" cy="224825"/>
            </a:xfrm>
            <a:custGeom>
              <a:avLst/>
              <a:gdLst/>
              <a:ahLst/>
              <a:cxnLst/>
              <a:rect l="l" t="t" r="r" b="b"/>
              <a:pathLst>
                <a:path w="8189" h="8993" extrusionOk="0">
                  <a:moveTo>
                    <a:pt x="3561" y="0"/>
                  </a:moveTo>
                  <a:cubicBezTo>
                    <a:pt x="1727" y="0"/>
                    <a:pt x="0" y="1490"/>
                    <a:pt x="935" y="3575"/>
                  </a:cubicBezTo>
                  <a:cubicBezTo>
                    <a:pt x="1077" y="3892"/>
                    <a:pt x="1311" y="4020"/>
                    <a:pt x="1557" y="4020"/>
                  </a:cubicBezTo>
                  <a:cubicBezTo>
                    <a:pt x="2000" y="4020"/>
                    <a:pt x="2483" y="3607"/>
                    <a:pt x="2546" y="3138"/>
                  </a:cubicBezTo>
                  <a:cubicBezTo>
                    <a:pt x="2652" y="2350"/>
                    <a:pt x="3006" y="2037"/>
                    <a:pt x="3405" y="2037"/>
                  </a:cubicBezTo>
                  <a:cubicBezTo>
                    <a:pt x="4054" y="2037"/>
                    <a:pt x="4819" y="2864"/>
                    <a:pt x="4821" y="3825"/>
                  </a:cubicBezTo>
                  <a:cubicBezTo>
                    <a:pt x="4825" y="5165"/>
                    <a:pt x="3942" y="6358"/>
                    <a:pt x="3228" y="7421"/>
                  </a:cubicBezTo>
                  <a:cubicBezTo>
                    <a:pt x="2689" y="8221"/>
                    <a:pt x="3437" y="8993"/>
                    <a:pt x="4195" y="8993"/>
                  </a:cubicBezTo>
                  <a:cubicBezTo>
                    <a:pt x="4522" y="8993"/>
                    <a:pt x="4850" y="8849"/>
                    <a:pt x="5078" y="8503"/>
                  </a:cubicBezTo>
                  <a:cubicBezTo>
                    <a:pt x="6537" y="6287"/>
                    <a:pt x="8188" y="2626"/>
                    <a:pt x="5438" y="602"/>
                  </a:cubicBezTo>
                  <a:cubicBezTo>
                    <a:pt x="4875" y="188"/>
                    <a:pt x="4211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688575" y="4506825"/>
              <a:ext cx="60375" cy="62375"/>
            </a:xfrm>
            <a:custGeom>
              <a:avLst/>
              <a:gdLst/>
              <a:ahLst/>
              <a:cxnLst/>
              <a:rect l="l" t="t" r="r" b="b"/>
              <a:pathLst>
                <a:path w="2415" h="2495" extrusionOk="0">
                  <a:moveTo>
                    <a:pt x="1242" y="0"/>
                  </a:moveTo>
                  <a:cubicBezTo>
                    <a:pt x="1230" y="0"/>
                    <a:pt x="1219" y="1"/>
                    <a:pt x="1207" y="1"/>
                  </a:cubicBezTo>
                  <a:cubicBezTo>
                    <a:pt x="1005" y="10"/>
                    <a:pt x="807" y="63"/>
                    <a:pt x="629" y="158"/>
                  </a:cubicBezTo>
                  <a:cubicBezTo>
                    <a:pt x="403" y="277"/>
                    <a:pt x="150" y="585"/>
                    <a:pt x="103" y="841"/>
                  </a:cubicBezTo>
                  <a:cubicBezTo>
                    <a:pt x="93" y="897"/>
                    <a:pt x="83" y="952"/>
                    <a:pt x="73" y="1007"/>
                  </a:cubicBezTo>
                  <a:cubicBezTo>
                    <a:pt x="0" y="1417"/>
                    <a:pt x="50" y="1851"/>
                    <a:pt x="375" y="2151"/>
                  </a:cubicBezTo>
                  <a:cubicBezTo>
                    <a:pt x="605" y="2361"/>
                    <a:pt x="887" y="2495"/>
                    <a:pt x="1207" y="2495"/>
                  </a:cubicBezTo>
                  <a:cubicBezTo>
                    <a:pt x="1517" y="2490"/>
                    <a:pt x="1814" y="2367"/>
                    <a:pt x="2037" y="2151"/>
                  </a:cubicBezTo>
                  <a:cubicBezTo>
                    <a:pt x="2354" y="1833"/>
                    <a:pt x="2415" y="1430"/>
                    <a:pt x="2339" y="1007"/>
                  </a:cubicBezTo>
                  <a:cubicBezTo>
                    <a:pt x="2329" y="952"/>
                    <a:pt x="2319" y="897"/>
                    <a:pt x="2309" y="841"/>
                  </a:cubicBezTo>
                  <a:cubicBezTo>
                    <a:pt x="2267" y="605"/>
                    <a:pt x="2080" y="387"/>
                    <a:pt x="1900" y="247"/>
                  </a:cubicBezTo>
                  <a:cubicBezTo>
                    <a:pt x="1716" y="105"/>
                    <a:pt x="1480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81248" y="4543043"/>
            <a:ext cx="591948" cy="424560"/>
            <a:chOff x="6681248" y="4543043"/>
            <a:chExt cx="591948" cy="424560"/>
          </a:xfrm>
        </p:grpSpPr>
        <p:sp>
          <p:nvSpPr>
            <p:cNvPr id="263" name="Google Shape;263;p36"/>
            <p:cNvSpPr/>
            <p:nvPr/>
          </p:nvSpPr>
          <p:spPr>
            <a:xfrm>
              <a:off x="6681248" y="4569203"/>
              <a:ext cx="398400" cy="398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6737348" y="4543043"/>
              <a:ext cx="535848" cy="398105"/>
            </a:xfrm>
            <a:custGeom>
              <a:avLst/>
              <a:gdLst/>
              <a:ahLst/>
              <a:cxnLst/>
              <a:rect l="l" t="t" r="r" b="b"/>
              <a:pathLst>
                <a:path w="285532" h="196111" extrusionOk="0">
                  <a:moveTo>
                    <a:pt x="269081" y="0"/>
                  </a:moveTo>
                  <a:lnTo>
                    <a:pt x="78609" y="158394"/>
                  </a:lnTo>
                  <a:lnTo>
                    <a:pt x="21130" y="75516"/>
                  </a:lnTo>
                  <a:lnTo>
                    <a:pt x="0" y="90186"/>
                  </a:lnTo>
                  <a:lnTo>
                    <a:pt x="73490" y="196110"/>
                  </a:lnTo>
                  <a:lnTo>
                    <a:pt x="285531" y="19789"/>
                  </a:lnTo>
                  <a:lnTo>
                    <a:pt x="26908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81248" y="3186188"/>
            <a:ext cx="584464" cy="449327"/>
            <a:chOff x="6681248" y="3186188"/>
            <a:chExt cx="584464" cy="449327"/>
          </a:xfrm>
        </p:grpSpPr>
        <p:sp>
          <p:nvSpPr>
            <p:cNvPr id="282" name="Google Shape;282;p36"/>
            <p:cNvSpPr/>
            <p:nvPr/>
          </p:nvSpPr>
          <p:spPr>
            <a:xfrm>
              <a:off x="6681248" y="3237115"/>
              <a:ext cx="398400" cy="398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6729864" y="3186188"/>
              <a:ext cx="535848" cy="398105"/>
            </a:xfrm>
            <a:custGeom>
              <a:avLst/>
              <a:gdLst/>
              <a:ahLst/>
              <a:cxnLst/>
              <a:rect l="l" t="t" r="r" b="b"/>
              <a:pathLst>
                <a:path w="285532" h="196111" extrusionOk="0">
                  <a:moveTo>
                    <a:pt x="269081" y="0"/>
                  </a:moveTo>
                  <a:lnTo>
                    <a:pt x="78609" y="158394"/>
                  </a:lnTo>
                  <a:lnTo>
                    <a:pt x="21130" y="75516"/>
                  </a:lnTo>
                  <a:lnTo>
                    <a:pt x="0" y="90186"/>
                  </a:lnTo>
                  <a:lnTo>
                    <a:pt x="73490" y="196110"/>
                  </a:lnTo>
                  <a:lnTo>
                    <a:pt x="285531" y="19789"/>
                  </a:lnTo>
                  <a:lnTo>
                    <a:pt x="269081" y="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" name="Terminator 19"/>
          <p:cNvSpPr/>
          <p:nvPr/>
        </p:nvSpPr>
        <p:spPr>
          <a:xfrm>
            <a:off x="711199" y="622300"/>
            <a:ext cx="4799553" cy="2806700"/>
          </a:xfrm>
          <a:prstGeom prst="flowChartTerminator">
            <a:avLst/>
          </a:prstGeom>
          <a:solidFill>
            <a:srgbClr val="E6E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 nhân thất bại và ý nghĩa lịch sử của các cuộc khởi nghĩa trong phong trào Cần Vương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81248" y="5613312"/>
            <a:ext cx="584464" cy="449327"/>
            <a:chOff x="6681248" y="5613312"/>
            <a:chExt cx="584464" cy="449327"/>
          </a:xfrm>
        </p:grpSpPr>
        <p:sp>
          <p:nvSpPr>
            <p:cNvPr id="44" name="Google Shape;282;p36"/>
            <p:cNvSpPr/>
            <p:nvPr/>
          </p:nvSpPr>
          <p:spPr>
            <a:xfrm>
              <a:off x="6681248" y="5664239"/>
              <a:ext cx="398400" cy="398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283;p36"/>
            <p:cNvSpPr/>
            <p:nvPr/>
          </p:nvSpPr>
          <p:spPr>
            <a:xfrm>
              <a:off x="6729864" y="5613312"/>
              <a:ext cx="535848" cy="398105"/>
            </a:xfrm>
            <a:custGeom>
              <a:avLst/>
              <a:gdLst/>
              <a:ahLst/>
              <a:cxnLst/>
              <a:rect l="l" t="t" r="r" b="b"/>
              <a:pathLst>
                <a:path w="285532" h="196111" extrusionOk="0">
                  <a:moveTo>
                    <a:pt x="269081" y="0"/>
                  </a:moveTo>
                  <a:lnTo>
                    <a:pt x="78609" y="158394"/>
                  </a:lnTo>
                  <a:lnTo>
                    <a:pt x="21130" y="75516"/>
                  </a:lnTo>
                  <a:lnTo>
                    <a:pt x="0" y="90186"/>
                  </a:lnTo>
                  <a:lnTo>
                    <a:pt x="73490" y="196110"/>
                  </a:lnTo>
                  <a:lnTo>
                    <a:pt x="285531" y="19789"/>
                  </a:lnTo>
                  <a:lnTo>
                    <a:pt x="269081" y="0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>
              <a:solidFill>
                <a:srgbClr val="0070C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1" i="0" u="none" strike="noStrike" kern="0" normalizeH="0" baseline="0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7314328" y="3077347"/>
            <a:ext cx="43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Diễn ra lẻ tẻ, mang tính địa phương, chưa phát triển thành cuộc kháng chiến toàn quốc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2175" y="4442599"/>
            <a:ext cx="4191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Chưa có sự lãnh đạo và đường lối đúng đắn (những hạn chế của thời đại).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65712" y="5725968"/>
            <a:ext cx="4191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73196" y="2081427"/>
            <a:ext cx="4373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chức, lực lượng còn yếu kém</a:t>
            </a:r>
            <a:b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673764" y="2093938"/>
            <a:ext cx="591948" cy="424560"/>
            <a:chOff x="6673764" y="2093938"/>
            <a:chExt cx="591948" cy="424560"/>
          </a:xfrm>
        </p:grpSpPr>
        <p:sp>
          <p:nvSpPr>
            <p:cNvPr id="35" name="Google Shape;263;p36"/>
            <p:cNvSpPr/>
            <p:nvPr/>
          </p:nvSpPr>
          <p:spPr>
            <a:xfrm>
              <a:off x="6673764" y="2120098"/>
              <a:ext cx="398400" cy="3984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272;p36"/>
            <p:cNvSpPr/>
            <p:nvPr/>
          </p:nvSpPr>
          <p:spPr>
            <a:xfrm>
              <a:off x="6729864" y="2093938"/>
              <a:ext cx="535848" cy="398105"/>
            </a:xfrm>
            <a:custGeom>
              <a:avLst/>
              <a:gdLst/>
              <a:ahLst/>
              <a:cxnLst/>
              <a:rect l="l" t="t" r="r" b="b"/>
              <a:pathLst>
                <a:path w="285532" h="196111" extrusionOk="0">
                  <a:moveTo>
                    <a:pt x="269081" y="0"/>
                  </a:moveTo>
                  <a:lnTo>
                    <a:pt x="78609" y="158394"/>
                  </a:lnTo>
                  <a:lnTo>
                    <a:pt x="21130" y="75516"/>
                  </a:lnTo>
                  <a:lnTo>
                    <a:pt x="0" y="90186"/>
                  </a:lnTo>
                  <a:lnTo>
                    <a:pt x="73490" y="196110"/>
                  </a:lnTo>
                  <a:lnTo>
                    <a:pt x="285531" y="19789"/>
                  </a:lnTo>
                  <a:lnTo>
                    <a:pt x="269081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72964" y="477121"/>
            <a:ext cx="4607837" cy="1388598"/>
            <a:chOff x="2414015" y="-20906"/>
            <a:chExt cx="2935223" cy="76964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/>
            <a:srcRect l="13023" t="37333" r="12845" b="37600"/>
            <a:stretch>
              <a:fillRect/>
            </a:stretch>
          </p:blipFill>
          <p:spPr>
            <a:xfrm>
              <a:off x="2414015" y="-20906"/>
              <a:ext cx="2935223" cy="76964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930650" y="208992"/>
              <a:ext cx="1901952" cy="35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Nguyên nhân</a:t>
              </a:r>
              <a:endPara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6"/>
          <p:cNvPicPr preferRelativeResize="0"/>
          <p:nvPr/>
        </p:nvPicPr>
        <p:blipFill>
          <a:blip r:embed="rId1"/>
          <a:stretch>
            <a:fillRect/>
          </a:stretch>
        </p:blipFill>
        <p:spPr>
          <a:xfrm rot="-695467">
            <a:off x="651401" y="4803512"/>
            <a:ext cx="1501190" cy="16592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6" name="Google Shape;266;p36"/>
          <p:cNvSpPr txBox="1">
            <a:spLocks noGrp="1"/>
          </p:cNvSpPr>
          <p:nvPr>
            <p:ph type="title" idx="4"/>
          </p:nvPr>
        </p:nvSpPr>
        <p:spPr>
          <a:xfrm rot="-695454">
            <a:off x="920667" y="5495686"/>
            <a:ext cx="1156383" cy="65819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1865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Exam content</a:t>
            </a:r>
            <a:endParaRPr sz="2135">
              <a:solidFill>
                <a:schemeClr val="dk2"/>
              </a:solidFill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267" name="Google Shape;267;p36"/>
          <p:cNvGrpSpPr/>
          <p:nvPr/>
        </p:nvGrpSpPr>
        <p:grpSpPr>
          <a:xfrm>
            <a:off x="923015" y="5350929"/>
            <a:ext cx="309458" cy="465363"/>
            <a:chOff x="1312450" y="4093350"/>
            <a:chExt cx="685350" cy="1090200"/>
          </a:xfrm>
        </p:grpSpPr>
        <p:sp>
          <p:nvSpPr>
            <p:cNvPr id="268" name="Google Shape;268;p36"/>
            <p:cNvSpPr/>
            <p:nvPr/>
          </p:nvSpPr>
          <p:spPr>
            <a:xfrm>
              <a:off x="1312450" y="4093350"/>
              <a:ext cx="685350" cy="1090200"/>
            </a:xfrm>
            <a:custGeom>
              <a:avLst/>
              <a:gdLst/>
              <a:ahLst/>
              <a:cxnLst/>
              <a:rect l="l" t="t" r="r" b="b"/>
              <a:pathLst>
                <a:path w="27414" h="43608" extrusionOk="0">
                  <a:moveTo>
                    <a:pt x="5201" y="10009"/>
                  </a:moveTo>
                  <a:lnTo>
                    <a:pt x="5201" y="10009"/>
                  </a:lnTo>
                  <a:cubicBezTo>
                    <a:pt x="5040" y="10996"/>
                    <a:pt x="5002" y="11987"/>
                    <a:pt x="5102" y="12937"/>
                  </a:cubicBezTo>
                  <a:cubicBezTo>
                    <a:pt x="5170" y="13571"/>
                    <a:pt x="5297" y="14196"/>
                    <a:pt x="5478" y="14807"/>
                  </a:cubicBezTo>
                  <a:cubicBezTo>
                    <a:pt x="4743" y="13294"/>
                    <a:pt x="4728" y="11634"/>
                    <a:pt x="5201" y="10009"/>
                  </a:cubicBezTo>
                  <a:close/>
                  <a:moveTo>
                    <a:pt x="15811" y="1265"/>
                  </a:moveTo>
                  <a:cubicBezTo>
                    <a:pt x="20541" y="1265"/>
                    <a:pt x="25145" y="5101"/>
                    <a:pt x="25884" y="9796"/>
                  </a:cubicBezTo>
                  <a:cubicBezTo>
                    <a:pt x="26649" y="14663"/>
                    <a:pt x="23581" y="19908"/>
                    <a:pt x="18734" y="21156"/>
                  </a:cubicBezTo>
                  <a:lnTo>
                    <a:pt x="18733" y="21156"/>
                  </a:lnTo>
                  <a:cubicBezTo>
                    <a:pt x="17919" y="21366"/>
                    <a:pt x="17082" y="21467"/>
                    <a:pt x="16245" y="21467"/>
                  </a:cubicBezTo>
                  <a:cubicBezTo>
                    <a:pt x="12150" y="21467"/>
                    <a:pt x="8059" y="19044"/>
                    <a:pt x="6641" y="15088"/>
                  </a:cubicBezTo>
                  <a:cubicBezTo>
                    <a:pt x="5469" y="11816"/>
                    <a:pt x="6172" y="7764"/>
                    <a:pt x="8270" y="4955"/>
                  </a:cubicBezTo>
                  <a:cubicBezTo>
                    <a:pt x="9623" y="3549"/>
                    <a:pt x="11222" y="2430"/>
                    <a:pt x="12774" y="1829"/>
                  </a:cubicBezTo>
                  <a:cubicBezTo>
                    <a:pt x="13408" y="1665"/>
                    <a:pt x="14061" y="1582"/>
                    <a:pt x="14715" y="1582"/>
                  </a:cubicBezTo>
                  <a:cubicBezTo>
                    <a:pt x="14773" y="1582"/>
                    <a:pt x="14831" y="1582"/>
                    <a:pt x="14889" y="1584"/>
                  </a:cubicBezTo>
                  <a:cubicBezTo>
                    <a:pt x="14890" y="1584"/>
                    <a:pt x="14891" y="1584"/>
                    <a:pt x="14891" y="1584"/>
                  </a:cubicBezTo>
                  <a:cubicBezTo>
                    <a:pt x="15042" y="1584"/>
                    <a:pt x="15084" y="1340"/>
                    <a:pt x="14936" y="1309"/>
                  </a:cubicBezTo>
                  <a:cubicBezTo>
                    <a:pt x="15228" y="1279"/>
                    <a:pt x="15519" y="1265"/>
                    <a:pt x="15811" y="1265"/>
                  </a:cubicBezTo>
                  <a:close/>
                  <a:moveTo>
                    <a:pt x="11744" y="28418"/>
                  </a:moveTo>
                  <a:lnTo>
                    <a:pt x="11744" y="28418"/>
                  </a:lnTo>
                  <a:cubicBezTo>
                    <a:pt x="12408" y="28787"/>
                    <a:pt x="13268" y="28878"/>
                    <a:pt x="14064" y="28978"/>
                  </a:cubicBezTo>
                  <a:cubicBezTo>
                    <a:pt x="13489" y="31053"/>
                    <a:pt x="12936" y="33136"/>
                    <a:pt x="12378" y="35217"/>
                  </a:cubicBezTo>
                  <a:lnTo>
                    <a:pt x="12377" y="35217"/>
                  </a:lnTo>
                  <a:lnTo>
                    <a:pt x="11752" y="37548"/>
                  </a:lnTo>
                  <a:cubicBezTo>
                    <a:pt x="11436" y="37515"/>
                    <a:pt x="11118" y="37500"/>
                    <a:pt x="10804" y="37432"/>
                  </a:cubicBezTo>
                  <a:cubicBezTo>
                    <a:pt x="10450" y="37354"/>
                    <a:pt x="10108" y="37230"/>
                    <a:pt x="9772" y="37098"/>
                  </a:cubicBezTo>
                  <a:cubicBezTo>
                    <a:pt x="9899" y="36422"/>
                    <a:pt x="10035" y="35749"/>
                    <a:pt x="10185" y="35077"/>
                  </a:cubicBezTo>
                  <a:cubicBezTo>
                    <a:pt x="10425" y="33999"/>
                    <a:pt x="10695" y="32928"/>
                    <a:pt x="10992" y="31864"/>
                  </a:cubicBezTo>
                  <a:cubicBezTo>
                    <a:pt x="11305" y="30745"/>
                    <a:pt x="11807" y="29661"/>
                    <a:pt x="11760" y="28491"/>
                  </a:cubicBezTo>
                  <a:cubicBezTo>
                    <a:pt x="11757" y="28467"/>
                    <a:pt x="11752" y="28442"/>
                    <a:pt x="11744" y="28418"/>
                  </a:cubicBezTo>
                  <a:close/>
                  <a:moveTo>
                    <a:pt x="9701" y="37483"/>
                  </a:moveTo>
                  <a:cubicBezTo>
                    <a:pt x="10246" y="37833"/>
                    <a:pt x="10942" y="38077"/>
                    <a:pt x="11595" y="38077"/>
                  </a:cubicBezTo>
                  <a:cubicBezTo>
                    <a:pt x="11600" y="38077"/>
                    <a:pt x="11605" y="38077"/>
                    <a:pt x="11609" y="38077"/>
                  </a:cubicBezTo>
                  <a:lnTo>
                    <a:pt x="11609" y="38077"/>
                  </a:lnTo>
                  <a:cubicBezTo>
                    <a:pt x="11580" y="38193"/>
                    <a:pt x="11549" y="38311"/>
                    <a:pt x="11517" y="38428"/>
                  </a:cubicBezTo>
                  <a:lnTo>
                    <a:pt x="11517" y="38427"/>
                  </a:lnTo>
                  <a:cubicBezTo>
                    <a:pt x="11470" y="38603"/>
                    <a:pt x="11418" y="38860"/>
                    <a:pt x="11359" y="39156"/>
                  </a:cubicBezTo>
                  <a:cubicBezTo>
                    <a:pt x="11204" y="39085"/>
                    <a:pt x="11033" y="39072"/>
                    <a:pt x="10858" y="39072"/>
                  </a:cubicBezTo>
                  <a:cubicBezTo>
                    <a:pt x="10752" y="39072"/>
                    <a:pt x="10645" y="39077"/>
                    <a:pt x="10540" y="39077"/>
                  </a:cubicBezTo>
                  <a:cubicBezTo>
                    <a:pt x="10481" y="39077"/>
                    <a:pt x="10423" y="39075"/>
                    <a:pt x="10366" y="39070"/>
                  </a:cubicBezTo>
                  <a:cubicBezTo>
                    <a:pt x="10056" y="39046"/>
                    <a:pt x="9752" y="38970"/>
                    <a:pt x="9446" y="38922"/>
                  </a:cubicBezTo>
                  <a:cubicBezTo>
                    <a:pt x="9465" y="38818"/>
                    <a:pt x="9482" y="38724"/>
                    <a:pt x="9492" y="38655"/>
                  </a:cubicBezTo>
                  <a:cubicBezTo>
                    <a:pt x="9556" y="38264"/>
                    <a:pt x="9631" y="37874"/>
                    <a:pt x="9701" y="37483"/>
                  </a:cubicBezTo>
                  <a:close/>
                  <a:moveTo>
                    <a:pt x="9371" y="39374"/>
                  </a:moveTo>
                  <a:cubicBezTo>
                    <a:pt x="9633" y="39480"/>
                    <a:pt x="9916" y="39543"/>
                    <a:pt x="10196" y="39580"/>
                  </a:cubicBezTo>
                  <a:cubicBezTo>
                    <a:pt x="10388" y="39606"/>
                    <a:pt x="10607" y="39642"/>
                    <a:pt x="10819" y="39642"/>
                  </a:cubicBezTo>
                  <a:cubicBezTo>
                    <a:pt x="10980" y="39642"/>
                    <a:pt x="11137" y="39622"/>
                    <a:pt x="11275" y="39560"/>
                  </a:cubicBezTo>
                  <a:lnTo>
                    <a:pt x="11275" y="39560"/>
                  </a:lnTo>
                  <a:cubicBezTo>
                    <a:pt x="11189" y="39985"/>
                    <a:pt x="11082" y="40437"/>
                    <a:pt x="10950" y="40815"/>
                  </a:cubicBezTo>
                  <a:cubicBezTo>
                    <a:pt x="10924" y="40814"/>
                    <a:pt x="10899" y="40814"/>
                    <a:pt x="10873" y="40814"/>
                  </a:cubicBezTo>
                  <a:cubicBezTo>
                    <a:pt x="10639" y="40814"/>
                    <a:pt x="10398" y="40862"/>
                    <a:pt x="10159" y="40862"/>
                  </a:cubicBezTo>
                  <a:cubicBezTo>
                    <a:pt x="10125" y="40862"/>
                    <a:pt x="10090" y="40861"/>
                    <a:pt x="10056" y="40859"/>
                  </a:cubicBezTo>
                  <a:cubicBezTo>
                    <a:pt x="9795" y="40841"/>
                    <a:pt x="9538" y="40801"/>
                    <a:pt x="9284" y="40736"/>
                  </a:cubicBezTo>
                  <a:cubicBezTo>
                    <a:pt x="9251" y="40301"/>
                    <a:pt x="9306" y="39796"/>
                    <a:pt x="9371" y="39374"/>
                  </a:cubicBezTo>
                  <a:close/>
                  <a:moveTo>
                    <a:pt x="9402" y="41289"/>
                  </a:moveTo>
                  <a:lnTo>
                    <a:pt x="9402" y="41289"/>
                  </a:lnTo>
                  <a:cubicBezTo>
                    <a:pt x="9559" y="41334"/>
                    <a:pt x="9718" y="41367"/>
                    <a:pt x="9881" y="41388"/>
                  </a:cubicBezTo>
                  <a:cubicBezTo>
                    <a:pt x="10049" y="41410"/>
                    <a:pt x="10255" y="41433"/>
                    <a:pt x="10462" y="41433"/>
                  </a:cubicBezTo>
                  <a:cubicBezTo>
                    <a:pt x="10528" y="41433"/>
                    <a:pt x="10593" y="41431"/>
                    <a:pt x="10658" y="41426"/>
                  </a:cubicBezTo>
                  <a:lnTo>
                    <a:pt x="10658" y="41426"/>
                  </a:lnTo>
                  <a:cubicBezTo>
                    <a:pt x="10569" y="41553"/>
                    <a:pt x="10471" y="41645"/>
                    <a:pt x="10362" y="41677"/>
                  </a:cubicBezTo>
                  <a:cubicBezTo>
                    <a:pt x="10234" y="41715"/>
                    <a:pt x="10121" y="41733"/>
                    <a:pt x="10020" y="41733"/>
                  </a:cubicBezTo>
                  <a:cubicBezTo>
                    <a:pt x="9703" y="41733"/>
                    <a:pt x="9511" y="41557"/>
                    <a:pt x="9402" y="41289"/>
                  </a:cubicBezTo>
                  <a:close/>
                  <a:moveTo>
                    <a:pt x="15893" y="1"/>
                  </a:moveTo>
                  <a:cubicBezTo>
                    <a:pt x="15395" y="1"/>
                    <a:pt x="14894" y="37"/>
                    <a:pt x="14392" y="112"/>
                  </a:cubicBezTo>
                  <a:cubicBezTo>
                    <a:pt x="8294" y="1027"/>
                    <a:pt x="1" y="10835"/>
                    <a:pt x="5909" y="16358"/>
                  </a:cubicBezTo>
                  <a:cubicBezTo>
                    <a:pt x="5961" y="16407"/>
                    <a:pt x="6017" y="16426"/>
                    <a:pt x="6069" y="16426"/>
                  </a:cubicBezTo>
                  <a:cubicBezTo>
                    <a:pt x="6083" y="16426"/>
                    <a:pt x="6096" y="16425"/>
                    <a:pt x="6110" y="16423"/>
                  </a:cubicBezTo>
                  <a:cubicBezTo>
                    <a:pt x="7517" y="19288"/>
                    <a:pt x="10185" y="21363"/>
                    <a:pt x="13288" y="22188"/>
                  </a:cubicBezTo>
                  <a:cubicBezTo>
                    <a:pt x="12902" y="23062"/>
                    <a:pt x="12749" y="24055"/>
                    <a:pt x="12540" y="24979"/>
                  </a:cubicBezTo>
                  <a:cubicBezTo>
                    <a:pt x="12385" y="25662"/>
                    <a:pt x="12080" y="26433"/>
                    <a:pt x="12061" y="27162"/>
                  </a:cubicBezTo>
                  <a:cubicBezTo>
                    <a:pt x="11762" y="27201"/>
                    <a:pt x="11473" y="27285"/>
                    <a:pt x="11204" y="27442"/>
                  </a:cubicBezTo>
                  <a:cubicBezTo>
                    <a:pt x="11018" y="27550"/>
                    <a:pt x="11015" y="27777"/>
                    <a:pt x="11142" y="27928"/>
                  </a:cubicBezTo>
                  <a:cubicBezTo>
                    <a:pt x="11145" y="27935"/>
                    <a:pt x="11150" y="27938"/>
                    <a:pt x="11155" y="27944"/>
                  </a:cubicBezTo>
                  <a:cubicBezTo>
                    <a:pt x="11028" y="27948"/>
                    <a:pt x="10910" y="28008"/>
                    <a:pt x="10832" y="28108"/>
                  </a:cubicBezTo>
                  <a:cubicBezTo>
                    <a:pt x="9928" y="29229"/>
                    <a:pt x="9683" y="30715"/>
                    <a:pt x="9312" y="32089"/>
                  </a:cubicBezTo>
                  <a:cubicBezTo>
                    <a:pt x="8852" y="33796"/>
                    <a:pt x="8465" y="35519"/>
                    <a:pt x="8149" y="37259"/>
                  </a:cubicBezTo>
                  <a:cubicBezTo>
                    <a:pt x="7935" y="38433"/>
                    <a:pt x="7369" y="40158"/>
                    <a:pt x="7613" y="41356"/>
                  </a:cubicBezTo>
                  <a:cubicBezTo>
                    <a:pt x="7832" y="42434"/>
                    <a:pt x="8920" y="43013"/>
                    <a:pt x="9873" y="43417"/>
                  </a:cubicBezTo>
                  <a:cubicBezTo>
                    <a:pt x="10183" y="43548"/>
                    <a:pt x="10458" y="43608"/>
                    <a:pt x="10702" y="43608"/>
                  </a:cubicBezTo>
                  <a:cubicBezTo>
                    <a:pt x="12509" y="43608"/>
                    <a:pt x="12630" y="40342"/>
                    <a:pt x="13029" y="38845"/>
                  </a:cubicBezTo>
                  <a:cubicBezTo>
                    <a:pt x="13941" y="35420"/>
                    <a:pt x="14878" y="31999"/>
                    <a:pt x="15749" y="28562"/>
                  </a:cubicBezTo>
                  <a:cubicBezTo>
                    <a:pt x="15842" y="28197"/>
                    <a:pt x="15632" y="27698"/>
                    <a:pt x="15220" y="27630"/>
                  </a:cubicBezTo>
                  <a:cubicBezTo>
                    <a:pt x="14854" y="27569"/>
                    <a:pt x="14466" y="27473"/>
                    <a:pt x="14071" y="27380"/>
                  </a:cubicBezTo>
                  <a:cubicBezTo>
                    <a:pt x="14478" y="25797"/>
                    <a:pt x="14896" y="24136"/>
                    <a:pt x="15010" y="22508"/>
                  </a:cubicBezTo>
                  <a:cubicBezTo>
                    <a:pt x="15443" y="22557"/>
                    <a:pt x="15877" y="22582"/>
                    <a:pt x="16312" y="22582"/>
                  </a:cubicBezTo>
                  <a:cubicBezTo>
                    <a:pt x="16645" y="22582"/>
                    <a:pt x="16978" y="22568"/>
                    <a:pt x="17310" y="22539"/>
                  </a:cubicBezTo>
                  <a:cubicBezTo>
                    <a:pt x="23190" y="22007"/>
                    <a:pt x="27413" y="16567"/>
                    <a:pt x="27170" y="10774"/>
                  </a:cubicBezTo>
                  <a:cubicBezTo>
                    <a:pt x="26925" y="4930"/>
                    <a:pt x="21682" y="1"/>
                    <a:pt x="1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477975" y="4161250"/>
              <a:ext cx="487250" cy="450450"/>
            </a:xfrm>
            <a:custGeom>
              <a:avLst/>
              <a:gdLst/>
              <a:ahLst/>
              <a:cxnLst/>
              <a:rect l="l" t="t" r="r" b="b"/>
              <a:pathLst>
                <a:path w="19490" h="18018" extrusionOk="0">
                  <a:moveTo>
                    <a:pt x="1614" y="7205"/>
                  </a:moveTo>
                  <a:cubicBezTo>
                    <a:pt x="1122" y="9193"/>
                    <a:pt x="1161" y="11265"/>
                    <a:pt x="1871" y="12865"/>
                  </a:cubicBezTo>
                  <a:cubicBezTo>
                    <a:pt x="1911" y="12957"/>
                    <a:pt x="1956" y="13046"/>
                    <a:pt x="2001" y="13135"/>
                  </a:cubicBezTo>
                  <a:cubicBezTo>
                    <a:pt x="1442" y="12197"/>
                    <a:pt x="1127" y="11132"/>
                    <a:pt x="1088" y="10040"/>
                  </a:cubicBezTo>
                  <a:cubicBezTo>
                    <a:pt x="1052" y="9061"/>
                    <a:pt x="1251" y="8105"/>
                    <a:pt x="1614" y="7205"/>
                  </a:cubicBezTo>
                  <a:close/>
                  <a:moveTo>
                    <a:pt x="8769" y="1099"/>
                  </a:moveTo>
                  <a:cubicBezTo>
                    <a:pt x="10213" y="1099"/>
                    <a:pt x="11739" y="1834"/>
                    <a:pt x="12928" y="2514"/>
                  </a:cubicBezTo>
                  <a:cubicBezTo>
                    <a:pt x="15190" y="3806"/>
                    <a:pt x="17154" y="5801"/>
                    <a:pt x="17151" y="8562"/>
                  </a:cubicBezTo>
                  <a:cubicBezTo>
                    <a:pt x="17150" y="11027"/>
                    <a:pt x="16062" y="14041"/>
                    <a:pt x="14176" y="15676"/>
                  </a:cubicBezTo>
                  <a:cubicBezTo>
                    <a:pt x="13112" y="16598"/>
                    <a:pt x="11835" y="16976"/>
                    <a:pt x="10526" y="16976"/>
                  </a:cubicBezTo>
                  <a:cubicBezTo>
                    <a:pt x="8796" y="16976"/>
                    <a:pt x="7009" y="16315"/>
                    <a:pt x="5579" y="15381"/>
                  </a:cubicBezTo>
                  <a:cubicBezTo>
                    <a:pt x="2756" y="13536"/>
                    <a:pt x="1781" y="10776"/>
                    <a:pt x="2574" y="7531"/>
                  </a:cubicBezTo>
                  <a:cubicBezTo>
                    <a:pt x="2925" y="6098"/>
                    <a:pt x="3537" y="4567"/>
                    <a:pt x="4464" y="3322"/>
                  </a:cubicBezTo>
                  <a:cubicBezTo>
                    <a:pt x="4471" y="3316"/>
                    <a:pt x="4477" y="3308"/>
                    <a:pt x="4485" y="3302"/>
                  </a:cubicBezTo>
                  <a:cubicBezTo>
                    <a:pt x="5475" y="2436"/>
                    <a:pt x="6694" y="1440"/>
                    <a:pt x="8014" y="1172"/>
                  </a:cubicBezTo>
                  <a:cubicBezTo>
                    <a:pt x="8262" y="1122"/>
                    <a:pt x="8514" y="1099"/>
                    <a:pt x="8769" y="1099"/>
                  </a:cubicBezTo>
                  <a:close/>
                  <a:moveTo>
                    <a:pt x="8887" y="1"/>
                  </a:moveTo>
                  <a:cubicBezTo>
                    <a:pt x="8837" y="1"/>
                    <a:pt x="8788" y="1"/>
                    <a:pt x="8738" y="3"/>
                  </a:cubicBezTo>
                  <a:cubicBezTo>
                    <a:pt x="6181" y="71"/>
                    <a:pt x="3888" y="2245"/>
                    <a:pt x="2440" y="4180"/>
                  </a:cubicBezTo>
                  <a:cubicBezTo>
                    <a:pt x="877" y="6267"/>
                    <a:pt x="1" y="8911"/>
                    <a:pt x="661" y="11505"/>
                  </a:cubicBezTo>
                  <a:cubicBezTo>
                    <a:pt x="1175" y="13521"/>
                    <a:pt x="2542" y="15297"/>
                    <a:pt x="4474" y="15997"/>
                  </a:cubicBezTo>
                  <a:cubicBezTo>
                    <a:pt x="6169" y="17258"/>
                    <a:pt x="8337" y="18017"/>
                    <a:pt x="10414" y="18017"/>
                  </a:cubicBezTo>
                  <a:cubicBezTo>
                    <a:pt x="12074" y="18017"/>
                    <a:pt x="13676" y="17532"/>
                    <a:pt x="14932" y="16430"/>
                  </a:cubicBezTo>
                  <a:cubicBezTo>
                    <a:pt x="18721" y="13109"/>
                    <a:pt x="19489" y="6595"/>
                    <a:pt x="15668" y="3108"/>
                  </a:cubicBezTo>
                  <a:cubicBezTo>
                    <a:pt x="13933" y="1526"/>
                    <a:pt x="11308" y="1"/>
                    <a:pt x="8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611400" y="4264325"/>
              <a:ext cx="204725" cy="224825"/>
            </a:xfrm>
            <a:custGeom>
              <a:avLst/>
              <a:gdLst/>
              <a:ahLst/>
              <a:cxnLst/>
              <a:rect l="l" t="t" r="r" b="b"/>
              <a:pathLst>
                <a:path w="8189" h="8993" extrusionOk="0">
                  <a:moveTo>
                    <a:pt x="3561" y="0"/>
                  </a:moveTo>
                  <a:cubicBezTo>
                    <a:pt x="1727" y="0"/>
                    <a:pt x="0" y="1490"/>
                    <a:pt x="935" y="3575"/>
                  </a:cubicBezTo>
                  <a:cubicBezTo>
                    <a:pt x="1077" y="3892"/>
                    <a:pt x="1311" y="4020"/>
                    <a:pt x="1557" y="4020"/>
                  </a:cubicBezTo>
                  <a:cubicBezTo>
                    <a:pt x="2000" y="4020"/>
                    <a:pt x="2483" y="3607"/>
                    <a:pt x="2546" y="3138"/>
                  </a:cubicBezTo>
                  <a:cubicBezTo>
                    <a:pt x="2652" y="2350"/>
                    <a:pt x="3006" y="2037"/>
                    <a:pt x="3405" y="2037"/>
                  </a:cubicBezTo>
                  <a:cubicBezTo>
                    <a:pt x="4054" y="2037"/>
                    <a:pt x="4819" y="2864"/>
                    <a:pt x="4821" y="3825"/>
                  </a:cubicBezTo>
                  <a:cubicBezTo>
                    <a:pt x="4825" y="5165"/>
                    <a:pt x="3942" y="6358"/>
                    <a:pt x="3228" y="7421"/>
                  </a:cubicBezTo>
                  <a:cubicBezTo>
                    <a:pt x="2689" y="8221"/>
                    <a:pt x="3437" y="8993"/>
                    <a:pt x="4195" y="8993"/>
                  </a:cubicBezTo>
                  <a:cubicBezTo>
                    <a:pt x="4522" y="8993"/>
                    <a:pt x="4850" y="8849"/>
                    <a:pt x="5078" y="8503"/>
                  </a:cubicBezTo>
                  <a:cubicBezTo>
                    <a:pt x="6537" y="6287"/>
                    <a:pt x="8188" y="2626"/>
                    <a:pt x="5438" y="602"/>
                  </a:cubicBezTo>
                  <a:cubicBezTo>
                    <a:pt x="4875" y="188"/>
                    <a:pt x="4211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688575" y="4506825"/>
              <a:ext cx="60375" cy="62375"/>
            </a:xfrm>
            <a:custGeom>
              <a:avLst/>
              <a:gdLst/>
              <a:ahLst/>
              <a:cxnLst/>
              <a:rect l="l" t="t" r="r" b="b"/>
              <a:pathLst>
                <a:path w="2415" h="2495" extrusionOk="0">
                  <a:moveTo>
                    <a:pt x="1242" y="0"/>
                  </a:moveTo>
                  <a:cubicBezTo>
                    <a:pt x="1230" y="0"/>
                    <a:pt x="1219" y="1"/>
                    <a:pt x="1207" y="1"/>
                  </a:cubicBezTo>
                  <a:cubicBezTo>
                    <a:pt x="1005" y="10"/>
                    <a:pt x="807" y="63"/>
                    <a:pt x="629" y="158"/>
                  </a:cubicBezTo>
                  <a:cubicBezTo>
                    <a:pt x="403" y="277"/>
                    <a:pt x="150" y="585"/>
                    <a:pt x="103" y="841"/>
                  </a:cubicBezTo>
                  <a:cubicBezTo>
                    <a:pt x="93" y="897"/>
                    <a:pt x="83" y="952"/>
                    <a:pt x="73" y="1007"/>
                  </a:cubicBezTo>
                  <a:cubicBezTo>
                    <a:pt x="0" y="1417"/>
                    <a:pt x="50" y="1851"/>
                    <a:pt x="375" y="2151"/>
                  </a:cubicBezTo>
                  <a:cubicBezTo>
                    <a:pt x="605" y="2361"/>
                    <a:pt x="887" y="2495"/>
                    <a:pt x="1207" y="2495"/>
                  </a:cubicBezTo>
                  <a:cubicBezTo>
                    <a:pt x="1517" y="2490"/>
                    <a:pt x="1814" y="2367"/>
                    <a:pt x="2037" y="2151"/>
                  </a:cubicBezTo>
                  <a:cubicBezTo>
                    <a:pt x="2354" y="1833"/>
                    <a:pt x="2415" y="1430"/>
                    <a:pt x="2339" y="1007"/>
                  </a:cubicBezTo>
                  <a:cubicBezTo>
                    <a:pt x="2329" y="952"/>
                    <a:pt x="2319" y="897"/>
                    <a:pt x="2309" y="841"/>
                  </a:cubicBezTo>
                  <a:cubicBezTo>
                    <a:pt x="2267" y="605"/>
                    <a:pt x="2080" y="387"/>
                    <a:pt x="1900" y="247"/>
                  </a:cubicBezTo>
                  <a:cubicBezTo>
                    <a:pt x="1716" y="105"/>
                    <a:pt x="1480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82" name="Google Shape;282;p36"/>
          <p:cNvSpPr/>
          <p:nvPr/>
        </p:nvSpPr>
        <p:spPr>
          <a:xfrm>
            <a:off x="6639575" y="4844156"/>
            <a:ext cx="398400" cy="398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6688191" y="4793229"/>
            <a:ext cx="535848" cy="398105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rgbClr val="0070C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Terminator 19"/>
          <p:cNvSpPr/>
          <p:nvPr/>
        </p:nvSpPr>
        <p:spPr>
          <a:xfrm>
            <a:off x="711199" y="622300"/>
            <a:ext cx="4799553" cy="2806700"/>
          </a:xfrm>
          <a:prstGeom prst="flowChartTerminator">
            <a:avLst/>
          </a:prstGeom>
          <a:solidFill>
            <a:srgbClr val="E6ED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Nguyên nhân thất bại và ý nghĩa lịch sử của các cuộc khởi nghĩa trong phong trào Cần Vương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262130" y="4475776"/>
            <a:ext cx="433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lại bài học về xây dựng căn cứ, tổ chức kháng chiến trong giai đoạn sau.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73196" y="2081427"/>
            <a:ext cx="437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Thể hiện tinh thần yêu nước, kiên cường, bất khuất của dân tộc. Làm chậm lại quá trình bình định của thực dân Pháp.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Google Shape;263;p36"/>
          <p:cNvSpPr/>
          <p:nvPr/>
        </p:nvSpPr>
        <p:spPr>
          <a:xfrm>
            <a:off x="6576532" y="2601361"/>
            <a:ext cx="398400" cy="398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272;p36"/>
          <p:cNvSpPr/>
          <p:nvPr/>
        </p:nvSpPr>
        <p:spPr>
          <a:xfrm>
            <a:off x="6632632" y="2575201"/>
            <a:ext cx="535848" cy="398105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872964" y="477121"/>
            <a:ext cx="4607837" cy="1388598"/>
            <a:chOff x="2414015" y="-20906"/>
            <a:chExt cx="2935223" cy="76964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/>
            <a:srcRect l="13023" t="37333" r="12845" b="37600"/>
            <a:stretch>
              <a:fillRect/>
            </a:stretch>
          </p:blipFill>
          <p:spPr>
            <a:xfrm>
              <a:off x="2414015" y="-20906"/>
              <a:ext cx="2935223" cy="76964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930650" y="208992"/>
              <a:ext cx="1901952" cy="358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r>
                <a:rPr lang="en-US" sz="3600" b="1" kern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Ý</a:t>
              </a:r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NGHĨA </a:t>
              </a:r>
              <a:endPara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/>
      <p:bldP spid="283" grpId="0" animBg="1"/>
      <p:bldP spid="31" grpId="0"/>
      <p:bldP spid="34" grpId="0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21 Marketing Plan by Slidesgo">
  <a:themeElements>
    <a:clrScheme name="Simple Light">
      <a:dk1>
        <a:srgbClr val="696E72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1705</Words>
  <Application>WPS Presentation</Application>
  <PresentationFormat>Widescreen</PresentationFormat>
  <Paragraphs>90</Paragraphs>
  <Slides>6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38" baseType="lpstr">
      <vt:lpstr>Arial</vt:lpstr>
      <vt:lpstr>SimSun</vt:lpstr>
      <vt:lpstr>Wingdings</vt:lpstr>
      <vt:lpstr>Poppins</vt:lpstr>
      <vt:lpstr>Segoe Print</vt:lpstr>
      <vt:lpstr>Poppins Light</vt:lpstr>
      <vt:lpstr>Arial</vt:lpstr>
      <vt:lpstr>Rozha One</vt:lpstr>
      <vt:lpstr>Barlow Condensed Light</vt:lpstr>
      <vt:lpstr>Manjari</vt:lpstr>
      <vt:lpstr>Barlow</vt:lpstr>
      <vt:lpstr>Concert One</vt:lpstr>
      <vt:lpstr>Roboto Mono Medium</vt:lpstr>
      <vt:lpstr>Coming Soon</vt:lpstr>
      <vt:lpstr>Oxygen</vt:lpstr>
      <vt:lpstr>Microsoft YaHei</vt:lpstr>
      <vt:lpstr>Times New Roman</vt:lpstr>
      <vt:lpstr>SVN-Blenda Script</vt:lpstr>
      <vt:lpstr>Modern No. 20</vt:lpstr>
      <vt:lpstr>Arial Unicode MS</vt:lpstr>
      <vt:lpstr>Calibri</vt:lpstr>
      <vt:lpstr>Calibri</vt:lpstr>
      <vt:lpstr>Anonymous Pro</vt:lpstr>
      <vt:lpstr>#9Slide05 Pattaya</vt:lpstr>
      <vt:lpstr>DengXian</vt:lpstr>
      <vt:lpstr>华康方圆体W7(P)</vt:lpstr>
      <vt:lpstr>Tahoma</vt:lpstr>
      <vt:lpstr>Calibri Light</vt:lpstr>
      <vt:lpstr>Microsoft Sans Serif</vt:lpstr>
      <vt:lpstr>Cymbeline template</vt:lpstr>
      <vt:lpstr>2021 Marketing Plan by Slidesgo</vt:lpstr>
      <vt:lpstr>Notebook Lesson by Slidesgo</vt:lpstr>
      <vt:lpstr>PowerPoint 演示文稿</vt:lpstr>
      <vt:lpstr>PowerPoint 演示文稿</vt:lpstr>
      <vt:lpstr>PowerPoint 演示文稿</vt:lpstr>
      <vt:lpstr>PowerPoint 演示文稿</vt:lpstr>
      <vt:lpstr>Exam content</vt:lpstr>
      <vt:lpstr>Exam content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hướng đức</dc:creator>
  <cp:lastModifiedBy>PC</cp:lastModifiedBy>
  <cp:revision>11</cp:revision>
  <dcterms:created xsi:type="dcterms:W3CDTF">2022-01-04T13:07:00Z</dcterms:created>
  <dcterms:modified xsi:type="dcterms:W3CDTF">2023-03-05T11:59:00Z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616CEF7C39B74E0DA8AB021EF13E7EC1</vt:lpwstr>
  </property>
  <property fmtid="{D5CDD505-2E9C-101B-9397-08002B2CF9AE}" pid="3" name="KSOProductBuildVer">
    <vt:lpwstr>1033-11.2.0.11486</vt:lpwstr>
  </property>
</Properties>
</file>