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320" r:id="rId8"/>
    <p:sldId id="263" r:id="rId9"/>
    <p:sldId id="264" r:id="rId10"/>
    <p:sldId id="265" r:id="rId11"/>
    <p:sldId id="262" r:id="rId12"/>
    <p:sldId id="266" r:id="rId13"/>
    <p:sldId id="312" r:id="rId14"/>
    <p:sldId id="313" r:id="rId15"/>
    <p:sldId id="314" r:id="rId16"/>
    <p:sldId id="315" r:id="rId17"/>
    <p:sldId id="319" r:id="rId18"/>
    <p:sldId id="321" r:id="rId19"/>
    <p:sldId id="316" r:id="rId20"/>
    <p:sldId id="317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F6"/>
    <a:srgbClr val="F1DBDE"/>
    <a:srgbClr val="FFF8E8"/>
    <a:srgbClr val="FFEED0"/>
    <a:srgbClr val="E7C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E108-104E-405C-ABE7-9DD61881B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37DA6-9A3B-43FD-A3A6-CC93E73B3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FEAE-0BF5-4AB5-B4E1-14165868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4589-8879-4505-8524-825CE5EF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133C6-9102-47DD-A05F-BB36800C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699785" y="6603815"/>
            <a:ext cx="2492215" cy="235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GV: Hồ Thị Thu Phương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7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CD1E-CDE2-4872-9EEA-3BE9A1A7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D65C9-3B8A-4EC3-A811-8159BD4D3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71908-332B-45CD-BAD2-3F2C125D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08507-C259-4DC5-A8B1-508248A3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D7619-A69B-4EDA-92BD-528A34AF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642A4F-9707-490D-B8AD-7AFED1B46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DAE38-A530-4F57-A7B3-C1AA0544E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90DE5-A7CF-4F17-BB7F-24F7F67D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3547E-0CC0-4BEF-A65C-3144B6C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5C8A6-65EE-40BD-B951-6CB64C4C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6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7491-B827-4E9E-8D81-C571E2BC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C941C-31A6-43DA-ABBE-17E50D159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343C-91E7-4AE0-A786-8484AC9DF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84C1A-102C-4E5C-9E12-37C0C721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75EFE-CBAC-4583-8A7C-C46A635D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3F9F-7FFF-4E78-B24A-B3F83FAB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F6630-2647-425A-9D48-4E1EC07F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CB45-DA92-47F4-8FE3-FA8FD87B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6069-4B2A-4C8D-AE38-9AFCB9B2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A588-0181-4682-824B-F3A11A64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6C3E-0B73-40CF-B5CE-AD7D8E13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083DF-DE03-4014-9205-55208174D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F5969-780B-44D7-9896-E465AE13F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E7C9-EEC4-491A-A682-72F9A1FD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6A287-E75D-484B-BF6F-3CE3CF06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D1B2D-CFAA-44AD-B6FA-FB502843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7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BC96-3ED0-4F0A-BDA5-E751AF7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F6714-870C-4ED3-9C15-116485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F3EAF-94A8-4EE0-BB1B-1E6A24200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82A86-DA05-4F03-A7DF-2E797A119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5AB45-740A-4EE7-9009-C36684200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5676B-8283-4588-B3C0-5FDD1B80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4E965-28E0-4B01-AE62-1FDA283C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1CDDE-68FD-4E00-AC1D-77138A09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1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5F98-7EA5-4A01-AB2F-FFE5279A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30D2F-7F6F-417B-B56C-F64A51DD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CFDA-5B71-4600-A91A-A73C5AB7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F59BE-B5ED-4CBA-B8A7-C0CD1A4B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DBDAE-628A-4930-8F15-32653C36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39C7E-0D8B-4497-B7BB-BCD2F687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726F1-1AAB-4089-9955-18C56DD6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9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D1D6-4CD6-47AB-B0F2-9D9E178E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7848-4BE8-4326-A27C-6DB041C5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577B1-AB1A-4978-9D54-A5DD32B36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E4E25-C857-4036-9B1D-84194347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5A02E-BF58-49AD-BC81-954A9D99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33CE-4DE5-4C61-AE41-115D210B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8C0EF-1538-4D0B-B139-CF38A722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ADA7E-38B3-48FE-91A5-C32813351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860FF-E119-4AEE-A2A3-87291260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EF05-6198-4BB5-9E1C-79F79CB4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E4B23-2F37-4DDE-840B-44051BE3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3F0D0-03E6-4505-8E5D-92571827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DA4330-9BEF-4F52-A4AC-18C759A3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73A51-9C2F-4197-9956-0252C9F1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37414-FC43-418A-B1B1-E5ABBDBAD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C964F-1548-42A4-92BD-C6A07815A7D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0199-AE39-43F6-A245-222277BE6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F4FA7-5FBD-4B72-9BBC-047F4B231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34794-1278-4AB8-96EA-519487394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7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T&#7841;i%20sao%20ph&#7843;i%20chia%20ra%20c&#225;c%20nh&#243;m%20m&#225;u%20v&#224;%20c&#226;u%20chuy&#7879;n%20l&#7883;ch%20s&#7917;%20&#273;&#7847;y%20bi%20k&#7883;ch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BFEF585-738C-4659-8389-6749F6686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143" y="1401097"/>
            <a:ext cx="10500851" cy="3672348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THẦY CÔ </a:t>
            </a:r>
          </a:p>
          <a:p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</a:p>
          <a:p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4025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5D7ED5-7E85-414B-9F72-38771AA0D7B0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308D467F-9828-4F36-8E61-9961977332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3" name="AutoShape 46">
                <a:extLst>
                  <a:ext uri="{FF2B5EF4-FFF2-40B4-BE49-F238E27FC236}">
                    <a16:creationId xmlns:a16="http://schemas.microsoft.com/office/drawing/2014/main" id="{64518DD8-681B-4C21-860A-53C0A52FC3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47">
                <a:extLst>
                  <a:ext uri="{FF2B5EF4-FFF2-40B4-BE49-F238E27FC236}">
                    <a16:creationId xmlns:a16="http://schemas.microsoft.com/office/drawing/2014/main" id="{E0ED6279-3D32-450E-A2E5-93E3D18C7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F8A375A1-DC0C-44F2-A12E-274AEE9E667A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F672A2-6D1A-4B17-AEC6-5701CAC9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2" y="1626572"/>
            <a:ext cx="10648335" cy="51020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72182-4C03-40E1-8E09-B18221BDF405}"/>
              </a:ext>
            </a:extLst>
          </p:cNvPr>
          <p:cNvSpPr txBox="1"/>
          <p:nvPr/>
        </p:nvSpPr>
        <p:spPr>
          <a:xfrm>
            <a:off x="2448739" y="2104683"/>
            <a:ext cx="9467958" cy="20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>
            <a:extLst>
              <a:ext uri="{FF2B5EF4-FFF2-40B4-BE49-F238E27FC236}">
                <a16:creationId xmlns:a16="http://schemas.microsoft.com/office/drawing/2014/main" id="{14D50CA4-D0D3-426E-9E6C-D3AED29B2CB2}"/>
              </a:ext>
            </a:extLst>
          </p:cNvPr>
          <p:cNvGrpSpPr>
            <a:grpSpLocks/>
          </p:cNvGrpSpPr>
          <p:nvPr/>
        </p:nvGrpSpPr>
        <p:grpSpPr bwMode="auto">
          <a:xfrm>
            <a:off x="5075941" y="189538"/>
            <a:ext cx="5715000" cy="2133600"/>
            <a:chOff x="1056" y="336"/>
            <a:chExt cx="3600" cy="1440"/>
          </a:xfrm>
        </p:grpSpPr>
        <p:sp>
          <p:nvSpPr>
            <p:cNvPr id="5" name="AutoShape 20">
              <a:hlinkClick r:id="rId2" action="ppaction://hlinkfile"/>
              <a:extLst>
                <a:ext uri="{FF2B5EF4-FFF2-40B4-BE49-F238E27FC236}">
                  <a16:creationId xmlns:a16="http://schemas.microsoft.com/office/drawing/2014/main" id="{5D93FF29-632D-4AC5-A74B-31381CC5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36"/>
              <a:ext cx="3600" cy="1440"/>
            </a:xfrm>
            <a:prstGeom prst="cloudCallout">
              <a:avLst>
                <a:gd name="adj1" fmla="val -37639"/>
                <a:gd name="adj2" fmla="val 67083"/>
              </a:avLst>
            </a:prstGeom>
            <a:solidFill>
              <a:srgbClr val="FF99CC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FA4CDD2C-18F3-4B9B-B6C9-64B71F760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528"/>
              <a:ext cx="2304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EB2D6E-574B-42E2-840E-6795BF83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61" y="2787737"/>
            <a:ext cx="777307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B96230-F6B1-46C4-8956-C80411CDFB3B}"/>
              </a:ext>
            </a:extLst>
          </p:cNvPr>
          <p:cNvGrpSpPr/>
          <p:nvPr/>
        </p:nvGrpSpPr>
        <p:grpSpPr>
          <a:xfrm>
            <a:off x="0" y="173038"/>
            <a:ext cx="9794449" cy="1079292"/>
            <a:chOff x="0" y="173038"/>
            <a:chExt cx="9794449" cy="1079292"/>
          </a:xfrm>
        </p:grpSpPr>
        <p:grpSp>
          <p:nvGrpSpPr>
            <p:cNvPr id="5" name="Group 45">
              <a:extLst>
                <a:ext uri="{FF2B5EF4-FFF2-40B4-BE49-F238E27FC236}">
                  <a16:creationId xmlns:a16="http://schemas.microsoft.com/office/drawing/2014/main" id="{80DB5BE8-C65D-4884-BF77-A57B952C11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9794449" cy="1079292"/>
              <a:chOff x="480" y="336"/>
              <a:chExt cx="3015" cy="884"/>
            </a:xfrm>
          </p:grpSpPr>
          <p:sp>
            <p:nvSpPr>
              <p:cNvPr id="7" name="AutoShape 46">
                <a:extLst>
                  <a:ext uri="{FF2B5EF4-FFF2-40B4-BE49-F238E27FC236}">
                    <a16:creationId xmlns:a16="http://schemas.microsoft.com/office/drawing/2014/main" id="{26F9C3E4-0A7A-432A-9C70-B973409F2B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3015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8" name="AutoShape 47">
                <a:extLst>
                  <a:ext uri="{FF2B5EF4-FFF2-40B4-BE49-F238E27FC236}">
                    <a16:creationId xmlns:a16="http://schemas.microsoft.com/office/drawing/2014/main" id="{058ED6BB-B9B6-4B1B-8DCF-4A63C47F07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2907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182C30C0-15D5-4477-9B73-389B1DE998F3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8955323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II. CÁC NGUYÊN TẮC TRUYỀN MÁU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BFD3E4-FF37-49FD-9142-30B4F1C7D03D}"/>
              </a:ext>
            </a:extLst>
          </p:cNvPr>
          <p:cNvGrpSpPr/>
          <p:nvPr/>
        </p:nvGrpSpPr>
        <p:grpSpPr>
          <a:xfrm>
            <a:off x="9141052" y="1704567"/>
            <a:ext cx="2937877" cy="2277498"/>
            <a:chOff x="2651511" y="2057400"/>
            <a:chExt cx="2225289" cy="19913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D2C7F6-6F23-4591-BA33-1E7FC5F0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75" t="14074" r="42019" b="63509"/>
            <a:stretch/>
          </p:blipFill>
          <p:spPr>
            <a:xfrm>
              <a:off x="2724239" y="2057400"/>
              <a:ext cx="1961964" cy="1579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CFA80C-A68B-4AF8-998C-AB5FE4CDA1C5}"/>
                </a:ext>
              </a:extLst>
            </p:cNvPr>
            <p:cNvSpPr txBox="1"/>
            <p:nvPr/>
          </p:nvSpPr>
          <p:spPr>
            <a:xfrm>
              <a:off x="2651511" y="3648633"/>
              <a:ext cx="2225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64AD02-7632-41A3-B9D7-F991C9B86278}"/>
              </a:ext>
            </a:extLst>
          </p:cNvPr>
          <p:cNvGrpSpPr/>
          <p:nvPr/>
        </p:nvGrpSpPr>
        <p:grpSpPr>
          <a:xfrm>
            <a:off x="6524274" y="1724949"/>
            <a:ext cx="2590229" cy="2153877"/>
            <a:chOff x="5055978" y="2115511"/>
            <a:chExt cx="2215799" cy="18733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CF399E-E7B2-4083-BC15-948EC5C8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1DFDD"/>
                </a:clrFrom>
                <a:clrTo>
                  <a:srgbClr val="F1DFDD">
                    <a:alpha val="0"/>
                  </a:srgbClr>
                </a:clrTo>
              </a:clrChange>
            </a:blip>
            <a:srcRect l="17489" t="14542" r="62432" b="65018"/>
            <a:stretch/>
          </p:blipFill>
          <p:spPr>
            <a:xfrm>
              <a:off x="5148199" y="2115511"/>
              <a:ext cx="2112115" cy="15138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C11814-5F3F-479F-A643-E5E8A7533BEF}"/>
                </a:ext>
              </a:extLst>
            </p:cNvPr>
            <p:cNvSpPr/>
            <p:nvPr/>
          </p:nvSpPr>
          <p:spPr>
            <a:xfrm>
              <a:off x="5055978" y="3588800"/>
              <a:ext cx="22157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44A66-A2B9-4394-85DA-B4BE68C640CA}"/>
              </a:ext>
            </a:extLst>
          </p:cNvPr>
          <p:cNvGrpSpPr/>
          <p:nvPr/>
        </p:nvGrpSpPr>
        <p:grpSpPr>
          <a:xfrm>
            <a:off x="9101103" y="4249010"/>
            <a:ext cx="2590229" cy="2393220"/>
            <a:chOff x="3385600" y="4348491"/>
            <a:chExt cx="1762599" cy="1573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C4A052-9C74-4B0F-92ED-AF81EE0DD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463" t="43314" r="63566" b="37842"/>
            <a:stretch/>
          </p:blipFill>
          <p:spPr>
            <a:xfrm>
              <a:off x="3385600" y="4348491"/>
              <a:ext cx="1762599" cy="122938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67C369-B026-4B73-8F14-B94C1F35669B}"/>
                </a:ext>
              </a:extLst>
            </p:cNvPr>
            <p:cNvSpPr/>
            <p:nvPr/>
          </p:nvSpPr>
          <p:spPr>
            <a:xfrm>
              <a:off x="3429000" y="5521901"/>
              <a:ext cx="16674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β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F36AE7-EA3D-40A6-9BEC-4C5525E4604A}"/>
              </a:ext>
            </a:extLst>
          </p:cNvPr>
          <p:cNvGrpSpPr/>
          <p:nvPr/>
        </p:nvGrpSpPr>
        <p:grpSpPr>
          <a:xfrm>
            <a:off x="6445843" y="4309692"/>
            <a:ext cx="2791226" cy="2289839"/>
            <a:chOff x="5288319" y="4434323"/>
            <a:chExt cx="2000036" cy="16596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9F69D6-DC00-4FB3-A764-BEBEA99FD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75" t="44036" r="42602" b="36492"/>
            <a:stretch/>
          </p:blipFill>
          <p:spPr>
            <a:xfrm>
              <a:off x="5288319" y="4434323"/>
              <a:ext cx="1848113" cy="133200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BF7838-C9BA-4C3C-A11C-39CCB28FDD0F}"/>
                </a:ext>
              </a:extLst>
            </p:cNvPr>
            <p:cNvSpPr/>
            <p:nvPr/>
          </p:nvSpPr>
          <p:spPr>
            <a:xfrm>
              <a:off x="5620911" y="5693890"/>
              <a:ext cx="16674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95D36E-DE0B-4A00-937C-D6872F84BD44}"/>
              </a:ext>
            </a:extLst>
          </p:cNvPr>
          <p:cNvGrpSpPr/>
          <p:nvPr/>
        </p:nvGrpSpPr>
        <p:grpSpPr>
          <a:xfrm>
            <a:off x="-161949" y="2060192"/>
            <a:ext cx="6397914" cy="1053995"/>
            <a:chOff x="-606171" y="2604031"/>
            <a:chExt cx="6397914" cy="1053995"/>
          </a:xfrm>
        </p:grpSpPr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A263C474-AF6E-411B-8DE0-624C3FF431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3292" y="2668196"/>
              <a:ext cx="5097288" cy="964525"/>
            </a:xfrm>
            <a:prstGeom prst="rect">
              <a:avLst/>
            </a:prstGeom>
            <a:gradFill rotWithShape="1">
              <a:gsLst>
                <a:gs pos="0">
                  <a:srgbClr val="F7C037">
                    <a:gamma/>
                    <a:tint val="0"/>
                    <a:invGamma/>
                    <a:alpha val="0"/>
                  </a:srgbClr>
                </a:gs>
                <a:gs pos="100000">
                  <a:srgbClr val="F7C03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44">
              <a:extLst>
                <a:ext uri="{FF2B5EF4-FFF2-40B4-BE49-F238E27FC236}">
                  <a16:creationId xmlns:a16="http://schemas.microsoft.com/office/drawing/2014/main" id="{D60DEF14-24E9-436A-BE9A-FC49F7413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6171" y="2700438"/>
              <a:ext cx="529628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ng</a:t>
              </a:r>
              <a:r>
                <a:rPr lang="vi-VN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7" name="Group 75">
              <a:extLst>
                <a:ext uri="{FF2B5EF4-FFF2-40B4-BE49-F238E27FC236}">
                  <a16:creationId xmlns:a16="http://schemas.microsoft.com/office/drawing/2014/main" id="{504C6EE1-7157-450C-8999-1D7194A35C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187" y="2604031"/>
              <a:ext cx="1079556" cy="1053995"/>
              <a:chOff x="1596" y="1152"/>
              <a:chExt cx="518" cy="516"/>
            </a:xfrm>
          </p:grpSpPr>
          <p:sp>
            <p:nvSpPr>
              <p:cNvPr id="29" name="Oval 76">
                <a:extLst>
                  <a:ext uri="{FF2B5EF4-FFF2-40B4-BE49-F238E27FC236}">
                    <a16:creationId xmlns:a16="http://schemas.microsoft.com/office/drawing/2014/main" id="{114AB148-E784-4431-9FC4-0D0FA3E6D5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96" y="1154"/>
                <a:ext cx="518" cy="514"/>
              </a:xfrm>
              <a:prstGeom prst="ellipse">
                <a:avLst/>
              </a:prstGeom>
              <a:solidFill>
                <a:srgbClr val="F7C037"/>
              </a:solidFill>
              <a:ln w="28575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30" name="Picture 77" descr="cir_lighteffect0">
                <a:extLst>
                  <a:ext uri="{FF2B5EF4-FFF2-40B4-BE49-F238E27FC236}">
                    <a16:creationId xmlns:a16="http://schemas.microsoft.com/office/drawing/2014/main" id="{5DEAE825-2869-41C0-9228-432929D33E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" y="1152"/>
                <a:ext cx="484" cy="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2C7FD1-FE56-4C87-8323-2F2D6E38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00496" y="2730583"/>
              <a:ext cx="493879" cy="89381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25826-D8B7-4CE6-8D39-199147681DEA}"/>
              </a:ext>
            </a:extLst>
          </p:cNvPr>
          <p:cNvGrpSpPr/>
          <p:nvPr/>
        </p:nvGrpSpPr>
        <p:grpSpPr>
          <a:xfrm>
            <a:off x="-275305" y="4836891"/>
            <a:ext cx="6213902" cy="1108549"/>
            <a:chOff x="-354629" y="5151277"/>
            <a:chExt cx="6213902" cy="1108549"/>
          </a:xfrm>
        </p:grpSpPr>
        <p:sp>
          <p:nvSpPr>
            <p:cNvPr id="32" name="Rectangle 40">
              <a:extLst>
                <a:ext uri="{FF2B5EF4-FFF2-40B4-BE49-F238E27FC236}">
                  <a16:creationId xmlns:a16="http://schemas.microsoft.com/office/drawing/2014/main" id="{D38F7FBA-FDCA-4A07-BCD4-C982976D045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-354629" y="5197077"/>
              <a:ext cx="5514403" cy="962781"/>
            </a:xfrm>
            <a:prstGeom prst="rect">
              <a:avLst/>
            </a:prstGeom>
            <a:gradFill rotWithShape="1">
              <a:gsLst>
                <a:gs pos="0">
                  <a:srgbClr val="2393CB">
                    <a:gamma/>
                    <a:tint val="0"/>
                    <a:invGamma/>
                    <a:alpha val="0"/>
                  </a:srgbClr>
                </a:gs>
                <a:gs pos="100000">
                  <a:srgbClr val="2393C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3" name="Rectangle 45">
              <a:extLst>
                <a:ext uri="{FF2B5EF4-FFF2-40B4-BE49-F238E27FC236}">
                  <a16:creationId xmlns:a16="http://schemas.microsoft.com/office/drawing/2014/main" id="{EDFFA042-19AC-4176-AA7D-C8FE8D004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8607" y="5182809"/>
              <a:ext cx="50662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Huyết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ng</a:t>
              </a:r>
              <a:r>
                <a:rPr lang="vi-VN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34" name="Group 78">
              <a:extLst>
                <a:ext uri="{FF2B5EF4-FFF2-40B4-BE49-F238E27FC236}">
                  <a16:creationId xmlns:a16="http://schemas.microsoft.com/office/drawing/2014/main" id="{85A10172-04B8-45D6-A921-76A15FFF1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3116" y="5151277"/>
              <a:ext cx="1006157" cy="1049910"/>
              <a:chOff x="1596" y="1152"/>
              <a:chExt cx="518" cy="51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C98A2D-7518-418F-ABFA-678E8F4462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96" y="1154"/>
                <a:ext cx="518" cy="514"/>
              </a:xfrm>
              <a:prstGeom prst="ellipse">
                <a:avLst/>
              </a:prstGeom>
              <a:solidFill>
                <a:srgbClr val="2393CB"/>
              </a:solidFill>
              <a:ln w="28575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37" name="Picture 36" descr="cir_lighteffect0">
                <a:extLst>
                  <a:ext uri="{FF2B5EF4-FFF2-40B4-BE49-F238E27FC236}">
                    <a16:creationId xmlns:a16="http://schemas.microsoft.com/office/drawing/2014/main" id="{5ADFF403-4EF6-423B-8EDD-3B4517D1FC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" y="1152"/>
                <a:ext cx="484" cy="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C3CD094-4672-4627-A456-19BB40F8D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9915" y="5366011"/>
              <a:ext cx="493879" cy="89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40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46FD2ED-9A1E-486D-A23C-D61659772BA4}"/>
              </a:ext>
            </a:extLst>
          </p:cNvPr>
          <p:cNvGrpSpPr/>
          <p:nvPr/>
        </p:nvGrpSpPr>
        <p:grpSpPr>
          <a:xfrm>
            <a:off x="1380214" y="1981022"/>
            <a:ext cx="9431571" cy="3810355"/>
            <a:chOff x="1579729" y="1523822"/>
            <a:chExt cx="9431571" cy="38103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28533B-EE5C-4307-B930-B12408727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729" y="1523822"/>
              <a:ext cx="9431571" cy="381035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48025F-CEB1-4F17-A9BE-0CFA928D3B82}"/>
                </a:ext>
              </a:extLst>
            </p:cNvPr>
            <p:cNvSpPr/>
            <p:nvPr/>
          </p:nvSpPr>
          <p:spPr>
            <a:xfrm>
              <a:off x="1800955" y="2283187"/>
              <a:ext cx="1207716" cy="707886"/>
            </a:xfrm>
            <a:prstGeom prst="rect">
              <a:avLst/>
            </a:prstGeom>
            <a:solidFill>
              <a:srgbClr val="E7CBC8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/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3FF209-0E3A-438B-B04E-BFDCF92C1A11}"/>
                </a:ext>
              </a:extLst>
            </p:cNvPr>
            <p:cNvSpPr/>
            <p:nvPr/>
          </p:nvSpPr>
          <p:spPr>
            <a:xfrm>
              <a:off x="1684904" y="4156233"/>
              <a:ext cx="1439818" cy="400110"/>
            </a:xfrm>
            <a:prstGeom prst="rect">
              <a:avLst/>
            </a:prstGeom>
            <a:solidFill>
              <a:srgbClr val="FFEED0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58AEB9-08CB-4E42-90FB-488ED894359C}"/>
                </a:ext>
              </a:extLst>
            </p:cNvPr>
            <p:cNvSpPr/>
            <p:nvPr/>
          </p:nvSpPr>
          <p:spPr>
            <a:xfrm>
              <a:off x="7226710" y="3495370"/>
              <a:ext cx="1729648" cy="486697"/>
            </a:xfrm>
            <a:prstGeom prst="rect">
              <a:avLst/>
            </a:prstGeom>
            <a:solidFill>
              <a:srgbClr val="FFF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284B35-9E3C-4543-BD06-A9100F049737}"/>
                </a:ext>
              </a:extLst>
            </p:cNvPr>
            <p:cNvSpPr/>
            <p:nvPr/>
          </p:nvSpPr>
          <p:spPr>
            <a:xfrm>
              <a:off x="5216842" y="3428999"/>
              <a:ext cx="1729648" cy="486697"/>
            </a:xfrm>
            <a:prstGeom prst="rect">
              <a:avLst/>
            </a:prstGeom>
            <a:solidFill>
              <a:srgbClr val="FFF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67F53-6BDF-411D-9B67-43FAF3A83ED8}"/>
                </a:ext>
              </a:extLst>
            </p:cNvPr>
            <p:cNvSpPr/>
            <p:nvPr/>
          </p:nvSpPr>
          <p:spPr>
            <a:xfrm>
              <a:off x="3314300" y="3428999"/>
              <a:ext cx="1622322" cy="486697"/>
            </a:xfrm>
            <a:prstGeom prst="rect">
              <a:avLst/>
            </a:prstGeom>
            <a:solidFill>
              <a:srgbClr val="FFF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0C4287-16DD-4D75-A0F0-597EFBBDA3CF}"/>
                </a:ext>
              </a:extLst>
            </p:cNvPr>
            <p:cNvSpPr/>
            <p:nvPr/>
          </p:nvSpPr>
          <p:spPr>
            <a:xfrm>
              <a:off x="9172668" y="3428999"/>
              <a:ext cx="1622322" cy="486697"/>
            </a:xfrm>
            <a:prstGeom prst="rect">
              <a:avLst/>
            </a:prstGeom>
            <a:solidFill>
              <a:srgbClr val="FFF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D0A182-E479-40A4-8525-C2E73EA99985}"/>
                </a:ext>
              </a:extLst>
            </p:cNvPr>
            <p:cNvSpPr/>
            <p:nvPr/>
          </p:nvSpPr>
          <p:spPr>
            <a:xfrm>
              <a:off x="3314300" y="1538570"/>
              <a:ext cx="1622322" cy="243348"/>
            </a:xfrm>
            <a:prstGeom prst="rect">
              <a:avLst/>
            </a:prstGeom>
            <a:solidFill>
              <a:srgbClr val="F1D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1313CD-14FB-49C0-8390-2FFBA1E773CB}"/>
                </a:ext>
              </a:extLst>
            </p:cNvPr>
            <p:cNvSpPr/>
            <p:nvPr/>
          </p:nvSpPr>
          <p:spPr>
            <a:xfrm>
              <a:off x="5324168" y="1538570"/>
              <a:ext cx="1622322" cy="243348"/>
            </a:xfrm>
            <a:prstGeom prst="rect">
              <a:avLst/>
            </a:prstGeom>
            <a:solidFill>
              <a:srgbClr val="F1D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8F676A-BB6C-49A7-8BF4-8C220B286767}"/>
                </a:ext>
              </a:extLst>
            </p:cNvPr>
            <p:cNvSpPr/>
            <p:nvPr/>
          </p:nvSpPr>
          <p:spPr>
            <a:xfrm>
              <a:off x="7257029" y="1543486"/>
              <a:ext cx="1622322" cy="243348"/>
            </a:xfrm>
            <a:prstGeom prst="rect">
              <a:avLst/>
            </a:prstGeom>
            <a:solidFill>
              <a:srgbClr val="F1D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80C7FD-CB9C-4583-BFD7-3E0C37CB8B75}"/>
                </a:ext>
              </a:extLst>
            </p:cNvPr>
            <p:cNvSpPr/>
            <p:nvPr/>
          </p:nvSpPr>
          <p:spPr>
            <a:xfrm>
              <a:off x="9218569" y="1587734"/>
              <a:ext cx="1622322" cy="422784"/>
            </a:xfrm>
            <a:prstGeom prst="rect">
              <a:avLst/>
            </a:prstGeom>
            <a:solidFill>
              <a:srgbClr val="F1D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205F5E2-649E-4D39-846C-7575D701503D}"/>
              </a:ext>
            </a:extLst>
          </p:cNvPr>
          <p:cNvSpPr txBox="1"/>
          <p:nvPr/>
        </p:nvSpPr>
        <p:spPr>
          <a:xfrm>
            <a:off x="3021382" y="1286447"/>
            <a:ext cx="179273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E67755-2576-4FBE-8C7B-2A7A574027BD}"/>
              </a:ext>
            </a:extLst>
          </p:cNvPr>
          <p:cNvSpPr txBox="1"/>
          <p:nvPr/>
        </p:nvSpPr>
        <p:spPr>
          <a:xfrm>
            <a:off x="5017327" y="1277228"/>
            <a:ext cx="179273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DDCEC4-F553-4E06-9928-0D870F47D301}"/>
              </a:ext>
            </a:extLst>
          </p:cNvPr>
          <p:cNvSpPr txBox="1"/>
          <p:nvPr/>
        </p:nvSpPr>
        <p:spPr>
          <a:xfrm>
            <a:off x="6983774" y="1286447"/>
            <a:ext cx="179273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2BCFE3-2D5F-4A3D-A101-83E6540F2474}"/>
              </a:ext>
            </a:extLst>
          </p:cNvPr>
          <p:cNvSpPr txBox="1"/>
          <p:nvPr/>
        </p:nvSpPr>
        <p:spPr>
          <a:xfrm>
            <a:off x="8933849" y="1271654"/>
            <a:ext cx="179273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95ED1D-75BD-4DD0-8D82-B43767A6705F}"/>
              </a:ext>
            </a:extLst>
          </p:cNvPr>
          <p:cNvSpPr/>
          <p:nvPr/>
        </p:nvSpPr>
        <p:spPr>
          <a:xfrm>
            <a:off x="3714006" y="2812019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E4A0B8-9D2C-4C00-828B-D1BA2E58AF8D}"/>
              </a:ext>
            </a:extLst>
          </p:cNvPr>
          <p:cNvSpPr/>
          <p:nvPr/>
        </p:nvSpPr>
        <p:spPr>
          <a:xfrm>
            <a:off x="5714115" y="2802800"/>
            <a:ext cx="33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0CF9F0-7F35-4203-AC4D-8E6999E4F630}"/>
              </a:ext>
            </a:extLst>
          </p:cNvPr>
          <p:cNvSpPr/>
          <p:nvPr/>
        </p:nvSpPr>
        <p:spPr>
          <a:xfrm>
            <a:off x="7484535" y="2740387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159C15-690B-409D-9420-CA6B116DA718}"/>
              </a:ext>
            </a:extLst>
          </p:cNvPr>
          <p:cNvSpPr/>
          <p:nvPr/>
        </p:nvSpPr>
        <p:spPr>
          <a:xfrm>
            <a:off x="5748904" y="3898714"/>
            <a:ext cx="373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4026ED-DD6E-4B1C-825D-26AD15AE0C9B}"/>
              </a:ext>
            </a:extLst>
          </p:cNvPr>
          <p:cNvSpPr/>
          <p:nvPr/>
        </p:nvSpPr>
        <p:spPr>
          <a:xfrm>
            <a:off x="9432302" y="3898713"/>
            <a:ext cx="352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1AD0E1-2C6B-4724-9E3C-7E191A035ED0}"/>
              </a:ext>
            </a:extLst>
          </p:cNvPr>
          <p:cNvSpPr/>
          <p:nvPr/>
        </p:nvSpPr>
        <p:spPr>
          <a:xfrm>
            <a:off x="3645378" y="3878370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F8CAA4-64FB-4697-A0F6-2E8ABC540D22}"/>
              </a:ext>
            </a:extLst>
          </p:cNvPr>
          <p:cNvSpPr/>
          <p:nvPr/>
        </p:nvSpPr>
        <p:spPr>
          <a:xfrm>
            <a:off x="9652888" y="3883289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400" dirty="0"/>
          </a:p>
        </p:txBody>
      </p:sp>
      <p:grpSp>
        <p:nvGrpSpPr>
          <p:cNvPr id="43" name="Group 5">
            <a:extLst>
              <a:ext uri="{FF2B5EF4-FFF2-40B4-BE49-F238E27FC236}">
                <a16:creationId xmlns:a16="http://schemas.microsoft.com/office/drawing/2014/main" id="{9370FE85-DB47-43ED-BFFA-AD2DF44F34BF}"/>
              </a:ext>
            </a:extLst>
          </p:cNvPr>
          <p:cNvGrpSpPr>
            <a:grpSpLocks/>
          </p:cNvGrpSpPr>
          <p:nvPr/>
        </p:nvGrpSpPr>
        <p:grpSpPr bwMode="auto">
          <a:xfrm>
            <a:off x="3021382" y="188265"/>
            <a:ext cx="6410920" cy="601830"/>
            <a:chOff x="4320" y="1152"/>
            <a:chExt cx="414" cy="402"/>
          </a:xfrm>
        </p:grpSpPr>
        <p:sp>
          <p:nvSpPr>
            <p:cNvPr id="44" name="AutoShape 6">
              <a:extLst>
                <a:ext uri="{FF2B5EF4-FFF2-40B4-BE49-F238E27FC236}">
                  <a16:creationId xmlns:a16="http://schemas.microsoft.com/office/drawing/2014/main" id="{F2F5D6CC-50FF-4084-B61E-B65F083E7F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4B93D5"/>
                </a:gs>
                <a:gs pos="100000">
                  <a:srgbClr val="4B93D5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0056C4D-613A-477F-ABAF-651B87DBF437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1178"/>
              <a:ext cx="232" cy="224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4B93D5">
                    <a:gamma/>
                    <a:tint val="48627"/>
                    <a:invGamma/>
                  </a:srgbClr>
                </a:gs>
                <a:gs pos="50000">
                  <a:srgbClr val="4B93D5">
                    <a:alpha val="0"/>
                  </a:srgbClr>
                </a:gs>
                <a:gs pos="100000">
                  <a:srgbClr val="4B93D5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6" name="Rectangle 8">
            <a:extLst>
              <a:ext uri="{FF2B5EF4-FFF2-40B4-BE49-F238E27FC236}">
                <a16:creationId xmlns:a16="http://schemas.microsoft.com/office/drawing/2014/main" id="{15EB20B3-6C29-4643-AF7C-E140DFDF14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59926" y="326225"/>
            <a:ext cx="4673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máu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ABO ở ng</a:t>
            </a:r>
            <a:r>
              <a:rPr lang="vi-VN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ời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F159BAC-D044-4E95-B5C4-D3D8489A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80" y="1810978"/>
            <a:ext cx="9167046" cy="26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84300-0DA8-472D-8D6D-2A4B78FF5A71}"/>
              </a:ext>
            </a:extLst>
          </p:cNvPr>
          <p:cNvSpPr/>
          <p:nvPr/>
        </p:nvSpPr>
        <p:spPr>
          <a:xfrm>
            <a:off x="1275324" y="3613357"/>
            <a:ext cx="2456018" cy="1135624"/>
          </a:xfrm>
          <a:prstGeom prst="rect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30CFD-456F-4639-8FF5-0CE0B6DD1608}"/>
              </a:ext>
            </a:extLst>
          </p:cNvPr>
          <p:cNvSpPr/>
          <p:nvPr/>
        </p:nvSpPr>
        <p:spPr>
          <a:xfrm>
            <a:off x="3731342" y="3470052"/>
            <a:ext cx="2456018" cy="1135624"/>
          </a:xfrm>
          <a:prstGeom prst="rect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2ACE1-59FA-450E-B2A4-8C73A0D1FB02}"/>
              </a:ext>
            </a:extLst>
          </p:cNvPr>
          <p:cNvSpPr/>
          <p:nvPr/>
        </p:nvSpPr>
        <p:spPr>
          <a:xfrm>
            <a:off x="5468782" y="3429000"/>
            <a:ext cx="2456018" cy="1135624"/>
          </a:xfrm>
          <a:prstGeom prst="rect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F5593-4EB5-42F1-9770-E7C25E24895C}"/>
              </a:ext>
            </a:extLst>
          </p:cNvPr>
          <p:cNvSpPr/>
          <p:nvPr/>
        </p:nvSpPr>
        <p:spPr>
          <a:xfrm>
            <a:off x="7415369" y="4181169"/>
            <a:ext cx="2456018" cy="1135624"/>
          </a:xfrm>
          <a:prstGeom prst="rect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0B57A-AD3A-449D-B6C7-E7F86FCFD484}"/>
              </a:ext>
            </a:extLst>
          </p:cNvPr>
          <p:cNvSpPr/>
          <p:nvPr/>
        </p:nvSpPr>
        <p:spPr>
          <a:xfrm>
            <a:off x="1558984" y="3721156"/>
            <a:ext cx="2590229" cy="460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EF506-E07D-4D5F-8B75-201168702A7B}"/>
              </a:ext>
            </a:extLst>
          </p:cNvPr>
          <p:cNvSpPr/>
          <p:nvPr/>
        </p:nvSpPr>
        <p:spPr>
          <a:xfrm>
            <a:off x="3958974" y="3720798"/>
            <a:ext cx="2327065" cy="552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C36FA2-949E-4770-AEA7-21B9A6C2CC23}"/>
              </a:ext>
            </a:extLst>
          </p:cNvPr>
          <p:cNvSpPr/>
          <p:nvPr/>
        </p:nvSpPr>
        <p:spPr>
          <a:xfrm>
            <a:off x="7401444" y="4198193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CC4C1E70-5C80-469A-8A6D-ADCB2C7D2755}"/>
              </a:ext>
            </a:extLst>
          </p:cNvPr>
          <p:cNvGrpSpPr>
            <a:grpSpLocks/>
          </p:cNvGrpSpPr>
          <p:nvPr/>
        </p:nvGrpSpPr>
        <p:grpSpPr bwMode="auto">
          <a:xfrm>
            <a:off x="3021382" y="188265"/>
            <a:ext cx="6410920" cy="601830"/>
            <a:chOff x="4320" y="1152"/>
            <a:chExt cx="414" cy="402"/>
          </a:xfrm>
        </p:grpSpPr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87412327-A09F-4DF0-BDC6-52F983F089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4B93D5"/>
                </a:gs>
                <a:gs pos="100000">
                  <a:srgbClr val="4B93D5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42B7F79-01E1-4E39-922A-5932727C72B7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1178"/>
              <a:ext cx="232" cy="224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4B93D5">
                    <a:gamma/>
                    <a:tint val="48627"/>
                    <a:invGamma/>
                  </a:srgbClr>
                </a:gs>
                <a:gs pos="50000">
                  <a:srgbClr val="4B93D5">
                    <a:alpha val="0"/>
                  </a:srgbClr>
                </a:gs>
                <a:gs pos="100000">
                  <a:srgbClr val="4B93D5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8">
            <a:extLst>
              <a:ext uri="{FF2B5EF4-FFF2-40B4-BE49-F238E27FC236}">
                <a16:creationId xmlns:a16="http://schemas.microsoft.com/office/drawing/2014/main" id="{56B7960A-5B75-4884-B19A-A6DF2E4C4A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59926" y="326225"/>
            <a:ext cx="4673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  <a:r>
              <a:rPr lang="vi-VN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chế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dính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hồng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cầu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0">
            <a:extLst>
              <a:ext uri="{FF2B5EF4-FFF2-40B4-BE49-F238E27FC236}">
                <a16:creationId xmlns:a16="http://schemas.microsoft.com/office/drawing/2014/main" id="{5CF871C5-817C-4258-B867-2A1A26E49502}"/>
              </a:ext>
            </a:extLst>
          </p:cNvPr>
          <p:cNvGrpSpPr/>
          <p:nvPr/>
        </p:nvGrpSpPr>
        <p:grpSpPr>
          <a:xfrm>
            <a:off x="947242" y="1111607"/>
            <a:ext cx="1752600" cy="3334626"/>
            <a:chOff x="947242" y="1111607"/>
            <a:chExt cx="1752600" cy="3334626"/>
          </a:xfrm>
        </p:grpSpPr>
        <p:sp>
          <p:nvSpPr>
            <p:cNvPr id="3" name="Text Box 86">
              <a:extLst>
                <a:ext uri="{FF2B5EF4-FFF2-40B4-BE49-F238E27FC236}">
                  <a16:creationId xmlns:a16="http://schemas.microsoft.com/office/drawing/2014/main" id="{846ACE50-1225-40B1-9E00-F023F74BC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242" y="1790345"/>
              <a:ext cx="1752600" cy="265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Hồng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cầu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dính</a:t>
              </a:r>
              <a:endPara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" name="Group 100">
              <a:extLst>
                <a:ext uri="{FF2B5EF4-FFF2-40B4-BE49-F238E27FC236}">
                  <a16:creationId xmlns:a16="http://schemas.microsoft.com/office/drawing/2014/main" id="{0FCEFFF9-158E-4999-BD73-BBF07EE3D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2132" y="1111607"/>
              <a:ext cx="833438" cy="801687"/>
              <a:chOff x="3456" y="3216"/>
              <a:chExt cx="576" cy="576"/>
            </a:xfrm>
          </p:grpSpPr>
          <p:sp>
            <p:nvSpPr>
              <p:cNvPr id="5" name="Oval 101">
                <a:extLst>
                  <a:ext uri="{FF2B5EF4-FFF2-40B4-BE49-F238E27FC236}">
                    <a16:creationId xmlns:a16="http://schemas.microsoft.com/office/drawing/2014/main" id="{A46DA4D2-24E9-42D5-8BB6-FE962ECE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131758">
                <a:off x="3456" y="3216"/>
                <a:ext cx="576" cy="576"/>
              </a:xfrm>
              <a:prstGeom prst="ellips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" name="Oval 102">
                <a:extLst>
                  <a:ext uri="{FF2B5EF4-FFF2-40B4-BE49-F238E27FC236}">
                    <a16:creationId xmlns:a16="http://schemas.microsoft.com/office/drawing/2014/main" id="{52BF6789-D167-4AF9-934B-033CA8838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620" y="3672"/>
                <a:ext cx="6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" name="Oval 103">
                <a:extLst>
                  <a:ext uri="{FF2B5EF4-FFF2-40B4-BE49-F238E27FC236}">
                    <a16:creationId xmlns:a16="http://schemas.microsoft.com/office/drawing/2014/main" id="{CF50F0DD-1491-4D3C-87C7-20B3A91C2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524" y="3590"/>
                <a:ext cx="67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" name="Oval 104">
                <a:extLst>
                  <a:ext uri="{FF2B5EF4-FFF2-40B4-BE49-F238E27FC236}">
                    <a16:creationId xmlns:a16="http://schemas.microsoft.com/office/drawing/2014/main" id="{DF178B8C-44F0-43CF-915E-AF2DD6CEF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507" y="3461"/>
                <a:ext cx="6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9" name="Oval 105">
                <a:extLst>
                  <a:ext uri="{FF2B5EF4-FFF2-40B4-BE49-F238E27FC236}">
                    <a16:creationId xmlns:a16="http://schemas.microsoft.com/office/drawing/2014/main" id="{6B6B0D77-284A-4507-A0E0-858BD3ADB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636" y="3415"/>
                <a:ext cx="71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" name="Oval 106">
                <a:extLst>
                  <a:ext uri="{FF2B5EF4-FFF2-40B4-BE49-F238E27FC236}">
                    <a16:creationId xmlns:a16="http://schemas.microsoft.com/office/drawing/2014/main" id="{A0B49E4A-11C9-4235-BD9D-61C26E879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867" y="3564"/>
                <a:ext cx="70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" name="Oval 107">
                <a:extLst>
                  <a:ext uri="{FF2B5EF4-FFF2-40B4-BE49-F238E27FC236}">
                    <a16:creationId xmlns:a16="http://schemas.microsoft.com/office/drawing/2014/main" id="{D908D32F-6B9D-4FC0-B5C8-9414903D0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776" y="3654"/>
                <a:ext cx="72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2" name="Oval 108">
                <a:extLst>
                  <a:ext uri="{FF2B5EF4-FFF2-40B4-BE49-F238E27FC236}">
                    <a16:creationId xmlns:a16="http://schemas.microsoft.com/office/drawing/2014/main" id="{38764464-FE49-4DB2-9A23-2E6998A13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872" y="3427"/>
                <a:ext cx="67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3" name="Oval 109">
                <a:extLst>
                  <a:ext uri="{FF2B5EF4-FFF2-40B4-BE49-F238E27FC236}">
                    <a16:creationId xmlns:a16="http://schemas.microsoft.com/office/drawing/2014/main" id="{F6629ABD-A39C-433C-85DA-9DD11754B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782" y="3311"/>
                <a:ext cx="73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Oval 110">
                <a:extLst>
                  <a:ext uri="{FF2B5EF4-FFF2-40B4-BE49-F238E27FC236}">
                    <a16:creationId xmlns:a16="http://schemas.microsoft.com/office/drawing/2014/main" id="{5910689E-8940-456C-AB40-0CBE2496E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659" y="3289"/>
                <a:ext cx="67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Oval 111">
                <a:extLst>
                  <a:ext uri="{FF2B5EF4-FFF2-40B4-BE49-F238E27FC236}">
                    <a16:creationId xmlns:a16="http://schemas.microsoft.com/office/drawing/2014/main" id="{4DADDE2F-C8CC-4DB7-9178-1D8C42A1D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751" y="3472"/>
                <a:ext cx="71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" name="Oval 112">
                <a:extLst>
                  <a:ext uri="{FF2B5EF4-FFF2-40B4-BE49-F238E27FC236}">
                    <a16:creationId xmlns:a16="http://schemas.microsoft.com/office/drawing/2014/main" id="{D063CD20-6C96-4542-80C4-7AC25B564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5092">
                <a:off x="3662" y="3541"/>
                <a:ext cx="67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68EDE72E-A0BE-43BD-BD06-A2D9DE5F50E3}"/>
              </a:ext>
            </a:extLst>
          </p:cNvPr>
          <p:cNvGrpSpPr/>
          <p:nvPr/>
        </p:nvGrpSpPr>
        <p:grpSpPr>
          <a:xfrm>
            <a:off x="943937" y="3825899"/>
            <a:ext cx="1600200" cy="2025886"/>
            <a:chOff x="943937" y="3825899"/>
            <a:chExt cx="1600200" cy="2025886"/>
          </a:xfrm>
        </p:grpSpPr>
        <p:sp>
          <p:nvSpPr>
            <p:cNvPr id="17" name="Text Box 113">
              <a:extLst>
                <a:ext uri="{FF2B5EF4-FFF2-40B4-BE49-F238E27FC236}">
                  <a16:creationId xmlns:a16="http://schemas.microsoft.com/office/drawing/2014/main" id="{DCEEFD42-A607-4353-B347-C6A4C3287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937" y="4478597"/>
              <a:ext cx="1600200" cy="137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Hồng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cầu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en-US" u="none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u="none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dính</a:t>
              </a:r>
              <a:endPara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8" name="Group 114">
              <a:extLst>
                <a:ext uri="{FF2B5EF4-FFF2-40B4-BE49-F238E27FC236}">
                  <a16:creationId xmlns:a16="http://schemas.microsoft.com/office/drawing/2014/main" id="{90DB70D6-FEA2-4170-B168-C10A9B44E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683" y="3825899"/>
              <a:ext cx="833438" cy="801687"/>
              <a:chOff x="3504" y="1584"/>
              <a:chExt cx="576" cy="576"/>
            </a:xfrm>
          </p:grpSpPr>
          <p:sp>
            <p:nvSpPr>
              <p:cNvPr id="19" name="Oval 115">
                <a:extLst>
                  <a:ext uri="{FF2B5EF4-FFF2-40B4-BE49-F238E27FC236}">
                    <a16:creationId xmlns:a16="http://schemas.microsoft.com/office/drawing/2014/main" id="{1A535EF7-FAAF-403D-A3AC-D4B2276BF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28807">
                <a:off x="3504" y="1584"/>
                <a:ext cx="576" cy="576"/>
              </a:xfrm>
              <a:prstGeom prst="ellips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" name="Oval 116">
                <a:extLst>
                  <a:ext uri="{FF2B5EF4-FFF2-40B4-BE49-F238E27FC236}">
                    <a16:creationId xmlns:a16="http://schemas.microsoft.com/office/drawing/2014/main" id="{14C6E8D1-A50A-4B1B-A33F-3BCEFA13C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962" y="1920"/>
                <a:ext cx="68" cy="6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Oval 117">
                <a:extLst>
                  <a:ext uri="{FF2B5EF4-FFF2-40B4-BE49-F238E27FC236}">
                    <a16:creationId xmlns:a16="http://schemas.microsoft.com/office/drawing/2014/main" id="{6E768FD4-16DB-47E0-9E2B-23BF4EA4D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81" y="2020"/>
                <a:ext cx="69" cy="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" name="Oval 118">
                <a:extLst>
                  <a:ext uri="{FF2B5EF4-FFF2-40B4-BE49-F238E27FC236}">
                    <a16:creationId xmlns:a16="http://schemas.microsoft.com/office/drawing/2014/main" id="{334BD6DF-A9F2-41B4-9A9F-D0B78FC33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51" y="2037"/>
                <a:ext cx="69" cy="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3" name="Oval 119">
                <a:extLst>
                  <a:ext uri="{FF2B5EF4-FFF2-40B4-BE49-F238E27FC236}">
                    <a16:creationId xmlns:a16="http://schemas.microsoft.com/office/drawing/2014/main" id="{C290C5BA-0668-4CD1-989E-F97F2D5D2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05" y="1909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Oval 120">
                <a:extLst>
                  <a:ext uri="{FF2B5EF4-FFF2-40B4-BE49-F238E27FC236}">
                    <a16:creationId xmlns:a16="http://schemas.microsoft.com/office/drawing/2014/main" id="{1F19D9B3-529F-4B7A-997D-9B1392B52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51" y="1678"/>
                <a:ext cx="69" cy="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Oval 121">
                <a:extLst>
                  <a:ext uri="{FF2B5EF4-FFF2-40B4-BE49-F238E27FC236}">
                    <a16:creationId xmlns:a16="http://schemas.microsoft.com/office/drawing/2014/main" id="{F2C51C0D-7B0C-4705-BCB5-DBF43BD61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941" y="1766"/>
                <a:ext cx="69" cy="6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6" name="Oval 122">
                <a:extLst>
                  <a:ext uri="{FF2B5EF4-FFF2-40B4-BE49-F238E27FC236}">
                    <a16:creationId xmlns:a16="http://schemas.microsoft.com/office/drawing/2014/main" id="{66E03930-2373-42BE-9C0F-9B549F4EB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14" y="1673"/>
                <a:ext cx="69" cy="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7" name="Oval 123">
                <a:extLst>
                  <a:ext uri="{FF2B5EF4-FFF2-40B4-BE49-F238E27FC236}">
                    <a16:creationId xmlns:a16="http://schemas.microsoft.com/office/drawing/2014/main" id="{D00F7715-3920-486B-903D-60E28BC59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598" y="1763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124">
                <a:extLst>
                  <a:ext uri="{FF2B5EF4-FFF2-40B4-BE49-F238E27FC236}">
                    <a16:creationId xmlns:a16="http://schemas.microsoft.com/office/drawing/2014/main" id="{8AEA82DF-E649-4DCD-8EAA-142AA8B2B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578" y="1889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" name="Oval 125">
                <a:extLst>
                  <a:ext uri="{FF2B5EF4-FFF2-40B4-BE49-F238E27FC236}">
                    <a16:creationId xmlns:a16="http://schemas.microsoft.com/office/drawing/2014/main" id="{7CB2AD2B-57FE-4577-8237-88E4867E1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60" y="1793"/>
                <a:ext cx="69" cy="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" name="Oval 126">
                <a:extLst>
                  <a:ext uri="{FF2B5EF4-FFF2-40B4-BE49-F238E27FC236}">
                    <a16:creationId xmlns:a16="http://schemas.microsoft.com/office/drawing/2014/main" id="{22FB7576-F971-4825-B95E-BC87344A8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31" y="1883"/>
                <a:ext cx="69" cy="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Oval 127">
                <a:extLst>
                  <a:ext uri="{FF2B5EF4-FFF2-40B4-BE49-F238E27FC236}">
                    <a16:creationId xmlns:a16="http://schemas.microsoft.com/office/drawing/2014/main" id="{333DD6DC-A4A2-456D-B520-5387DA886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669" y="1971"/>
                <a:ext cx="69" cy="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Oval 128">
                <a:extLst>
                  <a:ext uri="{FF2B5EF4-FFF2-40B4-BE49-F238E27FC236}">
                    <a16:creationId xmlns:a16="http://schemas.microsoft.com/office/drawing/2014/main" id="{88104C0A-F0FE-46FE-B0E6-07694A224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674" y="1820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Oval 129">
                <a:extLst>
                  <a:ext uri="{FF2B5EF4-FFF2-40B4-BE49-F238E27FC236}">
                    <a16:creationId xmlns:a16="http://schemas.microsoft.com/office/drawing/2014/main" id="{B104A0F1-D469-4D17-9B13-FC30D807A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583" y="1998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4" name="Oval 130">
                <a:extLst>
                  <a:ext uri="{FF2B5EF4-FFF2-40B4-BE49-F238E27FC236}">
                    <a16:creationId xmlns:a16="http://schemas.microsoft.com/office/drawing/2014/main" id="{2323EE4F-5503-4D72-A698-A38A55C6B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53" y="1747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" name="Oval 131">
                <a:extLst>
                  <a:ext uri="{FF2B5EF4-FFF2-40B4-BE49-F238E27FC236}">
                    <a16:creationId xmlns:a16="http://schemas.microsoft.com/office/drawing/2014/main" id="{7C44AF4D-5998-4BC9-B25D-091E38AB8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83" y="1949"/>
                <a:ext cx="68" cy="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" name="Oval 132">
                <a:extLst>
                  <a:ext uri="{FF2B5EF4-FFF2-40B4-BE49-F238E27FC236}">
                    <a16:creationId xmlns:a16="http://schemas.microsoft.com/office/drawing/2014/main" id="{0B20F60E-D3B6-4303-A92D-30F11F09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04" y="1812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" name="Oval 133">
                <a:extLst>
                  <a:ext uri="{FF2B5EF4-FFF2-40B4-BE49-F238E27FC236}">
                    <a16:creationId xmlns:a16="http://schemas.microsoft.com/office/drawing/2014/main" id="{0E9B6E49-2677-43BC-AF4D-BBCC792A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768" y="1992"/>
                <a:ext cx="69" cy="6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" name="Oval 134">
                <a:extLst>
                  <a:ext uri="{FF2B5EF4-FFF2-40B4-BE49-F238E27FC236}">
                    <a16:creationId xmlns:a16="http://schemas.microsoft.com/office/drawing/2014/main" id="{2C6FAF4F-90A8-469C-A79E-8FDF8AAA4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579" y="1938"/>
                <a:ext cx="69" cy="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" name="Oval 135">
                <a:extLst>
                  <a:ext uri="{FF2B5EF4-FFF2-40B4-BE49-F238E27FC236}">
                    <a16:creationId xmlns:a16="http://schemas.microsoft.com/office/drawing/2014/main" id="{B2D67C80-FEA2-4EEE-8B7B-051206F8D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20" y="1978"/>
                <a:ext cx="69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" name="Oval 136">
                <a:extLst>
                  <a:ext uri="{FF2B5EF4-FFF2-40B4-BE49-F238E27FC236}">
                    <a16:creationId xmlns:a16="http://schemas.microsoft.com/office/drawing/2014/main" id="{17E1EDF1-3D9D-48B0-A6DE-CAAD72CDD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933" y="1814"/>
                <a:ext cx="69" cy="6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" name="Oval 137">
                <a:extLst>
                  <a:ext uri="{FF2B5EF4-FFF2-40B4-BE49-F238E27FC236}">
                    <a16:creationId xmlns:a16="http://schemas.microsoft.com/office/drawing/2014/main" id="{7C102E5D-E83F-47DF-BACA-AEE47D324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859" y="1735"/>
                <a:ext cx="68" cy="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Oval 138">
                <a:extLst>
                  <a:ext uri="{FF2B5EF4-FFF2-40B4-BE49-F238E27FC236}">
                    <a16:creationId xmlns:a16="http://schemas.microsoft.com/office/drawing/2014/main" id="{63B8E0D1-A36D-440D-ACF9-08B70A63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941" y="1871"/>
                <a:ext cx="69" cy="6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3" name="Oval 139">
                <a:extLst>
                  <a:ext uri="{FF2B5EF4-FFF2-40B4-BE49-F238E27FC236}">
                    <a16:creationId xmlns:a16="http://schemas.microsoft.com/office/drawing/2014/main" id="{9B7ADB3E-F01D-46E1-9E85-5CA495AF9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55474">
                <a:off x="3618" y="1696"/>
                <a:ext cx="69" cy="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4C69062-BF22-4E5D-B7B5-3D81345D2D38}"/>
              </a:ext>
            </a:extLst>
          </p:cNvPr>
          <p:cNvGrpSpPr/>
          <p:nvPr/>
        </p:nvGrpSpPr>
        <p:grpSpPr>
          <a:xfrm>
            <a:off x="39780" y="1690332"/>
            <a:ext cx="3357265" cy="3883901"/>
            <a:chOff x="-3316012" y="3484188"/>
            <a:chExt cx="3357265" cy="3883901"/>
          </a:xfrm>
        </p:grpSpPr>
        <p:sp>
          <p:nvSpPr>
            <p:cNvPr id="346" name="Rectangle 39">
              <a:extLst>
                <a:ext uri="{FF2B5EF4-FFF2-40B4-BE49-F238E27FC236}">
                  <a16:creationId xmlns:a16="http://schemas.microsoft.com/office/drawing/2014/main" id="{36752A8F-FC44-43E8-9353-FABD6D0CC03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-3316012" y="3484188"/>
              <a:ext cx="3357265" cy="3883901"/>
            </a:xfrm>
            <a:prstGeom prst="rect">
              <a:avLst/>
            </a:prstGeom>
            <a:gradFill rotWithShape="1">
              <a:gsLst>
                <a:gs pos="0">
                  <a:srgbClr val="CB057B">
                    <a:gamma/>
                    <a:tint val="0"/>
                    <a:invGamma/>
                    <a:alpha val="0"/>
                  </a:srgbClr>
                </a:gs>
                <a:gs pos="100000">
                  <a:srgbClr val="CB057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7" name="Rectangle 46">
              <a:extLst>
                <a:ext uri="{FF2B5EF4-FFF2-40B4-BE49-F238E27FC236}">
                  <a16:creationId xmlns:a16="http://schemas.microsoft.com/office/drawing/2014/main" id="{CC073212-7E3A-4F59-9879-C74B31231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72789" y="3719756"/>
              <a:ext cx="3217005" cy="2677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endParaRPr lang="en-US" altLang="en-US" sz="28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FBE04C01-26AC-49F5-9153-70562BE2630C}"/>
              </a:ext>
            </a:extLst>
          </p:cNvPr>
          <p:cNvGrpSpPr/>
          <p:nvPr/>
        </p:nvGrpSpPr>
        <p:grpSpPr>
          <a:xfrm>
            <a:off x="152376" y="2549227"/>
            <a:ext cx="3269077" cy="3302558"/>
            <a:chOff x="5663156" y="2161461"/>
            <a:chExt cx="5193379" cy="3302558"/>
          </a:xfrm>
        </p:grpSpPr>
        <p:sp>
          <p:nvSpPr>
            <p:cNvPr id="356" name="Rectangle 42">
              <a:extLst>
                <a:ext uri="{FF2B5EF4-FFF2-40B4-BE49-F238E27FC236}">
                  <a16:creationId xmlns:a16="http://schemas.microsoft.com/office/drawing/2014/main" id="{A53FA7A3-642C-4996-A9E5-DD568D455EC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095999" y="2161461"/>
              <a:ext cx="4760536" cy="3302558"/>
            </a:xfrm>
            <a:prstGeom prst="rect">
              <a:avLst/>
            </a:prstGeom>
            <a:gradFill rotWithShape="1">
              <a:gsLst>
                <a:gs pos="0">
                  <a:srgbClr val="73C95B">
                    <a:gamma/>
                    <a:tint val="0"/>
                    <a:invGamma/>
                    <a:alpha val="0"/>
                  </a:srgbClr>
                </a:gs>
                <a:gs pos="100000">
                  <a:srgbClr val="73C95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57" name="Rectangle 43">
              <a:extLst>
                <a:ext uri="{FF2B5EF4-FFF2-40B4-BE49-F238E27FC236}">
                  <a16:creationId xmlns:a16="http://schemas.microsoft.com/office/drawing/2014/main" id="{F20C6145-E85B-44B4-91E6-EE88C9C14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156" y="2185797"/>
              <a:ext cx="4760534" cy="3108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419" name="Table 4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923773"/>
              </p:ext>
            </p:extLst>
          </p:nvPr>
        </p:nvGraphicFramePr>
        <p:xfrm>
          <a:off x="3338063" y="131380"/>
          <a:ext cx="8627345" cy="6614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2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6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7418">
                <a:tc rowSpan="2">
                  <a:txBody>
                    <a:bodyPr/>
                    <a:lstStyle/>
                    <a:p>
                      <a:pPr algn="ctr"/>
                      <a:r>
                        <a:rPr lang="vi-VN" sz="1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vi-VN" sz="1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tương của các nhóm máu (người nhận)</a:t>
                      </a:r>
                      <a:endParaRPr lang="en-US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vi-VN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vi-VN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của các nhóm máu người cho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0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5474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l-G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474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5474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819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01442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95" y="601442"/>
            <a:ext cx="111635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34" y="608531"/>
            <a:ext cx="113326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1" y="552229"/>
            <a:ext cx="122245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99" y="2165131"/>
            <a:ext cx="15053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8" y="3484179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4732711"/>
            <a:ext cx="761149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05052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95" y="595092"/>
            <a:ext cx="111635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34" y="595092"/>
            <a:ext cx="113326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1" y="545879"/>
            <a:ext cx="122245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99" y="2182976"/>
            <a:ext cx="15053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8" y="3484179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03" y="2094755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99" y="2161431"/>
            <a:ext cx="15053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09" y="2094755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97" y="2182976"/>
            <a:ext cx="15053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89" y="2094755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99" y="2182976"/>
            <a:ext cx="15053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03" y="2094755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03" y="3291270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08531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19697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8" y="3463158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94" y="595091"/>
            <a:ext cx="111635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8" y="3450183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6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95" y="3324607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4" t="27873" r="14623" b="53108"/>
          <a:stretch/>
        </p:blipFill>
        <p:spPr bwMode="auto">
          <a:xfrm>
            <a:off x="7227560" y="3324817"/>
            <a:ext cx="717701" cy="82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940" y="605052"/>
            <a:ext cx="113326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8" y="3476459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1" y="573659"/>
            <a:ext cx="122245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3453683"/>
            <a:ext cx="7611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03" y="3309713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19696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4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4737474"/>
            <a:ext cx="76114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03" y="4537428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95" y="605052"/>
            <a:ext cx="111635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7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4737474"/>
            <a:ext cx="76114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09" y="4537428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34" y="619697"/>
            <a:ext cx="113326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4732298"/>
            <a:ext cx="76114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01" y="4538137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1" y="565668"/>
            <a:ext cx="122245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56" y="4737474"/>
            <a:ext cx="76114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03" y="4571474"/>
            <a:ext cx="7672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9" b="81057"/>
          <a:stretch/>
        </p:blipFill>
        <p:spPr bwMode="auto">
          <a:xfrm>
            <a:off x="3501171" y="6022428"/>
            <a:ext cx="1122223" cy="5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0" y="611705"/>
            <a:ext cx="116863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9" b="81057"/>
          <a:stretch/>
        </p:blipFill>
        <p:spPr bwMode="auto">
          <a:xfrm>
            <a:off x="3501171" y="6022428"/>
            <a:ext cx="1122223" cy="5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03" y="5772827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95" y="614881"/>
            <a:ext cx="111635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9" b="81057"/>
          <a:stretch/>
        </p:blipFill>
        <p:spPr bwMode="auto">
          <a:xfrm>
            <a:off x="3501171" y="6018179"/>
            <a:ext cx="1122223" cy="5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88" y="5810116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940" y="614881"/>
            <a:ext cx="113326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9" b="81057"/>
          <a:stretch/>
        </p:blipFill>
        <p:spPr bwMode="auto">
          <a:xfrm>
            <a:off x="3501171" y="6033944"/>
            <a:ext cx="1122223" cy="5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01" y="5784343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1" y="576834"/>
            <a:ext cx="122245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9" b="81057"/>
          <a:stretch/>
        </p:blipFill>
        <p:spPr bwMode="auto">
          <a:xfrm>
            <a:off x="3501171" y="6033944"/>
            <a:ext cx="1122223" cy="5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571" y="5784342"/>
            <a:ext cx="72117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4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192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15521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0131 0.17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9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28855 -0.000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6.25E-7 0.1789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3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43464 -0.002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8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0013 0.174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57579 -0.0050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6.25E-7 0.3673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5 0.0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3627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8203 0.0016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6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3629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4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43203 -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0026 0.3606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032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57578 -0.00301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16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6.25E-7 0.5534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1487 0.0016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6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00261 0.558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789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8334 0.003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18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013 0.54908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7454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125E-6 -7.40741E-7 L 0.43334 -0.0030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16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0039 0.54212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7106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57578 -0.00301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162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0013 0.7305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6528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15769 -0.00069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4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7305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28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28841 -0.0053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-278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26 0.7215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6065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44492 -0.00764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394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52 0.72152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6065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57696 -0.00972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-486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9E5019-439F-4251-AD51-2B0E359F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7" y="4360862"/>
            <a:ext cx="1971675" cy="2324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8E3CDE-33EA-474A-8B70-FD18F097FE4D}"/>
              </a:ext>
            </a:extLst>
          </p:cNvPr>
          <p:cNvGrpSpPr/>
          <p:nvPr/>
        </p:nvGrpSpPr>
        <p:grpSpPr>
          <a:xfrm>
            <a:off x="0" y="173038"/>
            <a:ext cx="9794449" cy="1079292"/>
            <a:chOff x="0" y="173038"/>
            <a:chExt cx="9794449" cy="1079292"/>
          </a:xfrm>
        </p:grpSpPr>
        <p:grpSp>
          <p:nvGrpSpPr>
            <p:cNvPr id="4" name="Group 45">
              <a:extLst>
                <a:ext uri="{FF2B5EF4-FFF2-40B4-BE49-F238E27FC236}">
                  <a16:creationId xmlns:a16="http://schemas.microsoft.com/office/drawing/2014/main" id="{E22EBC2D-F0FA-47BE-9E4F-89A071F35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9794449" cy="1079292"/>
              <a:chOff x="480" y="336"/>
              <a:chExt cx="3015" cy="884"/>
            </a:xfrm>
          </p:grpSpPr>
          <p:sp>
            <p:nvSpPr>
              <p:cNvPr id="6" name="AutoShape 46">
                <a:extLst>
                  <a:ext uri="{FF2B5EF4-FFF2-40B4-BE49-F238E27FC236}">
                    <a16:creationId xmlns:a16="http://schemas.microsoft.com/office/drawing/2014/main" id="{8D6A0A9F-5ECA-433A-8952-2A9F8ED24D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3015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" name="AutoShape 47">
                <a:extLst>
                  <a:ext uri="{FF2B5EF4-FFF2-40B4-BE49-F238E27FC236}">
                    <a16:creationId xmlns:a16="http://schemas.microsoft.com/office/drawing/2014/main" id="{AF5DBA3B-2AB3-4F23-9E74-10A6BD09B1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2907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AE57B76F-7345-41E8-B9A0-962359EFB44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8955323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II. CÁC NGUYÊN TẮC TRUYỀN MÁU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C0E865-9E05-485B-BFDF-D77E69D4EAB8}"/>
              </a:ext>
            </a:extLst>
          </p:cNvPr>
          <p:cNvGrpSpPr/>
          <p:nvPr/>
        </p:nvGrpSpPr>
        <p:grpSpPr>
          <a:xfrm>
            <a:off x="-163449" y="1408702"/>
            <a:ext cx="5556175" cy="1501397"/>
            <a:chOff x="-285127" y="3923170"/>
            <a:chExt cx="5556175" cy="15013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708984E-9436-489F-839A-F30DAFEC243D}"/>
                </a:ext>
              </a:extLst>
            </p:cNvPr>
            <p:cNvGrpSpPr/>
            <p:nvPr/>
          </p:nvGrpSpPr>
          <p:grpSpPr>
            <a:xfrm>
              <a:off x="-285127" y="3923170"/>
              <a:ext cx="5556175" cy="1501397"/>
              <a:chOff x="103814" y="4273799"/>
              <a:chExt cx="5556175" cy="1501397"/>
            </a:xfrm>
          </p:grpSpPr>
          <p:sp>
            <p:nvSpPr>
              <p:cNvPr id="11" name="Rectangle 39">
                <a:extLst>
                  <a:ext uri="{FF2B5EF4-FFF2-40B4-BE49-F238E27FC236}">
                    <a16:creationId xmlns:a16="http://schemas.microsoft.com/office/drawing/2014/main" id="{4FF38E69-C066-463F-AFEC-BAD553DDC82A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308016" y="4273799"/>
                <a:ext cx="4760535" cy="1501397"/>
              </a:xfrm>
              <a:prstGeom prst="rect">
                <a:avLst/>
              </a:prstGeom>
              <a:gradFill rotWithShape="1">
                <a:gsLst>
                  <a:gs pos="0">
                    <a:srgbClr val="CB057B">
                      <a:gamma/>
                      <a:tint val="0"/>
                      <a:invGamma/>
                      <a:alpha val="0"/>
                    </a:srgbClr>
                  </a:gs>
                  <a:gs pos="100000">
                    <a:srgbClr val="CB057B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46">
                <a:extLst>
                  <a:ext uri="{FF2B5EF4-FFF2-40B4-BE49-F238E27FC236}">
                    <a16:creationId xmlns:a16="http://schemas.microsoft.com/office/drawing/2014/main" id="{CC8D50B5-71F8-45B1-AAE0-5DF8C9318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14" y="4288302"/>
                <a:ext cx="451881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nhiễm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bệnh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đem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truyền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ko?</a:t>
                </a:r>
              </a:p>
            </p:txBody>
          </p:sp>
          <p:grpSp>
            <p:nvGrpSpPr>
              <p:cNvPr id="13" name="Group 81">
                <a:extLst>
                  <a:ext uri="{FF2B5EF4-FFF2-40B4-BE49-F238E27FC236}">
                    <a16:creationId xmlns:a16="http://schemas.microsoft.com/office/drawing/2014/main" id="{871B71CF-EBEF-4209-8A4C-6434D3669C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3832" y="4273799"/>
                <a:ext cx="1006157" cy="1058096"/>
                <a:chOff x="1596" y="1152"/>
                <a:chExt cx="518" cy="516"/>
              </a:xfrm>
            </p:grpSpPr>
            <p:sp>
              <p:nvSpPr>
                <p:cNvPr id="14" name="Oval 82">
                  <a:extLst>
                    <a:ext uri="{FF2B5EF4-FFF2-40B4-BE49-F238E27FC236}">
                      <a16:creationId xmlns:a16="http://schemas.microsoft.com/office/drawing/2014/main" id="{FC3D4BB6-4F87-4E93-9E7A-D56031B67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596" y="1154"/>
                  <a:ext cx="518" cy="514"/>
                </a:xfrm>
                <a:prstGeom prst="ellipse">
                  <a:avLst/>
                </a:prstGeom>
                <a:solidFill>
                  <a:srgbClr val="CB057B"/>
                </a:solidFill>
                <a:ln w="28575" algn="ctr">
                  <a:solidFill>
                    <a:srgbClr val="F8F8F8">
                      <a:alpha val="7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5" name="Picture 83" descr="cir_lighteffect0">
                  <a:extLst>
                    <a:ext uri="{FF2B5EF4-FFF2-40B4-BE49-F238E27FC236}">
                      <a16:creationId xmlns:a16="http://schemas.microsoft.com/office/drawing/2014/main" id="{1AD0CABA-42DC-4203-B678-2DA2721A19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609" y="1152"/>
                  <a:ext cx="484" cy="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FF8AA2-2E4F-41E8-AA34-A233E61B9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6617" y="4086524"/>
              <a:ext cx="493879" cy="8938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2D0C0-E9D9-4472-9500-4700AEF338DB}"/>
              </a:ext>
            </a:extLst>
          </p:cNvPr>
          <p:cNvGrpSpPr/>
          <p:nvPr/>
        </p:nvGrpSpPr>
        <p:grpSpPr>
          <a:xfrm>
            <a:off x="6460817" y="1295062"/>
            <a:ext cx="5800309" cy="1061606"/>
            <a:chOff x="-414279" y="1870275"/>
            <a:chExt cx="5800309" cy="106160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CAB0A7-391C-43F7-B221-1878734C7BBE}"/>
                </a:ext>
              </a:extLst>
            </p:cNvPr>
            <p:cNvGrpSpPr/>
            <p:nvPr/>
          </p:nvGrpSpPr>
          <p:grpSpPr>
            <a:xfrm>
              <a:off x="-414279" y="1870275"/>
              <a:ext cx="5800309" cy="1058096"/>
              <a:chOff x="5663156" y="2105403"/>
              <a:chExt cx="5800309" cy="1058096"/>
            </a:xfrm>
          </p:grpSpPr>
          <p:sp>
            <p:nvSpPr>
              <p:cNvPr id="19" name="Rectangle 42">
                <a:extLst>
                  <a:ext uri="{FF2B5EF4-FFF2-40B4-BE49-F238E27FC236}">
                    <a16:creationId xmlns:a16="http://schemas.microsoft.com/office/drawing/2014/main" id="{42C5C9DD-D239-4885-8BA6-0AF603A459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096000" y="2161461"/>
                <a:ext cx="4760535" cy="970287"/>
              </a:xfrm>
              <a:prstGeom prst="rect">
                <a:avLst/>
              </a:prstGeom>
              <a:gradFill rotWithShape="1">
                <a:gsLst>
                  <a:gs pos="0">
                    <a:srgbClr val="73C95B">
                      <a:gamma/>
                      <a:tint val="0"/>
                      <a:invGamma/>
                      <a:alpha val="0"/>
                    </a:srgbClr>
                  </a:gs>
                  <a:gs pos="100000">
                    <a:srgbClr val="73C95B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43">
                <a:extLst>
                  <a:ext uri="{FF2B5EF4-FFF2-40B4-BE49-F238E27FC236}">
                    <a16:creationId xmlns:a16="http://schemas.microsoft.com/office/drawing/2014/main" id="{463232EE-5B43-42CB-B764-E7DC3F71E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3156" y="2185797"/>
                <a:ext cx="4760534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truyền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tuân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thủ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grpSp>
            <p:nvGrpSpPr>
              <p:cNvPr id="21" name="Group 72">
                <a:extLst>
                  <a:ext uri="{FF2B5EF4-FFF2-40B4-BE49-F238E27FC236}">
                    <a16:creationId xmlns:a16="http://schemas.microsoft.com/office/drawing/2014/main" id="{01B82EEA-F950-4D25-B78A-4B8F5C95D4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55230" y="2105403"/>
                <a:ext cx="1008235" cy="1058096"/>
                <a:chOff x="1596" y="1152"/>
                <a:chExt cx="518" cy="516"/>
              </a:xfrm>
            </p:grpSpPr>
            <p:sp>
              <p:nvSpPr>
                <p:cNvPr id="22" name="Oval 73">
                  <a:extLst>
                    <a:ext uri="{FF2B5EF4-FFF2-40B4-BE49-F238E27FC236}">
                      <a16:creationId xmlns:a16="http://schemas.microsoft.com/office/drawing/2014/main" id="{6B9C8C20-D4AE-4416-9F1B-AD79FC223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596" y="1154"/>
                  <a:ext cx="518" cy="514"/>
                </a:xfrm>
                <a:prstGeom prst="ellipse">
                  <a:avLst/>
                </a:prstGeom>
                <a:solidFill>
                  <a:srgbClr val="73C95B"/>
                </a:solidFill>
                <a:ln w="28575" algn="ctr">
                  <a:solidFill>
                    <a:srgbClr val="F8F8F8">
                      <a:alpha val="7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23" name="Picture 74" descr="cir_lighteffect0">
                  <a:extLst>
                    <a:ext uri="{FF2B5EF4-FFF2-40B4-BE49-F238E27FC236}">
                      <a16:creationId xmlns:a16="http://schemas.microsoft.com/office/drawing/2014/main" id="{49D1BE91-560B-498D-A84A-9B4621AACF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609" y="1152"/>
                  <a:ext cx="484" cy="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3F8591-73C2-45BD-B69B-F5EB280B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6748" y="2038066"/>
              <a:ext cx="493879" cy="89381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778776" y="3477773"/>
            <a:ext cx="496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3367875" y="3477773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6037326" y="2353481"/>
            <a:ext cx="46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6055166" y="5453703"/>
            <a:ext cx="463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6050692" y="4657964"/>
            <a:ext cx="46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8801174" y="347777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AB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9485977" y="347777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AB</a:t>
            </a:r>
            <a:endParaRPr lang="en-US" sz="32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823705" y="2721539"/>
            <a:ext cx="2271606" cy="1035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834601" y="3726126"/>
            <a:ext cx="5061205" cy="625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864769" y="3804180"/>
            <a:ext cx="2233840" cy="10281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17611" y="2721539"/>
            <a:ext cx="2478195" cy="909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4" idx="1"/>
          </p:cNvCxnSpPr>
          <p:nvPr/>
        </p:nvCxnSpPr>
        <p:spPr>
          <a:xfrm flipV="1">
            <a:off x="6460817" y="3770161"/>
            <a:ext cx="2340357" cy="1039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Curved Down Arrow 40"/>
          <p:cNvSpPr/>
          <p:nvPr/>
        </p:nvSpPr>
        <p:spPr>
          <a:xfrm flipH="1">
            <a:off x="2923504" y="3069146"/>
            <a:ext cx="831450" cy="4473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rved Down Arrow 41"/>
          <p:cNvSpPr/>
          <p:nvPr/>
        </p:nvSpPr>
        <p:spPr>
          <a:xfrm>
            <a:off x="9123620" y="3069146"/>
            <a:ext cx="764621" cy="4473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Down Arrow 42"/>
          <p:cNvSpPr/>
          <p:nvPr/>
        </p:nvSpPr>
        <p:spPr>
          <a:xfrm flipV="1">
            <a:off x="2989822" y="3982558"/>
            <a:ext cx="768430" cy="4886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urved Down Arrow 43"/>
          <p:cNvSpPr/>
          <p:nvPr/>
        </p:nvSpPr>
        <p:spPr>
          <a:xfrm flipH="1" flipV="1">
            <a:off x="9064379" y="3996860"/>
            <a:ext cx="823862" cy="4743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Right Arrow 44"/>
          <p:cNvSpPr/>
          <p:nvPr/>
        </p:nvSpPr>
        <p:spPr>
          <a:xfrm>
            <a:off x="5715026" y="1749648"/>
            <a:ext cx="383583" cy="919115"/>
          </a:xfrm>
          <a:prstGeom prst="curvedRightArrow">
            <a:avLst>
              <a:gd name="adj1" fmla="val 14266"/>
              <a:gd name="adj2" fmla="val 50000"/>
              <a:gd name="adj3" fmla="val 1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Curved Right Arrow 45"/>
          <p:cNvSpPr/>
          <p:nvPr/>
        </p:nvSpPr>
        <p:spPr>
          <a:xfrm>
            <a:off x="5715026" y="4950351"/>
            <a:ext cx="383583" cy="842727"/>
          </a:xfrm>
          <a:prstGeom prst="curvedRightArrow">
            <a:avLst>
              <a:gd name="adj1" fmla="val 14266"/>
              <a:gd name="adj2" fmla="val 50000"/>
              <a:gd name="adj3" fmla="val 1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rved Right Arrow 46"/>
          <p:cNvSpPr/>
          <p:nvPr/>
        </p:nvSpPr>
        <p:spPr>
          <a:xfrm flipH="1" flipV="1">
            <a:off x="6434274" y="4852727"/>
            <a:ext cx="430946" cy="875078"/>
          </a:xfrm>
          <a:prstGeom prst="curvedRightArrow">
            <a:avLst>
              <a:gd name="adj1" fmla="val 14266"/>
              <a:gd name="adj2" fmla="val 50000"/>
              <a:gd name="adj3" fmla="val 1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rved Right Arrow 47"/>
          <p:cNvSpPr/>
          <p:nvPr/>
        </p:nvSpPr>
        <p:spPr>
          <a:xfrm flipH="1" flipV="1">
            <a:off x="6434274" y="1712687"/>
            <a:ext cx="362305" cy="875078"/>
          </a:xfrm>
          <a:prstGeom prst="curvedRightArrow">
            <a:avLst>
              <a:gd name="adj1" fmla="val 14266"/>
              <a:gd name="adj2" fmla="val 50000"/>
              <a:gd name="adj3" fmla="val 1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31457" y="1483582"/>
            <a:ext cx="46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08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5DD67-0019-4746-8E59-D394A611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2" y="1455097"/>
            <a:ext cx="10648335" cy="5273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B7FBC-5061-4806-BFCC-4D89FBDA230A}"/>
              </a:ext>
            </a:extLst>
          </p:cNvPr>
          <p:cNvSpPr txBox="1"/>
          <p:nvPr/>
        </p:nvSpPr>
        <p:spPr>
          <a:xfrm>
            <a:off x="2212765" y="1720111"/>
            <a:ext cx="9467958" cy="9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ng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Ở ng</a:t>
            </a: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O, A, B, 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4F6B9-209E-498F-AF81-391726EB0080}"/>
              </a:ext>
            </a:extLst>
          </p:cNvPr>
          <p:cNvSpPr txBox="1"/>
          <p:nvPr/>
        </p:nvSpPr>
        <p:spPr>
          <a:xfrm>
            <a:off x="2212765" y="2700779"/>
            <a:ext cx="9467958" cy="326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Khi truyền máu cần xét nghiệm trước để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Lựa chọn truyền máu cho phù hợp, tránh tai biến (hồng cầu của người cho bị kết dính trong huyết tương của người nhận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tắc nghẽn mạch máu)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Tránh nhận máu nhiễm các tác nhân gây bệnh (virus, vi khuẩn)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Truyền máu từ từ  tránh gây sốc phản vệ.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3166F6-AA69-4063-A4E3-7B9C18A81022}"/>
              </a:ext>
            </a:extLst>
          </p:cNvPr>
          <p:cNvGrpSpPr/>
          <p:nvPr/>
        </p:nvGrpSpPr>
        <p:grpSpPr>
          <a:xfrm>
            <a:off x="0" y="173038"/>
            <a:ext cx="9794449" cy="1079292"/>
            <a:chOff x="0" y="173038"/>
            <a:chExt cx="9794449" cy="1079292"/>
          </a:xfrm>
        </p:grpSpPr>
        <p:grpSp>
          <p:nvGrpSpPr>
            <p:cNvPr id="7" name="Group 45">
              <a:extLst>
                <a:ext uri="{FF2B5EF4-FFF2-40B4-BE49-F238E27FC236}">
                  <a16:creationId xmlns:a16="http://schemas.microsoft.com/office/drawing/2014/main" id="{F6643AB8-D251-42AF-9BA9-3BEA083A8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9794449" cy="1079292"/>
              <a:chOff x="480" y="336"/>
              <a:chExt cx="3015" cy="884"/>
            </a:xfrm>
          </p:grpSpPr>
          <p:sp>
            <p:nvSpPr>
              <p:cNvPr id="9" name="AutoShape 46">
                <a:extLst>
                  <a:ext uri="{FF2B5EF4-FFF2-40B4-BE49-F238E27FC236}">
                    <a16:creationId xmlns:a16="http://schemas.microsoft.com/office/drawing/2014/main" id="{2B9A8911-D803-428E-B96B-24F96E7014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3015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AutoShape 47">
                <a:extLst>
                  <a:ext uri="{FF2B5EF4-FFF2-40B4-BE49-F238E27FC236}">
                    <a16:creationId xmlns:a16="http://schemas.microsoft.com/office/drawing/2014/main" id="{CADD870E-5062-4871-BDB7-9444D53916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2907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B3E0CD0A-01D0-455C-B6F2-945F28E2E870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8955323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II. CÁC NGUYÊN TẮC TRUYỀN MÁU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613437-9703-4C9E-B936-A9BA0649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8" t="25339" r="13693" b="26748"/>
          <a:stretch/>
        </p:blipFill>
        <p:spPr>
          <a:xfrm>
            <a:off x="10597863" y="522405"/>
            <a:ext cx="1594137" cy="12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5DD67-0019-4746-8E59-D394A611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2" y="1455097"/>
            <a:ext cx="10648335" cy="5273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3166F6-AA69-4063-A4E3-7B9C18A81022}"/>
              </a:ext>
            </a:extLst>
          </p:cNvPr>
          <p:cNvGrpSpPr/>
          <p:nvPr/>
        </p:nvGrpSpPr>
        <p:grpSpPr>
          <a:xfrm>
            <a:off x="0" y="173038"/>
            <a:ext cx="9794449" cy="1079292"/>
            <a:chOff x="0" y="173038"/>
            <a:chExt cx="9794449" cy="1079292"/>
          </a:xfrm>
        </p:grpSpPr>
        <p:grpSp>
          <p:nvGrpSpPr>
            <p:cNvPr id="4" name="Group 45">
              <a:extLst>
                <a:ext uri="{FF2B5EF4-FFF2-40B4-BE49-F238E27FC236}">
                  <a16:creationId xmlns:a16="http://schemas.microsoft.com/office/drawing/2014/main" id="{F6643AB8-D251-42AF-9BA9-3BEA083A8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9794449" cy="1079292"/>
              <a:chOff x="480" y="336"/>
              <a:chExt cx="3015" cy="884"/>
            </a:xfrm>
          </p:grpSpPr>
          <p:sp>
            <p:nvSpPr>
              <p:cNvPr id="6" name="AutoShape 46">
                <a:extLst>
                  <a:ext uri="{FF2B5EF4-FFF2-40B4-BE49-F238E27FC236}">
                    <a16:creationId xmlns:a16="http://schemas.microsoft.com/office/drawing/2014/main" id="{2B9A8911-D803-428E-B96B-24F96E7014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3015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" name="AutoShape 47">
                <a:extLst>
                  <a:ext uri="{FF2B5EF4-FFF2-40B4-BE49-F238E27FC236}">
                    <a16:creationId xmlns:a16="http://schemas.microsoft.com/office/drawing/2014/main" id="{CADD870E-5062-4871-BDB7-9444D53916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2907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B3E0CD0A-01D0-455C-B6F2-945F28E2E870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8955323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II. CÁC NGUYÊN TẮC TRUYỀN MÁU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613437-9703-4C9E-B936-A9BA0649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8" t="25339" r="13693" b="26748"/>
          <a:stretch/>
        </p:blipFill>
        <p:spPr>
          <a:xfrm>
            <a:off x="10597863" y="522405"/>
            <a:ext cx="1594137" cy="1208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7897" y="1817497"/>
            <a:ext cx="8606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Sơ đồ truyền máu:</a:t>
            </a:r>
          </a:p>
          <a:p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501" y="2490693"/>
            <a:ext cx="6313948" cy="22337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7212" y="4920543"/>
            <a:ext cx="9609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Ý nghĩa truyền máu</a:t>
            </a:r>
          </a:p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Cứu chữa người mất máu nhiều khi bị thương do bị tai nạn hoặc các bệnh liên quan đến máu (máu thiếu hồng cầu)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truyá»n mÃ¡u">
            <a:extLst>
              <a:ext uri="{FF2B5EF4-FFF2-40B4-BE49-F238E27FC236}">
                <a16:creationId xmlns:a16="http://schemas.microsoft.com/office/drawing/2014/main" id="{D0A0DE30-3B61-4769-97CB-81C676E6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53248"/>
            <a:ext cx="5715000" cy="32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04B8B-F108-4DBB-93FB-9E330964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47207"/>
            <a:ext cx="57150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E642881B-7F4D-411A-8159-831A76F896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0454" y="2182659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2DADD7-B9F4-4D0B-BE1B-9C2507CB72D8}"/>
              </a:ext>
            </a:extLst>
          </p:cNvPr>
          <p:cNvGrpSpPr/>
          <p:nvPr/>
        </p:nvGrpSpPr>
        <p:grpSpPr>
          <a:xfrm>
            <a:off x="2284464" y="565803"/>
            <a:ext cx="8566970" cy="3233712"/>
            <a:chOff x="1812515" y="1736495"/>
            <a:chExt cx="8566970" cy="3233712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E0581A68-2C7C-487E-BFA8-6F70772E60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12515" y="2271559"/>
              <a:ext cx="8566970" cy="2698648"/>
            </a:xfrm>
            <a:prstGeom prst="roundRect">
              <a:avLst>
                <a:gd name="adj" fmla="val 16667"/>
              </a:avLst>
            </a:prstGeom>
            <a:solidFill>
              <a:srgbClr val="3BB21A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8E85C4-D0FE-4FC3-83BC-7E618F855601}"/>
                </a:ext>
              </a:extLst>
            </p:cNvPr>
            <p:cNvGrpSpPr/>
            <p:nvPr/>
          </p:nvGrpSpPr>
          <p:grpSpPr>
            <a:xfrm>
              <a:off x="3508350" y="1736495"/>
              <a:ext cx="4692854" cy="803429"/>
              <a:chOff x="3508350" y="1736495"/>
              <a:chExt cx="4692854" cy="803429"/>
            </a:xfrm>
          </p:grpSpPr>
          <p:grpSp>
            <p:nvGrpSpPr>
              <p:cNvPr id="7" name="Group 17">
                <a:extLst>
                  <a:ext uri="{FF2B5EF4-FFF2-40B4-BE49-F238E27FC236}">
                    <a16:creationId xmlns:a16="http://schemas.microsoft.com/office/drawing/2014/main" id="{C0CC4D8C-A3C0-4EF2-B0A3-CF58806A4E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50" y="1736495"/>
                <a:ext cx="4692854" cy="803429"/>
                <a:chOff x="720" y="1392"/>
                <a:chExt cx="4058" cy="480"/>
              </a:xfrm>
            </p:grpSpPr>
            <p:sp>
              <p:nvSpPr>
                <p:cNvPr id="8" name="AutoShape 18">
                  <a:extLst>
                    <a:ext uri="{FF2B5EF4-FFF2-40B4-BE49-F238E27FC236}">
                      <a16:creationId xmlns:a16="http://schemas.microsoft.com/office/drawing/2014/main" id="{298A7103-E8B0-4A65-8012-4AF61638BF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20" y="1392"/>
                  <a:ext cx="4058" cy="480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3BB21A"/>
                    </a:gs>
                    <a:gs pos="50000">
                      <a:srgbClr val="3BB21A">
                        <a:gamma/>
                        <a:shade val="92157"/>
                        <a:invGamma/>
                      </a:srgbClr>
                    </a:gs>
                    <a:gs pos="100000">
                      <a:srgbClr val="3BB21A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9" name="Group 19">
                  <a:extLst>
                    <a:ext uri="{FF2B5EF4-FFF2-40B4-BE49-F238E27FC236}">
                      <a16:creationId xmlns:a16="http://schemas.microsoft.com/office/drawing/2014/main" id="{2477C6CF-395F-4F7B-98CD-FE34E3A1FDC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0" y="1407"/>
                  <a:ext cx="4043" cy="444"/>
                  <a:chOff x="744" y="1407"/>
                  <a:chExt cx="3988" cy="444"/>
                </a:xfrm>
              </p:grpSpPr>
              <p:sp>
                <p:nvSpPr>
                  <p:cNvPr id="10" name="AutoShape 20">
                    <a:extLst>
                      <a:ext uri="{FF2B5EF4-FFF2-40B4-BE49-F238E27FC236}">
                        <a16:creationId xmlns:a16="http://schemas.microsoft.com/office/drawing/2014/main" id="{9B7431B5-B6E5-417A-8730-4FA38F7B1A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736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3BB21A">
                          <a:alpha val="0"/>
                        </a:srgbClr>
                      </a:gs>
                      <a:gs pos="100000">
                        <a:srgbClr val="3BB21A">
                          <a:gamma/>
                          <a:tint val="2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" name="AutoShape 21">
                    <a:extLst>
                      <a:ext uri="{FF2B5EF4-FFF2-40B4-BE49-F238E27FC236}">
                        <a16:creationId xmlns:a16="http://schemas.microsoft.com/office/drawing/2014/main" id="{856931B0-101E-4311-BB73-029244FD51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407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3BB21A">
                          <a:gamma/>
                          <a:tint val="22353"/>
                          <a:invGamma/>
                        </a:srgbClr>
                      </a:gs>
                      <a:gs pos="100000">
                        <a:srgbClr val="3BB21A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id="{0A28F279-26CB-4DE5-8487-B92349E0D6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398398" y="1826438"/>
                <a:ext cx="312297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1F3F5F"/>
                  </a:buClr>
                </a:pPr>
                <a:r>
                  <a:rPr lang="en-US" altLang="en-US" sz="32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altLang="en-US" sz="32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altLang="en-US" sz="32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altLang="en-US" sz="32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endPara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9AD185C-DACD-4ADB-ADBF-1E744B9AC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7929" y="2606081"/>
              <a:ext cx="8441556" cy="130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514350" indent="-5143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AutoNum type="arabicPeriod"/>
              </a:pPr>
              <a:r>
                <a:rPr lang="en-US" altLang="en-US" sz="28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Trình bày cấu tạo của tim và hệ bạch huyết ?</a:t>
              </a:r>
            </a:p>
            <a:p>
              <a:pPr marL="514350" indent="-5143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AutoNum type="arabicPeriod"/>
              </a:pPr>
              <a:r>
                <a:rPr lang="en-US" altLang="en-US" sz="28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vai trò của tim và chu kì co dãn của tim ?</a:t>
              </a:r>
              <a:endPara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2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49CD1A3-95F3-465F-BD76-4DF7CED52EC0}"/>
              </a:ext>
            </a:extLst>
          </p:cNvPr>
          <p:cNvSpPr>
            <a:spLocks/>
          </p:cNvSpPr>
          <p:nvPr/>
        </p:nvSpPr>
        <p:spPr bwMode="gray">
          <a:xfrm rot="3046289" flipH="1">
            <a:off x="9838295" y="570233"/>
            <a:ext cx="2021816" cy="3342309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rgbClr val="4DBF9C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8A19F5-0577-403C-BD1A-CBC9233CE412}"/>
              </a:ext>
            </a:extLst>
          </p:cNvPr>
          <p:cNvSpPr>
            <a:spLocks/>
          </p:cNvSpPr>
          <p:nvPr/>
        </p:nvSpPr>
        <p:spPr bwMode="gray">
          <a:xfrm rot="3171804" flipH="1">
            <a:off x="7140975" y="2947182"/>
            <a:ext cx="1995854" cy="3298640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rgbClr val="EB943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74CFA75-4E63-4FB5-92A9-7E05120B2336}"/>
              </a:ext>
            </a:extLst>
          </p:cNvPr>
          <p:cNvSpPr>
            <a:spLocks/>
          </p:cNvSpPr>
          <p:nvPr/>
        </p:nvSpPr>
        <p:spPr bwMode="gray">
          <a:xfrm rot="18473053">
            <a:off x="9818355" y="2989291"/>
            <a:ext cx="2092723" cy="3229064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rgbClr val="6491EA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9446FBB-749E-4E41-BDAE-8E3EA0362B32}"/>
              </a:ext>
            </a:extLst>
          </p:cNvPr>
          <p:cNvSpPr>
            <a:spLocks/>
          </p:cNvSpPr>
          <p:nvPr/>
        </p:nvSpPr>
        <p:spPr bwMode="gray">
          <a:xfrm rot="18553711">
            <a:off x="7171383" y="682960"/>
            <a:ext cx="2092723" cy="3229063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rgbClr val="D0C93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5AE2CE-EDEB-4B86-8AE4-8FC125D97C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60267" y="2445376"/>
            <a:ext cx="1967219" cy="1673723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D83A3132-2098-47AC-A1E4-4A4F327D13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416098" y="1539635"/>
            <a:ext cx="757601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1A5AD12F-7485-4E92-A2F3-7410139054C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930049" y="3959751"/>
            <a:ext cx="7442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6DC3A8D-8CA6-4956-A614-FFDF866A725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438969" y="4012744"/>
            <a:ext cx="7319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80EDAE6-424F-4110-8216-DD8E59E3B9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007518" y="1611169"/>
            <a:ext cx="5916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A8D79BF6-DF64-41AE-9B8E-578D492F39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55419" y="192893"/>
            <a:ext cx="2695355" cy="751003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CỦNG CỐ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80EE38-C7CC-4FC3-9252-0392B085C32E}"/>
              </a:ext>
            </a:extLst>
          </p:cNvPr>
          <p:cNvGrpSpPr/>
          <p:nvPr/>
        </p:nvGrpSpPr>
        <p:grpSpPr>
          <a:xfrm>
            <a:off x="460675" y="1904316"/>
            <a:ext cx="6688138" cy="2055435"/>
            <a:chOff x="1185829" y="4638194"/>
            <a:chExt cx="6688138" cy="2055435"/>
          </a:xfrm>
        </p:grpSpPr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35738AA8-E468-40CE-80F3-78F4D8B7E0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7267" y="4841394"/>
              <a:ext cx="6616700" cy="1852235"/>
            </a:xfrm>
            <a:prstGeom prst="roundRect">
              <a:avLst>
                <a:gd name="adj" fmla="val 16667"/>
              </a:avLst>
            </a:prstGeom>
            <a:solidFill>
              <a:srgbClr val="6491EA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8" name="Group 18">
              <a:extLst>
                <a:ext uri="{FF2B5EF4-FFF2-40B4-BE49-F238E27FC236}">
                  <a16:creationId xmlns:a16="http://schemas.microsoft.com/office/drawing/2014/main" id="{6539EE33-D8E4-4912-9D63-5ACFFF17F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5829" y="4638194"/>
              <a:ext cx="3319463" cy="401638"/>
              <a:chOff x="720" y="1392"/>
              <a:chExt cx="4058" cy="480"/>
            </a:xfrm>
          </p:grpSpPr>
          <p:sp>
            <p:nvSpPr>
              <p:cNvPr id="39" name="AutoShape 19">
                <a:extLst>
                  <a:ext uri="{FF2B5EF4-FFF2-40B4-BE49-F238E27FC236}">
                    <a16:creationId xmlns:a16="http://schemas.microsoft.com/office/drawing/2014/main" id="{AE5B48C5-9FC3-4257-A90B-58D72647A7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6491EA"/>
                  </a:gs>
                  <a:gs pos="50000">
                    <a:srgbClr val="6491EA">
                      <a:gamma/>
                      <a:shade val="92157"/>
                      <a:invGamma/>
                    </a:srgbClr>
                  </a:gs>
                  <a:gs pos="100000">
                    <a:srgbClr val="6491E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grpSp>
            <p:nvGrpSpPr>
              <p:cNvPr id="40" name="Group 20">
                <a:extLst>
                  <a:ext uri="{FF2B5EF4-FFF2-40B4-BE49-F238E27FC236}">
                    <a16:creationId xmlns:a16="http://schemas.microsoft.com/office/drawing/2014/main" id="{23916FFD-D30D-4F47-A4D2-4170BEB1E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41" name="AutoShape 21">
                  <a:extLst>
                    <a:ext uri="{FF2B5EF4-FFF2-40B4-BE49-F238E27FC236}">
                      <a16:creationId xmlns:a16="http://schemas.microsoft.com/office/drawing/2014/main" id="{1B1EFDE3-C479-450D-AEA5-9320B6688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6491EA">
                        <a:alpha val="0"/>
                      </a:srgbClr>
                    </a:gs>
                    <a:gs pos="100000">
                      <a:srgbClr val="6491EA">
                        <a:gamma/>
                        <a:tint val="2000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AutoShape 22">
                  <a:extLst>
                    <a:ext uri="{FF2B5EF4-FFF2-40B4-BE49-F238E27FC236}">
                      <a16:creationId xmlns:a16="http://schemas.microsoft.com/office/drawing/2014/main" id="{5D7F9E07-3435-4C9C-A205-A42B6B9188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6491EA">
                        <a:gamma/>
                        <a:tint val="22353"/>
                        <a:invGamma/>
                      </a:srgbClr>
                    </a:gs>
                    <a:gs pos="100000">
                      <a:srgbClr val="6491EA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68F001BB-6C19-4C3B-8991-CDD9A5C6D9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84037" y="4650894"/>
              <a:ext cx="10230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1F3F5F"/>
                </a:buClr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3</a:t>
              </a:r>
            </a:p>
          </p:txBody>
        </p:sp>
        <p:sp>
          <p:nvSpPr>
            <p:cNvPr id="46" name="Rectangle 26">
              <a:extLst>
                <a:ext uri="{FF2B5EF4-FFF2-40B4-BE49-F238E27FC236}">
                  <a16:creationId xmlns:a16="http://schemas.microsoft.com/office/drawing/2014/main" id="{86A19CAF-606C-4C3E-9500-74FAFC012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092" y="5123969"/>
              <a:ext cx="5781675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FBC0EB-406F-452E-B1F9-AAD20413107F}"/>
              </a:ext>
            </a:extLst>
          </p:cNvPr>
          <p:cNvGrpSpPr/>
          <p:nvPr/>
        </p:nvGrpSpPr>
        <p:grpSpPr>
          <a:xfrm>
            <a:off x="234689" y="1904316"/>
            <a:ext cx="7140111" cy="1725764"/>
            <a:chOff x="1206500" y="4431040"/>
            <a:chExt cx="7140111" cy="1725764"/>
          </a:xfrm>
        </p:grpSpPr>
        <p:sp>
          <p:nvSpPr>
            <p:cNvPr id="26" name="AutoShape 31">
              <a:extLst>
                <a:ext uri="{FF2B5EF4-FFF2-40B4-BE49-F238E27FC236}">
                  <a16:creationId xmlns:a16="http://schemas.microsoft.com/office/drawing/2014/main" id="{E016B11E-690D-47C1-A1C9-0EDFDF8822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77937" y="4648200"/>
              <a:ext cx="7068673" cy="1508604"/>
            </a:xfrm>
            <a:prstGeom prst="roundRect">
              <a:avLst>
                <a:gd name="adj" fmla="val 16667"/>
              </a:avLst>
            </a:prstGeom>
            <a:solidFill>
              <a:srgbClr val="4DBF9C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" name="Group 13">
              <a:extLst>
                <a:ext uri="{FF2B5EF4-FFF2-40B4-BE49-F238E27FC236}">
                  <a16:creationId xmlns:a16="http://schemas.microsoft.com/office/drawing/2014/main" id="{87813A31-2C84-4BA5-96E3-77F9AECE85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6500" y="4454525"/>
              <a:ext cx="3319463" cy="401638"/>
              <a:chOff x="720" y="1392"/>
              <a:chExt cx="4058" cy="480"/>
            </a:xfrm>
          </p:grpSpPr>
          <p:sp>
            <p:nvSpPr>
              <p:cNvPr id="34" name="AutoShape 14">
                <a:extLst>
                  <a:ext uri="{FF2B5EF4-FFF2-40B4-BE49-F238E27FC236}">
                    <a16:creationId xmlns:a16="http://schemas.microsoft.com/office/drawing/2014/main" id="{8C1F5BBD-AAAA-4CEB-A246-EAEFB88572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DBF9C"/>
                  </a:gs>
                  <a:gs pos="50000">
                    <a:srgbClr val="4DBF9C">
                      <a:gamma/>
                      <a:shade val="92157"/>
                      <a:invGamma/>
                    </a:srgbClr>
                  </a:gs>
                  <a:gs pos="100000">
                    <a:srgbClr val="4DBF9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grpSp>
            <p:nvGrpSpPr>
              <p:cNvPr id="35" name="Group 15">
                <a:extLst>
                  <a:ext uri="{FF2B5EF4-FFF2-40B4-BE49-F238E27FC236}">
                    <a16:creationId xmlns:a16="http://schemas.microsoft.com/office/drawing/2014/main" id="{3D8FDC1D-3D12-4D6E-A3A0-0FC1A1944C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36" name="AutoShape 16">
                  <a:extLst>
                    <a:ext uri="{FF2B5EF4-FFF2-40B4-BE49-F238E27FC236}">
                      <a16:creationId xmlns:a16="http://schemas.microsoft.com/office/drawing/2014/main" id="{DF818F63-3775-4994-87C9-0BE2ECBE9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4DBF9C">
                        <a:alpha val="0"/>
                      </a:srgbClr>
                    </a:gs>
                    <a:gs pos="100000">
                      <a:srgbClr val="4DBF9C">
                        <a:gamma/>
                        <a:tint val="2549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AutoShape 17">
                  <a:extLst>
                    <a:ext uri="{FF2B5EF4-FFF2-40B4-BE49-F238E27FC236}">
                      <a16:creationId xmlns:a16="http://schemas.microsoft.com/office/drawing/2014/main" id="{ACFD825C-B2D6-42C2-BFCD-88A4611BC7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4DBF9C">
                        <a:gamma/>
                        <a:tint val="19216"/>
                        <a:invGamma/>
                      </a:srgbClr>
                    </a:gs>
                    <a:gs pos="100000">
                      <a:srgbClr val="4DBF9C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240E352C-5FA3-4E15-8F7E-B8F0E016A3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707" y="4431040"/>
              <a:ext cx="10230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1F3F5F"/>
                </a:buClr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2</a:t>
              </a:r>
            </a:p>
          </p:txBody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461EBC11-CB1D-414E-B0A0-F69C681EC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850" y="4933950"/>
              <a:ext cx="6879761" cy="1133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AB</a:t>
              </a:r>
              <a:endPara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0FD214-D78D-4338-9547-5059AEB81C9B}"/>
              </a:ext>
            </a:extLst>
          </p:cNvPr>
          <p:cNvGrpSpPr/>
          <p:nvPr/>
        </p:nvGrpSpPr>
        <p:grpSpPr>
          <a:xfrm>
            <a:off x="533923" y="1904316"/>
            <a:ext cx="6541642" cy="2125132"/>
            <a:chOff x="1633179" y="1077583"/>
            <a:chExt cx="6541642" cy="2125132"/>
          </a:xfrm>
        </p:grpSpPr>
        <p:sp>
          <p:nvSpPr>
            <p:cNvPr id="62" name="AutoShape 7">
              <a:extLst>
                <a:ext uri="{FF2B5EF4-FFF2-40B4-BE49-F238E27FC236}">
                  <a16:creationId xmlns:a16="http://schemas.microsoft.com/office/drawing/2014/main" id="{72308DA7-AF9E-4B98-83AE-EAF85B86E5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4616" y="1356570"/>
              <a:ext cx="6470205" cy="1846145"/>
            </a:xfrm>
            <a:prstGeom prst="roundRect">
              <a:avLst>
                <a:gd name="adj" fmla="val 16667"/>
              </a:avLst>
            </a:prstGeom>
            <a:solidFill>
              <a:srgbClr val="FFD78E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3" name="AutoShape 19">
              <a:extLst>
                <a:ext uri="{FF2B5EF4-FFF2-40B4-BE49-F238E27FC236}">
                  <a16:creationId xmlns:a16="http://schemas.microsoft.com/office/drawing/2014/main" id="{444ADE65-5ED4-4743-AD39-98C8808480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33179" y="1153370"/>
              <a:ext cx="3961554" cy="351255"/>
            </a:xfrm>
            <a:prstGeom prst="roundRect">
              <a:avLst>
                <a:gd name="adj" fmla="val 17509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4" name="Rectangle 23">
              <a:extLst>
                <a:ext uri="{FF2B5EF4-FFF2-40B4-BE49-F238E27FC236}">
                  <a16:creationId xmlns:a16="http://schemas.microsoft.com/office/drawing/2014/main" id="{C3ACF6B8-BD36-43CC-AEB7-1218FD384B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2796" y="1077583"/>
              <a:ext cx="17439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1F3F5F"/>
                </a:buClr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 1</a:t>
              </a:r>
            </a:p>
          </p:txBody>
        </p:sp>
        <p:sp>
          <p:nvSpPr>
            <p:cNvPr id="65" name="Rectangle 26">
              <a:extLst>
                <a:ext uri="{FF2B5EF4-FFF2-40B4-BE49-F238E27FC236}">
                  <a16:creationId xmlns:a16="http://schemas.microsoft.com/office/drawing/2014/main" id="{745ED6DB-63CB-4CFD-9B10-10523B022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93" y="1619331"/>
              <a:ext cx="6119771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tiểu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F85FCB-8A6C-44A9-A1E2-C77A33695681}"/>
              </a:ext>
            </a:extLst>
          </p:cNvPr>
          <p:cNvGrpSpPr/>
          <p:nvPr/>
        </p:nvGrpSpPr>
        <p:grpSpPr>
          <a:xfrm>
            <a:off x="460675" y="1904316"/>
            <a:ext cx="6688138" cy="1698090"/>
            <a:chOff x="460309" y="3761685"/>
            <a:chExt cx="6688138" cy="1698090"/>
          </a:xfrm>
        </p:grpSpPr>
        <p:sp>
          <p:nvSpPr>
            <p:cNvPr id="25" name="AutoShape 30">
              <a:extLst>
                <a:ext uri="{FF2B5EF4-FFF2-40B4-BE49-F238E27FC236}">
                  <a16:creationId xmlns:a16="http://schemas.microsoft.com/office/drawing/2014/main" id="{15404535-7C9B-4014-9587-D1CEEDE424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1747" y="3975997"/>
              <a:ext cx="6616700" cy="1483778"/>
            </a:xfrm>
            <a:prstGeom prst="roundRect">
              <a:avLst>
                <a:gd name="adj" fmla="val 16667"/>
              </a:avLst>
            </a:prstGeom>
            <a:solidFill>
              <a:srgbClr val="EB943D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2160E372-CCA8-4FFD-8D61-B576A4475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09" y="3761685"/>
              <a:ext cx="3319463" cy="401637"/>
              <a:chOff x="720" y="1392"/>
              <a:chExt cx="4058" cy="480"/>
            </a:xfrm>
          </p:grpSpPr>
          <p:sp>
            <p:nvSpPr>
              <p:cNvPr id="29" name="AutoShape 9">
                <a:extLst>
                  <a:ext uri="{FF2B5EF4-FFF2-40B4-BE49-F238E27FC236}">
                    <a16:creationId xmlns:a16="http://schemas.microsoft.com/office/drawing/2014/main" id="{885610C1-697A-479C-B098-9233A5F21A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EB943D"/>
                  </a:gs>
                  <a:gs pos="50000">
                    <a:srgbClr val="EB943D">
                      <a:gamma/>
                      <a:shade val="92157"/>
                      <a:invGamma/>
                    </a:srgbClr>
                  </a:gs>
                  <a:gs pos="100000">
                    <a:srgbClr val="EB943D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D4B2454A-1C5A-47A1-8D1A-862525060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31" name="AutoShape 11">
                  <a:extLst>
                    <a:ext uri="{FF2B5EF4-FFF2-40B4-BE49-F238E27FC236}">
                      <a16:creationId xmlns:a16="http://schemas.microsoft.com/office/drawing/2014/main" id="{71F00A74-C1F6-43FD-8B45-90E6B64F0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EB943D">
                        <a:alpha val="0"/>
                      </a:srgbClr>
                    </a:gs>
                    <a:gs pos="100000">
                      <a:srgbClr val="EB943D">
                        <a:gamma/>
                        <a:tint val="19216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AutoShape 12">
                  <a:extLst>
                    <a:ext uri="{FF2B5EF4-FFF2-40B4-BE49-F238E27FC236}">
                      <a16:creationId xmlns:a16="http://schemas.microsoft.com/office/drawing/2014/main" id="{6BAE51F2-AEB9-4665-A363-4C4736665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EB943D">
                        <a:gamma/>
                        <a:tint val="15686"/>
                        <a:invGamma/>
                      </a:srgbClr>
                    </a:gs>
                    <a:gs pos="100000">
                      <a:srgbClr val="EB943D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7AFCCDF0-D7AC-4DA1-B3A2-9E1390AA82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8516" y="3788672"/>
              <a:ext cx="102303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1F3F5F"/>
                </a:buClr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4</a:t>
              </a: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388F8866-D578-4559-ADE6-95D5DB75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09" y="4247460"/>
              <a:ext cx="6421438" cy="1003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Ng</a:t>
              </a:r>
              <a:r>
                <a:rPr lang="vi-VN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59DC5F-4483-41B7-A894-7458AC7BC274}"/>
              </a:ext>
            </a:extLst>
          </p:cNvPr>
          <p:cNvSpPr/>
          <p:nvPr/>
        </p:nvSpPr>
        <p:spPr>
          <a:xfrm>
            <a:off x="1330035" y="1138909"/>
            <a:ext cx="10210800" cy="227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685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685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685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Bạch cầu – Miễn dịch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2840C-7DF4-4E86-986D-BC45FE5B2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8" t="14564" r="27303" b="16469"/>
          <a:stretch/>
        </p:blipFill>
        <p:spPr>
          <a:xfrm>
            <a:off x="552455" y="4300593"/>
            <a:ext cx="1555161" cy="23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A1355B-ED82-4F4D-9CD4-3893610618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0435" y="1921909"/>
            <a:ext cx="5059987" cy="3014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D2EEB-C28A-4343-8F59-8F99032E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40" y="788050"/>
            <a:ext cx="3810000" cy="3257550"/>
          </a:xfrm>
          <a:prstGeom prst="rect">
            <a:avLst/>
          </a:prstGeom>
        </p:spPr>
      </p:pic>
      <p:pic>
        <p:nvPicPr>
          <p:cNvPr id="2050" name="Picture 2" descr="Image result for em bÃ© khÃ³c hoáº¡t hÃ¬nh">
            <a:extLst>
              <a:ext uri="{FF2B5EF4-FFF2-40B4-BE49-F238E27FC236}">
                <a16:creationId xmlns:a16="http://schemas.microsoft.com/office/drawing/2014/main" id="{25D42E7A-67BD-4387-8A1D-A859B419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8" y="3809513"/>
            <a:ext cx="3048487" cy="30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28" y="-156753"/>
            <a:ext cx="12187646" cy="713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86C94-D193-4A2A-88AF-88A67F60C19F}"/>
              </a:ext>
            </a:extLst>
          </p:cNvPr>
          <p:cNvSpPr txBox="1"/>
          <p:nvPr/>
        </p:nvSpPr>
        <p:spPr>
          <a:xfrm>
            <a:off x="3715657" y="208510"/>
            <a:ext cx="737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48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48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F1CE0-DF3A-4C70-9579-E03F6125270E}"/>
              </a:ext>
            </a:extLst>
          </p:cNvPr>
          <p:cNvSpPr/>
          <p:nvPr/>
        </p:nvSpPr>
        <p:spPr>
          <a:xfrm>
            <a:off x="1405709" y="916419"/>
            <a:ext cx="9114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23224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19E3F40-E1E5-4259-B2A5-A0AE2BC0AFC5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3" name="Group 45">
              <a:extLst>
                <a:ext uri="{FF2B5EF4-FFF2-40B4-BE49-F238E27FC236}">
                  <a16:creationId xmlns:a16="http://schemas.microsoft.com/office/drawing/2014/main" id="{59449909-7F6F-4581-BD09-B14E9BDF4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4" name="AutoShape 46">
                <a:extLst>
                  <a:ext uri="{FF2B5EF4-FFF2-40B4-BE49-F238E27FC236}">
                    <a16:creationId xmlns:a16="http://schemas.microsoft.com/office/drawing/2014/main" id="{6480757B-CDE0-4766-B6AA-0C80236DFE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AutoShape 47">
                <a:extLst>
                  <a:ext uri="{FF2B5EF4-FFF2-40B4-BE49-F238E27FC236}">
                    <a16:creationId xmlns:a16="http://schemas.microsoft.com/office/drawing/2014/main" id="{DE932D81-1F26-42DB-BE59-EEC11B6C70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ACB5F4FC-2F2B-41A1-855F-F296CE93C8A0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8B4450-8183-425F-B80A-A7469DA851DE}"/>
              </a:ext>
            </a:extLst>
          </p:cNvPr>
          <p:cNvGrpSpPr/>
          <p:nvPr/>
        </p:nvGrpSpPr>
        <p:grpSpPr>
          <a:xfrm>
            <a:off x="2868957" y="1329190"/>
            <a:ext cx="7845426" cy="4852121"/>
            <a:chOff x="2868957" y="1329190"/>
            <a:chExt cx="7845426" cy="48521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A568C6-1AE8-4AEF-BCDE-C8E1185A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957" y="3857211"/>
              <a:ext cx="1971675" cy="2324100"/>
            </a:xfrm>
            <a:prstGeom prst="rect">
              <a:avLst/>
            </a:prstGeom>
          </p:spPr>
        </p:pic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0F25ACAF-C90E-41BC-A70B-CC7A923F1C4C}"/>
                </a:ext>
              </a:extLst>
            </p:cNvPr>
            <p:cNvSpPr/>
            <p:nvPr/>
          </p:nvSpPr>
          <p:spPr>
            <a:xfrm>
              <a:off x="6096000" y="1329190"/>
              <a:ext cx="4618383" cy="2586827"/>
            </a:xfrm>
            <a:prstGeom prst="cloudCallout">
              <a:avLst>
                <a:gd name="adj1" fmla="val -72053"/>
                <a:gd name="adj2" fmla="val 57889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5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5D7ED5-7E85-414B-9F72-38771AA0D7B0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308D467F-9828-4F36-8E61-9961977332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3" name="AutoShape 46">
                <a:extLst>
                  <a:ext uri="{FF2B5EF4-FFF2-40B4-BE49-F238E27FC236}">
                    <a16:creationId xmlns:a16="http://schemas.microsoft.com/office/drawing/2014/main" id="{64518DD8-681B-4C21-860A-53C0A52FC3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47">
                <a:extLst>
                  <a:ext uri="{FF2B5EF4-FFF2-40B4-BE49-F238E27FC236}">
                    <a16:creationId xmlns:a16="http://schemas.microsoft.com/office/drawing/2014/main" id="{E0ED6279-3D32-450E-A2E5-93E3D18C7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F8A375A1-DC0C-44F2-A12E-274AEE9E667A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pic>
        <p:nvPicPr>
          <p:cNvPr id="2" name="dongmau">
            <a:hlinkClick r:id="" action="ppaction://media"/>
            <a:extLst>
              <a:ext uri="{FF2B5EF4-FFF2-40B4-BE49-F238E27FC236}">
                <a16:creationId xmlns:a16="http://schemas.microsoft.com/office/drawing/2014/main" id="{9598404E-B357-4369-8AE7-5C60B8DCF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19E3F40-E1E5-4259-B2A5-A0AE2BC0AFC5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3" name="Group 45">
              <a:extLst>
                <a:ext uri="{FF2B5EF4-FFF2-40B4-BE49-F238E27FC236}">
                  <a16:creationId xmlns:a16="http://schemas.microsoft.com/office/drawing/2014/main" id="{59449909-7F6F-4581-BD09-B14E9BDF4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4" name="AutoShape 46">
                <a:extLst>
                  <a:ext uri="{FF2B5EF4-FFF2-40B4-BE49-F238E27FC236}">
                    <a16:creationId xmlns:a16="http://schemas.microsoft.com/office/drawing/2014/main" id="{6480757B-CDE0-4766-B6AA-0C80236DFE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AutoShape 47">
                <a:extLst>
                  <a:ext uri="{FF2B5EF4-FFF2-40B4-BE49-F238E27FC236}">
                    <a16:creationId xmlns:a16="http://schemas.microsoft.com/office/drawing/2014/main" id="{DE932D81-1F26-42DB-BE59-EEC11B6C70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ACB5F4FC-2F2B-41A1-855F-F296CE93C8A0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3EAF3D-5C06-46CF-9CD2-21557306F6AF}"/>
              </a:ext>
            </a:extLst>
          </p:cNvPr>
          <p:cNvGrpSpPr/>
          <p:nvPr/>
        </p:nvGrpSpPr>
        <p:grpSpPr>
          <a:xfrm>
            <a:off x="593906" y="1788719"/>
            <a:ext cx="7831638" cy="4417780"/>
            <a:chOff x="1457841" y="1471688"/>
            <a:chExt cx="8809629" cy="4417780"/>
          </a:xfrm>
        </p:grpSpPr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5FCDC028-B5F7-486C-A7AF-8A7C15A195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57841" y="2196007"/>
              <a:ext cx="8809629" cy="3508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" name="Group 16">
              <a:extLst>
                <a:ext uri="{FF2B5EF4-FFF2-40B4-BE49-F238E27FC236}">
                  <a16:creationId xmlns:a16="http://schemas.microsoft.com/office/drawing/2014/main" id="{B733F53C-876E-4AAF-9E59-1F34DCD03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5501" y="1471688"/>
              <a:ext cx="7493834" cy="905755"/>
              <a:chOff x="1081" y="1149"/>
              <a:chExt cx="3456" cy="228"/>
            </a:xfrm>
          </p:grpSpPr>
          <p:sp>
            <p:nvSpPr>
              <p:cNvPr id="26" name="AutoShape 17">
                <a:extLst>
                  <a:ext uri="{FF2B5EF4-FFF2-40B4-BE49-F238E27FC236}">
                    <a16:creationId xmlns:a16="http://schemas.microsoft.com/office/drawing/2014/main" id="{12F5D7B4-91FA-4012-A324-90535E5A5FF7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081" y="1149"/>
                <a:ext cx="3456" cy="228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FF7F00"/>
                  </a:gs>
                  <a:gs pos="50000">
                    <a:srgbClr val="FF7F00">
                      <a:gamma/>
                      <a:shade val="92157"/>
                      <a:invGamma/>
                    </a:srgbClr>
                  </a:gs>
                  <a:gs pos="100000">
                    <a:srgbClr val="FF7F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7" name="Group 18">
                <a:extLst>
                  <a:ext uri="{FF2B5EF4-FFF2-40B4-BE49-F238E27FC236}">
                    <a16:creationId xmlns:a16="http://schemas.microsoft.com/office/drawing/2014/main" id="{AF5E2129-FFE3-4DFD-BF85-2746BCADAF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" y="1154"/>
                <a:ext cx="3456" cy="218"/>
                <a:chOff x="1081" y="1154"/>
                <a:chExt cx="3456" cy="218"/>
              </a:xfrm>
            </p:grpSpPr>
            <p:sp>
              <p:nvSpPr>
                <p:cNvPr id="28" name="AutoShape 19">
                  <a:extLst>
                    <a:ext uri="{FF2B5EF4-FFF2-40B4-BE49-F238E27FC236}">
                      <a16:creationId xmlns:a16="http://schemas.microsoft.com/office/drawing/2014/main" id="{1CD72DDB-C5CF-46FD-BFD8-A4044B512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081" y="1322"/>
                  <a:ext cx="3456" cy="5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7F00">
                        <a:alpha val="0"/>
                      </a:srgbClr>
                    </a:gs>
                    <a:gs pos="100000">
                      <a:srgbClr val="FF7F00">
                        <a:gamma/>
                        <a:tint val="2000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AutoShape 20">
                  <a:extLst>
                    <a:ext uri="{FF2B5EF4-FFF2-40B4-BE49-F238E27FC236}">
                      <a16:creationId xmlns:a16="http://schemas.microsoft.com/office/drawing/2014/main" id="{DB1D764D-F509-4101-93EA-984E0B884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081" y="1154"/>
                  <a:ext cx="3456" cy="5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7F00">
                        <a:gamma/>
                        <a:tint val="22353"/>
                        <a:invGamma/>
                      </a:srgbClr>
                    </a:gs>
                    <a:gs pos="100000">
                      <a:srgbClr val="FF7F00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4B05DF43-0384-4E6B-AAA5-9B2E3EE2B90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2302907" y="1549676"/>
              <a:ext cx="3265922" cy="64633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1F3F5F"/>
                </a:buClr>
              </a:pPr>
              <a:r>
                <a:rPr lang="en-US" sz="3600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1. Khái niệm</a:t>
              </a:r>
              <a:endParaRPr lang="en-US" sz="36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A2E7355B-8C64-463B-842C-EFB87B065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529" y="2565481"/>
              <a:ext cx="8732941" cy="3323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- Đông máu là quá trình hình thành khối </a:t>
              </a:r>
              <a:r>
                <a:rPr lang="en-US" sz="28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máu đông </a:t>
              </a:r>
              <a:r>
                <a:rPr lang="en-US" sz="2800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(máu không ở thể lỏng mà vón cục). 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Đông máu là cơ chế quan trọng của quá trình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cầm máu </a:t>
              </a:r>
              <a:r>
                <a:rPr lang="en-US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khi mạch máu bị tổn thương.</a:t>
              </a:r>
              <a:endParaRPr lang="en-US" sz="28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8673737" y="522514"/>
            <a:ext cx="3187337" cy="184186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Trình bày cơ chế đông máu 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5D7ED5-7E85-414B-9F72-38771AA0D7B0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308D467F-9828-4F36-8E61-9961977332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3" name="AutoShape 46">
                <a:extLst>
                  <a:ext uri="{FF2B5EF4-FFF2-40B4-BE49-F238E27FC236}">
                    <a16:creationId xmlns:a16="http://schemas.microsoft.com/office/drawing/2014/main" id="{64518DD8-681B-4C21-860A-53C0A52FC3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47">
                <a:extLst>
                  <a:ext uri="{FF2B5EF4-FFF2-40B4-BE49-F238E27FC236}">
                    <a16:creationId xmlns:a16="http://schemas.microsoft.com/office/drawing/2014/main" id="{E0ED6279-3D32-450E-A2E5-93E3D18C7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F8A375A1-DC0C-44F2-A12E-274AEE9E667A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EA7A91-E316-4DBD-9B34-9FB41E762CF2}"/>
              </a:ext>
            </a:extLst>
          </p:cNvPr>
          <p:cNvSpPr txBox="1"/>
          <p:nvPr/>
        </p:nvSpPr>
        <p:spPr>
          <a:xfrm>
            <a:off x="159180" y="3766393"/>
            <a:ext cx="159282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53ADBD-820C-4C08-8B95-B2582877B5F3}"/>
              </a:ext>
            </a:extLst>
          </p:cNvPr>
          <p:cNvSpPr txBox="1"/>
          <p:nvPr/>
        </p:nvSpPr>
        <p:spPr>
          <a:xfrm>
            <a:off x="6502480" y="5306250"/>
            <a:ext cx="9011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B75DA0-B976-4986-9AE8-78D280AF892C}"/>
              </a:ext>
            </a:extLst>
          </p:cNvPr>
          <p:cNvGrpSpPr/>
          <p:nvPr/>
        </p:nvGrpSpPr>
        <p:grpSpPr>
          <a:xfrm>
            <a:off x="955593" y="1814756"/>
            <a:ext cx="3488778" cy="1951637"/>
            <a:chOff x="884439" y="2372280"/>
            <a:chExt cx="3488778" cy="19516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1ADCA6-3361-42CF-98DC-890E0149DF32}"/>
                </a:ext>
              </a:extLst>
            </p:cNvPr>
            <p:cNvSpPr txBox="1"/>
            <p:nvPr/>
          </p:nvSpPr>
          <p:spPr>
            <a:xfrm>
              <a:off x="1752005" y="2372280"/>
              <a:ext cx="2621212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B3F9D2-7F2E-4A38-83A6-A1347C0FFDB9}"/>
                </a:ext>
              </a:extLst>
            </p:cNvPr>
            <p:cNvCxnSpPr>
              <a:stCxn id="7" idx="0"/>
              <a:endCxn id="8" idx="1"/>
            </p:cNvCxnSpPr>
            <p:nvPr/>
          </p:nvCxnSpPr>
          <p:spPr>
            <a:xfrm flipV="1">
              <a:off x="884439" y="2603113"/>
              <a:ext cx="867566" cy="17208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5BCE56-65A6-4FD3-8BDA-85B84F3761B2}"/>
              </a:ext>
            </a:extLst>
          </p:cNvPr>
          <p:cNvGrpSpPr/>
          <p:nvPr/>
        </p:nvGrpSpPr>
        <p:grpSpPr>
          <a:xfrm>
            <a:off x="955593" y="4228058"/>
            <a:ext cx="2809610" cy="2111203"/>
            <a:chOff x="955593" y="4228058"/>
            <a:chExt cx="2809610" cy="21112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27AD0A-185C-4401-B2CE-435C794EAEF3}"/>
                </a:ext>
              </a:extLst>
            </p:cNvPr>
            <p:cNvSpPr txBox="1"/>
            <p:nvPr/>
          </p:nvSpPr>
          <p:spPr>
            <a:xfrm>
              <a:off x="1616790" y="5877596"/>
              <a:ext cx="2148413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Huyết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CB0CE2D-6662-4E1F-A8A6-FF02767291AA}"/>
                </a:ext>
              </a:extLst>
            </p:cNvPr>
            <p:cNvCxnSpPr>
              <a:cxnSpLocks/>
              <a:stCxn id="7" idx="2"/>
              <a:endCxn id="9" idx="1"/>
            </p:cNvCxnSpPr>
            <p:nvPr/>
          </p:nvCxnSpPr>
          <p:spPr>
            <a:xfrm>
              <a:off x="955593" y="4228058"/>
              <a:ext cx="661197" cy="18803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3A7CC2C-D6B9-4B4B-8254-FF69CD4051A7}"/>
              </a:ext>
            </a:extLst>
          </p:cNvPr>
          <p:cNvGrpSpPr/>
          <p:nvPr/>
        </p:nvGrpSpPr>
        <p:grpSpPr>
          <a:xfrm>
            <a:off x="4498611" y="517479"/>
            <a:ext cx="3241725" cy="1508597"/>
            <a:chOff x="4532985" y="1119656"/>
            <a:chExt cx="3241725" cy="15085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628E0A-9BB6-4255-BBD9-9F370EF87CA8}"/>
                </a:ext>
              </a:extLst>
            </p:cNvPr>
            <p:cNvSpPr txBox="1"/>
            <p:nvPr/>
          </p:nvSpPr>
          <p:spPr>
            <a:xfrm>
              <a:off x="6181885" y="1119656"/>
              <a:ext cx="1592825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64B518-2780-4A9C-A719-A77FE78BD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2985" y="1386250"/>
              <a:ext cx="1452765" cy="12420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62A4BA-DC20-4C9B-88C2-B1A52CBF80BF}"/>
              </a:ext>
            </a:extLst>
          </p:cNvPr>
          <p:cNvGrpSpPr/>
          <p:nvPr/>
        </p:nvGrpSpPr>
        <p:grpSpPr>
          <a:xfrm>
            <a:off x="4498611" y="1244168"/>
            <a:ext cx="3241725" cy="781909"/>
            <a:chOff x="4532985" y="1846345"/>
            <a:chExt cx="3241725" cy="7819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5504C-CD8E-469B-A45E-4D23C11B9B2D}"/>
                </a:ext>
              </a:extLst>
            </p:cNvPr>
            <p:cNvSpPr txBox="1"/>
            <p:nvPr/>
          </p:nvSpPr>
          <p:spPr>
            <a:xfrm>
              <a:off x="6181885" y="1846345"/>
              <a:ext cx="1592825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11A4ECA-FD4B-458E-BC3A-68AE3FF68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2985" y="2154608"/>
              <a:ext cx="1530141" cy="4736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EA6E8F-FA51-4B4E-9D29-D7593332B632}"/>
              </a:ext>
            </a:extLst>
          </p:cNvPr>
          <p:cNvGrpSpPr/>
          <p:nvPr/>
        </p:nvGrpSpPr>
        <p:grpSpPr>
          <a:xfrm>
            <a:off x="4498611" y="1998702"/>
            <a:ext cx="3229724" cy="461665"/>
            <a:chOff x="4532985" y="2600879"/>
            <a:chExt cx="3229724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6F5B1F-722C-4FF7-9A20-277DBE18ED87}"/>
                </a:ext>
              </a:extLst>
            </p:cNvPr>
            <p:cNvSpPr txBox="1"/>
            <p:nvPr/>
          </p:nvSpPr>
          <p:spPr>
            <a:xfrm>
              <a:off x="6169884" y="2600879"/>
              <a:ext cx="1592825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AA5C37-E9DA-441D-B113-8E7A2D54A732}"/>
                </a:ext>
              </a:extLst>
            </p:cNvPr>
            <p:cNvCxnSpPr>
              <a:cxnSpLocks/>
            </p:cNvCxnSpPr>
            <p:nvPr/>
          </p:nvCxnSpPr>
          <p:spPr>
            <a:xfrm>
              <a:off x="4532985" y="2652515"/>
              <a:ext cx="1477131" cy="1791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16ACE6-253F-4CAD-B733-78F1195119E5}"/>
              </a:ext>
            </a:extLst>
          </p:cNvPr>
          <p:cNvGrpSpPr/>
          <p:nvPr/>
        </p:nvGrpSpPr>
        <p:grpSpPr>
          <a:xfrm>
            <a:off x="2690997" y="4372307"/>
            <a:ext cx="3452104" cy="1569660"/>
            <a:chOff x="2558012" y="4741640"/>
            <a:chExt cx="3452104" cy="15696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D42BC9-D76E-4BF6-BEF8-A636A166892E}"/>
                </a:ext>
              </a:extLst>
            </p:cNvPr>
            <p:cNvSpPr txBox="1"/>
            <p:nvPr/>
          </p:nvSpPr>
          <p:spPr>
            <a:xfrm>
              <a:off x="3914713" y="4741640"/>
              <a:ext cx="2095403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b="1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máu (axitamin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, Ca</a:t>
              </a:r>
              <a:r>
                <a:rPr lang="en-US" sz="24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77F523-A01F-440D-B3FF-78A47572045B}"/>
                </a:ext>
              </a:extLst>
            </p:cNvPr>
            <p:cNvCxnSpPr>
              <a:cxnSpLocks/>
              <a:stCxn id="9" idx="0"/>
              <a:endCxn id="18" idx="1"/>
            </p:cNvCxnSpPr>
            <p:nvPr/>
          </p:nvCxnSpPr>
          <p:spPr>
            <a:xfrm flipV="1">
              <a:off x="2558012" y="5526470"/>
              <a:ext cx="1356701" cy="720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3B84455-27C0-44D6-8E1B-B2187C413F91}"/>
              </a:ext>
            </a:extLst>
          </p:cNvPr>
          <p:cNvGrpSpPr/>
          <p:nvPr/>
        </p:nvGrpSpPr>
        <p:grpSpPr>
          <a:xfrm>
            <a:off x="6234774" y="3397237"/>
            <a:ext cx="1592825" cy="859885"/>
            <a:chOff x="6234774" y="3397237"/>
            <a:chExt cx="1592825" cy="8598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D33DDD-7E00-4E7D-9941-7767E6EC84D4}"/>
                </a:ext>
              </a:extLst>
            </p:cNvPr>
            <p:cNvSpPr txBox="1"/>
            <p:nvPr/>
          </p:nvSpPr>
          <p:spPr>
            <a:xfrm>
              <a:off x="6234774" y="3795457"/>
              <a:ext cx="1592825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Enzim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E407E76-9D93-43C2-A900-B158A97C77A7}"/>
                </a:ext>
              </a:extLst>
            </p:cNvPr>
            <p:cNvCxnSpPr>
              <a:cxnSpLocks/>
            </p:cNvCxnSpPr>
            <p:nvPr/>
          </p:nvCxnSpPr>
          <p:spPr>
            <a:xfrm>
              <a:off x="6879781" y="3397237"/>
              <a:ext cx="0" cy="3885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EEE0FC6-9E8D-4011-AD08-D60D44F10C13}"/>
              </a:ext>
            </a:extLst>
          </p:cNvPr>
          <p:cNvGrpSpPr/>
          <p:nvPr/>
        </p:nvGrpSpPr>
        <p:grpSpPr>
          <a:xfrm>
            <a:off x="6225354" y="4926305"/>
            <a:ext cx="2817135" cy="461665"/>
            <a:chOff x="6225354" y="4926305"/>
            <a:chExt cx="2817135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28C77B-1CB0-4104-A3A4-10D704718387}"/>
                </a:ext>
              </a:extLst>
            </p:cNvPr>
            <p:cNvSpPr txBox="1"/>
            <p:nvPr/>
          </p:nvSpPr>
          <p:spPr>
            <a:xfrm>
              <a:off x="7725710" y="4926305"/>
              <a:ext cx="1316779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54A03D2-3F59-46F2-BB4C-8D86F8FB23DB}"/>
                </a:ext>
              </a:extLst>
            </p:cNvPr>
            <p:cNvCxnSpPr>
              <a:cxnSpLocks/>
            </p:cNvCxnSpPr>
            <p:nvPr/>
          </p:nvCxnSpPr>
          <p:spPr>
            <a:xfrm>
              <a:off x="6225354" y="5131687"/>
              <a:ext cx="145030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CDB67F-A94A-498A-8EAA-C3B2918487B8}"/>
              </a:ext>
            </a:extLst>
          </p:cNvPr>
          <p:cNvCxnSpPr>
            <a:cxnSpLocks/>
          </p:cNvCxnSpPr>
          <p:nvPr/>
        </p:nvCxnSpPr>
        <p:spPr>
          <a:xfrm>
            <a:off x="6879781" y="4303833"/>
            <a:ext cx="0" cy="701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DE9192C-6900-4CF6-BAB4-70056B46AB81}"/>
              </a:ext>
            </a:extLst>
          </p:cNvPr>
          <p:cNvGrpSpPr/>
          <p:nvPr/>
        </p:nvGrpSpPr>
        <p:grpSpPr>
          <a:xfrm>
            <a:off x="9150969" y="1182717"/>
            <a:ext cx="2326329" cy="4179827"/>
            <a:chOff x="9150969" y="1182717"/>
            <a:chExt cx="2326329" cy="417982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519CB2-F94A-48BB-9E61-6B2241C4C19C}"/>
                </a:ext>
              </a:extLst>
            </p:cNvPr>
            <p:cNvSpPr txBox="1"/>
            <p:nvPr/>
          </p:nvSpPr>
          <p:spPr>
            <a:xfrm>
              <a:off x="9760516" y="2981739"/>
              <a:ext cx="1716782" cy="8309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9EDF6966-0D9B-4E46-9B03-5B086055C142}"/>
                </a:ext>
              </a:extLst>
            </p:cNvPr>
            <p:cNvSpPr/>
            <p:nvPr/>
          </p:nvSpPr>
          <p:spPr>
            <a:xfrm>
              <a:off x="9150969" y="1182717"/>
              <a:ext cx="457222" cy="4179827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9843667" y="5702445"/>
            <a:ext cx="2069659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HUYẾT THANH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77F523-A01F-440D-B3FF-78A47572045B}"/>
              </a:ext>
            </a:extLst>
          </p:cNvPr>
          <p:cNvCxnSpPr>
            <a:cxnSpLocks/>
            <a:stCxn id="9" idx="3"/>
            <a:endCxn id="41" idx="1"/>
          </p:cNvCxnSpPr>
          <p:nvPr/>
        </p:nvCxnSpPr>
        <p:spPr>
          <a:xfrm>
            <a:off x="3765203" y="6108429"/>
            <a:ext cx="6078464" cy="51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422581" y="2978248"/>
            <a:ext cx="914400" cy="3808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E407E76-9D93-43C2-A900-B158A97C77A7}"/>
              </a:ext>
            </a:extLst>
          </p:cNvPr>
          <p:cNvCxnSpPr>
            <a:cxnSpLocks/>
          </p:cNvCxnSpPr>
          <p:nvPr/>
        </p:nvCxnSpPr>
        <p:spPr>
          <a:xfrm>
            <a:off x="6879781" y="2525773"/>
            <a:ext cx="0" cy="3885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9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1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5D7ED5-7E85-414B-9F72-38771AA0D7B0}"/>
              </a:ext>
            </a:extLst>
          </p:cNvPr>
          <p:cNvGrpSpPr/>
          <p:nvPr/>
        </p:nvGrpSpPr>
        <p:grpSpPr>
          <a:xfrm>
            <a:off x="0" y="173038"/>
            <a:ext cx="4827380" cy="1079292"/>
            <a:chOff x="0" y="173038"/>
            <a:chExt cx="4827380" cy="1079292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308D467F-9828-4F36-8E61-9961977332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3038"/>
              <a:ext cx="4827380" cy="1079292"/>
              <a:chOff x="480" y="336"/>
              <a:chExt cx="1486" cy="884"/>
            </a:xfrm>
          </p:grpSpPr>
          <p:sp>
            <p:nvSpPr>
              <p:cNvPr id="13" name="AutoShape 46">
                <a:extLst>
                  <a:ext uri="{FF2B5EF4-FFF2-40B4-BE49-F238E27FC236}">
                    <a16:creationId xmlns:a16="http://schemas.microsoft.com/office/drawing/2014/main" id="{64518DD8-681B-4C21-860A-53C0A52FC3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0" y="336"/>
                <a:ext cx="1486" cy="884"/>
              </a:xfrm>
              <a:prstGeom prst="homePlate">
                <a:avLst>
                  <a:gd name="adj" fmla="val 42025"/>
                </a:avLst>
              </a:prstGeom>
              <a:gradFill rotWithShape="1">
                <a:gsLst>
                  <a:gs pos="0">
                    <a:srgbClr val="C382D0">
                      <a:gamma/>
                      <a:tint val="41176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254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47">
                <a:extLst>
                  <a:ext uri="{FF2B5EF4-FFF2-40B4-BE49-F238E27FC236}">
                    <a16:creationId xmlns:a16="http://schemas.microsoft.com/office/drawing/2014/main" id="{E0ED6279-3D32-450E-A2E5-93E3D18C7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29" y="371"/>
                <a:ext cx="1375" cy="811"/>
              </a:xfrm>
              <a:prstGeom prst="homePlate">
                <a:avLst>
                  <a:gd name="adj" fmla="val 42386"/>
                </a:avLst>
              </a:prstGeom>
              <a:gradFill rotWithShape="1">
                <a:gsLst>
                  <a:gs pos="0">
                    <a:srgbClr val="C382D0">
                      <a:gamma/>
                      <a:shade val="69804"/>
                      <a:invGamma/>
                    </a:srgbClr>
                  </a:gs>
                  <a:gs pos="100000">
                    <a:srgbClr val="C382D0"/>
                  </a:gs>
                </a:gsLst>
                <a:lin ang="18900000" scaled="1"/>
              </a:gradFill>
              <a:ln w="12700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F8A375A1-DC0C-44F2-A12E-274AEE9E667A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59180" y="418537"/>
              <a:ext cx="3689107" cy="70788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I. ĐÔNG MÁU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061F47-FABD-4B99-80DB-029EE3CB6879}"/>
              </a:ext>
            </a:extLst>
          </p:cNvPr>
          <p:cNvGrpSpPr/>
          <p:nvPr/>
        </p:nvGrpSpPr>
        <p:grpSpPr>
          <a:xfrm>
            <a:off x="501310" y="1647276"/>
            <a:ext cx="6001170" cy="1053995"/>
            <a:chOff x="-209427" y="2604031"/>
            <a:chExt cx="6001170" cy="1053995"/>
          </a:xfrm>
        </p:grpSpPr>
        <p:sp>
          <p:nvSpPr>
            <p:cNvPr id="8" name="Rectangle 41">
              <a:extLst>
                <a:ext uri="{FF2B5EF4-FFF2-40B4-BE49-F238E27FC236}">
                  <a16:creationId xmlns:a16="http://schemas.microsoft.com/office/drawing/2014/main" id="{3EACB9CC-4D01-4DE4-AFC7-C6A4C97888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3292" y="2668196"/>
              <a:ext cx="5097288" cy="964525"/>
            </a:xfrm>
            <a:prstGeom prst="rect">
              <a:avLst/>
            </a:prstGeom>
            <a:gradFill rotWithShape="1">
              <a:gsLst>
                <a:gs pos="0">
                  <a:srgbClr val="F7C037">
                    <a:gamma/>
                    <a:tint val="0"/>
                    <a:invGamma/>
                    <a:alpha val="0"/>
                  </a:srgbClr>
                </a:gs>
                <a:gs pos="100000">
                  <a:srgbClr val="F7C03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" name="Rectangle 44">
              <a:extLst>
                <a:ext uri="{FF2B5EF4-FFF2-40B4-BE49-F238E27FC236}">
                  <a16:creationId xmlns:a16="http://schemas.microsoft.com/office/drawing/2014/main" id="{3DE37340-DE8B-4F8F-8E0F-D8F91FEBF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9427" y="2700438"/>
              <a:ext cx="489953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tiểu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5" name="Group 75">
              <a:extLst>
                <a:ext uri="{FF2B5EF4-FFF2-40B4-BE49-F238E27FC236}">
                  <a16:creationId xmlns:a16="http://schemas.microsoft.com/office/drawing/2014/main" id="{82089402-9455-4569-8EA5-4913E8AF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187" y="2604031"/>
              <a:ext cx="1079556" cy="1053995"/>
              <a:chOff x="1596" y="1152"/>
              <a:chExt cx="518" cy="516"/>
            </a:xfrm>
          </p:grpSpPr>
          <p:sp>
            <p:nvSpPr>
              <p:cNvPr id="17" name="Oval 76">
                <a:extLst>
                  <a:ext uri="{FF2B5EF4-FFF2-40B4-BE49-F238E27FC236}">
                    <a16:creationId xmlns:a16="http://schemas.microsoft.com/office/drawing/2014/main" id="{F0314B83-AEA2-4F86-B049-4504A2F322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96" y="1154"/>
                <a:ext cx="518" cy="514"/>
              </a:xfrm>
              <a:prstGeom prst="ellipse">
                <a:avLst/>
              </a:prstGeom>
              <a:solidFill>
                <a:srgbClr val="F7C037"/>
              </a:solidFill>
              <a:ln w="28575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18" name="Picture 77" descr="cir_lighteffect0">
                <a:extLst>
                  <a:ext uri="{FF2B5EF4-FFF2-40B4-BE49-F238E27FC236}">
                    <a16:creationId xmlns:a16="http://schemas.microsoft.com/office/drawing/2014/main" id="{14538797-88F4-4605-BD24-6EB44477E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" y="1152"/>
                <a:ext cx="484" cy="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BF6F37-0D7B-4C9F-A094-3C8634A5D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00496" y="2730583"/>
              <a:ext cx="493879" cy="89381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4C72EC-79A2-405F-BE11-A6C223625202}"/>
              </a:ext>
            </a:extLst>
          </p:cNvPr>
          <p:cNvGrpSpPr/>
          <p:nvPr/>
        </p:nvGrpSpPr>
        <p:grpSpPr>
          <a:xfrm>
            <a:off x="1266266" y="2990488"/>
            <a:ext cx="6213902" cy="1108549"/>
            <a:chOff x="-354629" y="5151277"/>
            <a:chExt cx="6213902" cy="1108549"/>
          </a:xfrm>
        </p:grpSpPr>
        <p:sp>
          <p:nvSpPr>
            <p:cNvPr id="20" name="Rectangle 40">
              <a:extLst>
                <a:ext uri="{FF2B5EF4-FFF2-40B4-BE49-F238E27FC236}">
                  <a16:creationId xmlns:a16="http://schemas.microsoft.com/office/drawing/2014/main" id="{BCFAF8ED-75C2-4875-91A4-B265C0F795F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-354629" y="5197077"/>
              <a:ext cx="5514403" cy="962781"/>
            </a:xfrm>
            <a:prstGeom prst="rect">
              <a:avLst/>
            </a:prstGeom>
            <a:gradFill rotWithShape="1">
              <a:gsLst>
                <a:gs pos="0">
                  <a:srgbClr val="2393CB">
                    <a:gamma/>
                    <a:tint val="0"/>
                    <a:invGamma/>
                    <a:alpha val="0"/>
                  </a:srgbClr>
                </a:gs>
                <a:gs pos="100000">
                  <a:srgbClr val="2393C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Rectangle 45">
              <a:extLst>
                <a:ext uri="{FF2B5EF4-FFF2-40B4-BE49-F238E27FC236}">
                  <a16:creationId xmlns:a16="http://schemas.microsoft.com/office/drawing/2014/main" id="{9FDAB657-1855-4653-93D8-F89F2A824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8607" y="5182809"/>
              <a:ext cx="50662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khỏi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altLang="en-US" sz="28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2" name="Group 78">
              <a:extLst>
                <a:ext uri="{FF2B5EF4-FFF2-40B4-BE49-F238E27FC236}">
                  <a16:creationId xmlns:a16="http://schemas.microsoft.com/office/drawing/2014/main" id="{DFE2B0E4-BD29-48BF-BF95-F63DEF021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3116" y="5151277"/>
              <a:ext cx="1006157" cy="1049910"/>
              <a:chOff x="1596" y="1152"/>
              <a:chExt cx="518" cy="51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04E119E-51D9-4124-AF84-996D4C3C2A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96" y="1154"/>
                <a:ext cx="518" cy="514"/>
              </a:xfrm>
              <a:prstGeom prst="ellipse">
                <a:avLst/>
              </a:prstGeom>
              <a:solidFill>
                <a:srgbClr val="2393CB"/>
              </a:solidFill>
              <a:ln w="28575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25" name="Picture 24" descr="cir_lighteffect0">
                <a:extLst>
                  <a:ext uri="{FF2B5EF4-FFF2-40B4-BE49-F238E27FC236}">
                    <a16:creationId xmlns:a16="http://schemas.microsoft.com/office/drawing/2014/main" id="{C75711F0-5841-4FEC-A7D5-8FC0B88E1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" y="1152"/>
                <a:ext cx="484" cy="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A3FB07-AD5D-447E-B7C6-FC4FBC522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9915" y="5366011"/>
              <a:ext cx="493879" cy="89381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52B5A6-ACB5-411E-BA63-8A514CF33D37}"/>
              </a:ext>
            </a:extLst>
          </p:cNvPr>
          <p:cNvGrpSpPr/>
          <p:nvPr/>
        </p:nvGrpSpPr>
        <p:grpSpPr>
          <a:xfrm>
            <a:off x="3559137" y="4388254"/>
            <a:ext cx="5537592" cy="1058096"/>
            <a:chOff x="-266544" y="3923170"/>
            <a:chExt cx="5537592" cy="10580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0FD4B89-E594-4B69-B1FD-87999AA88499}"/>
                </a:ext>
              </a:extLst>
            </p:cNvPr>
            <p:cNvGrpSpPr/>
            <p:nvPr/>
          </p:nvGrpSpPr>
          <p:grpSpPr>
            <a:xfrm>
              <a:off x="-266544" y="3923170"/>
              <a:ext cx="5537592" cy="1058096"/>
              <a:chOff x="122397" y="4273799"/>
              <a:chExt cx="5537592" cy="1058096"/>
            </a:xfrm>
          </p:grpSpPr>
          <p:sp>
            <p:nvSpPr>
              <p:cNvPr id="29" name="Rectangle 39">
                <a:extLst>
                  <a:ext uri="{FF2B5EF4-FFF2-40B4-BE49-F238E27FC236}">
                    <a16:creationId xmlns:a16="http://schemas.microsoft.com/office/drawing/2014/main" id="{E88ACF1D-46C7-44BD-B77F-BDE8E2E4BCA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375649" y="4273799"/>
                <a:ext cx="4760535" cy="970287"/>
              </a:xfrm>
              <a:prstGeom prst="rect">
                <a:avLst/>
              </a:prstGeom>
              <a:gradFill rotWithShape="1">
                <a:gsLst>
                  <a:gs pos="0">
                    <a:srgbClr val="CB057B">
                      <a:gamma/>
                      <a:tint val="0"/>
                      <a:invGamma/>
                      <a:alpha val="0"/>
                    </a:srgbClr>
                  </a:gs>
                  <a:gs pos="100000">
                    <a:srgbClr val="CB057B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698F541B-1EA8-4E98-A7FF-3441A1CA0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97" y="4273799"/>
                <a:ext cx="451881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chảy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mạch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grpSp>
            <p:nvGrpSpPr>
              <p:cNvPr id="31" name="Group 81">
                <a:extLst>
                  <a:ext uri="{FF2B5EF4-FFF2-40B4-BE49-F238E27FC236}">
                    <a16:creationId xmlns:a16="http://schemas.microsoft.com/office/drawing/2014/main" id="{F4C8A663-992C-4879-99BB-0FE0FBBCA4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3832" y="4273799"/>
                <a:ext cx="1006157" cy="1058096"/>
                <a:chOff x="1596" y="1152"/>
                <a:chExt cx="518" cy="516"/>
              </a:xfrm>
            </p:grpSpPr>
            <p:sp>
              <p:nvSpPr>
                <p:cNvPr id="32" name="Oval 82">
                  <a:extLst>
                    <a:ext uri="{FF2B5EF4-FFF2-40B4-BE49-F238E27FC236}">
                      <a16:creationId xmlns:a16="http://schemas.microsoft.com/office/drawing/2014/main" id="{82ADADD2-C0A0-4C68-BFA7-200008DD3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596" y="1154"/>
                  <a:ext cx="518" cy="514"/>
                </a:xfrm>
                <a:prstGeom prst="ellipse">
                  <a:avLst/>
                </a:prstGeom>
                <a:solidFill>
                  <a:srgbClr val="CB057B"/>
                </a:solidFill>
                <a:ln w="28575" algn="ctr">
                  <a:solidFill>
                    <a:srgbClr val="F8F8F8">
                      <a:alpha val="7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33" name="Picture 83" descr="cir_lighteffect0">
                  <a:extLst>
                    <a:ext uri="{FF2B5EF4-FFF2-40B4-BE49-F238E27FC236}">
                      <a16:creationId xmlns:a16="http://schemas.microsoft.com/office/drawing/2014/main" id="{0BB37362-5BA9-47CF-A74F-82046F0980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609" y="1152"/>
                  <a:ext cx="484" cy="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38876D-5950-4742-881A-A04C33AD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6617" y="4086524"/>
              <a:ext cx="493879" cy="89381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FF3B2A-23C2-460D-9556-FA4F04456FB8}"/>
              </a:ext>
            </a:extLst>
          </p:cNvPr>
          <p:cNvGrpSpPr/>
          <p:nvPr/>
        </p:nvGrpSpPr>
        <p:grpSpPr>
          <a:xfrm>
            <a:off x="4988919" y="5735568"/>
            <a:ext cx="5800309" cy="1061606"/>
            <a:chOff x="-414279" y="1870275"/>
            <a:chExt cx="5800309" cy="10616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3980B2-F7FC-45FC-8233-A443D7D529A6}"/>
                </a:ext>
              </a:extLst>
            </p:cNvPr>
            <p:cNvGrpSpPr/>
            <p:nvPr/>
          </p:nvGrpSpPr>
          <p:grpSpPr>
            <a:xfrm>
              <a:off x="-414279" y="1870275"/>
              <a:ext cx="5800309" cy="1058096"/>
              <a:chOff x="5663156" y="2105403"/>
              <a:chExt cx="5800309" cy="1058096"/>
            </a:xfrm>
          </p:grpSpPr>
          <p:sp>
            <p:nvSpPr>
              <p:cNvPr id="37" name="Rectangle 42">
                <a:extLst>
                  <a:ext uri="{FF2B5EF4-FFF2-40B4-BE49-F238E27FC236}">
                    <a16:creationId xmlns:a16="http://schemas.microsoft.com/office/drawing/2014/main" id="{88439191-5949-4885-86EE-08E64D8406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096000" y="2161461"/>
                <a:ext cx="4760535" cy="970287"/>
              </a:xfrm>
              <a:prstGeom prst="rect">
                <a:avLst/>
              </a:prstGeom>
              <a:gradFill rotWithShape="1">
                <a:gsLst>
                  <a:gs pos="0">
                    <a:srgbClr val="73C95B">
                      <a:gamma/>
                      <a:tint val="0"/>
                      <a:invGamma/>
                      <a:alpha val="0"/>
                    </a:srgbClr>
                  </a:gs>
                  <a:gs pos="100000">
                    <a:srgbClr val="73C95B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43">
                <a:extLst>
                  <a:ext uri="{FF2B5EF4-FFF2-40B4-BE49-F238E27FC236}">
                    <a16:creationId xmlns:a16="http://schemas.microsoft.com/office/drawing/2014/main" id="{16D8F285-21AD-4EB7-B5F3-AF6703764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3156" y="2185797"/>
                <a:ext cx="476053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Ý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US" altLang="en-US" sz="2800" b="1" dirty="0">
                    <a:solidFill>
                      <a:srgbClr val="08080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grpSp>
            <p:nvGrpSpPr>
              <p:cNvPr id="39" name="Group 72">
                <a:extLst>
                  <a:ext uri="{FF2B5EF4-FFF2-40B4-BE49-F238E27FC236}">
                    <a16:creationId xmlns:a16="http://schemas.microsoft.com/office/drawing/2014/main" id="{2E0B190B-B0BA-42E8-92ED-614833A23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55230" y="2105403"/>
                <a:ext cx="1008235" cy="1058096"/>
                <a:chOff x="1596" y="1152"/>
                <a:chExt cx="518" cy="516"/>
              </a:xfrm>
            </p:grpSpPr>
            <p:sp>
              <p:nvSpPr>
                <p:cNvPr id="40" name="Oval 73">
                  <a:extLst>
                    <a:ext uri="{FF2B5EF4-FFF2-40B4-BE49-F238E27FC236}">
                      <a16:creationId xmlns:a16="http://schemas.microsoft.com/office/drawing/2014/main" id="{15DA38A2-290C-484E-96D8-663FB399B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596" y="1154"/>
                  <a:ext cx="518" cy="514"/>
                </a:xfrm>
                <a:prstGeom prst="ellipse">
                  <a:avLst/>
                </a:prstGeom>
                <a:solidFill>
                  <a:srgbClr val="73C95B"/>
                </a:solidFill>
                <a:ln w="28575" algn="ctr">
                  <a:solidFill>
                    <a:srgbClr val="F8F8F8">
                      <a:alpha val="7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41" name="Picture 74" descr="cir_lighteffect0">
                  <a:extLst>
                    <a:ext uri="{FF2B5EF4-FFF2-40B4-BE49-F238E27FC236}">
                      <a16:creationId xmlns:a16="http://schemas.microsoft.com/office/drawing/2014/main" id="{CA6865D4-23F9-4933-BD56-2AADED36F6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609" y="1152"/>
                  <a:ext cx="484" cy="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D8E34DB-2565-49C1-991B-F713764C2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6748" y="2038066"/>
              <a:ext cx="493879" cy="8938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8FBE80-3EA4-499C-967D-8BD7A2A86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7" y="4360862"/>
            <a:ext cx="19716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721</Words>
  <Application>Microsoft Office PowerPoint</Application>
  <PresentationFormat>Widescreen</PresentationFormat>
  <Paragraphs>113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84905996718</dc:creator>
  <cp:lastModifiedBy>Aadmin</cp:lastModifiedBy>
  <cp:revision>53</cp:revision>
  <dcterms:created xsi:type="dcterms:W3CDTF">2019-10-27T01:16:18Z</dcterms:created>
  <dcterms:modified xsi:type="dcterms:W3CDTF">2022-11-18T03:42:09Z</dcterms:modified>
</cp:coreProperties>
</file>