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ctiveX/activeX1.xml" ContentType="application/vnd.ms-office.activeX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2" r:id="rId7"/>
    <p:sldId id="265" r:id="rId8"/>
    <p:sldId id="266" r:id="rId9"/>
    <p:sldId id="263" r:id="rId10"/>
    <p:sldId id="267" r:id="rId11"/>
    <p:sldId id="268" r:id="rId12"/>
    <p:sldId id="269" r:id="rId13"/>
    <p:sldId id="264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81" r:id="rId22"/>
    <p:sldId id="276" r:id="rId23"/>
    <p:sldId id="278" r:id="rId24"/>
    <p:sldId id="28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28" autoAdjust="0"/>
    <p:restoredTop sz="94364" autoAdjust="0"/>
  </p:normalViewPr>
  <p:slideViewPr>
    <p:cSldViewPr snapToGrid="0">
      <p:cViewPr varScale="1">
        <p:scale>
          <a:sx n="68" d="100"/>
          <a:sy n="68" d="100"/>
        </p:scale>
        <p:origin x="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10FD7FEE-875F-11D6-83D2-525400E80BD5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2805D-50FA-40A9-92E7-2289667C2E22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A0B5D-AA19-41C3-83D1-BCE3A2790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150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2805D-50FA-40A9-92E7-2289667C2E22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A0B5D-AA19-41C3-83D1-BCE3A2790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054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2805D-50FA-40A9-92E7-2289667C2E22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A0B5D-AA19-41C3-83D1-BCE3A2790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232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2805D-50FA-40A9-92E7-2289667C2E22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A0B5D-AA19-41C3-83D1-BCE3A2790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190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2805D-50FA-40A9-92E7-2289667C2E22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A0B5D-AA19-41C3-83D1-BCE3A2790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651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2805D-50FA-40A9-92E7-2289667C2E22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A0B5D-AA19-41C3-83D1-BCE3A2790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51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2805D-50FA-40A9-92E7-2289667C2E22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A0B5D-AA19-41C3-83D1-BCE3A2790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223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2805D-50FA-40A9-92E7-2289667C2E22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A0B5D-AA19-41C3-83D1-BCE3A2790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096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2805D-50FA-40A9-92E7-2289667C2E22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A0B5D-AA19-41C3-83D1-BCE3A2790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50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2805D-50FA-40A9-92E7-2289667C2E22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A0B5D-AA19-41C3-83D1-BCE3A2790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924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2805D-50FA-40A9-92E7-2289667C2E22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A0B5D-AA19-41C3-83D1-BCE3A2790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278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2805D-50FA-40A9-92E7-2289667C2E22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A0B5D-AA19-41C3-83D1-BCE3A2790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929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../../../My%20Documents/Downloads/Da%20va%20long.flv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8BFEF585-738C-4659-8389-6749F66868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8143" y="1401097"/>
            <a:ext cx="10500851" cy="3672348"/>
          </a:xfrm>
        </p:spPr>
        <p:txBody>
          <a:bodyPr>
            <a:prstTxWarp prst="textStop">
              <a:avLst/>
            </a:prstTxWarp>
            <a:normAutofit/>
          </a:bodyPr>
          <a:lstStyle/>
          <a:p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THẦY CÔ </a:t>
            </a:r>
          </a:p>
          <a:p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</a:p>
          <a:p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CÁC EM HỌC SINH</a:t>
            </a:r>
          </a:p>
        </p:txBody>
      </p:sp>
    </p:spTree>
    <p:extLst>
      <p:ext uri="{BB962C8B-B14F-4D97-AF65-F5344CB8AC3E}">
        <p14:creationId xmlns:p14="http://schemas.microsoft.com/office/powerpoint/2010/main" val="757580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gray">
          <a:xfrm>
            <a:off x="733053" y="2468245"/>
            <a:ext cx="9482101" cy="3331664"/>
          </a:xfrm>
          <a:prstGeom prst="roundRect">
            <a:avLst>
              <a:gd name="adj" fmla="val 16667"/>
            </a:avLst>
          </a:prstGeom>
          <a:solidFill>
            <a:schemeClr val="accent1">
              <a:alpha val="3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93824" y="147851"/>
            <a:ext cx="101107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TIẾT 31-32. ĐIỀU HÒA MÔI TRƯỜNG TRONG CỦA CƠ THỂ</a:t>
            </a:r>
            <a:endParaRPr lang="en-US" sz="2800"/>
          </a:p>
        </p:txBody>
      </p: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593285" y="733608"/>
            <a:ext cx="7498488" cy="531812"/>
            <a:chOff x="1341" y="1723"/>
            <a:chExt cx="3104" cy="335"/>
          </a:xfrm>
        </p:grpSpPr>
        <p:sp>
          <p:nvSpPr>
            <p:cNvPr id="7" name="AutoShape 23"/>
            <p:cNvSpPr>
              <a:spLocks noChangeArrowheads="1"/>
            </p:cNvSpPr>
            <p:nvPr/>
          </p:nvSpPr>
          <p:spPr bwMode="gray">
            <a:xfrm>
              <a:off x="1341" y="1723"/>
              <a:ext cx="3104" cy="335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28575" algn="ctr">
              <a:solidFill>
                <a:srgbClr val="FFFFFF"/>
              </a:solidFill>
              <a:round/>
              <a:headEnd/>
              <a:tailEnd/>
            </a:ln>
            <a:effectLst>
              <a:outerShdw dist="7184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8" name="AutoShape 24"/>
            <p:cNvSpPr>
              <a:spLocks noChangeArrowheads="1"/>
            </p:cNvSpPr>
            <p:nvPr/>
          </p:nvSpPr>
          <p:spPr bwMode="gray">
            <a:xfrm>
              <a:off x="1366" y="1735"/>
              <a:ext cx="3068" cy="148"/>
            </a:xfrm>
            <a:prstGeom prst="roundRect">
              <a:avLst>
                <a:gd name="adj" fmla="val 31505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hlink">
                    <a:alpha val="7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FFFF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</p:grpSp>
      <p:sp>
        <p:nvSpPr>
          <p:cNvPr id="9" name="Text Box 25"/>
          <p:cNvSpPr txBox="1">
            <a:spLocks noChangeArrowheads="1"/>
          </p:cNvSpPr>
          <p:nvPr/>
        </p:nvSpPr>
        <p:spPr bwMode="black">
          <a:xfrm>
            <a:off x="1042774" y="764564"/>
            <a:ext cx="6948759" cy="46166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en-US" sz="2400" b="1" smtClean="0">
                <a:solidFill>
                  <a:schemeClr val="bg1"/>
                </a:solidFill>
              </a:rPr>
              <a:t>Trao đổi chất ở cấp độ cơ thể và tế bào</a:t>
            </a:r>
            <a:endParaRPr lang="en-US" altLang="en-US" sz="2400" b="1">
              <a:solidFill>
                <a:schemeClr val="bg1"/>
              </a:solidFill>
            </a:endParaRPr>
          </a:p>
        </p:txBody>
      </p:sp>
      <p:sp>
        <p:nvSpPr>
          <p:cNvPr id="10" name="AutoShape 26"/>
          <p:cNvSpPr>
            <a:spLocks noChangeArrowheads="1"/>
          </p:cNvSpPr>
          <p:nvPr/>
        </p:nvSpPr>
        <p:spPr bwMode="gray">
          <a:xfrm>
            <a:off x="256735" y="646295"/>
            <a:ext cx="685800" cy="685800"/>
          </a:xfrm>
          <a:prstGeom prst="diamond">
            <a:avLst/>
          </a:prstGeom>
          <a:solidFill>
            <a:schemeClr val="hlink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762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1" name="Text Box 27"/>
          <p:cNvSpPr txBox="1">
            <a:spLocks noChangeArrowheads="1"/>
          </p:cNvSpPr>
          <p:nvPr/>
        </p:nvSpPr>
        <p:spPr bwMode="gray">
          <a:xfrm>
            <a:off x="454518" y="744720"/>
            <a:ext cx="2664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2400" b="1" smtClean="0">
                <a:solidFill>
                  <a:schemeClr val="bg1"/>
                </a:solidFill>
              </a:rPr>
              <a:t>I</a:t>
            </a:r>
            <a:endParaRPr lang="en-US" altLang="en-US" sz="2400" b="1">
              <a:solidFill>
                <a:schemeClr val="bg1"/>
              </a:solidFill>
            </a:endParaRP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gray">
          <a:xfrm>
            <a:off x="733053" y="1413057"/>
            <a:ext cx="6238503" cy="503238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70D3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653679" y="1395595"/>
            <a:ext cx="523875" cy="527050"/>
            <a:chOff x="1188" y="1705"/>
            <a:chExt cx="330" cy="332"/>
          </a:xfrm>
        </p:grpSpPr>
        <p:sp>
          <p:nvSpPr>
            <p:cNvPr id="14" name="Oval 13"/>
            <p:cNvSpPr>
              <a:spLocks noChangeArrowheads="1"/>
            </p:cNvSpPr>
            <p:nvPr/>
          </p:nvSpPr>
          <p:spPr bwMode="gray">
            <a:xfrm>
              <a:off x="1188" y="1706"/>
              <a:ext cx="330" cy="331"/>
            </a:xfrm>
            <a:prstGeom prst="ellipse">
              <a:avLst/>
            </a:prstGeom>
            <a:solidFill>
              <a:srgbClr val="70D3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pic>
          <p:nvPicPr>
            <p:cNvPr id="15" name="Picture 14" descr="drop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190" y="1705"/>
              <a:ext cx="328" cy="3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Text Box 14"/>
          <p:cNvSpPr txBox="1">
            <a:spLocks noChangeArrowheads="1"/>
          </p:cNvSpPr>
          <p:nvPr/>
        </p:nvSpPr>
        <p:spPr bwMode="gray">
          <a:xfrm>
            <a:off x="704479" y="1363845"/>
            <a:ext cx="3460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i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altLang="en-US" sz="3200" b="1" i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Box 24"/>
          <p:cNvSpPr txBox="1">
            <a:spLocks noChangeArrowheads="1"/>
          </p:cNvSpPr>
          <p:nvPr/>
        </p:nvSpPr>
        <p:spPr bwMode="gray">
          <a:xfrm>
            <a:off x="1228353" y="1433695"/>
            <a:ext cx="49463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altLang="en-US" sz="2400" b="1" smtClean="0">
                <a:solidFill>
                  <a:srgbClr val="000000"/>
                </a:solidFill>
                <a:cs typeface="Arial" panose="020B0604020202020204" pitchFamily="34" charset="0"/>
              </a:rPr>
              <a:t>Trao đổi chất ở cấp độ cơ thể</a:t>
            </a:r>
            <a:endParaRPr lang="en-US" altLang="en-US" sz="2400" b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42534" y="2700237"/>
            <a:ext cx="875010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- Môi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trường ngoài cung cấp cho cơ thể thức ăn, nước, muối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khoáng, O2 thông qua hệ tuần hoàn và hệ hô hấp.</a:t>
            </a:r>
          </a:p>
          <a:p>
            <a:pPr>
              <a:lnSpc>
                <a:spcPct val="150000"/>
              </a:lnSpc>
            </a:pP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- Đồng thời tiếp nhận chất bã, sản phẩm thừa, khí CO2 từ cơ thể thải ra thông qua hệ tiêu hóa, hô hấp, bài tiết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53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2332582" y="2296150"/>
            <a:ext cx="7543800" cy="3213100"/>
            <a:chOff x="1008" y="1776"/>
            <a:chExt cx="3648" cy="1968"/>
          </a:xfrm>
        </p:grpSpPr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1008" y="1776"/>
              <a:ext cx="3648" cy="1968"/>
              <a:chOff x="1008" y="1776"/>
              <a:chExt cx="3648" cy="1968"/>
            </a:xfrm>
          </p:grpSpPr>
          <p:grpSp>
            <p:nvGrpSpPr>
              <p:cNvPr id="7" name="Group 6"/>
              <p:cNvGrpSpPr>
                <a:grpSpLocks/>
              </p:cNvGrpSpPr>
              <p:nvPr/>
            </p:nvGrpSpPr>
            <p:grpSpPr bwMode="auto">
              <a:xfrm>
                <a:off x="1008" y="1776"/>
                <a:ext cx="3648" cy="1968"/>
                <a:chOff x="1008" y="1776"/>
                <a:chExt cx="3648" cy="1968"/>
              </a:xfrm>
            </p:grpSpPr>
            <p:grpSp>
              <p:nvGrpSpPr>
                <p:cNvPr id="9" name="Group 7"/>
                <p:cNvGrpSpPr>
                  <a:grpSpLocks/>
                </p:cNvGrpSpPr>
                <p:nvPr/>
              </p:nvGrpSpPr>
              <p:grpSpPr bwMode="auto">
                <a:xfrm>
                  <a:off x="1008" y="1776"/>
                  <a:ext cx="3648" cy="1968"/>
                  <a:chOff x="816" y="1344"/>
                  <a:chExt cx="3408" cy="1175"/>
                </a:xfrm>
              </p:grpSpPr>
              <p:grpSp>
                <p:nvGrpSpPr>
                  <p:cNvPr id="11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816" y="1344"/>
                    <a:ext cx="3408" cy="1175"/>
                    <a:chOff x="816" y="1344"/>
                    <a:chExt cx="3408" cy="1175"/>
                  </a:xfrm>
                </p:grpSpPr>
                <p:pic>
                  <p:nvPicPr>
                    <p:cNvPr id="14" name="Picture 9" descr="1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816" y="1344"/>
                      <a:ext cx="3408" cy="117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15" name="AutoShape 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16" y="1634"/>
                      <a:ext cx="593" cy="629"/>
                    </a:xfrm>
                    <a:prstGeom prst="flowChartDelay">
                      <a:avLst/>
                    </a:prstGeom>
                    <a:solidFill>
                      <a:srgbClr val="FFD5AB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1800" ker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16" name="AutoShape 11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1557" y="1634"/>
                      <a:ext cx="593" cy="629"/>
                    </a:xfrm>
                    <a:prstGeom prst="flowChartDelay">
                      <a:avLst/>
                    </a:prstGeom>
                    <a:solidFill>
                      <a:srgbClr val="FFD5AB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1800" ker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17" name="Rectangle 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3" y="1634"/>
                      <a:ext cx="704" cy="629"/>
                    </a:xfrm>
                    <a:prstGeom prst="rect">
                      <a:avLst/>
                    </a:prstGeom>
                    <a:solidFill>
                      <a:srgbClr val="FFD5AB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1800" ker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</p:grpSp>
              <p:sp>
                <p:nvSpPr>
                  <p:cNvPr id="12" name="Freeform 13"/>
                  <p:cNvSpPr>
                    <a:spLocks/>
                  </p:cNvSpPr>
                  <p:nvPr/>
                </p:nvSpPr>
                <p:spPr bwMode="auto">
                  <a:xfrm>
                    <a:off x="1446" y="1361"/>
                    <a:ext cx="852" cy="223"/>
                  </a:xfrm>
                  <a:custGeom>
                    <a:avLst/>
                    <a:gdLst>
                      <a:gd name="T0" fmla="*/ 0 w 1104"/>
                      <a:gd name="T1" fmla="*/ 324 h 324"/>
                      <a:gd name="T2" fmla="*/ 540 w 1104"/>
                      <a:gd name="T3" fmla="*/ 108 h 324"/>
                      <a:gd name="T4" fmla="*/ 1104 w 1104"/>
                      <a:gd name="T5" fmla="*/ 0 h 3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104" h="324">
                        <a:moveTo>
                          <a:pt x="0" y="324"/>
                        </a:moveTo>
                        <a:cubicBezTo>
                          <a:pt x="90" y="288"/>
                          <a:pt x="356" y="162"/>
                          <a:pt x="540" y="108"/>
                        </a:cubicBezTo>
                        <a:cubicBezTo>
                          <a:pt x="724" y="54"/>
                          <a:pt x="987" y="22"/>
                          <a:pt x="1104" y="0"/>
                        </a:cubicBezTo>
                      </a:path>
                    </a:pathLst>
                  </a:custGeom>
                  <a:noFill/>
                  <a:ln w="28575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800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3" name="Freeform 14"/>
                  <p:cNvSpPr>
                    <a:spLocks/>
                  </p:cNvSpPr>
                  <p:nvPr/>
                </p:nvSpPr>
                <p:spPr bwMode="auto">
                  <a:xfrm>
                    <a:off x="2270" y="2053"/>
                    <a:ext cx="1917" cy="453"/>
                  </a:xfrm>
                  <a:custGeom>
                    <a:avLst/>
                    <a:gdLst>
                      <a:gd name="T0" fmla="*/ 2484 w 2484"/>
                      <a:gd name="T1" fmla="*/ 16 h 654"/>
                      <a:gd name="T2" fmla="*/ 2244 w 2484"/>
                      <a:gd name="T3" fmla="*/ 28 h 654"/>
                      <a:gd name="T4" fmla="*/ 1848 w 2484"/>
                      <a:gd name="T5" fmla="*/ 184 h 654"/>
                      <a:gd name="T6" fmla="*/ 1500 w 2484"/>
                      <a:gd name="T7" fmla="*/ 388 h 654"/>
                      <a:gd name="T8" fmla="*/ 1188 w 2484"/>
                      <a:gd name="T9" fmla="*/ 508 h 654"/>
                      <a:gd name="T10" fmla="*/ 816 w 2484"/>
                      <a:gd name="T11" fmla="*/ 604 h 654"/>
                      <a:gd name="T12" fmla="*/ 696 w 2484"/>
                      <a:gd name="T13" fmla="*/ 616 h 654"/>
                      <a:gd name="T14" fmla="*/ 324 w 2484"/>
                      <a:gd name="T15" fmla="*/ 652 h 654"/>
                      <a:gd name="T16" fmla="*/ 0 w 2484"/>
                      <a:gd name="T17" fmla="*/ 628 h 6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484" h="654">
                        <a:moveTo>
                          <a:pt x="2484" y="16"/>
                        </a:moveTo>
                        <a:cubicBezTo>
                          <a:pt x="2444" y="20"/>
                          <a:pt x="2350" y="0"/>
                          <a:pt x="2244" y="28"/>
                        </a:cubicBezTo>
                        <a:cubicBezTo>
                          <a:pt x="2138" y="56"/>
                          <a:pt x="1972" y="124"/>
                          <a:pt x="1848" y="184"/>
                        </a:cubicBezTo>
                        <a:cubicBezTo>
                          <a:pt x="1724" y="244"/>
                          <a:pt x="1610" y="334"/>
                          <a:pt x="1500" y="388"/>
                        </a:cubicBezTo>
                        <a:cubicBezTo>
                          <a:pt x="1390" y="442"/>
                          <a:pt x="1302" y="472"/>
                          <a:pt x="1188" y="508"/>
                        </a:cubicBezTo>
                        <a:cubicBezTo>
                          <a:pt x="1074" y="544"/>
                          <a:pt x="898" y="586"/>
                          <a:pt x="816" y="604"/>
                        </a:cubicBezTo>
                        <a:cubicBezTo>
                          <a:pt x="734" y="622"/>
                          <a:pt x="778" y="608"/>
                          <a:pt x="696" y="616"/>
                        </a:cubicBezTo>
                        <a:cubicBezTo>
                          <a:pt x="614" y="624"/>
                          <a:pt x="440" y="650"/>
                          <a:pt x="324" y="652"/>
                        </a:cubicBezTo>
                        <a:cubicBezTo>
                          <a:pt x="208" y="654"/>
                          <a:pt x="67" y="633"/>
                          <a:pt x="0" y="628"/>
                        </a:cubicBezTo>
                      </a:path>
                    </a:pathLst>
                  </a:custGeom>
                  <a:noFill/>
                  <a:ln w="28575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800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sp>
              <p:nvSpPr>
                <p:cNvPr id="10" name="Rectangle 15"/>
                <p:cNvSpPr>
                  <a:spLocks noChangeArrowheads="1"/>
                </p:cNvSpPr>
                <p:nvPr/>
              </p:nvSpPr>
              <p:spPr bwMode="auto">
                <a:xfrm>
                  <a:off x="2148" y="2160"/>
                  <a:ext cx="336" cy="240"/>
                </a:xfrm>
                <a:prstGeom prst="rect">
                  <a:avLst/>
                </a:prstGeom>
                <a:solidFill>
                  <a:srgbClr val="FFD5AB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8" name="Rectangle 16"/>
              <p:cNvSpPr>
                <a:spLocks noChangeArrowheads="1"/>
              </p:cNvSpPr>
              <p:nvPr/>
            </p:nvSpPr>
            <p:spPr bwMode="auto">
              <a:xfrm>
                <a:off x="3024" y="2076"/>
                <a:ext cx="240" cy="231"/>
              </a:xfrm>
              <a:prstGeom prst="rect">
                <a:avLst/>
              </a:prstGeom>
              <a:solidFill>
                <a:srgbClr val="FFDBB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6" name="Rectangle 17"/>
            <p:cNvSpPr>
              <a:spLocks noChangeArrowheads="1"/>
            </p:cNvSpPr>
            <p:nvPr/>
          </p:nvSpPr>
          <p:spPr bwMode="auto">
            <a:xfrm>
              <a:off x="3648" y="2340"/>
              <a:ext cx="144" cy="240"/>
            </a:xfrm>
            <a:prstGeom prst="rect">
              <a:avLst/>
            </a:prstGeom>
            <a:solidFill>
              <a:srgbClr val="FFDBB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8" name="Group 18"/>
          <p:cNvGrpSpPr>
            <a:grpSpLocks/>
          </p:cNvGrpSpPr>
          <p:nvPr/>
        </p:nvGrpSpPr>
        <p:grpSpPr bwMode="auto">
          <a:xfrm>
            <a:off x="2332582" y="2239000"/>
            <a:ext cx="7543800" cy="3213100"/>
            <a:chOff x="816" y="1344"/>
            <a:chExt cx="3408" cy="1175"/>
          </a:xfrm>
        </p:grpSpPr>
        <p:grpSp>
          <p:nvGrpSpPr>
            <p:cNvPr id="19" name="Group 19"/>
            <p:cNvGrpSpPr>
              <a:grpSpLocks/>
            </p:cNvGrpSpPr>
            <p:nvPr/>
          </p:nvGrpSpPr>
          <p:grpSpPr bwMode="auto">
            <a:xfrm>
              <a:off x="816" y="1344"/>
              <a:ext cx="3408" cy="1175"/>
              <a:chOff x="816" y="1344"/>
              <a:chExt cx="3408" cy="1175"/>
            </a:xfrm>
          </p:grpSpPr>
          <p:pic>
            <p:nvPicPr>
              <p:cNvPr id="22" name="Picture 20" descr="1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6" y="1344"/>
                <a:ext cx="3408" cy="1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" name="AutoShape 21"/>
              <p:cNvSpPr>
                <a:spLocks noChangeArrowheads="1"/>
              </p:cNvSpPr>
              <p:nvPr/>
            </p:nvSpPr>
            <p:spPr bwMode="auto">
              <a:xfrm>
                <a:off x="2816" y="1634"/>
                <a:ext cx="593" cy="629"/>
              </a:xfrm>
              <a:prstGeom prst="flowChartDelay">
                <a:avLst/>
              </a:prstGeom>
              <a:solidFill>
                <a:srgbClr val="FFD5A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4" name="AutoShape 22"/>
              <p:cNvSpPr>
                <a:spLocks noChangeArrowheads="1"/>
              </p:cNvSpPr>
              <p:nvPr/>
            </p:nvSpPr>
            <p:spPr bwMode="auto">
              <a:xfrm flipH="1">
                <a:off x="1557" y="1634"/>
                <a:ext cx="593" cy="629"/>
              </a:xfrm>
              <a:prstGeom prst="flowChartDelay">
                <a:avLst/>
              </a:prstGeom>
              <a:solidFill>
                <a:srgbClr val="FFD5A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5" name="Rectangle 23"/>
              <p:cNvSpPr>
                <a:spLocks noChangeArrowheads="1"/>
              </p:cNvSpPr>
              <p:nvPr/>
            </p:nvSpPr>
            <p:spPr bwMode="auto">
              <a:xfrm>
                <a:off x="2113" y="1634"/>
                <a:ext cx="704" cy="629"/>
              </a:xfrm>
              <a:prstGeom prst="rect">
                <a:avLst/>
              </a:prstGeom>
              <a:solidFill>
                <a:srgbClr val="FFD5A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20" name="Freeform 24"/>
            <p:cNvSpPr>
              <a:spLocks/>
            </p:cNvSpPr>
            <p:nvPr/>
          </p:nvSpPr>
          <p:spPr bwMode="auto">
            <a:xfrm>
              <a:off x="1446" y="1361"/>
              <a:ext cx="852" cy="223"/>
            </a:xfrm>
            <a:custGeom>
              <a:avLst/>
              <a:gdLst>
                <a:gd name="T0" fmla="*/ 0 w 1104"/>
                <a:gd name="T1" fmla="*/ 324 h 324"/>
                <a:gd name="T2" fmla="*/ 540 w 1104"/>
                <a:gd name="T3" fmla="*/ 108 h 324"/>
                <a:gd name="T4" fmla="*/ 1104 w 1104"/>
                <a:gd name="T5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4" h="324">
                  <a:moveTo>
                    <a:pt x="0" y="324"/>
                  </a:moveTo>
                  <a:cubicBezTo>
                    <a:pt x="90" y="288"/>
                    <a:pt x="356" y="162"/>
                    <a:pt x="540" y="108"/>
                  </a:cubicBezTo>
                  <a:cubicBezTo>
                    <a:pt x="724" y="54"/>
                    <a:pt x="987" y="22"/>
                    <a:pt x="1104" y="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auto">
            <a:xfrm>
              <a:off x="2270" y="2053"/>
              <a:ext cx="1917" cy="453"/>
            </a:xfrm>
            <a:custGeom>
              <a:avLst/>
              <a:gdLst>
                <a:gd name="T0" fmla="*/ 2484 w 2484"/>
                <a:gd name="T1" fmla="*/ 16 h 654"/>
                <a:gd name="T2" fmla="*/ 2244 w 2484"/>
                <a:gd name="T3" fmla="*/ 28 h 654"/>
                <a:gd name="T4" fmla="*/ 1848 w 2484"/>
                <a:gd name="T5" fmla="*/ 184 h 654"/>
                <a:gd name="T6" fmla="*/ 1500 w 2484"/>
                <a:gd name="T7" fmla="*/ 388 h 654"/>
                <a:gd name="T8" fmla="*/ 1188 w 2484"/>
                <a:gd name="T9" fmla="*/ 508 h 654"/>
                <a:gd name="T10" fmla="*/ 816 w 2484"/>
                <a:gd name="T11" fmla="*/ 604 h 654"/>
                <a:gd name="T12" fmla="*/ 696 w 2484"/>
                <a:gd name="T13" fmla="*/ 616 h 654"/>
                <a:gd name="T14" fmla="*/ 324 w 2484"/>
                <a:gd name="T15" fmla="*/ 652 h 654"/>
                <a:gd name="T16" fmla="*/ 0 w 2484"/>
                <a:gd name="T17" fmla="*/ 628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84" h="654">
                  <a:moveTo>
                    <a:pt x="2484" y="16"/>
                  </a:moveTo>
                  <a:cubicBezTo>
                    <a:pt x="2444" y="20"/>
                    <a:pt x="2350" y="0"/>
                    <a:pt x="2244" y="28"/>
                  </a:cubicBezTo>
                  <a:cubicBezTo>
                    <a:pt x="2138" y="56"/>
                    <a:pt x="1972" y="124"/>
                    <a:pt x="1848" y="184"/>
                  </a:cubicBezTo>
                  <a:cubicBezTo>
                    <a:pt x="1724" y="244"/>
                    <a:pt x="1610" y="334"/>
                    <a:pt x="1500" y="388"/>
                  </a:cubicBezTo>
                  <a:cubicBezTo>
                    <a:pt x="1390" y="442"/>
                    <a:pt x="1302" y="472"/>
                    <a:pt x="1188" y="508"/>
                  </a:cubicBezTo>
                  <a:cubicBezTo>
                    <a:pt x="1074" y="544"/>
                    <a:pt x="898" y="586"/>
                    <a:pt x="816" y="604"/>
                  </a:cubicBezTo>
                  <a:cubicBezTo>
                    <a:pt x="734" y="622"/>
                    <a:pt x="778" y="608"/>
                    <a:pt x="696" y="616"/>
                  </a:cubicBezTo>
                  <a:cubicBezTo>
                    <a:pt x="614" y="624"/>
                    <a:pt x="440" y="650"/>
                    <a:pt x="324" y="652"/>
                  </a:cubicBezTo>
                  <a:cubicBezTo>
                    <a:pt x="208" y="654"/>
                    <a:pt x="67" y="633"/>
                    <a:pt x="0" y="628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6" name="AutoShape 26"/>
          <p:cNvSpPr>
            <a:spLocks noChangeArrowheads="1"/>
          </p:cNvSpPr>
          <p:nvPr/>
        </p:nvSpPr>
        <p:spPr bwMode="auto">
          <a:xfrm>
            <a:off x="4008982" y="3396287"/>
            <a:ext cx="3771900" cy="1409700"/>
          </a:xfrm>
          <a:prstGeom prst="roundRect">
            <a:avLst>
              <a:gd name="adj" fmla="val 16667"/>
            </a:avLst>
          </a:prstGeom>
          <a:solidFill>
            <a:srgbClr val="9966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7" name="Text Box 30"/>
          <p:cNvSpPr txBox="1">
            <a:spLocks noChangeArrowheads="1"/>
          </p:cNvSpPr>
          <p:nvPr/>
        </p:nvSpPr>
        <p:spPr bwMode="auto">
          <a:xfrm>
            <a:off x="4172495" y="4296400"/>
            <a:ext cx="1587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 thải </a:t>
            </a: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6423570" y="4204325"/>
            <a:ext cx="9921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altLang="en-US" sz="2000" i="1" baseline="-250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000" i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Freeform 28"/>
          <p:cNvSpPr>
            <a:spLocks/>
          </p:cNvSpPr>
          <p:nvPr/>
        </p:nvSpPr>
        <p:spPr bwMode="auto">
          <a:xfrm>
            <a:off x="7017295" y="4525000"/>
            <a:ext cx="396875" cy="236537"/>
          </a:xfrm>
          <a:custGeom>
            <a:avLst/>
            <a:gdLst>
              <a:gd name="T0" fmla="*/ 0 w 432"/>
              <a:gd name="T1" fmla="*/ 0 h 480"/>
              <a:gd name="T2" fmla="*/ 288 w 432"/>
              <a:gd name="T3" fmla="*/ 144 h 480"/>
              <a:gd name="T4" fmla="*/ 432 w 432"/>
              <a:gd name="T5" fmla="*/ 48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" h="480">
                <a:moveTo>
                  <a:pt x="0" y="0"/>
                </a:moveTo>
                <a:cubicBezTo>
                  <a:pt x="108" y="32"/>
                  <a:pt x="216" y="64"/>
                  <a:pt x="288" y="144"/>
                </a:cubicBezTo>
                <a:cubicBezTo>
                  <a:pt x="360" y="224"/>
                  <a:pt x="396" y="352"/>
                  <a:pt x="432" y="480"/>
                </a:cubicBezTo>
              </a:path>
            </a:pathLst>
          </a:custGeom>
          <a:noFill/>
          <a:ln w="28575" cmpd="sng">
            <a:solidFill>
              <a:srgbClr val="0080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0" name="Freeform 29"/>
          <p:cNvSpPr>
            <a:spLocks/>
          </p:cNvSpPr>
          <p:nvPr/>
        </p:nvSpPr>
        <p:spPr bwMode="auto">
          <a:xfrm flipV="1">
            <a:off x="7691982" y="2772400"/>
            <a:ext cx="496888" cy="471487"/>
          </a:xfrm>
          <a:custGeom>
            <a:avLst/>
            <a:gdLst>
              <a:gd name="T0" fmla="*/ 0 w 432"/>
              <a:gd name="T1" fmla="*/ 0 h 480"/>
              <a:gd name="T2" fmla="*/ 288 w 432"/>
              <a:gd name="T3" fmla="*/ 144 h 480"/>
              <a:gd name="T4" fmla="*/ 432 w 432"/>
              <a:gd name="T5" fmla="*/ 48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" h="480">
                <a:moveTo>
                  <a:pt x="0" y="0"/>
                </a:moveTo>
                <a:cubicBezTo>
                  <a:pt x="108" y="32"/>
                  <a:pt x="216" y="64"/>
                  <a:pt x="288" y="144"/>
                </a:cubicBezTo>
                <a:cubicBezTo>
                  <a:pt x="360" y="224"/>
                  <a:pt x="396" y="352"/>
                  <a:pt x="432" y="480"/>
                </a:cubicBezTo>
              </a:path>
            </a:pathLst>
          </a:custGeom>
          <a:noFill/>
          <a:ln w="28575" cmpd="sng">
            <a:solidFill>
              <a:srgbClr val="0080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1" name="Freeform 30"/>
          <p:cNvSpPr>
            <a:spLocks/>
          </p:cNvSpPr>
          <p:nvPr/>
        </p:nvSpPr>
        <p:spPr bwMode="auto">
          <a:xfrm rot="3318988">
            <a:off x="6301332" y="2883525"/>
            <a:ext cx="77787" cy="496888"/>
          </a:xfrm>
          <a:custGeom>
            <a:avLst/>
            <a:gdLst>
              <a:gd name="T0" fmla="*/ 0 w 432"/>
              <a:gd name="T1" fmla="*/ 0 h 480"/>
              <a:gd name="T2" fmla="*/ 288 w 432"/>
              <a:gd name="T3" fmla="*/ 144 h 480"/>
              <a:gd name="T4" fmla="*/ 432 w 432"/>
              <a:gd name="T5" fmla="*/ 48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" h="480">
                <a:moveTo>
                  <a:pt x="0" y="0"/>
                </a:moveTo>
                <a:cubicBezTo>
                  <a:pt x="108" y="32"/>
                  <a:pt x="216" y="64"/>
                  <a:pt x="288" y="144"/>
                </a:cubicBezTo>
                <a:cubicBezTo>
                  <a:pt x="360" y="224"/>
                  <a:pt x="396" y="352"/>
                  <a:pt x="432" y="480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2" name="Freeform 31"/>
          <p:cNvSpPr>
            <a:spLocks/>
          </p:cNvSpPr>
          <p:nvPr/>
        </p:nvSpPr>
        <p:spPr bwMode="auto">
          <a:xfrm>
            <a:off x="4701132" y="2848600"/>
            <a:ext cx="693738" cy="549275"/>
          </a:xfrm>
          <a:custGeom>
            <a:avLst/>
            <a:gdLst>
              <a:gd name="T0" fmla="*/ 0 w 237"/>
              <a:gd name="T1" fmla="*/ 26 h 277"/>
              <a:gd name="T2" fmla="*/ 181 w 237"/>
              <a:gd name="T3" fmla="*/ 42 h 277"/>
              <a:gd name="T4" fmla="*/ 237 w 237"/>
              <a:gd name="T5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7" h="277">
                <a:moveTo>
                  <a:pt x="0" y="26"/>
                </a:moveTo>
                <a:cubicBezTo>
                  <a:pt x="30" y="29"/>
                  <a:pt x="141" y="0"/>
                  <a:pt x="181" y="42"/>
                </a:cubicBezTo>
                <a:cubicBezTo>
                  <a:pt x="221" y="84"/>
                  <a:pt x="225" y="228"/>
                  <a:pt x="237" y="277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3" name="Text Box 36"/>
          <p:cNvSpPr txBox="1">
            <a:spLocks noChangeArrowheads="1"/>
          </p:cNvSpPr>
          <p:nvPr/>
        </p:nvSpPr>
        <p:spPr bwMode="auto">
          <a:xfrm>
            <a:off x="4575720" y="3975725"/>
            <a:ext cx="2681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 LƯỢNG</a:t>
            </a:r>
          </a:p>
        </p:txBody>
      </p:sp>
      <p:sp>
        <p:nvSpPr>
          <p:cNvPr id="34" name="WordArt 37"/>
          <p:cNvSpPr>
            <a:spLocks noChangeArrowheads="1" noChangeShapeType="1" noTextEdit="1"/>
          </p:cNvSpPr>
          <p:nvPr/>
        </p:nvSpPr>
        <p:spPr bwMode="auto">
          <a:xfrm rot="20149254">
            <a:off x="3929607" y="2662862"/>
            <a:ext cx="2282825" cy="3921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r>
              <a:rPr lang="vi-VN" sz="3600" kern="1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 dưỡng</a:t>
            </a:r>
            <a:endParaRPr lang="en-US" sz="3600" kern="1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41"/>
          <p:cNvSpPr>
            <a:spLocks noChangeArrowheads="1"/>
          </p:cNvSpPr>
          <p:nvPr/>
        </p:nvSpPr>
        <p:spPr bwMode="auto">
          <a:xfrm>
            <a:off x="5153570" y="3529637"/>
            <a:ext cx="1489075" cy="312738"/>
          </a:xfrm>
          <a:prstGeom prst="rect">
            <a:avLst/>
          </a:prstGeom>
          <a:solidFill>
            <a:srgbClr val="99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TẾ BÀO</a:t>
            </a:r>
          </a:p>
        </p:txBody>
      </p:sp>
      <p:sp>
        <p:nvSpPr>
          <p:cNvPr id="36" name="Freeform 43"/>
          <p:cNvSpPr>
            <a:spLocks/>
          </p:cNvSpPr>
          <p:nvPr/>
        </p:nvSpPr>
        <p:spPr bwMode="auto">
          <a:xfrm>
            <a:off x="4807495" y="4601200"/>
            <a:ext cx="396875" cy="471487"/>
          </a:xfrm>
          <a:custGeom>
            <a:avLst/>
            <a:gdLst>
              <a:gd name="T0" fmla="*/ 0 w 432"/>
              <a:gd name="T1" fmla="*/ 0 h 480"/>
              <a:gd name="T2" fmla="*/ 288 w 432"/>
              <a:gd name="T3" fmla="*/ 144 h 480"/>
              <a:gd name="T4" fmla="*/ 432 w 432"/>
              <a:gd name="T5" fmla="*/ 48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" h="480">
                <a:moveTo>
                  <a:pt x="0" y="0"/>
                </a:moveTo>
                <a:cubicBezTo>
                  <a:pt x="108" y="32"/>
                  <a:pt x="216" y="64"/>
                  <a:pt x="288" y="144"/>
                </a:cubicBezTo>
                <a:cubicBezTo>
                  <a:pt x="360" y="224"/>
                  <a:pt x="396" y="352"/>
                  <a:pt x="432" y="480"/>
                </a:cubicBezTo>
              </a:path>
            </a:pathLst>
          </a:custGeom>
          <a:noFill/>
          <a:ln w="28575" cmpd="sng">
            <a:solidFill>
              <a:srgbClr val="0080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7" name="Freeform 44"/>
          <p:cNvSpPr>
            <a:spLocks/>
          </p:cNvSpPr>
          <p:nvPr/>
        </p:nvSpPr>
        <p:spPr bwMode="auto">
          <a:xfrm>
            <a:off x="7444332" y="4753600"/>
            <a:ext cx="693738" cy="157162"/>
          </a:xfrm>
          <a:custGeom>
            <a:avLst/>
            <a:gdLst>
              <a:gd name="T0" fmla="*/ 0 w 432"/>
              <a:gd name="T1" fmla="*/ 0 h 480"/>
              <a:gd name="T2" fmla="*/ 288 w 432"/>
              <a:gd name="T3" fmla="*/ 144 h 480"/>
              <a:gd name="T4" fmla="*/ 432 w 432"/>
              <a:gd name="T5" fmla="*/ 48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" h="480">
                <a:moveTo>
                  <a:pt x="0" y="0"/>
                </a:moveTo>
                <a:cubicBezTo>
                  <a:pt x="108" y="32"/>
                  <a:pt x="216" y="64"/>
                  <a:pt x="288" y="144"/>
                </a:cubicBezTo>
                <a:cubicBezTo>
                  <a:pt x="360" y="224"/>
                  <a:pt x="396" y="352"/>
                  <a:pt x="432" y="480"/>
                </a:cubicBezTo>
              </a:path>
            </a:pathLst>
          </a:custGeom>
          <a:noFill/>
          <a:ln w="28575" cmpd="sng">
            <a:solidFill>
              <a:srgbClr val="0080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pic>
        <p:nvPicPr>
          <p:cNvPr id="38" name="Picture 4" descr="chi tiÕt h« hÊ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182" y="1929437"/>
            <a:ext cx="1489075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" descr="thậ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770" y="4867900"/>
            <a:ext cx="887412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17"/>
          <p:cNvSpPr>
            <a:spLocks noChangeArrowheads="1"/>
          </p:cNvSpPr>
          <p:nvPr/>
        </p:nvSpPr>
        <p:spPr bwMode="auto">
          <a:xfrm>
            <a:off x="2332037" y="5661650"/>
            <a:ext cx="8137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1. Hoạt động sống của tế bào đã tạo ra những sản phẩm gì? 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20"/>
          <p:cNvSpPr>
            <a:spLocks noChangeArrowheads="1"/>
          </p:cNvSpPr>
          <p:nvPr/>
        </p:nvSpPr>
        <p:spPr bwMode="auto">
          <a:xfrm>
            <a:off x="2332582" y="6027737"/>
            <a:ext cx="78486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2. Sản phẩm đó được đổ vào nước mô rồi vào máu được đưa tới đâu?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093824" y="147851"/>
            <a:ext cx="101107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TIẾT 31-32. ĐIỀU HÒA MÔI TRƯỜNG TRONG CỦA CƠ THỂ</a:t>
            </a:r>
            <a:endParaRPr lang="en-US" sz="2800"/>
          </a:p>
        </p:txBody>
      </p:sp>
      <p:grpSp>
        <p:nvGrpSpPr>
          <p:cNvPr id="44" name="Group 22"/>
          <p:cNvGrpSpPr>
            <a:grpSpLocks/>
          </p:cNvGrpSpPr>
          <p:nvPr/>
        </p:nvGrpSpPr>
        <p:grpSpPr bwMode="auto">
          <a:xfrm>
            <a:off x="593285" y="733608"/>
            <a:ext cx="7498488" cy="531812"/>
            <a:chOff x="1341" y="1723"/>
            <a:chExt cx="3104" cy="335"/>
          </a:xfrm>
        </p:grpSpPr>
        <p:sp>
          <p:nvSpPr>
            <p:cNvPr id="45" name="AutoShape 23"/>
            <p:cNvSpPr>
              <a:spLocks noChangeArrowheads="1"/>
            </p:cNvSpPr>
            <p:nvPr/>
          </p:nvSpPr>
          <p:spPr bwMode="gray">
            <a:xfrm>
              <a:off x="1341" y="1723"/>
              <a:ext cx="3104" cy="335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28575" algn="ctr">
              <a:solidFill>
                <a:srgbClr val="FFFFFF"/>
              </a:solidFill>
              <a:round/>
              <a:headEnd/>
              <a:tailEnd/>
            </a:ln>
            <a:effectLst>
              <a:outerShdw dist="7184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46" name="AutoShape 24"/>
            <p:cNvSpPr>
              <a:spLocks noChangeArrowheads="1"/>
            </p:cNvSpPr>
            <p:nvPr/>
          </p:nvSpPr>
          <p:spPr bwMode="gray">
            <a:xfrm>
              <a:off x="1366" y="1735"/>
              <a:ext cx="3068" cy="148"/>
            </a:xfrm>
            <a:prstGeom prst="roundRect">
              <a:avLst>
                <a:gd name="adj" fmla="val 31505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hlink">
                    <a:alpha val="7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FFFF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</p:grpSp>
      <p:sp>
        <p:nvSpPr>
          <p:cNvPr id="47" name="Text Box 25"/>
          <p:cNvSpPr txBox="1">
            <a:spLocks noChangeArrowheads="1"/>
          </p:cNvSpPr>
          <p:nvPr/>
        </p:nvSpPr>
        <p:spPr bwMode="black">
          <a:xfrm>
            <a:off x="1042774" y="764564"/>
            <a:ext cx="6948759" cy="46166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en-US" sz="2400" b="1" smtClean="0">
                <a:solidFill>
                  <a:schemeClr val="bg1"/>
                </a:solidFill>
              </a:rPr>
              <a:t>Trao đổi chất ở cấp độ cơ thể và tế bào</a:t>
            </a:r>
            <a:endParaRPr lang="en-US" altLang="en-US" sz="2400" b="1">
              <a:solidFill>
                <a:schemeClr val="bg1"/>
              </a:solidFill>
            </a:endParaRPr>
          </a:p>
        </p:txBody>
      </p:sp>
      <p:sp>
        <p:nvSpPr>
          <p:cNvPr id="48" name="AutoShape 26"/>
          <p:cNvSpPr>
            <a:spLocks noChangeArrowheads="1"/>
          </p:cNvSpPr>
          <p:nvPr/>
        </p:nvSpPr>
        <p:spPr bwMode="gray">
          <a:xfrm>
            <a:off x="256735" y="646295"/>
            <a:ext cx="685800" cy="685800"/>
          </a:xfrm>
          <a:prstGeom prst="diamond">
            <a:avLst/>
          </a:prstGeom>
          <a:solidFill>
            <a:schemeClr val="hlink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762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9" name="Text Box 27"/>
          <p:cNvSpPr txBox="1">
            <a:spLocks noChangeArrowheads="1"/>
          </p:cNvSpPr>
          <p:nvPr/>
        </p:nvSpPr>
        <p:spPr bwMode="gray">
          <a:xfrm>
            <a:off x="454518" y="744720"/>
            <a:ext cx="2664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2400" b="1" smtClean="0">
                <a:solidFill>
                  <a:schemeClr val="bg1"/>
                </a:solidFill>
              </a:rPr>
              <a:t>I</a:t>
            </a:r>
            <a:endParaRPr lang="en-US" altLang="en-US" sz="2400" b="1">
              <a:solidFill>
                <a:schemeClr val="bg1"/>
              </a:solidFill>
            </a:endParaRPr>
          </a:p>
        </p:txBody>
      </p:sp>
      <p:sp>
        <p:nvSpPr>
          <p:cNvPr id="50" name="AutoShape 3"/>
          <p:cNvSpPr>
            <a:spLocks noChangeArrowheads="1"/>
          </p:cNvSpPr>
          <p:nvPr/>
        </p:nvSpPr>
        <p:spPr bwMode="gray">
          <a:xfrm>
            <a:off x="1021910" y="1377169"/>
            <a:ext cx="5378890" cy="503238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EC7A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51" name="Group 15"/>
          <p:cNvGrpSpPr>
            <a:grpSpLocks/>
          </p:cNvGrpSpPr>
          <p:nvPr/>
        </p:nvGrpSpPr>
        <p:grpSpPr bwMode="auto">
          <a:xfrm>
            <a:off x="942535" y="1359707"/>
            <a:ext cx="523875" cy="527050"/>
            <a:chOff x="1188" y="2112"/>
            <a:chExt cx="330" cy="332"/>
          </a:xfrm>
        </p:grpSpPr>
        <p:sp>
          <p:nvSpPr>
            <p:cNvPr id="52" name="Oval 16"/>
            <p:cNvSpPr>
              <a:spLocks noChangeArrowheads="1"/>
            </p:cNvSpPr>
            <p:nvPr/>
          </p:nvSpPr>
          <p:spPr bwMode="gray">
            <a:xfrm>
              <a:off x="1188" y="2113"/>
              <a:ext cx="330" cy="331"/>
            </a:xfrm>
            <a:prstGeom prst="ellipse">
              <a:avLst/>
            </a:prstGeom>
            <a:solidFill>
              <a:srgbClr val="EC7A2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pic>
          <p:nvPicPr>
            <p:cNvPr id="53" name="Picture 17" descr="drop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190" y="2112"/>
              <a:ext cx="328" cy="3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4" name="Text Box 18"/>
          <p:cNvSpPr txBox="1">
            <a:spLocks noChangeArrowheads="1"/>
          </p:cNvSpPr>
          <p:nvPr/>
        </p:nvSpPr>
        <p:spPr bwMode="gray">
          <a:xfrm>
            <a:off x="996510" y="1327957"/>
            <a:ext cx="3143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i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en-US" sz="3200" b="1" i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 Box 25"/>
          <p:cNvSpPr txBox="1">
            <a:spLocks noChangeArrowheads="1"/>
          </p:cNvSpPr>
          <p:nvPr/>
        </p:nvSpPr>
        <p:spPr bwMode="gray">
          <a:xfrm>
            <a:off x="1517209" y="1397807"/>
            <a:ext cx="51423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altLang="en-US" sz="2400" b="1" smtClean="0">
                <a:solidFill>
                  <a:srgbClr val="000000"/>
                </a:solidFill>
                <a:cs typeface="Arial" panose="020B0604020202020204" pitchFamily="34" charset="0"/>
              </a:rPr>
              <a:t>Trao đổi chất ở cấp độ tế bào</a:t>
            </a:r>
            <a:endParaRPr lang="en-US" altLang="en-US" sz="2400" b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46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8" grpId="0"/>
      <p:bldP spid="33" grpId="0"/>
      <p:bldP spid="33" grpId="1"/>
      <p:bldP spid="35" grpId="0" animBg="1"/>
      <p:bldP spid="41" grpId="0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188028" y="1180012"/>
            <a:ext cx="441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111828" y="875212"/>
            <a:ext cx="198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1654628" y="3899400"/>
            <a:ext cx="4953000" cy="2843212"/>
            <a:chOff x="336" y="2352"/>
            <a:chExt cx="2784" cy="1791"/>
          </a:xfrm>
        </p:grpSpPr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336" y="2352"/>
              <a:ext cx="2784" cy="1791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480" y="2448"/>
              <a:ext cx="1536" cy="231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Mao mạch bạch huyết</a:t>
              </a: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576" y="3120"/>
              <a:ext cx="864" cy="25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 mô</a:t>
              </a:r>
              <a:r>
                <a:rPr lang="en-US" altLang="en-US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528" y="3792"/>
              <a:ext cx="1200" cy="2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Mao mạch máu</a:t>
              </a:r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2400" y="3120"/>
              <a:ext cx="672" cy="25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solidFill>
                    <a:srgbClr val="FFCC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Tế bào</a:t>
              </a:r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1584" y="3168"/>
              <a:ext cx="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 flipH="1">
              <a:off x="1584" y="3312"/>
              <a:ext cx="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" name="Group 12"/>
            <p:cNvGrpSpPr>
              <a:grpSpLocks/>
            </p:cNvGrpSpPr>
            <p:nvPr/>
          </p:nvGrpSpPr>
          <p:grpSpPr bwMode="auto">
            <a:xfrm>
              <a:off x="912" y="2688"/>
              <a:ext cx="144" cy="1056"/>
              <a:chOff x="912" y="2688"/>
              <a:chExt cx="144" cy="1056"/>
            </a:xfrm>
          </p:grpSpPr>
          <p:sp>
            <p:nvSpPr>
              <p:cNvPr id="15" name="Line 13"/>
              <p:cNvSpPr>
                <a:spLocks noChangeShapeType="1"/>
              </p:cNvSpPr>
              <p:nvPr/>
            </p:nvSpPr>
            <p:spPr bwMode="auto">
              <a:xfrm flipV="1">
                <a:off x="960" y="2688"/>
                <a:ext cx="0" cy="3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14"/>
              <p:cNvSpPr>
                <a:spLocks noChangeShapeType="1"/>
              </p:cNvSpPr>
              <p:nvPr/>
            </p:nvSpPr>
            <p:spPr bwMode="auto">
              <a:xfrm>
                <a:off x="912" y="3408"/>
                <a:ext cx="0" cy="3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15"/>
              <p:cNvSpPr>
                <a:spLocks noChangeShapeType="1"/>
              </p:cNvSpPr>
              <p:nvPr/>
            </p:nvSpPr>
            <p:spPr bwMode="auto">
              <a:xfrm flipV="1">
                <a:off x="1056" y="3360"/>
                <a:ext cx="0" cy="3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3483428" y="4577262"/>
            <a:ext cx="2057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Ôxi và các chất dinh dưỡng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3712028" y="5415462"/>
            <a:ext cx="1600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Cacbonic và các chất thải</a:t>
            </a:r>
          </a:p>
        </p:txBody>
      </p:sp>
      <p:grpSp>
        <p:nvGrpSpPr>
          <p:cNvPr id="20" name="Group 18"/>
          <p:cNvGrpSpPr>
            <a:grpSpLocks/>
          </p:cNvGrpSpPr>
          <p:nvPr/>
        </p:nvGrpSpPr>
        <p:grpSpPr bwMode="auto">
          <a:xfrm>
            <a:off x="1654628" y="189412"/>
            <a:ext cx="4953000" cy="3581400"/>
            <a:chOff x="288" y="144"/>
            <a:chExt cx="3120" cy="2256"/>
          </a:xfrm>
        </p:grpSpPr>
        <p:grpSp>
          <p:nvGrpSpPr>
            <p:cNvPr id="21" name="Group 19"/>
            <p:cNvGrpSpPr>
              <a:grpSpLocks/>
            </p:cNvGrpSpPr>
            <p:nvPr/>
          </p:nvGrpSpPr>
          <p:grpSpPr bwMode="auto">
            <a:xfrm>
              <a:off x="288" y="144"/>
              <a:ext cx="3120" cy="2256"/>
              <a:chOff x="288" y="144"/>
              <a:chExt cx="2928" cy="2256"/>
            </a:xfrm>
          </p:grpSpPr>
          <p:pic>
            <p:nvPicPr>
              <p:cNvPr id="23" name="Picture 5" descr="trao đổi chất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144"/>
                <a:ext cx="2928" cy="2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Text Box 21"/>
              <p:cNvSpPr txBox="1">
                <a:spLocks noChangeArrowheads="1"/>
              </p:cNvSpPr>
              <p:nvPr/>
            </p:nvSpPr>
            <p:spPr bwMode="auto">
              <a:xfrm>
                <a:off x="2544" y="1344"/>
                <a:ext cx="67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Chất thải</a:t>
                </a:r>
              </a:p>
            </p:txBody>
          </p:sp>
        </p:grpSp>
        <p:sp>
          <p:nvSpPr>
            <p:cNvPr id="22" name="Text Box 22"/>
            <p:cNvSpPr txBox="1">
              <a:spLocks noChangeArrowheads="1"/>
            </p:cNvSpPr>
            <p:nvPr/>
          </p:nvSpPr>
          <p:spPr bwMode="auto">
            <a:xfrm>
              <a:off x="912" y="240"/>
              <a:ext cx="576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Chất dinh dưỡng</a:t>
              </a:r>
            </a:p>
          </p:txBody>
        </p:sp>
      </p:grp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7326271" y="606925"/>
            <a:ext cx="3962400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000">
                <a:solidFill>
                  <a:srgbClr val="0000FF"/>
                </a:solidFill>
              </a:rPr>
              <a:t>- Tế bào tiếp nhận từ môi trường trong: các chất dinh dưỡng và O</a:t>
            </a:r>
            <a:r>
              <a:rPr lang="en-US" altLang="en-US" sz="3000" baseline="-25000">
                <a:solidFill>
                  <a:srgbClr val="0000FF"/>
                </a:solidFill>
              </a:rPr>
              <a:t>2</a:t>
            </a:r>
            <a:r>
              <a:rPr lang="en-US" altLang="en-US" sz="3000">
                <a:solidFill>
                  <a:srgbClr val="0000FF"/>
                </a:solidFill>
              </a:rPr>
              <a:t> được sử dụng cho các hoạt động sống.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000">
                <a:solidFill>
                  <a:srgbClr val="0000FF"/>
                </a:solidFill>
              </a:rPr>
              <a:t>- Đồng thời tế bào thải vào môi trường trong: các sản phẩm phân huỷ, khí CO</a:t>
            </a:r>
            <a:r>
              <a:rPr lang="en-US" altLang="en-US" sz="3000" baseline="-25000">
                <a:solidFill>
                  <a:srgbClr val="0000FF"/>
                </a:solidFill>
              </a:rPr>
              <a:t>2</a:t>
            </a:r>
            <a:r>
              <a:rPr lang="en-US" altLang="en-US" sz="3000">
                <a:solidFill>
                  <a:srgbClr val="0000FF"/>
                </a:solidFill>
              </a:rPr>
              <a:t> và được đưa đến các cơ quan bài tiết, tiêu hóa và hô hấp để thải ra.</a:t>
            </a:r>
          </a:p>
        </p:txBody>
      </p:sp>
    </p:spTree>
    <p:extLst>
      <p:ext uri="{BB962C8B-B14F-4D97-AF65-F5344CB8AC3E}">
        <p14:creationId xmlns:p14="http://schemas.microsoft.com/office/powerpoint/2010/main" val="260099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93824" y="147851"/>
            <a:ext cx="101107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TIẾT 31-32. ĐIỀU HÒA MÔI TRƯỜNG TRONG CỦA CƠ THỂ</a:t>
            </a:r>
            <a:endParaRPr lang="en-US" sz="2800"/>
          </a:p>
        </p:txBody>
      </p: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593285" y="733608"/>
            <a:ext cx="7498488" cy="531812"/>
            <a:chOff x="1341" y="1723"/>
            <a:chExt cx="3104" cy="335"/>
          </a:xfrm>
        </p:grpSpPr>
        <p:sp>
          <p:nvSpPr>
            <p:cNvPr id="6" name="AutoShape 23"/>
            <p:cNvSpPr>
              <a:spLocks noChangeArrowheads="1"/>
            </p:cNvSpPr>
            <p:nvPr/>
          </p:nvSpPr>
          <p:spPr bwMode="gray">
            <a:xfrm>
              <a:off x="1341" y="1723"/>
              <a:ext cx="3104" cy="335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28575" algn="ctr">
              <a:solidFill>
                <a:srgbClr val="FFFFFF"/>
              </a:solidFill>
              <a:round/>
              <a:headEnd/>
              <a:tailEnd/>
            </a:ln>
            <a:effectLst>
              <a:outerShdw dist="7184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7" name="AutoShape 24"/>
            <p:cNvSpPr>
              <a:spLocks noChangeArrowheads="1"/>
            </p:cNvSpPr>
            <p:nvPr/>
          </p:nvSpPr>
          <p:spPr bwMode="gray">
            <a:xfrm>
              <a:off x="1366" y="1735"/>
              <a:ext cx="3068" cy="148"/>
            </a:xfrm>
            <a:prstGeom prst="roundRect">
              <a:avLst>
                <a:gd name="adj" fmla="val 31505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hlink">
                    <a:alpha val="7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FFFF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</p:grpSp>
      <p:sp>
        <p:nvSpPr>
          <p:cNvPr id="8" name="Text Box 25"/>
          <p:cNvSpPr txBox="1">
            <a:spLocks noChangeArrowheads="1"/>
          </p:cNvSpPr>
          <p:nvPr/>
        </p:nvSpPr>
        <p:spPr bwMode="black">
          <a:xfrm>
            <a:off x="1042774" y="764564"/>
            <a:ext cx="6948759" cy="46166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en-US" sz="2400" b="1" smtClean="0">
                <a:solidFill>
                  <a:schemeClr val="bg1"/>
                </a:solidFill>
              </a:rPr>
              <a:t>Trao đổi chất ở cấp độ cơ thể và tế bào</a:t>
            </a:r>
            <a:endParaRPr lang="en-US" altLang="en-US" sz="2400" b="1">
              <a:solidFill>
                <a:schemeClr val="bg1"/>
              </a:solidFill>
            </a:endParaRPr>
          </a:p>
        </p:txBody>
      </p:sp>
      <p:sp>
        <p:nvSpPr>
          <p:cNvPr id="9" name="AutoShape 26"/>
          <p:cNvSpPr>
            <a:spLocks noChangeArrowheads="1"/>
          </p:cNvSpPr>
          <p:nvPr/>
        </p:nvSpPr>
        <p:spPr bwMode="gray">
          <a:xfrm>
            <a:off x="256735" y="646295"/>
            <a:ext cx="685800" cy="685800"/>
          </a:xfrm>
          <a:prstGeom prst="diamond">
            <a:avLst/>
          </a:prstGeom>
          <a:solidFill>
            <a:schemeClr val="hlink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762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0" name="Text Box 27"/>
          <p:cNvSpPr txBox="1">
            <a:spLocks noChangeArrowheads="1"/>
          </p:cNvSpPr>
          <p:nvPr/>
        </p:nvSpPr>
        <p:spPr bwMode="gray">
          <a:xfrm>
            <a:off x="454518" y="744720"/>
            <a:ext cx="2664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2400" b="1" smtClean="0">
                <a:solidFill>
                  <a:schemeClr val="bg1"/>
                </a:solidFill>
              </a:rPr>
              <a:t>I</a:t>
            </a:r>
            <a:endParaRPr lang="en-US" altLang="en-US" sz="2400" b="1">
              <a:solidFill>
                <a:schemeClr val="bg1"/>
              </a:solidFill>
            </a:endParaRPr>
          </a:p>
        </p:txBody>
      </p:sp>
      <p:sp>
        <p:nvSpPr>
          <p:cNvPr id="17" name="AutoShape 3"/>
          <p:cNvSpPr>
            <a:spLocks noChangeArrowheads="1"/>
          </p:cNvSpPr>
          <p:nvPr/>
        </p:nvSpPr>
        <p:spPr bwMode="gray">
          <a:xfrm>
            <a:off x="1021910" y="1377169"/>
            <a:ext cx="5378890" cy="503238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EC7A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18" name="Group 15"/>
          <p:cNvGrpSpPr>
            <a:grpSpLocks/>
          </p:cNvGrpSpPr>
          <p:nvPr/>
        </p:nvGrpSpPr>
        <p:grpSpPr bwMode="auto">
          <a:xfrm>
            <a:off x="942535" y="1359707"/>
            <a:ext cx="523875" cy="527050"/>
            <a:chOff x="1188" y="2112"/>
            <a:chExt cx="330" cy="332"/>
          </a:xfrm>
        </p:grpSpPr>
        <p:sp>
          <p:nvSpPr>
            <p:cNvPr id="19" name="Oval 16"/>
            <p:cNvSpPr>
              <a:spLocks noChangeArrowheads="1"/>
            </p:cNvSpPr>
            <p:nvPr/>
          </p:nvSpPr>
          <p:spPr bwMode="gray">
            <a:xfrm>
              <a:off x="1188" y="2113"/>
              <a:ext cx="330" cy="331"/>
            </a:xfrm>
            <a:prstGeom prst="ellipse">
              <a:avLst/>
            </a:prstGeom>
            <a:solidFill>
              <a:srgbClr val="EC7A2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pic>
          <p:nvPicPr>
            <p:cNvPr id="20" name="Picture 17" descr="drop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190" y="2112"/>
              <a:ext cx="328" cy="3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Text Box 18"/>
          <p:cNvSpPr txBox="1">
            <a:spLocks noChangeArrowheads="1"/>
          </p:cNvSpPr>
          <p:nvPr/>
        </p:nvSpPr>
        <p:spPr bwMode="gray">
          <a:xfrm>
            <a:off x="996510" y="1327957"/>
            <a:ext cx="3143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i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en-US" sz="3200" b="1" i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Box 25"/>
          <p:cNvSpPr txBox="1">
            <a:spLocks noChangeArrowheads="1"/>
          </p:cNvSpPr>
          <p:nvPr/>
        </p:nvSpPr>
        <p:spPr bwMode="gray">
          <a:xfrm>
            <a:off x="1517209" y="1397807"/>
            <a:ext cx="51423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altLang="en-US" sz="2400" b="1" smtClean="0">
                <a:solidFill>
                  <a:srgbClr val="000000"/>
                </a:solidFill>
                <a:cs typeface="Arial" panose="020B0604020202020204" pitchFamily="34" charset="0"/>
              </a:rPr>
              <a:t>Trao đổi chất ở cấp độ tế bào</a:t>
            </a:r>
            <a:endParaRPr lang="en-US" altLang="en-US" sz="2400" b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gray">
          <a:xfrm>
            <a:off x="733053" y="2468245"/>
            <a:ext cx="9482101" cy="3331664"/>
          </a:xfrm>
          <a:prstGeom prst="roundRect">
            <a:avLst>
              <a:gd name="adj" fmla="val 16667"/>
            </a:avLst>
          </a:prstGeom>
          <a:solidFill>
            <a:schemeClr val="accent1">
              <a:alpha val="3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42534" y="2700237"/>
            <a:ext cx="875010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Chất dinh dưỡng và O2 tiếp nhận từ máu và nước mô được tế bào sử dụng cho các hoạt động sống.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Các sản phẩm bài tiết, khí CO2 được thải vào môi trường trong đưa đến các cơ quan bài tiết, hô hấp để thải ra ngoài.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90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93824" y="147851"/>
            <a:ext cx="101107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TIẾT 31-32. ĐIỀU HÒA MÔI TRƯỜNG TRONG CỦA CƠ THỂ</a:t>
            </a:r>
            <a:endParaRPr lang="en-US" sz="2800"/>
          </a:p>
        </p:txBody>
      </p: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593285" y="733608"/>
            <a:ext cx="7498488" cy="531812"/>
            <a:chOff x="1341" y="1723"/>
            <a:chExt cx="3104" cy="335"/>
          </a:xfrm>
        </p:grpSpPr>
        <p:sp>
          <p:nvSpPr>
            <p:cNvPr id="6" name="AutoShape 23"/>
            <p:cNvSpPr>
              <a:spLocks noChangeArrowheads="1"/>
            </p:cNvSpPr>
            <p:nvPr/>
          </p:nvSpPr>
          <p:spPr bwMode="gray">
            <a:xfrm>
              <a:off x="1341" y="1723"/>
              <a:ext cx="3104" cy="335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28575" algn="ctr">
              <a:solidFill>
                <a:srgbClr val="FFFFFF"/>
              </a:solidFill>
              <a:round/>
              <a:headEnd/>
              <a:tailEnd/>
            </a:ln>
            <a:effectLst>
              <a:outerShdw dist="7184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7" name="AutoShape 24"/>
            <p:cNvSpPr>
              <a:spLocks noChangeArrowheads="1"/>
            </p:cNvSpPr>
            <p:nvPr/>
          </p:nvSpPr>
          <p:spPr bwMode="gray">
            <a:xfrm>
              <a:off x="1366" y="1735"/>
              <a:ext cx="3068" cy="148"/>
            </a:xfrm>
            <a:prstGeom prst="roundRect">
              <a:avLst>
                <a:gd name="adj" fmla="val 31505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hlink">
                    <a:alpha val="7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FFFF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</p:grpSp>
      <p:sp>
        <p:nvSpPr>
          <p:cNvPr id="8" name="Text Box 25"/>
          <p:cNvSpPr txBox="1">
            <a:spLocks noChangeArrowheads="1"/>
          </p:cNvSpPr>
          <p:nvPr/>
        </p:nvSpPr>
        <p:spPr bwMode="black">
          <a:xfrm>
            <a:off x="1042774" y="764564"/>
            <a:ext cx="6948759" cy="46166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en-US" sz="2400" b="1" smtClean="0">
                <a:solidFill>
                  <a:schemeClr val="bg1"/>
                </a:solidFill>
              </a:rPr>
              <a:t>Trao đổi chất ở cấp độ cơ thể và tế bào</a:t>
            </a:r>
            <a:endParaRPr lang="en-US" altLang="en-US" sz="2400" b="1">
              <a:solidFill>
                <a:schemeClr val="bg1"/>
              </a:solidFill>
            </a:endParaRPr>
          </a:p>
        </p:txBody>
      </p:sp>
      <p:sp>
        <p:nvSpPr>
          <p:cNvPr id="9" name="AutoShape 26"/>
          <p:cNvSpPr>
            <a:spLocks noChangeArrowheads="1"/>
          </p:cNvSpPr>
          <p:nvPr/>
        </p:nvSpPr>
        <p:spPr bwMode="gray">
          <a:xfrm>
            <a:off x="256735" y="646295"/>
            <a:ext cx="685800" cy="685800"/>
          </a:xfrm>
          <a:prstGeom prst="diamond">
            <a:avLst/>
          </a:prstGeom>
          <a:solidFill>
            <a:schemeClr val="hlink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762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0" name="Text Box 27"/>
          <p:cNvSpPr txBox="1">
            <a:spLocks noChangeArrowheads="1"/>
          </p:cNvSpPr>
          <p:nvPr/>
        </p:nvSpPr>
        <p:spPr bwMode="gray">
          <a:xfrm>
            <a:off x="454518" y="744720"/>
            <a:ext cx="2664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2400" b="1" smtClean="0">
                <a:solidFill>
                  <a:schemeClr val="bg1"/>
                </a:solidFill>
              </a:rPr>
              <a:t>I</a:t>
            </a:r>
            <a:endParaRPr lang="en-US" altLang="en-US" sz="2400" b="1">
              <a:solidFill>
                <a:schemeClr val="bg1"/>
              </a:solidFill>
            </a:endParaRPr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gray">
          <a:xfrm>
            <a:off x="547473" y="1397183"/>
            <a:ext cx="9360527" cy="503238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B6CC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12" name="Group 19"/>
          <p:cNvGrpSpPr>
            <a:grpSpLocks/>
          </p:cNvGrpSpPr>
          <p:nvPr/>
        </p:nvGrpSpPr>
        <p:grpSpPr bwMode="auto">
          <a:xfrm>
            <a:off x="468100" y="1379721"/>
            <a:ext cx="523875" cy="527050"/>
            <a:chOff x="1188" y="2532"/>
            <a:chExt cx="330" cy="332"/>
          </a:xfrm>
        </p:grpSpPr>
        <p:sp>
          <p:nvSpPr>
            <p:cNvPr id="13" name="Oval 20"/>
            <p:cNvSpPr>
              <a:spLocks noChangeArrowheads="1"/>
            </p:cNvSpPr>
            <p:nvPr/>
          </p:nvSpPr>
          <p:spPr bwMode="gray">
            <a:xfrm>
              <a:off x="1188" y="2533"/>
              <a:ext cx="330" cy="331"/>
            </a:xfrm>
            <a:prstGeom prst="ellipse">
              <a:avLst/>
            </a:prstGeom>
            <a:solidFill>
              <a:srgbClr val="AB6CC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pic>
          <p:nvPicPr>
            <p:cNvPr id="14" name="Picture 21" descr="drop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190" y="2532"/>
              <a:ext cx="328" cy="3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Text Box 22"/>
          <p:cNvSpPr txBox="1">
            <a:spLocks noChangeArrowheads="1"/>
          </p:cNvSpPr>
          <p:nvPr/>
        </p:nvSpPr>
        <p:spPr bwMode="gray">
          <a:xfrm>
            <a:off x="514138" y="1347971"/>
            <a:ext cx="3270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i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altLang="en-US" sz="3200" b="1" i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26"/>
          <p:cNvSpPr txBox="1">
            <a:spLocks noChangeArrowheads="1"/>
          </p:cNvSpPr>
          <p:nvPr/>
        </p:nvSpPr>
        <p:spPr bwMode="gray">
          <a:xfrm>
            <a:off x="1042774" y="1419408"/>
            <a:ext cx="86431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altLang="en-US" sz="2400" b="1" smtClean="0">
                <a:solidFill>
                  <a:srgbClr val="000000"/>
                </a:solidFill>
                <a:cs typeface="Arial" panose="020B0604020202020204" pitchFamily="34" charset="0"/>
              </a:rPr>
              <a:t>Mối quan hệ giữa trao đổi chất ở cấp độ cơ thể và tế bào </a:t>
            </a:r>
            <a:endParaRPr lang="en-US" altLang="en-US" sz="2400" b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t="3714" b="5163"/>
          <a:stretch/>
        </p:blipFill>
        <p:spPr>
          <a:xfrm>
            <a:off x="1093824" y="2032184"/>
            <a:ext cx="9233078" cy="466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71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93824" y="147851"/>
            <a:ext cx="101107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TIẾT 31-32. ĐIỀU HÒA MÔI TRƯỜNG TRONG CỦA CƠ THỂ</a:t>
            </a:r>
            <a:endParaRPr lang="en-US" sz="2800"/>
          </a:p>
        </p:txBody>
      </p: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593285" y="733608"/>
            <a:ext cx="7498488" cy="531812"/>
            <a:chOff x="1341" y="1723"/>
            <a:chExt cx="3104" cy="335"/>
          </a:xfrm>
        </p:grpSpPr>
        <p:sp>
          <p:nvSpPr>
            <p:cNvPr id="6" name="AutoShape 23"/>
            <p:cNvSpPr>
              <a:spLocks noChangeArrowheads="1"/>
            </p:cNvSpPr>
            <p:nvPr/>
          </p:nvSpPr>
          <p:spPr bwMode="gray">
            <a:xfrm>
              <a:off x="1341" y="1723"/>
              <a:ext cx="3104" cy="335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28575" algn="ctr">
              <a:solidFill>
                <a:srgbClr val="FFFFFF"/>
              </a:solidFill>
              <a:round/>
              <a:headEnd/>
              <a:tailEnd/>
            </a:ln>
            <a:effectLst>
              <a:outerShdw dist="7184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7" name="AutoShape 24"/>
            <p:cNvSpPr>
              <a:spLocks noChangeArrowheads="1"/>
            </p:cNvSpPr>
            <p:nvPr/>
          </p:nvSpPr>
          <p:spPr bwMode="gray">
            <a:xfrm>
              <a:off x="1366" y="1735"/>
              <a:ext cx="3068" cy="148"/>
            </a:xfrm>
            <a:prstGeom prst="roundRect">
              <a:avLst>
                <a:gd name="adj" fmla="val 31505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hlink">
                    <a:alpha val="7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FFFF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</p:grpSp>
      <p:sp>
        <p:nvSpPr>
          <p:cNvPr id="8" name="Text Box 25"/>
          <p:cNvSpPr txBox="1">
            <a:spLocks noChangeArrowheads="1"/>
          </p:cNvSpPr>
          <p:nvPr/>
        </p:nvSpPr>
        <p:spPr bwMode="black">
          <a:xfrm>
            <a:off x="1042774" y="764564"/>
            <a:ext cx="6948759" cy="46166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en-US" sz="2400" b="1" smtClean="0">
                <a:solidFill>
                  <a:schemeClr val="bg1"/>
                </a:solidFill>
              </a:rPr>
              <a:t>Trao đổi chất ở cấp độ cơ thể và tế bào</a:t>
            </a:r>
            <a:endParaRPr lang="en-US" altLang="en-US" sz="2400" b="1">
              <a:solidFill>
                <a:schemeClr val="bg1"/>
              </a:solidFill>
            </a:endParaRPr>
          </a:p>
        </p:txBody>
      </p:sp>
      <p:sp>
        <p:nvSpPr>
          <p:cNvPr id="9" name="AutoShape 26"/>
          <p:cNvSpPr>
            <a:spLocks noChangeArrowheads="1"/>
          </p:cNvSpPr>
          <p:nvPr/>
        </p:nvSpPr>
        <p:spPr bwMode="gray">
          <a:xfrm>
            <a:off x="256735" y="646295"/>
            <a:ext cx="685800" cy="685800"/>
          </a:xfrm>
          <a:prstGeom prst="diamond">
            <a:avLst/>
          </a:prstGeom>
          <a:solidFill>
            <a:schemeClr val="hlink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762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0" name="Text Box 27"/>
          <p:cNvSpPr txBox="1">
            <a:spLocks noChangeArrowheads="1"/>
          </p:cNvSpPr>
          <p:nvPr/>
        </p:nvSpPr>
        <p:spPr bwMode="gray">
          <a:xfrm>
            <a:off x="454518" y="744720"/>
            <a:ext cx="2664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2400" b="1" smtClean="0">
                <a:solidFill>
                  <a:schemeClr val="bg1"/>
                </a:solidFill>
              </a:rPr>
              <a:t>I</a:t>
            </a:r>
            <a:endParaRPr lang="en-US" altLang="en-US" sz="2400" b="1">
              <a:solidFill>
                <a:schemeClr val="bg1"/>
              </a:solidFill>
            </a:endParaRPr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gray">
          <a:xfrm>
            <a:off x="547473" y="1397183"/>
            <a:ext cx="9360527" cy="503238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B6CC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12" name="Group 19"/>
          <p:cNvGrpSpPr>
            <a:grpSpLocks/>
          </p:cNvGrpSpPr>
          <p:nvPr/>
        </p:nvGrpSpPr>
        <p:grpSpPr bwMode="auto">
          <a:xfrm>
            <a:off x="468100" y="1379721"/>
            <a:ext cx="523875" cy="527050"/>
            <a:chOff x="1188" y="2532"/>
            <a:chExt cx="330" cy="332"/>
          </a:xfrm>
        </p:grpSpPr>
        <p:sp>
          <p:nvSpPr>
            <p:cNvPr id="13" name="Oval 20"/>
            <p:cNvSpPr>
              <a:spLocks noChangeArrowheads="1"/>
            </p:cNvSpPr>
            <p:nvPr/>
          </p:nvSpPr>
          <p:spPr bwMode="gray">
            <a:xfrm>
              <a:off x="1188" y="2533"/>
              <a:ext cx="330" cy="331"/>
            </a:xfrm>
            <a:prstGeom prst="ellipse">
              <a:avLst/>
            </a:prstGeom>
            <a:solidFill>
              <a:srgbClr val="AB6CC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pic>
          <p:nvPicPr>
            <p:cNvPr id="14" name="Picture 21" descr="drop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190" y="2532"/>
              <a:ext cx="328" cy="3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Text Box 22"/>
          <p:cNvSpPr txBox="1">
            <a:spLocks noChangeArrowheads="1"/>
          </p:cNvSpPr>
          <p:nvPr/>
        </p:nvSpPr>
        <p:spPr bwMode="gray">
          <a:xfrm>
            <a:off x="514138" y="1347971"/>
            <a:ext cx="3270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i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altLang="en-US" sz="3200" b="1" i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26"/>
          <p:cNvSpPr txBox="1">
            <a:spLocks noChangeArrowheads="1"/>
          </p:cNvSpPr>
          <p:nvPr/>
        </p:nvSpPr>
        <p:spPr bwMode="gray">
          <a:xfrm>
            <a:off x="1042774" y="1419408"/>
            <a:ext cx="86431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altLang="en-US" sz="2400" b="1" smtClean="0">
                <a:solidFill>
                  <a:srgbClr val="000000"/>
                </a:solidFill>
                <a:cs typeface="Arial" panose="020B0604020202020204" pitchFamily="34" charset="0"/>
              </a:rPr>
              <a:t>Mối quan hệ giữa trao đổi chất ở cấp độ cơ thể và tế bào </a:t>
            </a:r>
            <a:endParaRPr lang="en-US" altLang="en-US" sz="2400" b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7" name="AutoShape 7"/>
          <p:cNvSpPr>
            <a:spLocks noChangeArrowheads="1"/>
          </p:cNvSpPr>
          <p:nvPr/>
        </p:nvSpPr>
        <p:spPr bwMode="gray">
          <a:xfrm>
            <a:off x="733053" y="2468245"/>
            <a:ext cx="9482101" cy="3331664"/>
          </a:xfrm>
          <a:prstGeom prst="roundRect">
            <a:avLst>
              <a:gd name="adj" fmla="val 16667"/>
            </a:avLst>
          </a:prstGeom>
          <a:solidFill>
            <a:schemeClr val="accent1">
              <a:alpha val="3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42534" y="2700237"/>
            <a:ext cx="87501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Mối quan hệ ở 2 cấp độ có liên quan mật thiết với nhau, đảm bảo cho cơ thể sinh trưởng và phát triển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70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93824" y="147851"/>
            <a:ext cx="101107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TIẾT 31-32. ĐIỀU HÒA MÔI TRƯỜNG TRONG CỦA CƠ THỂ</a:t>
            </a:r>
            <a:endParaRPr lang="en-US" sz="2800"/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547632" y="756796"/>
            <a:ext cx="7471915" cy="531813"/>
            <a:chOff x="1341" y="1723"/>
            <a:chExt cx="3104" cy="335"/>
          </a:xfrm>
        </p:grpSpPr>
        <p:sp>
          <p:nvSpPr>
            <p:cNvPr id="6" name="AutoShape 11"/>
            <p:cNvSpPr>
              <a:spLocks noChangeArrowheads="1"/>
            </p:cNvSpPr>
            <p:nvPr/>
          </p:nvSpPr>
          <p:spPr bwMode="gray">
            <a:xfrm>
              <a:off x="1341" y="1723"/>
              <a:ext cx="3104" cy="335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28575" algn="ctr">
              <a:solidFill>
                <a:srgbClr val="FFFFFF"/>
              </a:solidFill>
              <a:round/>
              <a:headEnd/>
              <a:tailEnd/>
            </a:ln>
            <a:effectLst>
              <a:outerShdw dist="7184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7" name="AutoShape 12"/>
            <p:cNvSpPr>
              <a:spLocks noChangeArrowheads="1"/>
            </p:cNvSpPr>
            <p:nvPr/>
          </p:nvSpPr>
          <p:spPr bwMode="gray">
            <a:xfrm>
              <a:off x="1366" y="1735"/>
              <a:ext cx="3068" cy="148"/>
            </a:xfrm>
            <a:prstGeom prst="roundRect">
              <a:avLst>
                <a:gd name="adj" fmla="val 31505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2">
                    <a:alpha val="7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FFFF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</p:grpSp>
      <p:sp>
        <p:nvSpPr>
          <p:cNvPr id="8" name="Text Box 13"/>
          <p:cNvSpPr txBox="1">
            <a:spLocks noChangeArrowheads="1"/>
          </p:cNvSpPr>
          <p:nvPr/>
        </p:nvSpPr>
        <p:spPr bwMode="black">
          <a:xfrm>
            <a:off x="831649" y="763164"/>
            <a:ext cx="6948759" cy="46166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en-US" sz="2400" b="1" smtClean="0">
                <a:solidFill>
                  <a:schemeClr val="bg1"/>
                </a:solidFill>
              </a:rPr>
              <a:t>Điều hòa chuyển hóa vật chất và năng lượng</a:t>
            </a:r>
            <a:endParaRPr lang="en-US" altLang="en-US" sz="2400" b="1">
              <a:solidFill>
                <a:schemeClr val="bg1"/>
              </a:solidFill>
            </a:endParaRPr>
          </a:p>
        </p:txBody>
      </p:sp>
      <p:sp>
        <p:nvSpPr>
          <p:cNvPr id="9" name="AutoShape 16"/>
          <p:cNvSpPr>
            <a:spLocks noChangeArrowheads="1"/>
          </p:cNvSpPr>
          <p:nvPr/>
        </p:nvSpPr>
        <p:spPr bwMode="gray">
          <a:xfrm>
            <a:off x="211083" y="671071"/>
            <a:ext cx="685800" cy="685800"/>
          </a:xfrm>
          <a:prstGeom prst="diamond">
            <a:avLst/>
          </a:prstGeom>
          <a:solidFill>
            <a:schemeClr val="accent2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762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gray">
          <a:xfrm>
            <a:off x="367990" y="769496"/>
            <a:ext cx="3481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2400" b="1" smtClean="0">
                <a:solidFill>
                  <a:schemeClr val="bg1"/>
                </a:solidFill>
              </a:rPr>
              <a:t>II</a:t>
            </a:r>
            <a:endParaRPr lang="en-US" altLang="en-US" sz="2400" b="1">
              <a:solidFill>
                <a:schemeClr val="bg1"/>
              </a:solidFill>
            </a:endParaRPr>
          </a:p>
        </p:txBody>
      </p:sp>
      <p:sp>
        <p:nvSpPr>
          <p:cNvPr id="17" name="AutoShape 5"/>
          <p:cNvSpPr>
            <a:spLocks noChangeArrowheads="1"/>
          </p:cNvSpPr>
          <p:nvPr/>
        </p:nvSpPr>
        <p:spPr bwMode="gray">
          <a:xfrm>
            <a:off x="627006" y="1406084"/>
            <a:ext cx="7505611" cy="503237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4192D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18" name="Group 7"/>
          <p:cNvGrpSpPr>
            <a:grpSpLocks/>
          </p:cNvGrpSpPr>
          <p:nvPr/>
        </p:nvGrpSpPr>
        <p:grpSpPr bwMode="auto">
          <a:xfrm>
            <a:off x="547632" y="1388621"/>
            <a:ext cx="523875" cy="527050"/>
            <a:chOff x="720" y="1488"/>
            <a:chExt cx="806" cy="808"/>
          </a:xfrm>
        </p:grpSpPr>
        <p:sp>
          <p:nvSpPr>
            <p:cNvPr id="19" name="Oval 8"/>
            <p:cNvSpPr>
              <a:spLocks noChangeArrowheads="1"/>
            </p:cNvSpPr>
            <p:nvPr/>
          </p:nvSpPr>
          <p:spPr bwMode="gray">
            <a:xfrm>
              <a:off x="720" y="1490"/>
              <a:ext cx="806" cy="806"/>
            </a:xfrm>
            <a:prstGeom prst="ellipse">
              <a:avLst/>
            </a:prstGeom>
            <a:solidFill>
              <a:srgbClr val="4192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pic>
          <p:nvPicPr>
            <p:cNvPr id="20" name="Picture 9" descr="drop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721" y="1488"/>
              <a:ext cx="800" cy="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Text Box 10"/>
          <p:cNvSpPr txBox="1">
            <a:spLocks noChangeArrowheads="1"/>
          </p:cNvSpPr>
          <p:nvPr/>
        </p:nvSpPr>
        <p:spPr bwMode="gray">
          <a:xfrm>
            <a:off x="593670" y="1356871"/>
            <a:ext cx="3270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i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2" name="Text Box 23"/>
          <p:cNvSpPr txBox="1">
            <a:spLocks noChangeArrowheads="1"/>
          </p:cNvSpPr>
          <p:nvPr/>
        </p:nvSpPr>
        <p:spPr bwMode="gray">
          <a:xfrm>
            <a:off x="1122306" y="1426721"/>
            <a:ext cx="64422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altLang="en-US" sz="2400" b="1" smtClean="0">
                <a:solidFill>
                  <a:srgbClr val="000000"/>
                </a:solidFill>
                <a:cs typeface="Arial" panose="020B0604020202020204" pitchFamily="34" charset="0"/>
              </a:rPr>
              <a:t>Chuyển hóa vật chất và năng lượng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4777" y="2023623"/>
            <a:ext cx="6995680" cy="4393426"/>
          </a:xfrm>
          <a:prstGeom prst="rect">
            <a:avLst/>
          </a:prstGeom>
        </p:spPr>
      </p:pic>
      <p:sp>
        <p:nvSpPr>
          <p:cNvPr id="24" name="Rounded Rectangular Callout 23"/>
          <p:cNvSpPr/>
          <p:nvPr/>
        </p:nvSpPr>
        <p:spPr>
          <a:xfrm>
            <a:off x="716163" y="2091884"/>
            <a:ext cx="3370928" cy="1968328"/>
          </a:xfrm>
          <a:prstGeom prst="wedgeRoundRectCallout">
            <a:avLst>
              <a:gd name="adj1" fmla="val 40817"/>
              <a:gd name="adj2" fmla="val 7094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Thế nào là sự chuyển hóa 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ed Rectangular Callout 24"/>
          <p:cNvSpPr/>
          <p:nvPr/>
        </p:nvSpPr>
        <p:spPr>
          <a:xfrm>
            <a:off x="83920" y="2220877"/>
            <a:ext cx="4635414" cy="1968328"/>
          </a:xfrm>
          <a:prstGeom prst="wedgeRoundRectCallout">
            <a:avLst>
              <a:gd name="adj1" fmla="val 53968"/>
              <a:gd name="adj2" fmla="val 7235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>
                <a:cs typeface="Arial" panose="020B0604020202020204" pitchFamily="34" charset="0"/>
              </a:rPr>
              <a:t>Quan sát sơ đồ hình 32-1, hãy cho biết sự chuyển hoá vật chất và năng lượng ở tế bào gồm những quá trình nào?</a:t>
            </a:r>
          </a:p>
        </p:txBody>
      </p:sp>
      <p:sp>
        <p:nvSpPr>
          <p:cNvPr id="26" name="Text Box 18"/>
          <p:cNvSpPr txBox="1">
            <a:spLocks noChangeArrowheads="1"/>
          </p:cNvSpPr>
          <p:nvPr/>
        </p:nvSpPr>
        <p:spPr bwMode="auto">
          <a:xfrm>
            <a:off x="4087091" y="6364662"/>
            <a:ext cx="838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Hình 32-1</a:t>
            </a:r>
            <a:r>
              <a:rPr lang="en-US" altLang="en-US" sz="2400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. </a:t>
            </a:r>
            <a:r>
              <a:rPr lang="en-US" altLang="en-US" sz="2400">
                <a:solidFill>
                  <a:srgbClr val="FF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Sơ đồ chuyển hoá vật chất và năng lượng</a:t>
            </a:r>
          </a:p>
        </p:txBody>
      </p:sp>
    </p:spTree>
    <p:extLst>
      <p:ext uri="{BB962C8B-B14F-4D97-AF65-F5344CB8AC3E}">
        <p14:creationId xmlns:p14="http://schemas.microsoft.com/office/powerpoint/2010/main" val="277479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6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93824" y="147851"/>
            <a:ext cx="101107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TIẾT 31-32. ĐIỀU HÒA MÔI TRƯỜNG TRONG CỦA CƠ THỂ</a:t>
            </a:r>
            <a:endParaRPr lang="en-US" sz="2800"/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547632" y="756796"/>
            <a:ext cx="7471915" cy="531813"/>
            <a:chOff x="1341" y="1723"/>
            <a:chExt cx="3104" cy="335"/>
          </a:xfrm>
        </p:grpSpPr>
        <p:sp>
          <p:nvSpPr>
            <p:cNvPr id="6" name="AutoShape 11"/>
            <p:cNvSpPr>
              <a:spLocks noChangeArrowheads="1"/>
            </p:cNvSpPr>
            <p:nvPr/>
          </p:nvSpPr>
          <p:spPr bwMode="gray">
            <a:xfrm>
              <a:off x="1341" y="1723"/>
              <a:ext cx="3104" cy="335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28575" algn="ctr">
              <a:solidFill>
                <a:srgbClr val="FFFFFF"/>
              </a:solidFill>
              <a:round/>
              <a:headEnd/>
              <a:tailEnd/>
            </a:ln>
            <a:effectLst>
              <a:outerShdw dist="7184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7" name="AutoShape 12"/>
            <p:cNvSpPr>
              <a:spLocks noChangeArrowheads="1"/>
            </p:cNvSpPr>
            <p:nvPr/>
          </p:nvSpPr>
          <p:spPr bwMode="gray">
            <a:xfrm>
              <a:off x="1366" y="1735"/>
              <a:ext cx="3068" cy="148"/>
            </a:xfrm>
            <a:prstGeom prst="roundRect">
              <a:avLst>
                <a:gd name="adj" fmla="val 31505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2">
                    <a:alpha val="7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FFFF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</p:grpSp>
      <p:sp>
        <p:nvSpPr>
          <p:cNvPr id="8" name="Text Box 13"/>
          <p:cNvSpPr txBox="1">
            <a:spLocks noChangeArrowheads="1"/>
          </p:cNvSpPr>
          <p:nvPr/>
        </p:nvSpPr>
        <p:spPr bwMode="black">
          <a:xfrm>
            <a:off x="831649" y="763164"/>
            <a:ext cx="6948759" cy="46166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en-US" sz="2400" b="1" smtClean="0">
                <a:solidFill>
                  <a:schemeClr val="bg1"/>
                </a:solidFill>
              </a:rPr>
              <a:t>Điều hòa chuyển hóa vật chất và năng lượng</a:t>
            </a:r>
            <a:endParaRPr lang="en-US" altLang="en-US" sz="2400" b="1">
              <a:solidFill>
                <a:schemeClr val="bg1"/>
              </a:solidFill>
            </a:endParaRPr>
          </a:p>
        </p:txBody>
      </p:sp>
      <p:sp>
        <p:nvSpPr>
          <p:cNvPr id="9" name="AutoShape 16"/>
          <p:cNvSpPr>
            <a:spLocks noChangeArrowheads="1"/>
          </p:cNvSpPr>
          <p:nvPr/>
        </p:nvSpPr>
        <p:spPr bwMode="gray">
          <a:xfrm>
            <a:off x="211083" y="671071"/>
            <a:ext cx="685800" cy="685800"/>
          </a:xfrm>
          <a:prstGeom prst="diamond">
            <a:avLst/>
          </a:prstGeom>
          <a:solidFill>
            <a:schemeClr val="accent2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762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gray">
          <a:xfrm>
            <a:off x="367990" y="769496"/>
            <a:ext cx="3481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2400" b="1" smtClean="0">
                <a:solidFill>
                  <a:schemeClr val="bg1"/>
                </a:solidFill>
              </a:rPr>
              <a:t>II</a:t>
            </a:r>
            <a:endParaRPr lang="en-US" altLang="en-US" sz="2400" b="1">
              <a:solidFill>
                <a:schemeClr val="bg1"/>
              </a:solidFill>
            </a:endParaRP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gray">
          <a:xfrm>
            <a:off x="627006" y="1406084"/>
            <a:ext cx="7505611" cy="503237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4192D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12" name="Group 7"/>
          <p:cNvGrpSpPr>
            <a:grpSpLocks/>
          </p:cNvGrpSpPr>
          <p:nvPr/>
        </p:nvGrpSpPr>
        <p:grpSpPr bwMode="auto">
          <a:xfrm>
            <a:off x="547632" y="1388621"/>
            <a:ext cx="523875" cy="527050"/>
            <a:chOff x="720" y="1488"/>
            <a:chExt cx="806" cy="808"/>
          </a:xfrm>
        </p:grpSpPr>
        <p:sp>
          <p:nvSpPr>
            <p:cNvPr id="13" name="Oval 8"/>
            <p:cNvSpPr>
              <a:spLocks noChangeArrowheads="1"/>
            </p:cNvSpPr>
            <p:nvPr/>
          </p:nvSpPr>
          <p:spPr bwMode="gray">
            <a:xfrm>
              <a:off x="720" y="1490"/>
              <a:ext cx="806" cy="806"/>
            </a:xfrm>
            <a:prstGeom prst="ellipse">
              <a:avLst/>
            </a:prstGeom>
            <a:solidFill>
              <a:srgbClr val="4192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pic>
          <p:nvPicPr>
            <p:cNvPr id="14" name="Picture 9" descr="drop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721" y="1488"/>
              <a:ext cx="800" cy="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Text Box 10"/>
          <p:cNvSpPr txBox="1">
            <a:spLocks noChangeArrowheads="1"/>
          </p:cNvSpPr>
          <p:nvPr/>
        </p:nvSpPr>
        <p:spPr bwMode="gray">
          <a:xfrm>
            <a:off x="593670" y="1356871"/>
            <a:ext cx="3270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i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6" name="Text Box 23"/>
          <p:cNvSpPr txBox="1">
            <a:spLocks noChangeArrowheads="1"/>
          </p:cNvSpPr>
          <p:nvPr/>
        </p:nvSpPr>
        <p:spPr bwMode="gray">
          <a:xfrm>
            <a:off x="1122306" y="1426721"/>
            <a:ext cx="64422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altLang="en-US" sz="2400" b="1" smtClean="0">
                <a:solidFill>
                  <a:srgbClr val="000000"/>
                </a:solidFill>
                <a:cs typeface="Arial" panose="020B0604020202020204" pitchFamily="34" charset="0"/>
              </a:rPr>
              <a:t>Chuyển hóa vật chất và năng lượng</a:t>
            </a:r>
          </a:p>
        </p:txBody>
      </p:sp>
      <p:sp>
        <p:nvSpPr>
          <p:cNvPr id="779" name="Text Box 4"/>
          <p:cNvSpPr txBox="1">
            <a:spLocks noChangeArrowheads="1"/>
          </p:cNvSpPr>
          <p:nvPr/>
        </p:nvSpPr>
        <p:spPr bwMode="auto">
          <a:xfrm>
            <a:off x="1283133" y="5692794"/>
            <a:ext cx="10321636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u="sng">
                <a:ea typeface="Comic Sans MS" panose="030F0702030302020204" pitchFamily="66" charset="0"/>
                <a:cs typeface="Arial" panose="020B0604020202020204" pitchFamily="34" charset="0"/>
              </a:rPr>
              <a:t>Câu 4</a:t>
            </a:r>
            <a:r>
              <a:rPr lang="en-US" altLang="en-US" sz="2800">
                <a:ea typeface="Comic Sans MS" panose="030F0702030302020204" pitchFamily="66" charset="0"/>
                <a:cs typeface="Arial" panose="020B0604020202020204" pitchFamily="34" charset="0"/>
              </a:rPr>
              <a:t>: Nêu mối quan hệ giữa </a:t>
            </a:r>
            <a:r>
              <a:rPr lang="vi-VN" altLang="en-US" sz="2800">
                <a:ea typeface="Comic Sans MS" panose="030F0702030302020204" pitchFamily="66" charset="0"/>
                <a:cs typeface="Arial" panose="020B0604020202020204" pitchFamily="34" charset="0"/>
              </a:rPr>
              <a:t>đ</a:t>
            </a:r>
            <a:r>
              <a:rPr lang="en-US" altLang="en-US" sz="2800">
                <a:ea typeface="Comic Sans MS" panose="030F0702030302020204" pitchFamily="66" charset="0"/>
                <a:cs typeface="Arial" panose="020B0604020202020204" pitchFamily="34" charset="0"/>
              </a:rPr>
              <a:t>ồng hoá và dị hoá.</a:t>
            </a:r>
          </a:p>
        </p:txBody>
      </p:sp>
      <p:sp>
        <p:nvSpPr>
          <p:cNvPr id="780" name="Text Box 6"/>
          <p:cNvSpPr txBox="1">
            <a:spLocks noChangeArrowheads="1"/>
          </p:cNvSpPr>
          <p:nvPr/>
        </p:nvSpPr>
        <p:spPr bwMode="auto">
          <a:xfrm>
            <a:off x="1283133" y="2739093"/>
            <a:ext cx="1032163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u="sng" smtClean="0">
                <a:ea typeface="Comic Sans MS" panose="030F0702030302020204" pitchFamily="66" charset="0"/>
                <a:cs typeface="Arial" panose="020B0604020202020204" pitchFamily="34" charset="0"/>
              </a:rPr>
              <a:t>Câu </a:t>
            </a:r>
            <a:r>
              <a:rPr lang="en-US" altLang="en-US" sz="2800" u="sng">
                <a:ea typeface="Comic Sans MS" panose="030F0702030302020204" pitchFamily="66" charset="0"/>
                <a:cs typeface="Arial" panose="020B0604020202020204" pitchFamily="34" charset="0"/>
              </a:rPr>
              <a:t>1</a:t>
            </a:r>
            <a:r>
              <a:rPr lang="en-US" altLang="en-US" sz="2800">
                <a:ea typeface="Comic Sans MS" panose="030F0702030302020204" pitchFamily="66" charset="0"/>
                <a:cs typeface="Arial" panose="020B0604020202020204" pitchFamily="34" charset="0"/>
              </a:rPr>
              <a:t>: Hãy cho biết thế nào là </a:t>
            </a:r>
            <a:r>
              <a:rPr lang="vi-VN" altLang="en-US" sz="2800">
                <a:ea typeface="Comic Sans MS" panose="030F0702030302020204" pitchFamily="66" charset="0"/>
                <a:cs typeface="Arial" panose="020B0604020202020204" pitchFamily="34" charset="0"/>
              </a:rPr>
              <a:t>đ</a:t>
            </a:r>
            <a:r>
              <a:rPr lang="en-US" altLang="en-US" sz="2800">
                <a:ea typeface="Comic Sans MS" panose="030F0702030302020204" pitchFamily="66" charset="0"/>
                <a:cs typeface="Arial" panose="020B0604020202020204" pitchFamily="34" charset="0"/>
              </a:rPr>
              <a:t>ồng hoá? Thế nào là dị hoá?</a:t>
            </a:r>
          </a:p>
        </p:txBody>
      </p:sp>
      <p:sp>
        <p:nvSpPr>
          <p:cNvPr id="781" name="Text Box 7"/>
          <p:cNvSpPr txBox="1">
            <a:spLocks noChangeArrowheads="1"/>
          </p:cNvSpPr>
          <p:nvPr/>
        </p:nvSpPr>
        <p:spPr bwMode="auto">
          <a:xfrm>
            <a:off x="1283133" y="3572972"/>
            <a:ext cx="10321636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u="sng">
                <a:ea typeface="Comic Sans MS" panose="030F0702030302020204" pitchFamily="66" charset="0"/>
                <a:cs typeface="Arial" panose="020B0604020202020204" pitchFamily="34" charset="0"/>
              </a:rPr>
              <a:t>Câu 2</a:t>
            </a:r>
            <a:r>
              <a:rPr lang="en-US" altLang="en-US" sz="2800">
                <a:ea typeface="Comic Sans MS" panose="030F0702030302020204" pitchFamily="66" charset="0"/>
                <a:cs typeface="Arial" panose="020B0604020202020204" pitchFamily="34" charset="0"/>
              </a:rPr>
              <a:t>: S</a:t>
            </a:r>
            <a:r>
              <a:rPr lang="en-US" altLang="en-US" sz="2800" smtClean="0">
                <a:ea typeface="Comic Sans MS" panose="030F0702030302020204" pitchFamily="66" charset="0"/>
                <a:cs typeface="Arial" panose="020B0604020202020204" pitchFamily="34" charset="0"/>
              </a:rPr>
              <a:t>o </a:t>
            </a:r>
            <a:r>
              <a:rPr lang="en-US" altLang="en-US" sz="2800">
                <a:ea typeface="Comic Sans MS" panose="030F0702030302020204" pitchFamily="66" charset="0"/>
                <a:cs typeface="Arial" panose="020B0604020202020204" pitchFamily="34" charset="0"/>
              </a:rPr>
              <a:t>sánh </a:t>
            </a:r>
            <a:r>
              <a:rPr lang="vi-VN" altLang="en-US" sz="2800">
                <a:ea typeface="Comic Sans MS" panose="030F0702030302020204" pitchFamily="66" charset="0"/>
                <a:cs typeface="Arial" panose="020B0604020202020204" pitchFamily="34" charset="0"/>
              </a:rPr>
              <a:t>đ</a:t>
            </a:r>
            <a:r>
              <a:rPr lang="en-US" altLang="en-US" sz="2800">
                <a:ea typeface="Comic Sans MS" panose="030F0702030302020204" pitchFamily="66" charset="0"/>
                <a:cs typeface="Arial" panose="020B0604020202020204" pitchFamily="34" charset="0"/>
              </a:rPr>
              <a:t>ồng hoá và dị hoá</a:t>
            </a:r>
          </a:p>
        </p:txBody>
      </p:sp>
      <p:sp>
        <p:nvSpPr>
          <p:cNvPr id="782" name="Text Box 8"/>
          <p:cNvSpPr txBox="1">
            <a:spLocks noChangeArrowheads="1"/>
          </p:cNvSpPr>
          <p:nvPr/>
        </p:nvSpPr>
        <p:spPr bwMode="auto">
          <a:xfrm>
            <a:off x="1283133" y="4419600"/>
            <a:ext cx="1040585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u="sng">
                <a:ea typeface="Comic Sans MS" panose="030F0702030302020204" pitchFamily="66" charset="0"/>
                <a:cs typeface="Arial" panose="020B0604020202020204" pitchFamily="34" charset="0"/>
              </a:rPr>
              <a:t>Câu 3</a:t>
            </a:r>
            <a:r>
              <a:rPr lang="en-US" altLang="en-US" sz="2800">
                <a:ea typeface="Comic Sans MS" panose="030F0702030302020204" pitchFamily="66" charset="0"/>
                <a:cs typeface="Arial" panose="020B0604020202020204" pitchFamily="34" charset="0"/>
              </a:rPr>
              <a:t>: Nguyên liệu của quá trình dị hoá lấy từ </a:t>
            </a:r>
            <a:r>
              <a:rPr lang="vi-VN" altLang="en-US" sz="2800">
                <a:ea typeface="Comic Sans MS" panose="030F0702030302020204" pitchFamily="66" charset="0"/>
                <a:cs typeface="Arial" panose="020B0604020202020204" pitchFamily="34" charset="0"/>
              </a:rPr>
              <a:t>đ</a:t>
            </a:r>
            <a:r>
              <a:rPr lang="en-US" altLang="en-US" sz="2800" smtClean="0">
                <a:ea typeface="Comic Sans MS" panose="030F0702030302020204" pitchFamily="66" charset="0"/>
                <a:cs typeface="Arial" panose="020B0604020202020204" pitchFamily="34" charset="0"/>
              </a:rPr>
              <a:t>âu?N</a:t>
            </a:r>
            <a:r>
              <a:rPr lang="vi-VN" altLang="en-US" sz="2800">
                <a:ea typeface="Comic Sans MS" panose="030F0702030302020204" pitchFamily="66" charset="0"/>
                <a:cs typeface="Arial" panose="020B0604020202020204" pitchFamily="34" charset="0"/>
              </a:rPr>
              <a:t>ă</a:t>
            </a:r>
            <a:r>
              <a:rPr lang="en-US" altLang="en-US" sz="2800">
                <a:ea typeface="Comic Sans MS" panose="030F0702030302020204" pitchFamily="66" charset="0"/>
                <a:cs typeface="Arial" panose="020B0604020202020204" pitchFamily="34" charset="0"/>
              </a:rPr>
              <a:t>ng l</a:t>
            </a:r>
            <a:r>
              <a:rPr lang="vi-VN" altLang="en-US" sz="2800">
                <a:ea typeface="Comic Sans MS" panose="030F0702030302020204" pitchFamily="66" charset="0"/>
                <a:cs typeface="Arial" panose="020B0604020202020204" pitchFamily="34" charset="0"/>
              </a:rPr>
              <a:t>ư</a:t>
            </a:r>
            <a:r>
              <a:rPr lang="en-US" altLang="en-US" sz="2800">
                <a:ea typeface="Comic Sans MS" panose="030F0702030302020204" pitchFamily="66" charset="0"/>
                <a:cs typeface="Arial" panose="020B0604020202020204" pitchFamily="34" charset="0"/>
              </a:rPr>
              <a:t>ợng </a:t>
            </a:r>
            <a:r>
              <a:rPr lang="vi-VN" altLang="en-US" sz="2800">
                <a:ea typeface="Comic Sans MS" panose="030F0702030302020204" pitchFamily="66" charset="0"/>
                <a:cs typeface="Arial" panose="020B0604020202020204" pitchFamily="34" charset="0"/>
              </a:rPr>
              <a:t>đư</a:t>
            </a:r>
            <a:r>
              <a:rPr lang="en-US" altLang="en-US" sz="2800">
                <a:ea typeface="Comic Sans MS" panose="030F0702030302020204" pitchFamily="66" charset="0"/>
                <a:cs typeface="Arial" panose="020B0604020202020204" pitchFamily="34" charset="0"/>
              </a:rPr>
              <a:t>ợc giải phóng trong dị hoá </a:t>
            </a:r>
            <a:r>
              <a:rPr lang="vi-VN" altLang="en-US" sz="2800">
                <a:ea typeface="Comic Sans MS" panose="030F0702030302020204" pitchFamily="66" charset="0"/>
                <a:cs typeface="Arial" panose="020B0604020202020204" pitchFamily="34" charset="0"/>
              </a:rPr>
              <a:t>đư</a:t>
            </a:r>
            <a:r>
              <a:rPr lang="en-US" altLang="en-US" sz="2800">
                <a:ea typeface="Comic Sans MS" panose="030F0702030302020204" pitchFamily="66" charset="0"/>
                <a:cs typeface="Arial" panose="020B0604020202020204" pitchFamily="34" charset="0"/>
              </a:rPr>
              <a:t>ợc </a:t>
            </a:r>
            <a:r>
              <a:rPr lang="en-US" altLang="en-US" sz="2800" smtClean="0">
                <a:ea typeface="Comic Sans MS" panose="030F0702030302020204" pitchFamily="66" charset="0"/>
                <a:cs typeface="Arial" panose="020B0604020202020204" pitchFamily="34" charset="0"/>
              </a:rPr>
              <a:t>sử dụng </a:t>
            </a:r>
            <a:r>
              <a:rPr lang="en-US" altLang="en-US" sz="2800">
                <a:ea typeface="Comic Sans MS" panose="030F0702030302020204" pitchFamily="66" charset="0"/>
                <a:cs typeface="Arial" panose="020B0604020202020204" pitchFamily="34" charset="0"/>
              </a:rPr>
              <a:t>vào hoạt </a:t>
            </a:r>
            <a:r>
              <a:rPr lang="vi-VN" altLang="en-US" sz="2800">
                <a:ea typeface="Comic Sans MS" panose="030F0702030302020204" pitchFamily="66" charset="0"/>
                <a:cs typeface="Arial" panose="020B0604020202020204" pitchFamily="34" charset="0"/>
              </a:rPr>
              <a:t>đ</a:t>
            </a:r>
            <a:r>
              <a:rPr lang="en-US" altLang="en-US" sz="2800">
                <a:ea typeface="Comic Sans MS" panose="030F0702030302020204" pitchFamily="66" charset="0"/>
                <a:cs typeface="Arial" panose="020B0604020202020204" pitchFamily="34" charset="0"/>
              </a:rPr>
              <a:t>ộng nào?</a:t>
            </a:r>
          </a:p>
        </p:txBody>
      </p:sp>
    </p:spTree>
    <p:extLst>
      <p:ext uri="{BB962C8B-B14F-4D97-AF65-F5344CB8AC3E}">
        <p14:creationId xmlns:p14="http://schemas.microsoft.com/office/powerpoint/2010/main" val="358911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0" dur="2000"/>
                                        <p:tgtEl>
                                          <p:spTgt spid="7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3" dur="2000"/>
                                        <p:tgtEl>
                                          <p:spTgt spid="7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6" dur="2000"/>
                                        <p:tgtEl>
                                          <p:spTgt spid="7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9" dur="20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9" grpId="0" autoUpdateAnimBg="0"/>
      <p:bldP spid="779" grpId="1" autoUpdateAnimBg="0"/>
      <p:bldP spid="780" grpId="0" autoUpdateAnimBg="0"/>
      <p:bldP spid="780" grpId="1" autoUpdateAnimBg="0"/>
      <p:bldP spid="781" grpId="0" autoUpdateAnimBg="0"/>
      <p:bldP spid="781" grpId="1" autoUpdateAnimBg="0"/>
      <p:bldP spid="782" grpId="0" autoUpdateAnimBg="0"/>
      <p:bldP spid="782" grpId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8191500" y="854075"/>
            <a:ext cx="1943100" cy="1279525"/>
            <a:chOff x="0" y="0"/>
            <a:chExt cx="1224" cy="80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0"/>
              <a:ext cx="948" cy="588"/>
              <a:chOff x="0" y="0"/>
              <a:chExt cx="948" cy="588"/>
            </a:xfrm>
          </p:grpSpPr>
          <p:sp>
            <p:nvSpPr>
              <p:cNvPr id="59" name="AutoShape 13"/>
              <p:cNvSpPr>
                <a:spLocks noChangeArrowheads="1"/>
              </p:cNvSpPr>
              <p:nvPr/>
            </p:nvSpPr>
            <p:spPr bwMode="auto">
              <a:xfrm>
                <a:off x="450" y="66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60" name="AutoShape 14"/>
              <p:cNvSpPr>
                <a:spLocks noChangeArrowheads="1"/>
              </p:cNvSpPr>
              <p:nvPr/>
            </p:nvSpPr>
            <p:spPr bwMode="auto">
              <a:xfrm>
                <a:off x="660" y="156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61" name="AutoShape 15"/>
              <p:cNvSpPr>
                <a:spLocks noChangeArrowheads="1"/>
              </p:cNvSpPr>
              <p:nvPr/>
            </p:nvSpPr>
            <p:spPr bwMode="auto">
              <a:xfrm>
                <a:off x="525" y="135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62" name="AutoShape 29"/>
              <p:cNvSpPr>
                <a:spLocks noChangeArrowheads="1"/>
              </p:cNvSpPr>
              <p:nvPr/>
            </p:nvSpPr>
            <p:spPr bwMode="auto">
              <a:xfrm>
                <a:off x="72" y="405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63" name="AutoShape 30"/>
              <p:cNvSpPr>
                <a:spLocks noChangeArrowheads="1"/>
              </p:cNvSpPr>
              <p:nvPr/>
            </p:nvSpPr>
            <p:spPr bwMode="auto">
              <a:xfrm>
                <a:off x="750" y="180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64" name="AutoShape 33"/>
              <p:cNvSpPr>
                <a:spLocks noChangeArrowheads="1"/>
              </p:cNvSpPr>
              <p:nvPr/>
            </p:nvSpPr>
            <p:spPr bwMode="auto">
              <a:xfrm>
                <a:off x="870" y="279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65" name="AutoShape 34"/>
              <p:cNvSpPr>
                <a:spLocks noChangeArrowheads="1"/>
              </p:cNvSpPr>
              <p:nvPr/>
            </p:nvSpPr>
            <p:spPr bwMode="auto">
              <a:xfrm>
                <a:off x="72" y="255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66" name="AutoShape 47"/>
              <p:cNvSpPr>
                <a:spLocks noChangeArrowheads="1"/>
              </p:cNvSpPr>
              <p:nvPr/>
            </p:nvSpPr>
            <p:spPr bwMode="auto">
              <a:xfrm>
                <a:off x="54" y="444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67" name="AutoShape 48"/>
              <p:cNvSpPr>
                <a:spLocks noChangeArrowheads="1"/>
              </p:cNvSpPr>
              <p:nvPr/>
            </p:nvSpPr>
            <p:spPr bwMode="auto">
              <a:xfrm>
                <a:off x="708" y="168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68" name="AutoShape 52"/>
              <p:cNvSpPr>
                <a:spLocks noChangeArrowheads="1"/>
              </p:cNvSpPr>
              <p:nvPr/>
            </p:nvSpPr>
            <p:spPr bwMode="auto">
              <a:xfrm>
                <a:off x="72" y="303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69" name="AutoShape 65"/>
              <p:cNvSpPr>
                <a:spLocks noChangeArrowheads="1"/>
              </p:cNvSpPr>
              <p:nvPr/>
            </p:nvSpPr>
            <p:spPr bwMode="auto">
              <a:xfrm>
                <a:off x="36" y="501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70" name="AutoShape 66"/>
              <p:cNvSpPr>
                <a:spLocks noChangeArrowheads="1"/>
              </p:cNvSpPr>
              <p:nvPr/>
            </p:nvSpPr>
            <p:spPr bwMode="auto">
              <a:xfrm>
                <a:off x="0" y="540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71" name="AutoShape 70"/>
              <p:cNvSpPr>
                <a:spLocks noChangeArrowheads="1"/>
              </p:cNvSpPr>
              <p:nvPr/>
            </p:nvSpPr>
            <p:spPr bwMode="auto">
              <a:xfrm>
                <a:off x="72" y="351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72" name="AutoShape 81"/>
              <p:cNvSpPr>
                <a:spLocks noChangeArrowheads="1"/>
              </p:cNvSpPr>
              <p:nvPr/>
            </p:nvSpPr>
            <p:spPr bwMode="auto">
              <a:xfrm>
                <a:off x="492" y="96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73" name="AutoShape 82"/>
              <p:cNvSpPr>
                <a:spLocks noChangeArrowheads="1"/>
              </p:cNvSpPr>
              <p:nvPr/>
            </p:nvSpPr>
            <p:spPr bwMode="auto">
              <a:xfrm>
                <a:off x="228" y="3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74" name="AutoShape 85"/>
              <p:cNvSpPr>
                <a:spLocks noChangeArrowheads="1"/>
              </p:cNvSpPr>
              <p:nvPr/>
            </p:nvSpPr>
            <p:spPr bwMode="auto">
              <a:xfrm>
                <a:off x="804" y="195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75" name="AutoShape 98"/>
              <p:cNvSpPr>
                <a:spLocks noChangeArrowheads="1"/>
              </p:cNvSpPr>
              <p:nvPr/>
            </p:nvSpPr>
            <p:spPr bwMode="auto">
              <a:xfrm>
                <a:off x="900" y="321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76" name="AutoShape 102"/>
              <p:cNvSpPr>
                <a:spLocks noChangeArrowheads="1"/>
              </p:cNvSpPr>
              <p:nvPr/>
            </p:nvSpPr>
            <p:spPr bwMode="auto">
              <a:xfrm>
                <a:off x="408" y="42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77" name="AutoShape 149"/>
              <p:cNvSpPr>
                <a:spLocks noChangeArrowheads="1"/>
              </p:cNvSpPr>
              <p:nvPr/>
            </p:nvSpPr>
            <p:spPr bwMode="auto">
              <a:xfrm>
                <a:off x="81" y="210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78" name="AutoShape 150"/>
              <p:cNvSpPr>
                <a:spLocks noChangeArrowheads="1"/>
              </p:cNvSpPr>
              <p:nvPr/>
            </p:nvSpPr>
            <p:spPr bwMode="auto">
              <a:xfrm>
                <a:off x="840" y="234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79" name="AutoShape 153"/>
              <p:cNvSpPr>
                <a:spLocks noChangeArrowheads="1"/>
              </p:cNvSpPr>
              <p:nvPr/>
            </p:nvSpPr>
            <p:spPr bwMode="auto">
              <a:xfrm>
                <a:off x="180" y="21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0" name="AutoShape 154"/>
              <p:cNvSpPr>
                <a:spLocks noChangeArrowheads="1"/>
              </p:cNvSpPr>
              <p:nvPr/>
            </p:nvSpPr>
            <p:spPr bwMode="auto">
              <a:xfrm>
                <a:off x="279" y="0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1" name="AutoShape 183"/>
              <p:cNvSpPr>
                <a:spLocks noChangeArrowheads="1"/>
              </p:cNvSpPr>
              <p:nvPr/>
            </p:nvSpPr>
            <p:spPr bwMode="auto">
              <a:xfrm>
                <a:off x="93" y="156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2" name="AutoShape 206"/>
              <p:cNvSpPr>
                <a:spLocks noChangeArrowheads="1"/>
              </p:cNvSpPr>
              <p:nvPr/>
            </p:nvSpPr>
            <p:spPr bwMode="auto">
              <a:xfrm>
                <a:off x="333" y="6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3" name="AutoShape 222"/>
              <p:cNvSpPr>
                <a:spLocks noChangeArrowheads="1"/>
              </p:cNvSpPr>
              <p:nvPr/>
            </p:nvSpPr>
            <p:spPr bwMode="auto">
              <a:xfrm>
                <a:off x="141" y="60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4" name="AutoShape 319"/>
              <p:cNvSpPr>
                <a:spLocks noChangeArrowheads="1"/>
              </p:cNvSpPr>
              <p:nvPr/>
            </p:nvSpPr>
            <p:spPr bwMode="auto">
              <a:xfrm>
                <a:off x="372" y="21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5" name="AutoShape 358"/>
              <p:cNvSpPr>
                <a:spLocks noChangeArrowheads="1"/>
              </p:cNvSpPr>
              <p:nvPr/>
            </p:nvSpPr>
            <p:spPr bwMode="auto">
              <a:xfrm>
                <a:off x="111" y="105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grpSp>
            <p:nvGrpSpPr>
              <p:cNvPr id="86" name="Group 31"/>
              <p:cNvGrpSpPr>
                <a:grpSpLocks/>
              </p:cNvGrpSpPr>
              <p:nvPr/>
            </p:nvGrpSpPr>
            <p:grpSpPr bwMode="auto">
              <a:xfrm>
                <a:off x="564" y="153"/>
                <a:ext cx="96" cy="48"/>
                <a:chOff x="0" y="0"/>
                <a:chExt cx="96" cy="48"/>
              </a:xfrm>
            </p:grpSpPr>
            <p:sp>
              <p:nvSpPr>
                <p:cNvPr id="87" name="AutoShape 793"/>
                <p:cNvSpPr>
                  <a:spLocks noChangeArrowheads="1"/>
                </p:cNvSpPr>
                <p:nvPr/>
              </p:nvSpPr>
              <p:spPr bwMode="auto">
                <a:xfrm>
                  <a:off x="48" y="0"/>
                  <a:ext cx="48" cy="48"/>
                </a:xfrm>
                <a:prstGeom prst="octagon">
                  <a:avLst>
                    <a:gd name="adj" fmla="val 29287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88" name="AutoShape 794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8" cy="48"/>
                </a:xfrm>
                <a:prstGeom prst="octagon">
                  <a:avLst>
                    <a:gd name="adj" fmla="val 29287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</p:grpSp>
        </p:grpSp>
        <p:grpSp>
          <p:nvGrpSpPr>
            <p:cNvPr id="6" name="Group 34"/>
            <p:cNvGrpSpPr>
              <a:grpSpLocks/>
            </p:cNvGrpSpPr>
            <p:nvPr/>
          </p:nvGrpSpPr>
          <p:grpSpPr bwMode="auto">
            <a:xfrm rot="7478743">
              <a:off x="619" y="104"/>
              <a:ext cx="263" cy="668"/>
              <a:chOff x="0" y="0"/>
              <a:chExt cx="263" cy="668"/>
            </a:xfrm>
          </p:grpSpPr>
          <p:sp>
            <p:nvSpPr>
              <p:cNvPr id="44" name="AutoShape 815"/>
              <p:cNvSpPr>
                <a:spLocks noChangeArrowheads="1"/>
              </p:cNvSpPr>
              <p:nvPr/>
            </p:nvSpPr>
            <p:spPr bwMode="auto">
              <a:xfrm rot="8299067">
                <a:off x="37" y="148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5" name="AutoShape 818"/>
              <p:cNvSpPr>
                <a:spLocks noChangeArrowheads="1"/>
              </p:cNvSpPr>
              <p:nvPr/>
            </p:nvSpPr>
            <p:spPr bwMode="auto">
              <a:xfrm rot="8299067">
                <a:off x="137" y="260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6" name="AutoShape 819"/>
              <p:cNvSpPr>
                <a:spLocks noChangeArrowheads="1"/>
              </p:cNvSpPr>
              <p:nvPr/>
            </p:nvSpPr>
            <p:spPr bwMode="auto">
              <a:xfrm rot="8299067">
                <a:off x="25" y="107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7" name="AutoShape 821"/>
              <p:cNvSpPr>
                <a:spLocks noChangeArrowheads="1"/>
              </p:cNvSpPr>
              <p:nvPr/>
            </p:nvSpPr>
            <p:spPr bwMode="auto">
              <a:xfrm rot="8299067">
                <a:off x="105" y="224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8" name="AutoShape 822"/>
              <p:cNvSpPr>
                <a:spLocks noChangeArrowheads="1"/>
              </p:cNvSpPr>
              <p:nvPr/>
            </p:nvSpPr>
            <p:spPr bwMode="auto">
              <a:xfrm rot="8299067">
                <a:off x="0" y="53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9" name="AutoShape 823"/>
              <p:cNvSpPr>
                <a:spLocks noChangeArrowheads="1"/>
              </p:cNvSpPr>
              <p:nvPr/>
            </p:nvSpPr>
            <p:spPr bwMode="auto">
              <a:xfrm rot="8299067">
                <a:off x="1" y="0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50" name="AutoShape 824"/>
              <p:cNvSpPr>
                <a:spLocks noChangeArrowheads="1"/>
              </p:cNvSpPr>
              <p:nvPr/>
            </p:nvSpPr>
            <p:spPr bwMode="auto">
              <a:xfrm rot="8299067">
                <a:off x="73" y="189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51" name="AutoShape 826"/>
              <p:cNvSpPr>
                <a:spLocks noChangeArrowheads="1"/>
              </p:cNvSpPr>
              <p:nvPr/>
            </p:nvSpPr>
            <p:spPr bwMode="auto">
              <a:xfrm rot="8299067">
                <a:off x="188" y="552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52" name="AutoShape 830"/>
              <p:cNvSpPr>
                <a:spLocks noChangeArrowheads="1"/>
              </p:cNvSpPr>
              <p:nvPr/>
            </p:nvSpPr>
            <p:spPr bwMode="auto">
              <a:xfrm rot="8299067">
                <a:off x="160" y="300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53" name="AutoShape 832"/>
              <p:cNvSpPr>
                <a:spLocks noChangeArrowheads="1"/>
              </p:cNvSpPr>
              <p:nvPr/>
            </p:nvSpPr>
            <p:spPr bwMode="auto">
              <a:xfrm rot="8299067">
                <a:off x="212" y="507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54" name="AutoShape 833"/>
              <p:cNvSpPr>
                <a:spLocks noChangeArrowheads="1"/>
              </p:cNvSpPr>
              <p:nvPr/>
            </p:nvSpPr>
            <p:spPr bwMode="auto">
              <a:xfrm rot="8299067">
                <a:off x="152" y="588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55" name="AutoShape 834"/>
              <p:cNvSpPr>
                <a:spLocks noChangeArrowheads="1"/>
              </p:cNvSpPr>
              <p:nvPr/>
            </p:nvSpPr>
            <p:spPr bwMode="auto">
              <a:xfrm rot="8299067">
                <a:off x="187" y="348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56" name="AutoShape 835"/>
              <p:cNvSpPr>
                <a:spLocks noChangeArrowheads="1"/>
              </p:cNvSpPr>
              <p:nvPr/>
            </p:nvSpPr>
            <p:spPr bwMode="auto">
              <a:xfrm rot="8299067">
                <a:off x="107" y="620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57" name="AutoShape 836"/>
              <p:cNvSpPr>
                <a:spLocks noChangeArrowheads="1"/>
              </p:cNvSpPr>
              <p:nvPr/>
            </p:nvSpPr>
            <p:spPr bwMode="auto">
              <a:xfrm rot="8299067">
                <a:off x="215" y="452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58" name="AutoShape 838"/>
              <p:cNvSpPr>
                <a:spLocks noChangeArrowheads="1"/>
              </p:cNvSpPr>
              <p:nvPr/>
            </p:nvSpPr>
            <p:spPr bwMode="auto">
              <a:xfrm rot="8299067">
                <a:off x="207" y="398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7" name="Group 50"/>
            <p:cNvGrpSpPr>
              <a:grpSpLocks/>
            </p:cNvGrpSpPr>
            <p:nvPr/>
          </p:nvGrpSpPr>
          <p:grpSpPr bwMode="auto">
            <a:xfrm rot="-5166594">
              <a:off x="7" y="380"/>
              <a:ext cx="641" cy="205"/>
              <a:chOff x="0" y="0"/>
              <a:chExt cx="641" cy="205"/>
            </a:xfrm>
          </p:grpSpPr>
          <p:sp>
            <p:nvSpPr>
              <p:cNvPr id="29" name="AutoShape 812"/>
              <p:cNvSpPr>
                <a:spLocks noChangeArrowheads="1"/>
              </p:cNvSpPr>
              <p:nvPr/>
            </p:nvSpPr>
            <p:spPr bwMode="auto">
              <a:xfrm rot="8299067">
                <a:off x="505" y="18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0" name="AutoShape 813"/>
              <p:cNvSpPr>
                <a:spLocks noChangeArrowheads="1"/>
              </p:cNvSpPr>
              <p:nvPr/>
            </p:nvSpPr>
            <p:spPr bwMode="auto">
              <a:xfrm rot="8299067">
                <a:off x="288" y="90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1" name="AutoShape 814"/>
              <p:cNvSpPr>
                <a:spLocks noChangeArrowheads="1"/>
              </p:cNvSpPr>
              <p:nvPr/>
            </p:nvSpPr>
            <p:spPr bwMode="auto">
              <a:xfrm rot="8299067">
                <a:off x="403" y="16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2" name="AutoShape 816"/>
              <p:cNvSpPr>
                <a:spLocks noChangeArrowheads="1"/>
              </p:cNvSpPr>
              <p:nvPr/>
            </p:nvSpPr>
            <p:spPr bwMode="auto">
              <a:xfrm rot="8299067">
                <a:off x="205" y="132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3" name="AutoShape 817"/>
              <p:cNvSpPr>
                <a:spLocks noChangeArrowheads="1"/>
              </p:cNvSpPr>
              <p:nvPr/>
            </p:nvSpPr>
            <p:spPr bwMode="auto">
              <a:xfrm rot="8299067">
                <a:off x="50" y="138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4" name="AutoShape 820"/>
              <p:cNvSpPr>
                <a:spLocks noChangeArrowheads="1"/>
              </p:cNvSpPr>
              <p:nvPr/>
            </p:nvSpPr>
            <p:spPr bwMode="auto">
              <a:xfrm rot="8299067">
                <a:off x="245" y="113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5" name="AutoShape 825"/>
              <p:cNvSpPr>
                <a:spLocks noChangeArrowheads="1"/>
              </p:cNvSpPr>
              <p:nvPr/>
            </p:nvSpPr>
            <p:spPr bwMode="auto">
              <a:xfrm rot="8299067">
                <a:off x="454" y="23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6" name="AutoShape 827"/>
              <p:cNvSpPr>
                <a:spLocks noChangeArrowheads="1"/>
              </p:cNvSpPr>
              <p:nvPr/>
            </p:nvSpPr>
            <p:spPr bwMode="auto">
              <a:xfrm rot="8299067">
                <a:off x="155" y="157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7" name="AutoShape 828"/>
              <p:cNvSpPr>
                <a:spLocks noChangeArrowheads="1"/>
              </p:cNvSpPr>
              <p:nvPr/>
            </p:nvSpPr>
            <p:spPr bwMode="auto">
              <a:xfrm rot="8299067">
                <a:off x="0" y="127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8" name="AutoShape 829"/>
              <p:cNvSpPr>
                <a:spLocks noChangeArrowheads="1"/>
              </p:cNvSpPr>
              <p:nvPr/>
            </p:nvSpPr>
            <p:spPr bwMode="auto">
              <a:xfrm rot="8299067">
                <a:off x="552" y="8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9" name="AutoShape 831"/>
              <p:cNvSpPr>
                <a:spLocks noChangeArrowheads="1"/>
              </p:cNvSpPr>
              <p:nvPr/>
            </p:nvSpPr>
            <p:spPr bwMode="auto">
              <a:xfrm rot="8299067">
                <a:off x="102" y="152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0" name="AutoShape 837"/>
              <p:cNvSpPr>
                <a:spLocks noChangeArrowheads="1"/>
              </p:cNvSpPr>
              <p:nvPr/>
            </p:nvSpPr>
            <p:spPr bwMode="auto">
              <a:xfrm rot="8299067">
                <a:off x="593" y="0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grpSp>
            <p:nvGrpSpPr>
              <p:cNvPr id="41" name="Group 63"/>
              <p:cNvGrpSpPr>
                <a:grpSpLocks/>
              </p:cNvGrpSpPr>
              <p:nvPr/>
            </p:nvGrpSpPr>
            <p:grpSpPr bwMode="auto">
              <a:xfrm rot="8299067">
                <a:off x="320" y="45"/>
                <a:ext cx="96" cy="48"/>
                <a:chOff x="0" y="0"/>
                <a:chExt cx="96" cy="48"/>
              </a:xfrm>
            </p:grpSpPr>
            <p:sp>
              <p:nvSpPr>
                <p:cNvPr id="42" name="AutoShape 840"/>
                <p:cNvSpPr>
                  <a:spLocks noChangeArrowheads="1"/>
                </p:cNvSpPr>
                <p:nvPr/>
              </p:nvSpPr>
              <p:spPr bwMode="auto">
                <a:xfrm>
                  <a:off x="48" y="0"/>
                  <a:ext cx="48" cy="48"/>
                </a:xfrm>
                <a:prstGeom prst="octagon">
                  <a:avLst>
                    <a:gd name="adj" fmla="val 29287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43" name="AutoShape 84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8" cy="48"/>
                </a:xfrm>
                <a:prstGeom prst="octagon">
                  <a:avLst>
                    <a:gd name="adj" fmla="val 29287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</p:grpSp>
        </p:grpSp>
        <p:grpSp>
          <p:nvGrpSpPr>
            <p:cNvPr id="8" name="Group 66"/>
            <p:cNvGrpSpPr>
              <a:grpSpLocks/>
            </p:cNvGrpSpPr>
            <p:nvPr/>
          </p:nvGrpSpPr>
          <p:grpSpPr bwMode="auto">
            <a:xfrm rot="-701761">
              <a:off x="756" y="213"/>
              <a:ext cx="468" cy="580"/>
              <a:chOff x="0" y="0"/>
              <a:chExt cx="468" cy="580"/>
            </a:xfrm>
          </p:grpSpPr>
          <p:sp>
            <p:nvSpPr>
              <p:cNvPr id="9" name="AutoShape 843"/>
              <p:cNvSpPr>
                <a:spLocks noChangeArrowheads="1"/>
              </p:cNvSpPr>
              <p:nvPr/>
            </p:nvSpPr>
            <p:spPr bwMode="auto">
              <a:xfrm rot="8299067">
                <a:off x="185" y="505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0" name="AutoShape 845"/>
              <p:cNvSpPr>
                <a:spLocks noChangeArrowheads="1"/>
              </p:cNvSpPr>
              <p:nvPr/>
            </p:nvSpPr>
            <p:spPr bwMode="auto">
              <a:xfrm rot="8299067">
                <a:off x="83" y="503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1" name="AutoShape 846"/>
              <p:cNvSpPr>
                <a:spLocks noChangeArrowheads="1"/>
              </p:cNvSpPr>
              <p:nvPr/>
            </p:nvSpPr>
            <p:spPr bwMode="auto">
              <a:xfrm rot="8299067">
                <a:off x="242" y="0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2" name="AutoShape 849"/>
              <p:cNvSpPr>
                <a:spLocks noChangeArrowheads="1"/>
              </p:cNvSpPr>
              <p:nvPr/>
            </p:nvSpPr>
            <p:spPr bwMode="auto">
              <a:xfrm rot="8299067">
                <a:off x="342" y="112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3" name="AutoShape 852"/>
              <p:cNvSpPr>
                <a:spLocks noChangeArrowheads="1"/>
              </p:cNvSpPr>
              <p:nvPr/>
            </p:nvSpPr>
            <p:spPr bwMode="auto">
              <a:xfrm rot="8299067">
                <a:off x="310" y="76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4" name="AutoShape 855"/>
              <p:cNvSpPr>
                <a:spLocks noChangeArrowheads="1"/>
              </p:cNvSpPr>
              <p:nvPr/>
            </p:nvSpPr>
            <p:spPr bwMode="auto">
              <a:xfrm rot="8299067">
                <a:off x="278" y="41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5" name="AutoShape 856"/>
              <p:cNvSpPr>
                <a:spLocks noChangeArrowheads="1"/>
              </p:cNvSpPr>
              <p:nvPr/>
            </p:nvSpPr>
            <p:spPr bwMode="auto">
              <a:xfrm rot="8299067">
                <a:off x="134" y="510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6" name="AutoShape 857"/>
              <p:cNvSpPr>
                <a:spLocks noChangeArrowheads="1"/>
              </p:cNvSpPr>
              <p:nvPr/>
            </p:nvSpPr>
            <p:spPr bwMode="auto">
              <a:xfrm rot="8299067">
                <a:off x="393" y="404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7" name="AutoShape 860"/>
              <p:cNvSpPr>
                <a:spLocks noChangeArrowheads="1"/>
              </p:cNvSpPr>
              <p:nvPr/>
            </p:nvSpPr>
            <p:spPr bwMode="auto">
              <a:xfrm rot="8299067">
                <a:off x="232" y="495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8" name="AutoShape 861"/>
              <p:cNvSpPr>
                <a:spLocks noChangeArrowheads="1"/>
              </p:cNvSpPr>
              <p:nvPr/>
            </p:nvSpPr>
            <p:spPr bwMode="auto">
              <a:xfrm rot="8299067">
                <a:off x="365" y="152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9" name="AutoShape 863"/>
              <p:cNvSpPr>
                <a:spLocks noChangeArrowheads="1"/>
              </p:cNvSpPr>
              <p:nvPr/>
            </p:nvSpPr>
            <p:spPr bwMode="auto">
              <a:xfrm rot="8299067">
                <a:off x="417" y="359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20" name="AutoShape 864"/>
              <p:cNvSpPr>
                <a:spLocks noChangeArrowheads="1"/>
              </p:cNvSpPr>
              <p:nvPr/>
            </p:nvSpPr>
            <p:spPr bwMode="auto">
              <a:xfrm rot="8299067">
                <a:off x="357" y="440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21" name="AutoShape 865"/>
              <p:cNvSpPr>
                <a:spLocks noChangeArrowheads="1"/>
              </p:cNvSpPr>
              <p:nvPr/>
            </p:nvSpPr>
            <p:spPr bwMode="auto">
              <a:xfrm rot="8299067">
                <a:off x="392" y="200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22" name="AutoShape 866"/>
              <p:cNvSpPr>
                <a:spLocks noChangeArrowheads="1"/>
              </p:cNvSpPr>
              <p:nvPr/>
            </p:nvSpPr>
            <p:spPr bwMode="auto">
              <a:xfrm rot="8299067">
                <a:off x="312" y="472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23" name="AutoShape 867"/>
              <p:cNvSpPr>
                <a:spLocks noChangeArrowheads="1"/>
              </p:cNvSpPr>
              <p:nvPr/>
            </p:nvSpPr>
            <p:spPr bwMode="auto">
              <a:xfrm rot="8299067">
                <a:off x="420" y="304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24" name="AutoShape 868"/>
              <p:cNvSpPr>
                <a:spLocks noChangeArrowheads="1"/>
              </p:cNvSpPr>
              <p:nvPr/>
            </p:nvSpPr>
            <p:spPr bwMode="auto">
              <a:xfrm rot="8299067">
                <a:off x="273" y="487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25" name="AutoShape 869"/>
              <p:cNvSpPr>
                <a:spLocks noChangeArrowheads="1"/>
              </p:cNvSpPr>
              <p:nvPr/>
            </p:nvSpPr>
            <p:spPr bwMode="auto">
              <a:xfrm rot="8299067">
                <a:off x="412" y="250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grpSp>
            <p:nvGrpSpPr>
              <p:cNvPr id="26" name="Group 84"/>
              <p:cNvGrpSpPr>
                <a:grpSpLocks/>
              </p:cNvGrpSpPr>
              <p:nvPr/>
            </p:nvGrpSpPr>
            <p:grpSpPr bwMode="auto">
              <a:xfrm rot="8299067">
                <a:off x="0" y="532"/>
                <a:ext cx="96" cy="48"/>
                <a:chOff x="0" y="0"/>
                <a:chExt cx="96" cy="48"/>
              </a:xfrm>
            </p:grpSpPr>
            <p:sp>
              <p:nvSpPr>
                <p:cNvPr id="27" name="AutoShape 871"/>
                <p:cNvSpPr>
                  <a:spLocks noChangeArrowheads="1"/>
                </p:cNvSpPr>
                <p:nvPr/>
              </p:nvSpPr>
              <p:spPr bwMode="auto">
                <a:xfrm>
                  <a:off x="48" y="0"/>
                  <a:ext cx="48" cy="48"/>
                </a:xfrm>
                <a:prstGeom prst="octagon">
                  <a:avLst>
                    <a:gd name="adj" fmla="val 29287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28" name="AutoShape 87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8" cy="48"/>
                </a:xfrm>
                <a:prstGeom prst="octagon">
                  <a:avLst>
                    <a:gd name="adj" fmla="val 29287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</p:grpSp>
        </p:grpSp>
      </p:grpSp>
      <p:sp>
        <p:nvSpPr>
          <p:cNvPr id="89" name="Line 876"/>
          <p:cNvSpPr>
            <a:spLocks noChangeShapeType="1"/>
          </p:cNvSpPr>
          <p:nvPr/>
        </p:nvSpPr>
        <p:spPr bwMode="auto">
          <a:xfrm>
            <a:off x="3352800" y="1363663"/>
            <a:ext cx="1066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" name="Line 877"/>
          <p:cNvSpPr>
            <a:spLocks noChangeShapeType="1"/>
          </p:cNvSpPr>
          <p:nvPr/>
        </p:nvSpPr>
        <p:spPr bwMode="auto">
          <a:xfrm>
            <a:off x="6858000" y="1420813"/>
            <a:ext cx="1066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1" name="Group 89"/>
          <p:cNvGrpSpPr>
            <a:grpSpLocks/>
          </p:cNvGrpSpPr>
          <p:nvPr/>
        </p:nvGrpSpPr>
        <p:grpSpPr bwMode="auto">
          <a:xfrm>
            <a:off x="1600200" y="830263"/>
            <a:ext cx="1524000" cy="1066800"/>
            <a:chOff x="0" y="0"/>
            <a:chExt cx="960" cy="672"/>
          </a:xfrm>
        </p:grpSpPr>
        <p:sp>
          <p:nvSpPr>
            <p:cNvPr id="92" name="AutoShape 882"/>
            <p:cNvSpPr>
              <a:spLocks noChangeArrowheads="1"/>
            </p:cNvSpPr>
            <p:nvPr/>
          </p:nvSpPr>
          <p:spPr bwMode="auto">
            <a:xfrm>
              <a:off x="432" y="624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anose="030F0702030302020204" pitchFamily="66" charset="0"/>
              </a:endParaRPr>
            </a:p>
          </p:txBody>
        </p:sp>
        <p:sp>
          <p:nvSpPr>
            <p:cNvPr id="93" name="AutoShape 883"/>
            <p:cNvSpPr>
              <a:spLocks noChangeArrowheads="1"/>
            </p:cNvSpPr>
            <p:nvPr/>
          </p:nvSpPr>
          <p:spPr bwMode="auto">
            <a:xfrm>
              <a:off x="864" y="336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anose="030F0702030302020204" pitchFamily="66" charset="0"/>
              </a:endParaRPr>
            </a:p>
          </p:txBody>
        </p:sp>
        <p:sp>
          <p:nvSpPr>
            <p:cNvPr id="94" name="AutoShape 884"/>
            <p:cNvSpPr>
              <a:spLocks noChangeArrowheads="1"/>
            </p:cNvSpPr>
            <p:nvPr/>
          </p:nvSpPr>
          <p:spPr bwMode="auto">
            <a:xfrm>
              <a:off x="432" y="192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anose="030F0702030302020204" pitchFamily="66" charset="0"/>
              </a:endParaRPr>
            </a:p>
          </p:txBody>
        </p:sp>
        <p:sp>
          <p:nvSpPr>
            <p:cNvPr id="95" name="AutoShape 885"/>
            <p:cNvSpPr>
              <a:spLocks noChangeArrowheads="1"/>
            </p:cNvSpPr>
            <p:nvPr/>
          </p:nvSpPr>
          <p:spPr bwMode="auto">
            <a:xfrm>
              <a:off x="480" y="336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anose="030F0702030302020204" pitchFamily="66" charset="0"/>
              </a:endParaRPr>
            </a:p>
          </p:txBody>
        </p:sp>
        <p:sp>
          <p:nvSpPr>
            <p:cNvPr id="96" name="AutoShape 886"/>
            <p:cNvSpPr>
              <a:spLocks noChangeArrowheads="1"/>
            </p:cNvSpPr>
            <p:nvPr/>
          </p:nvSpPr>
          <p:spPr bwMode="auto">
            <a:xfrm>
              <a:off x="336" y="336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anose="030F0702030302020204" pitchFamily="66" charset="0"/>
              </a:endParaRPr>
            </a:p>
          </p:txBody>
        </p:sp>
        <p:sp>
          <p:nvSpPr>
            <p:cNvPr id="97" name="AutoShape 887"/>
            <p:cNvSpPr>
              <a:spLocks noChangeArrowheads="1"/>
            </p:cNvSpPr>
            <p:nvPr/>
          </p:nvSpPr>
          <p:spPr bwMode="auto">
            <a:xfrm>
              <a:off x="0" y="336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anose="030F0702030302020204" pitchFamily="66" charset="0"/>
              </a:endParaRPr>
            </a:p>
          </p:txBody>
        </p:sp>
        <p:sp>
          <p:nvSpPr>
            <p:cNvPr id="98" name="AutoShape 888"/>
            <p:cNvSpPr>
              <a:spLocks noChangeArrowheads="1"/>
            </p:cNvSpPr>
            <p:nvPr/>
          </p:nvSpPr>
          <p:spPr bwMode="auto">
            <a:xfrm>
              <a:off x="144" y="240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anose="030F0702030302020204" pitchFamily="66" charset="0"/>
              </a:endParaRPr>
            </a:p>
          </p:txBody>
        </p:sp>
        <p:sp>
          <p:nvSpPr>
            <p:cNvPr id="99" name="AutoShape 889"/>
            <p:cNvSpPr>
              <a:spLocks noChangeArrowheads="1"/>
            </p:cNvSpPr>
            <p:nvPr/>
          </p:nvSpPr>
          <p:spPr bwMode="auto">
            <a:xfrm>
              <a:off x="912" y="480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anose="030F0702030302020204" pitchFamily="66" charset="0"/>
              </a:endParaRPr>
            </a:p>
          </p:txBody>
        </p:sp>
        <p:sp>
          <p:nvSpPr>
            <p:cNvPr id="100" name="AutoShape 890"/>
            <p:cNvSpPr>
              <a:spLocks noChangeArrowheads="1"/>
            </p:cNvSpPr>
            <p:nvPr/>
          </p:nvSpPr>
          <p:spPr bwMode="auto">
            <a:xfrm>
              <a:off x="576" y="0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anose="030F0702030302020204" pitchFamily="66" charset="0"/>
              </a:endParaRPr>
            </a:p>
          </p:txBody>
        </p:sp>
        <p:sp>
          <p:nvSpPr>
            <p:cNvPr id="101" name="AutoShape 891"/>
            <p:cNvSpPr>
              <a:spLocks noChangeArrowheads="1"/>
            </p:cNvSpPr>
            <p:nvPr/>
          </p:nvSpPr>
          <p:spPr bwMode="auto">
            <a:xfrm>
              <a:off x="240" y="96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anose="030F0702030302020204" pitchFamily="66" charset="0"/>
              </a:endParaRPr>
            </a:p>
          </p:txBody>
        </p:sp>
        <p:sp>
          <p:nvSpPr>
            <p:cNvPr id="102" name="AutoShape 892"/>
            <p:cNvSpPr>
              <a:spLocks noChangeArrowheads="1"/>
            </p:cNvSpPr>
            <p:nvPr/>
          </p:nvSpPr>
          <p:spPr bwMode="auto">
            <a:xfrm>
              <a:off x="624" y="480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anose="030F0702030302020204" pitchFamily="66" charset="0"/>
              </a:endParaRPr>
            </a:p>
          </p:txBody>
        </p:sp>
        <p:sp>
          <p:nvSpPr>
            <p:cNvPr id="103" name="AutoShape 893"/>
            <p:cNvSpPr>
              <a:spLocks noChangeArrowheads="1"/>
            </p:cNvSpPr>
            <p:nvPr/>
          </p:nvSpPr>
          <p:spPr bwMode="auto">
            <a:xfrm>
              <a:off x="192" y="336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anose="030F0702030302020204" pitchFamily="66" charset="0"/>
              </a:endParaRPr>
            </a:p>
          </p:txBody>
        </p:sp>
        <p:sp>
          <p:nvSpPr>
            <p:cNvPr id="104" name="AutoShape 894"/>
            <p:cNvSpPr>
              <a:spLocks noChangeArrowheads="1"/>
            </p:cNvSpPr>
            <p:nvPr/>
          </p:nvSpPr>
          <p:spPr bwMode="auto">
            <a:xfrm>
              <a:off x="720" y="480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anose="030F0702030302020204" pitchFamily="66" charset="0"/>
              </a:endParaRPr>
            </a:p>
          </p:txBody>
        </p:sp>
        <p:sp>
          <p:nvSpPr>
            <p:cNvPr id="105" name="AutoShape 895"/>
            <p:cNvSpPr>
              <a:spLocks noChangeArrowheads="1"/>
            </p:cNvSpPr>
            <p:nvPr/>
          </p:nvSpPr>
          <p:spPr bwMode="auto">
            <a:xfrm>
              <a:off x="288" y="480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anose="030F0702030302020204" pitchFamily="66" charset="0"/>
              </a:endParaRPr>
            </a:p>
          </p:txBody>
        </p:sp>
        <p:sp>
          <p:nvSpPr>
            <p:cNvPr id="106" name="AutoShape 896"/>
            <p:cNvSpPr>
              <a:spLocks noChangeArrowheads="1"/>
            </p:cNvSpPr>
            <p:nvPr/>
          </p:nvSpPr>
          <p:spPr bwMode="auto">
            <a:xfrm>
              <a:off x="576" y="288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anose="030F0702030302020204" pitchFamily="66" charset="0"/>
              </a:endParaRPr>
            </a:p>
          </p:txBody>
        </p:sp>
        <p:sp>
          <p:nvSpPr>
            <p:cNvPr id="107" name="AutoShape 897"/>
            <p:cNvSpPr>
              <a:spLocks noChangeArrowheads="1"/>
            </p:cNvSpPr>
            <p:nvPr/>
          </p:nvSpPr>
          <p:spPr bwMode="auto">
            <a:xfrm>
              <a:off x="192" y="480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anose="030F0702030302020204" pitchFamily="66" charset="0"/>
              </a:endParaRPr>
            </a:p>
          </p:txBody>
        </p:sp>
        <p:sp>
          <p:nvSpPr>
            <p:cNvPr id="108" name="AutoShape 898"/>
            <p:cNvSpPr>
              <a:spLocks noChangeArrowheads="1"/>
            </p:cNvSpPr>
            <p:nvPr/>
          </p:nvSpPr>
          <p:spPr bwMode="auto">
            <a:xfrm>
              <a:off x="144" y="432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anose="030F0702030302020204" pitchFamily="66" charset="0"/>
              </a:endParaRPr>
            </a:p>
          </p:txBody>
        </p:sp>
        <p:sp>
          <p:nvSpPr>
            <p:cNvPr id="109" name="AutoShape 899"/>
            <p:cNvSpPr>
              <a:spLocks noChangeArrowheads="1"/>
            </p:cNvSpPr>
            <p:nvPr/>
          </p:nvSpPr>
          <p:spPr bwMode="auto">
            <a:xfrm>
              <a:off x="768" y="96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anose="030F0702030302020204" pitchFamily="66" charset="0"/>
              </a:endParaRPr>
            </a:p>
          </p:txBody>
        </p:sp>
        <p:sp>
          <p:nvSpPr>
            <p:cNvPr id="110" name="AutoShape 900"/>
            <p:cNvSpPr>
              <a:spLocks noChangeArrowheads="1"/>
            </p:cNvSpPr>
            <p:nvPr/>
          </p:nvSpPr>
          <p:spPr bwMode="auto">
            <a:xfrm>
              <a:off x="672" y="144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anose="030F0702030302020204" pitchFamily="66" charset="0"/>
              </a:endParaRPr>
            </a:p>
          </p:txBody>
        </p:sp>
        <p:sp>
          <p:nvSpPr>
            <p:cNvPr id="111" name="AutoShape 901"/>
            <p:cNvSpPr>
              <a:spLocks noChangeArrowheads="1"/>
            </p:cNvSpPr>
            <p:nvPr/>
          </p:nvSpPr>
          <p:spPr bwMode="auto">
            <a:xfrm>
              <a:off x="480" y="48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anose="030F0702030302020204" pitchFamily="66" charset="0"/>
              </a:endParaRPr>
            </a:p>
          </p:txBody>
        </p:sp>
        <p:sp>
          <p:nvSpPr>
            <p:cNvPr id="112" name="AutoShape 902"/>
            <p:cNvSpPr>
              <a:spLocks noChangeArrowheads="1"/>
            </p:cNvSpPr>
            <p:nvPr/>
          </p:nvSpPr>
          <p:spPr bwMode="auto">
            <a:xfrm>
              <a:off x="336" y="48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anose="030F0702030302020204" pitchFamily="66" charset="0"/>
              </a:endParaRPr>
            </a:p>
          </p:txBody>
        </p:sp>
        <p:sp>
          <p:nvSpPr>
            <p:cNvPr id="113" name="AutoShape 903"/>
            <p:cNvSpPr>
              <a:spLocks noChangeArrowheads="1"/>
            </p:cNvSpPr>
            <p:nvPr/>
          </p:nvSpPr>
          <p:spPr bwMode="auto">
            <a:xfrm>
              <a:off x="576" y="624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anose="030F0702030302020204" pitchFamily="66" charset="0"/>
              </a:endParaRPr>
            </a:p>
          </p:txBody>
        </p:sp>
        <p:sp>
          <p:nvSpPr>
            <p:cNvPr id="114" name="AutoShape 904"/>
            <p:cNvSpPr>
              <a:spLocks noChangeArrowheads="1"/>
            </p:cNvSpPr>
            <p:nvPr/>
          </p:nvSpPr>
          <p:spPr bwMode="auto">
            <a:xfrm>
              <a:off x="672" y="336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anose="030F0702030302020204" pitchFamily="66" charset="0"/>
              </a:endParaRPr>
            </a:p>
          </p:txBody>
        </p:sp>
        <p:sp>
          <p:nvSpPr>
            <p:cNvPr id="115" name="AutoShape 905"/>
            <p:cNvSpPr>
              <a:spLocks noChangeArrowheads="1"/>
            </p:cNvSpPr>
            <p:nvPr/>
          </p:nvSpPr>
          <p:spPr bwMode="auto">
            <a:xfrm>
              <a:off x="816" y="240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anose="030F0702030302020204" pitchFamily="66" charset="0"/>
              </a:endParaRPr>
            </a:p>
          </p:txBody>
        </p:sp>
        <p:sp>
          <p:nvSpPr>
            <p:cNvPr id="116" name="AutoShape 906"/>
            <p:cNvSpPr>
              <a:spLocks noChangeArrowheads="1"/>
            </p:cNvSpPr>
            <p:nvPr/>
          </p:nvSpPr>
          <p:spPr bwMode="auto">
            <a:xfrm>
              <a:off x="768" y="528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anose="030F0702030302020204" pitchFamily="66" charset="0"/>
              </a:endParaRPr>
            </a:p>
          </p:txBody>
        </p:sp>
        <p:sp>
          <p:nvSpPr>
            <p:cNvPr id="117" name="AutoShape 907"/>
            <p:cNvSpPr>
              <a:spLocks noChangeArrowheads="1"/>
            </p:cNvSpPr>
            <p:nvPr/>
          </p:nvSpPr>
          <p:spPr bwMode="auto">
            <a:xfrm>
              <a:off x="624" y="240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anose="030F0702030302020204" pitchFamily="66" charset="0"/>
              </a:endParaRPr>
            </a:p>
          </p:txBody>
        </p:sp>
        <p:sp>
          <p:nvSpPr>
            <p:cNvPr id="118" name="AutoShape 908"/>
            <p:cNvSpPr>
              <a:spLocks noChangeArrowheads="1"/>
            </p:cNvSpPr>
            <p:nvPr/>
          </p:nvSpPr>
          <p:spPr bwMode="auto">
            <a:xfrm>
              <a:off x="288" y="576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anose="030F0702030302020204" pitchFamily="66" charset="0"/>
              </a:endParaRPr>
            </a:p>
          </p:txBody>
        </p:sp>
        <p:sp>
          <p:nvSpPr>
            <p:cNvPr id="119" name="AutoShape 909"/>
            <p:cNvSpPr>
              <a:spLocks noChangeArrowheads="1"/>
            </p:cNvSpPr>
            <p:nvPr/>
          </p:nvSpPr>
          <p:spPr bwMode="auto">
            <a:xfrm>
              <a:off x="432" y="528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anose="030F0702030302020204" pitchFamily="66" charset="0"/>
              </a:endParaRPr>
            </a:p>
          </p:txBody>
        </p:sp>
        <p:sp>
          <p:nvSpPr>
            <p:cNvPr id="120" name="AutoShape 910"/>
            <p:cNvSpPr>
              <a:spLocks noChangeArrowheads="1"/>
            </p:cNvSpPr>
            <p:nvPr/>
          </p:nvSpPr>
          <p:spPr bwMode="auto">
            <a:xfrm>
              <a:off x="480" y="336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anose="030F0702030302020204" pitchFamily="66" charset="0"/>
              </a:endParaRPr>
            </a:p>
          </p:txBody>
        </p:sp>
        <p:sp>
          <p:nvSpPr>
            <p:cNvPr id="121" name="AutoShape 911"/>
            <p:cNvSpPr>
              <a:spLocks noChangeArrowheads="1"/>
            </p:cNvSpPr>
            <p:nvPr/>
          </p:nvSpPr>
          <p:spPr bwMode="auto">
            <a:xfrm>
              <a:off x="528" y="480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anose="030F0702030302020204" pitchFamily="66" charset="0"/>
              </a:endParaRPr>
            </a:p>
          </p:txBody>
        </p:sp>
        <p:sp>
          <p:nvSpPr>
            <p:cNvPr id="122" name="AutoShape 912"/>
            <p:cNvSpPr>
              <a:spLocks noChangeArrowheads="1"/>
            </p:cNvSpPr>
            <p:nvPr/>
          </p:nvSpPr>
          <p:spPr bwMode="auto">
            <a:xfrm>
              <a:off x="288" y="240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anose="030F0702030302020204" pitchFamily="66" charset="0"/>
              </a:endParaRPr>
            </a:p>
          </p:txBody>
        </p:sp>
        <p:sp>
          <p:nvSpPr>
            <p:cNvPr id="123" name="AutoShape 913"/>
            <p:cNvSpPr>
              <a:spLocks noChangeArrowheads="1"/>
            </p:cNvSpPr>
            <p:nvPr/>
          </p:nvSpPr>
          <p:spPr bwMode="auto">
            <a:xfrm>
              <a:off x="528" y="144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anose="030F0702030302020204" pitchFamily="66" charset="0"/>
              </a:endParaRPr>
            </a:p>
          </p:txBody>
        </p:sp>
      </p:grpSp>
      <p:sp>
        <p:nvSpPr>
          <p:cNvPr id="124" name="Text Box 914"/>
          <p:cNvSpPr txBox="1">
            <a:spLocks noChangeArrowheads="1"/>
          </p:cNvSpPr>
          <p:nvPr/>
        </p:nvSpPr>
        <p:spPr bwMode="auto">
          <a:xfrm>
            <a:off x="8153400" y="354013"/>
            <a:ext cx="23622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Gluxít (chất </a:t>
            </a:r>
            <a:r>
              <a:rPr lang="vi-VN" altLang="en-US" sz="1800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đ</a:t>
            </a:r>
            <a:r>
              <a:rPr lang="en-US" altLang="en-US" sz="1800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ặc tr</a:t>
            </a:r>
            <a:r>
              <a:rPr lang="vi-VN" altLang="en-US" sz="1800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ư</a:t>
            </a:r>
            <a:r>
              <a:rPr lang="en-US" altLang="en-US" sz="1800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ng)</a:t>
            </a:r>
            <a:r>
              <a:rPr lang="en-US" altLang="en-US" sz="2800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</a:p>
        </p:txBody>
      </p:sp>
      <p:sp>
        <p:nvSpPr>
          <p:cNvPr id="125" name="Text Box 915"/>
          <p:cNvSpPr txBox="1">
            <a:spLocks noChangeArrowheads="1"/>
          </p:cNvSpPr>
          <p:nvPr/>
        </p:nvSpPr>
        <p:spPr bwMode="auto">
          <a:xfrm>
            <a:off x="3276600" y="977900"/>
            <a:ext cx="1066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Enzim</a:t>
            </a:r>
          </a:p>
        </p:txBody>
      </p:sp>
      <p:sp>
        <p:nvSpPr>
          <p:cNvPr id="126" name="Text Box 916"/>
          <p:cNvSpPr txBox="1">
            <a:spLocks noChangeArrowheads="1"/>
          </p:cNvSpPr>
          <p:nvPr/>
        </p:nvSpPr>
        <p:spPr bwMode="auto">
          <a:xfrm>
            <a:off x="5143500" y="582613"/>
            <a:ext cx="15655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Đ</a:t>
            </a:r>
            <a:r>
              <a:rPr lang="vi-VN" altLang="en-US" sz="1800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ư</a:t>
            </a:r>
            <a:r>
              <a:rPr lang="en-US" altLang="en-US" sz="1800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ờng </a:t>
            </a:r>
            <a:r>
              <a:rPr lang="vi-VN" altLang="en-US" sz="1800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đ</a:t>
            </a:r>
            <a:r>
              <a:rPr lang="en-US" altLang="en-US" sz="1800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ôi</a:t>
            </a:r>
          </a:p>
        </p:txBody>
      </p:sp>
      <p:sp>
        <p:nvSpPr>
          <p:cNvPr id="127" name="Text Box 917"/>
          <p:cNvSpPr txBox="1">
            <a:spLocks noChangeArrowheads="1"/>
          </p:cNvSpPr>
          <p:nvPr/>
        </p:nvSpPr>
        <p:spPr bwMode="auto">
          <a:xfrm>
            <a:off x="1790700" y="392113"/>
            <a:ext cx="1600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Đ</a:t>
            </a:r>
            <a:r>
              <a:rPr lang="vi-VN" altLang="en-US" sz="1800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ư</a:t>
            </a:r>
            <a:r>
              <a:rPr lang="en-US" altLang="en-US" sz="1800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ờng </a:t>
            </a:r>
            <a:r>
              <a:rPr lang="vi-VN" altLang="en-US" sz="1800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đơ</a:t>
            </a:r>
            <a:r>
              <a:rPr lang="en-US" altLang="en-US" sz="1800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n</a:t>
            </a:r>
          </a:p>
        </p:txBody>
      </p:sp>
      <p:sp>
        <p:nvSpPr>
          <p:cNvPr id="128" name="Text Box 918"/>
          <p:cNvSpPr txBox="1">
            <a:spLocks noChangeArrowheads="1"/>
          </p:cNvSpPr>
          <p:nvPr/>
        </p:nvSpPr>
        <p:spPr bwMode="auto">
          <a:xfrm>
            <a:off x="6781800" y="1039813"/>
            <a:ext cx="1066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Enzim</a:t>
            </a:r>
          </a:p>
        </p:txBody>
      </p:sp>
      <p:grpSp>
        <p:nvGrpSpPr>
          <p:cNvPr id="129" name="Group 127"/>
          <p:cNvGrpSpPr>
            <a:grpSpLocks/>
          </p:cNvGrpSpPr>
          <p:nvPr/>
        </p:nvGrpSpPr>
        <p:grpSpPr bwMode="auto">
          <a:xfrm>
            <a:off x="4953000" y="963613"/>
            <a:ext cx="1219200" cy="914400"/>
            <a:chOff x="0" y="0"/>
            <a:chExt cx="768" cy="576"/>
          </a:xfrm>
        </p:grpSpPr>
        <p:grpSp>
          <p:nvGrpSpPr>
            <p:cNvPr id="130" name="Group 128"/>
            <p:cNvGrpSpPr>
              <a:grpSpLocks/>
            </p:cNvGrpSpPr>
            <p:nvPr/>
          </p:nvGrpSpPr>
          <p:grpSpPr bwMode="auto">
            <a:xfrm>
              <a:off x="432" y="288"/>
              <a:ext cx="48" cy="96"/>
              <a:chOff x="0" y="0"/>
              <a:chExt cx="48" cy="96"/>
            </a:xfrm>
          </p:grpSpPr>
          <p:sp>
            <p:nvSpPr>
              <p:cNvPr id="176" name="AutoShape 92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77" name="AutoShape 922"/>
              <p:cNvSpPr>
                <a:spLocks noChangeArrowheads="1"/>
              </p:cNvSpPr>
              <p:nvPr/>
            </p:nvSpPr>
            <p:spPr bwMode="auto">
              <a:xfrm>
                <a:off x="0" y="48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131" name="Group 131"/>
            <p:cNvGrpSpPr>
              <a:grpSpLocks/>
            </p:cNvGrpSpPr>
            <p:nvPr/>
          </p:nvGrpSpPr>
          <p:grpSpPr bwMode="auto">
            <a:xfrm>
              <a:off x="288" y="384"/>
              <a:ext cx="90" cy="87"/>
              <a:chOff x="0" y="0"/>
              <a:chExt cx="90" cy="87"/>
            </a:xfrm>
          </p:grpSpPr>
          <p:sp>
            <p:nvSpPr>
              <p:cNvPr id="174" name="AutoShape 924"/>
              <p:cNvSpPr>
                <a:spLocks noChangeArrowheads="1"/>
              </p:cNvSpPr>
              <p:nvPr/>
            </p:nvSpPr>
            <p:spPr bwMode="auto">
              <a:xfrm>
                <a:off x="42" y="0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75" name="AutoShape 925"/>
              <p:cNvSpPr>
                <a:spLocks noChangeArrowheads="1"/>
              </p:cNvSpPr>
              <p:nvPr/>
            </p:nvSpPr>
            <p:spPr bwMode="auto">
              <a:xfrm>
                <a:off x="0" y="39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132" name="Group 134"/>
            <p:cNvGrpSpPr>
              <a:grpSpLocks/>
            </p:cNvGrpSpPr>
            <p:nvPr/>
          </p:nvGrpSpPr>
          <p:grpSpPr bwMode="auto">
            <a:xfrm>
              <a:off x="0" y="336"/>
              <a:ext cx="90" cy="78"/>
              <a:chOff x="0" y="0"/>
              <a:chExt cx="90" cy="78"/>
            </a:xfrm>
          </p:grpSpPr>
          <p:sp>
            <p:nvSpPr>
              <p:cNvPr id="172" name="AutoShape 927"/>
              <p:cNvSpPr>
                <a:spLocks noChangeArrowheads="1"/>
              </p:cNvSpPr>
              <p:nvPr/>
            </p:nvSpPr>
            <p:spPr bwMode="auto">
              <a:xfrm>
                <a:off x="42" y="30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73" name="AutoShape 92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133" name="Group 137"/>
            <p:cNvGrpSpPr>
              <a:grpSpLocks/>
            </p:cNvGrpSpPr>
            <p:nvPr/>
          </p:nvGrpSpPr>
          <p:grpSpPr bwMode="auto">
            <a:xfrm>
              <a:off x="432" y="480"/>
              <a:ext cx="96" cy="48"/>
              <a:chOff x="0" y="0"/>
              <a:chExt cx="96" cy="48"/>
            </a:xfrm>
          </p:grpSpPr>
          <p:sp>
            <p:nvSpPr>
              <p:cNvPr id="170" name="AutoShape 930"/>
              <p:cNvSpPr>
                <a:spLocks noChangeArrowheads="1"/>
              </p:cNvSpPr>
              <p:nvPr/>
            </p:nvSpPr>
            <p:spPr bwMode="auto">
              <a:xfrm>
                <a:off x="48" y="0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71" name="AutoShape 93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134" name="Group 140"/>
            <p:cNvGrpSpPr>
              <a:grpSpLocks/>
            </p:cNvGrpSpPr>
            <p:nvPr/>
          </p:nvGrpSpPr>
          <p:grpSpPr bwMode="auto">
            <a:xfrm>
              <a:off x="240" y="192"/>
              <a:ext cx="48" cy="96"/>
              <a:chOff x="0" y="0"/>
              <a:chExt cx="48" cy="96"/>
            </a:xfrm>
          </p:grpSpPr>
          <p:sp>
            <p:nvSpPr>
              <p:cNvPr id="168" name="AutoShape 93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69" name="AutoShape 934"/>
              <p:cNvSpPr>
                <a:spLocks noChangeArrowheads="1"/>
              </p:cNvSpPr>
              <p:nvPr/>
            </p:nvSpPr>
            <p:spPr bwMode="auto">
              <a:xfrm>
                <a:off x="0" y="48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135" name="Group 143"/>
            <p:cNvGrpSpPr>
              <a:grpSpLocks/>
            </p:cNvGrpSpPr>
            <p:nvPr/>
          </p:nvGrpSpPr>
          <p:grpSpPr bwMode="auto">
            <a:xfrm>
              <a:off x="192" y="96"/>
              <a:ext cx="96" cy="48"/>
              <a:chOff x="0" y="0"/>
              <a:chExt cx="96" cy="48"/>
            </a:xfrm>
          </p:grpSpPr>
          <p:sp>
            <p:nvSpPr>
              <p:cNvPr id="166" name="AutoShape 936"/>
              <p:cNvSpPr>
                <a:spLocks noChangeArrowheads="1"/>
              </p:cNvSpPr>
              <p:nvPr/>
            </p:nvSpPr>
            <p:spPr bwMode="auto">
              <a:xfrm>
                <a:off x="48" y="0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67" name="AutoShape 93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136" name="Group 146"/>
            <p:cNvGrpSpPr>
              <a:grpSpLocks/>
            </p:cNvGrpSpPr>
            <p:nvPr/>
          </p:nvGrpSpPr>
          <p:grpSpPr bwMode="auto">
            <a:xfrm>
              <a:off x="240" y="528"/>
              <a:ext cx="96" cy="48"/>
              <a:chOff x="0" y="0"/>
              <a:chExt cx="96" cy="48"/>
            </a:xfrm>
          </p:grpSpPr>
          <p:sp>
            <p:nvSpPr>
              <p:cNvPr id="164" name="AutoShape 939"/>
              <p:cNvSpPr>
                <a:spLocks noChangeArrowheads="1"/>
              </p:cNvSpPr>
              <p:nvPr/>
            </p:nvSpPr>
            <p:spPr bwMode="auto">
              <a:xfrm>
                <a:off x="48" y="0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65" name="AutoShape 94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137" name="Group 149"/>
            <p:cNvGrpSpPr>
              <a:grpSpLocks/>
            </p:cNvGrpSpPr>
            <p:nvPr/>
          </p:nvGrpSpPr>
          <p:grpSpPr bwMode="auto">
            <a:xfrm>
              <a:off x="48" y="240"/>
              <a:ext cx="48" cy="96"/>
              <a:chOff x="0" y="0"/>
              <a:chExt cx="48" cy="96"/>
            </a:xfrm>
          </p:grpSpPr>
          <p:sp>
            <p:nvSpPr>
              <p:cNvPr id="162" name="AutoShape 94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63" name="AutoShape 943"/>
              <p:cNvSpPr>
                <a:spLocks noChangeArrowheads="1"/>
              </p:cNvSpPr>
              <p:nvPr/>
            </p:nvSpPr>
            <p:spPr bwMode="auto">
              <a:xfrm>
                <a:off x="0" y="48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138" name="Group 152"/>
            <p:cNvGrpSpPr>
              <a:grpSpLocks/>
            </p:cNvGrpSpPr>
            <p:nvPr/>
          </p:nvGrpSpPr>
          <p:grpSpPr bwMode="auto">
            <a:xfrm>
              <a:off x="432" y="96"/>
              <a:ext cx="48" cy="96"/>
              <a:chOff x="0" y="0"/>
              <a:chExt cx="48" cy="96"/>
            </a:xfrm>
          </p:grpSpPr>
          <p:sp>
            <p:nvSpPr>
              <p:cNvPr id="160" name="AutoShape 94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61" name="AutoShape 946"/>
              <p:cNvSpPr>
                <a:spLocks noChangeArrowheads="1"/>
              </p:cNvSpPr>
              <p:nvPr/>
            </p:nvSpPr>
            <p:spPr bwMode="auto">
              <a:xfrm>
                <a:off x="0" y="48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139" name="Group 155"/>
            <p:cNvGrpSpPr>
              <a:grpSpLocks/>
            </p:cNvGrpSpPr>
            <p:nvPr/>
          </p:nvGrpSpPr>
          <p:grpSpPr bwMode="auto">
            <a:xfrm>
              <a:off x="144" y="288"/>
              <a:ext cx="90" cy="87"/>
              <a:chOff x="0" y="0"/>
              <a:chExt cx="90" cy="87"/>
            </a:xfrm>
          </p:grpSpPr>
          <p:sp>
            <p:nvSpPr>
              <p:cNvPr id="158" name="AutoShape 948"/>
              <p:cNvSpPr>
                <a:spLocks noChangeArrowheads="1"/>
              </p:cNvSpPr>
              <p:nvPr/>
            </p:nvSpPr>
            <p:spPr bwMode="auto">
              <a:xfrm>
                <a:off x="42" y="0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59" name="AutoShape 949"/>
              <p:cNvSpPr>
                <a:spLocks noChangeArrowheads="1"/>
              </p:cNvSpPr>
              <p:nvPr/>
            </p:nvSpPr>
            <p:spPr bwMode="auto">
              <a:xfrm>
                <a:off x="0" y="39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140" name="Group 158"/>
            <p:cNvGrpSpPr>
              <a:grpSpLocks/>
            </p:cNvGrpSpPr>
            <p:nvPr/>
          </p:nvGrpSpPr>
          <p:grpSpPr bwMode="auto">
            <a:xfrm>
              <a:off x="288" y="0"/>
              <a:ext cx="48" cy="96"/>
              <a:chOff x="0" y="0"/>
              <a:chExt cx="48" cy="96"/>
            </a:xfrm>
          </p:grpSpPr>
          <p:sp>
            <p:nvSpPr>
              <p:cNvPr id="156" name="AutoShape 95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57" name="AutoShape 952"/>
              <p:cNvSpPr>
                <a:spLocks noChangeArrowheads="1"/>
              </p:cNvSpPr>
              <p:nvPr/>
            </p:nvSpPr>
            <p:spPr bwMode="auto">
              <a:xfrm>
                <a:off x="0" y="48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141" name="Group 161"/>
            <p:cNvGrpSpPr>
              <a:grpSpLocks/>
            </p:cNvGrpSpPr>
            <p:nvPr/>
          </p:nvGrpSpPr>
          <p:grpSpPr bwMode="auto">
            <a:xfrm>
              <a:off x="576" y="240"/>
              <a:ext cx="48" cy="96"/>
              <a:chOff x="0" y="0"/>
              <a:chExt cx="48" cy="96"/>
            </a:xfrm>
          </p:grpSpPr>
          <p:sp>
            <p:nvSpPr>
              <p:cNvPr id="154" name="AutoShape 95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55" name="AutoShape 955"/>
              <p:cNvSpPr>
                <a:spLocks noChangeArrowheads="1"/>
              </p:cNvSpPr>
              <p:nvPr/>
            </p:nvSpPr>
            <p:spPr bwMode="auto">
              <a:xfrm>
                <a:off x="0" y="48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142" name="Group 164"/>
            <p:cNvGrpSpPr>
              <a:grpSpLocks/>
            </p:cNvGrpSpPr>
            <p:nvPr/>
          </p:nvGrpSpPr>
          <p:grpSpPr bwMode="auto">
            <a:xfrm>
              <a:off x="336" y="240"/>
              <a:ext cx="48" cy="96"/>
              <a:chOff x="0" y="0"/>
              <a:chExt cx="48" cy="96"/>
            </a:xfrm>
          </p:grpSpPr>
          <p:sp>
            <p:nvSpPr>
              <p:cNvPr id="152" name="AutoShape 95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53" name="AutoShape 958"/>
              <p:cNvSpPr>
                <a:spLocks noChangeArrowheads="1"/>
              </p:cNvSpPr>
              <p:nvPr/>
            </p:nvSpPr>
            <p:spPr bwMode="auto">
              <a:xfrm>
                <a:off x="0" y="48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143" name="Group 167"/>
            <p:cNvGrpSpPr>
              <a:grpSpLocks/>
            </p:cNvGrpSpPr>
            <p:nvPr/>
          </p:nvGrpSpPr>
          <p:grpSpPr bwMode="auto">
            <a:xfrm>
              <a:off x="576" y="0"/>
              <a:ext cx="48" cy="96"/>
              <a:chOff x="0" y="0"/>
              <a:chExt cx="48" cy="96"/>
            </a:xfrm>
          </p:grpSpPr>
          <p:sp>
            <p:nvSpPr>
              <p:cNvPr id="150" name="AutoShape 96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51" name="AutoShape 961"/>
              <p:cNvSpPr>
                <a:spLocks noChangeArrowheads="1"/>
              </p:cNvSpPr>
              <p:nvPr/>
            </p:nvSpPr>
            <p:spPr bwMode="auto">
              <a:xfrm>
                <a:off x="0" y="48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144" name="Group 170"/>
            <p:cNvGrpSpPr>
              <a:grpSpLocks/>
            </p:cNvGrpSpPr>
            <p:nvPr/>
          </p:nvGrpSpPr>
          <p:grpSpPr bwMode="auto">
            <a:xfrm>
              <a:off x="624" y="336"/>
              <a:ext cx="48" cy="96"/>
              <a:chOff x="0" y="0"/>
              <a:chExt cx="48" cy="96"/>
            </a:xfrm>
          </p:grpSpPr>
          <p:sp>
            <p:nvSpPr>
              <p:cNvPr id="148" name="AutoShape 96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49" name="AutoShape 964"/>
              <p:cNvSpPr>
                <a:spLocks noChangeArrowheads="1"/>
              </p:cNvSpPr>
              <p:nvPr/>
            </p:nvSpPr>
            <p:spPr bwMode="auto">
              <a:xfrm>
                <a:off x="0" y="48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145" name="Group 173"/>
            <p:cNvGrpSpPr>
              <a:grpSpLocks/>
            </p:cNvGrpSpPr>
            <p:nvPr/>
          </p:nvGrpSpPr>
          <p:grpSpPr bwMode="auto">
            <a:xfrm>
              <a:off x="720" y="144"/>
              <a:ext cx="48" cy="96"/>
              <a:chOff x="0" y="0"/>
              <a:chExt cx="48" cy="96"/>
            </a:xfrm>
          </p:grpSpPr>
          <p:sp>
            <p:nvSpPr>
              <p:cNvPr id="146" name="AutoShape 96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47" name="AutoShape 967"/>
              <p:cNvSpPr>
                <a:spLocks noChangeArrowheads="1"/>
              </p:cNvSpPr>
              <p:nvPr/>
            </p:nvSpPr>
            <p:spPr bwMode="auto">
              <a:xfrm>
                <a:off x="0" y="48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178" name="Group 176"/>
          <p:cNvGrpSpPr>
            <a:grpSpLocks/>
          </p:cNvGrpSpPr>
          <p:nvPr/>
        </p:nvGrpSpPr>
        <p:grpSpPr bwMode="auto">
          <a:xfrm>
            <a:off x="1676400" y="3067050"/>
            <a:ext cx="1219200" cy="1066800"/>
            <a:chOff x="0" y="0"/>
            <a:chExt cx="768" cy="672"/>
          </a:xfrm>
        </p:grpSpPr>
        <p:sp>
          <p:nvSpPr>
            <p:cNvPr id="179" name="Rectangle 1023"/>
            <p:cNvSpPr>
              <a:spLocks noChangeArrowheads="1"/>
            </p:cNvSpPr>
            <p:nvPr/>
          </p:nvSpPr>
          <p:spPr bwMode="auto">
            <a:xfrm>
              <a:off x="672" y="96"/>
              <a:ext cx="48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anose="030F0702030302020204" pitchFamily="66" charset="0"/>
              </a:endParaRPr>
            </a:p>
          </p:txBody>
        </p:sp>
        <p:sp>
          <p:nvSpPr>
            <p:cNvPr id="180" name="Rectangle 1024"/>
            <p:cNvSpPr>
              <a:spLocks noChangeArrowheads="1"/>
            </p:cNvSpPr>
            <p:nvPr/>
          </p:nvSpPr>
          <p:spPr bwMode="auto">
            <a:xfrm>
              <a:off x="480" y="288"/>
              <a:ext cx="48" cy="96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anose="030F0702030302020204" pitchFamily="66" charset="0"/>
              </a:endParaRPr>
            </a:p>
          </p:txBody>
        </p:sp>
        <p:sp>
          <p:nvSpPr>
            <p:cNvPr id="181" name="Rectangle 1025"/>
            <p:cNvSpPr>
              <a:spLocks noChangeArrowheads="1"/>
            </p:cNvSpPr>
            <p:nvPr/>
          </p:nvSpPr>
          <p:spPr bwMode="auto">
            <a:xfrm>
              <a:off x="96" y="288"/>
              <a:ext cx="48" cy="96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anose="030F0702030302020204" pitchFamily="66" charset="0"/>
              </a:endParaRPr>
            </a:p>
          </p:txBody>
        </p:sp>
        <p:sp>
          <p:nvSpPr>
            <p:cNvPr id="182" name="Rectangle 1026"/>
            <p:cNvSpPr>
              <a:spLocks noChangeArrowheads="1"/>
            </p:cNvSpPr>
            <p:nvPr/>
          </p:nvSpPr>
          <p:spPr bwMode="auto">
            <a:xfrm rot="-1376937">
              <a:off x="384" y="48"/>
              <a:ext cx="48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anose="030F0702030302020204" pitchFamily="66" charset="0"/>
              </a:endParaRPr>
            </a:p>
          </p:txBody>
        </p:sp>
        <p:sp>
          <p:nvSpPr>
            <p:cNvPr id="183" name="Rectangle 1027"/>
            <p:cNvSpPr>
              <a:spLocks noChangeArrowheads="1"/>
            </p:cNvSpPr>
            <p:nvPr/>
          </p:nvSpPr>
          <p:spPr bwMode="auto">
            <a:xfrm rot="-1061453">
              <a:off x="240" y="0"/>
              <a:ext cx="48" cy="96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anose="030F0702030302020204" pitchFamily="66" charset="0"/>
              </a:endParaRPr>
            </a:p>
          </p:txBody>
        </p:sp>
        <p:sp>
          <p:nvSpPr>
            <p:cNvPr id="184" name="Rectangle 1028"/>
            <p:cNvSpPr>
              <a:spLocks noChangeArrowheads="1"/>
            </p:cNvSpPr>
            <p:nvPr/>
          </p:nvSpPr>
          <p:spPr bwMode="auto">
            <a:xfrm rot="4023063">
              <a:off x="576" y="192"/>
              <a:ext cx="48" cy="96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anose="030F0702030302020204" pitchFamily="66" charset="0"/>
              </a:endParaRPr>
            </a:p>
          </p:txBody>
        </p:sp>
        <p:sp>
          <p:nvSpPr>
            <p:cNvPr id="185" name="Rectangle 1029"/>
            <p:cNvSpPr>
              <a:spLocks noChangeArrowheads="1"/>
            </p:cNvSpPr>
            <p:nvPr/>
          </p:nvSpPr>
          <p:spPr bwMode="auto">
            <a:xfrm rot="3806097">
              <a:off x="480" y="0"/>
              <a:ext cx="48" cy="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anose="030F0702030302020204" pitchFamily="66" charset="0"/>
              </a:endParaRPr>
            </a:p>
          </p:txBody>
        </p:sp>
        <p:sp>
          <p:nvSpPr>
            <p:cNvPr id="186" name="Rectangle 1030"/>
            <p:cNvSpPr>
              <a:spLocks noChangeArrowheads="1"/>
            </p:cNvSpPr>
            <p:nvPr/>
          </p:nvSpPr>
          <p:spPr bwMode="auto">
            <a:xfrm>
              <a:off x="288" y="240"/>
              <a:ext cx="48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anose="030F0702030302020204" pitchFamily="66" charset="0"/>
              </a:endParaRPr>
            </a:p>
          </p:txBody>
        </p:sp>
        <p:sp>
          <p:nvSpPr>
            <p:cNvPr id="187" name="Rectangle 1031"/>
            <p:cNvSpPr>
              <a:spLocks noChangeArrowheads="1"/>
            </p:cNvSpPr>
            <p:nvPr/>
          </p:nvSpPr>
          <p:spPr bwMode="auto">
            <a:xfrm rot="5077742" flipH="1">
              <a:off x="192" y="288"/>
              <a:ext cx="48" cy="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anose="030F0702030302020204" pitchFamily="66" charset="0"/>
              </a:endParaRPr>
            </a:p>
          </p:txBody>
        </p:sp>
        <p:sp>
          <p:nvSpPr>
            <p:cNvPr id="188" name="Rectangle 1032"/>
            <p:cNvSpPr>
              <a:spLocks noChangeArrowheads="1"/>
            </p:cNvSpPr>
            <p:nvPr/>
          </p:nvSpPr>
          <p:spPr bwMode="auto">
            <a:xfrm rot="-2779933">
              <a:off x="48" y="144"/>
              <a:ext cx="48" cy="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anose="030F0702030302020204" pitchFamily="66" charset="0"/>
              </a:endParaRPr>
            </a:p>
          </p:txBody>
        </p:sp>
        <p:sp>
          <p:nvSpPr>
            <p:cNvPr id="189" name="Rectangle 1033"/>
            <p:cNvSpPr>
              <a:spLocks noChangeArrowheads="1"/>
            </p:cNvSpPr>
            <p:nvPr/>
          </p:nvSpPr>
          <p:spPr bwMode="auto">
            <a:xfrm rot="877253">
              <a:off x="720" y="384"/>
              <a:ext cx="48" cy="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anose="030F0702030302020204" pitchFamily="66" charset="0"/>
              </a:endParaRPr>
            </a:p>
          </p:txBody>
        </p:sp>
        <p:sp>
          <p:nvSpPr>
            <p:cNvPr id="190" name="Rectangle 1034"/>
            <p:cNvSpPr>
              <a:spLocks noChangeArrowheads="1"/>
            </p:cNvSpPr>
            <p:nvPr/>
          </p:nvSpPr>
          <p:spPr bwMode="auto">
            <a:xfrm rot="2498013">
              <a:off x="384" y="384"/>
              <a:ext cx="48" cy="96"/>
            </a:xfrm>
            <a:prstGeom prst="rect">
              <a:avLst/>
            </a:prstGeom>
            <a:solidFill>
              <a:srgbClr val="5FD38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anose="030F0702030302020204" pitchFamily="66" charset="0"/>
              </a:endParaRPr>
            </a:p>
          </p:txBody>
        </p:sp>
        <p:sp>
          <p:nvSpPr>
            <p:cNvPr id="191" name="Rectangle 1035"/>
            <p:cNvSpPr>
              <a:spLocks noChangeArrowheads="1"/>
            </p:cNvSpPr>
            <p:nvPr/>
          </p:nvSpPr>
          <p:spPr bwMode="auto">
            <a:xfrm rot="2822725">
              <a:off x="384" y="192"/>
              <a:ext cx="48" cy="96"/>
            </a:xfrm>
            <a:prstGeom prst="rect">
              <a:avLst/>
            </a:prstGeom>
            <a:solidFill>
              <a:srgbClr val="5FD38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anose="030F0702030302020204" pitchFamily="66" charset="0"/>
              </a:endParaRPr>
            </a:p>
          </p:txBody>
        </p:sp>
        <p:sp>
          <p:nvSpPr>
            <p:cNvPr id="192" name="Rectangle 1036"/>
            <p:cNvSpPr>
              <a:spLocks noChangeArrowheads="1"/>
            </p:cNvSpPr>
            <p:nvPr/>
          </p:nvSpPr>
          <p:spPr bwMode="auto">
            <a:xfrm>
              <a:off x="192" y="96"/>
              <a:ext cx="48" cy="96"/>
            </a:xfrm>
            <a:prstGeom prst="rect">
              <a:avLst/>
            </a:prstGeom>
            <a:solidFill>
              <a:srgbClr val="5FD38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anose="030F0702030302020204" pitchFamily="66" charset="0"/>
              </a:endParaRPr>
            </a:p>
          </p:txBody>
        </p:sp>
        <p:sp>
          <p:nvSpPr>
            <p:cNvPr id="193" name="Rectangle 1037"/>
            <p:cNvSpPr>
              <a:spLocks noChangeArrowheads="1"/>
            </p:cNvSpPr>
            <p:nvPr/>
          </p:nvSpPr>
          <p:spPr bwMode="auto">
            <a:xfrm rot="4257526">
              <a:off x="480" y="480"/>
              <a:ext cx="48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anose="030F0702030302020204" pitchFamily="66" charset="0"/>
              </a:endParaRPr>
            </a:p>
          </p:txBody>
        </p:sp>
        <p:sp>
          <p:nvSpPr>
            <p:cNvPr id="194" name="Rectangle 1038"/>
            <p:cNvSpPr>
              <a:spLocks noChangeArrowheads="1"/>
            </p:cNvSpPr>
            <p:nvPr/>
          </p:nvSpPr>
          <p:spPr bwMode="auto">
            <a:xfrm>
              <a:off x="240" y="432"/>
              <a:ext cx="48" cy="96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anose="030F0702030302020204" pitchFamily="66" charset="0"/>
              </a:endParaRPr>
            </a:p>
          </p:txBody>
        </p:sp>
        <p:sp>
          <p:nvSpPr>
            <p:cNvPr id="195" name="Rectangle 1039"/>
            <p:cNvSpPr>
              <a:spLocks noChangeArrowheads="1"/>
            </p:cNvSpPr>
            <p:nvPr/>
          </p:nvSpPr>
          <p:spPr bwMode="auto">
            <a:xfrm rot="-3625331">
              <a:off x="144" y="480"/>
              <a:ext cx="48" cy="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anose="030F0702030302020204" pitchFamily="66" charset="0"/>
              </a:endParaRPr>
            </a:p>
          </p:txBody>
        </p:sp>
        <p:sp>
          <p:nvSpPr>
            <p:cNvPr id="196" name="Rectangle 1040"/>
            <p:cNvSpPr>
              <a:spLocks noChangeArrowheads="1"/>
            </p:cNvSpPr>
            <p:nvPr/>
          </p:nvSpPr>
          <p:spPr bwMode="auto">
            <a:xfrm rot="-1959049">
              <a:off x="288" y="576"/>
              <a:ext cx="48" cy="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anose="030F0702030302020204" pitchFamily="66" charset="0"/>
              </a:endParaRPr>
            </a:p>
          </p:txBody>
        </p:sp>
        <p:sp>
          <p:nvSpPr>
            <p:cNvPr id="197" name="Rectangle 1041"/>
            <p:cNvSpPr>
              <a:spLocks noChangeArrowheads="1"/>
            </p:cNvSpPr>
            <p:nvPr/>
          </p:nvSpPr>
          <p:spPr bwMode="auto">
            <a:xfrm rot="-1150741">
              <a:off x="0" y="384"/>
              <a:ext cx="48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98" name="Group 196"/>
          <p:cNvGrpSpPr>
            <a:grpSpLocks/>
          </p:cNvGrpSpPr>
          <p:nvPr/>
        </p:nvGrpSpPr>
        <p:grpSpPr bwMode="auto">
          <a:xfrm>
            <a:off x="5105400" y="2916238"/>
            <a:ext cx="1181100" cy="1065212"/>
            <a:chOff x="0" y="0"/>
            <a:chExt cx="744" cy="671"/>
          </a:xfrm>
        </p:grpSpPr>
        <p:grpSp>
          <p:nvGrpSpPr>
            <p:cNvPr id="199" name="Group 197"/>
            <p:cNvGrpSpPr>
              <a:grpSpLocks/>
            </p:cNvGrpSpPr>
            <p:nvPr/>
          </p:nvGrpSpPr>
          <p:grpSpPr bwMode="auto">
            <a:xfrm>
              <a:off x="96" y="0"/>
              <a:ext cx="72" cy="276"/>
              <a:chOff x="0" y="0"/>
              <a:chExt cx="72" cy="276"/>
            </a:xfrm>
          </p:grpSpPr>
          <p:sp>
            <p:nvSpPr>
              <p:cNvPr id="224" name="Rectangle 1071"/>
              <p:cNvSpPr>
                <a:spLocks noChangeArrowheads="1"/>
              </p:cNvSpPr>
              <p:nvPr/>
            </p:nvSpPr>
            <p:spPr bwMode="auto">
              <a:xfrm rot="1981432">
                <a:off x="24" y="0"/>
                <a:ext cx="48" cy="96"/>
              </a:xfrm>
              <a:prstGeom prst="rect">
                <a:avLst/>
              </a:prstGeom>
              <a:solidFill>
                <a:srgbClr val="FF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225" name="Rectangle 1072"/>
              <p:cNvSpPr>
                <a:spLocks noChangeArrowheads="1"/>
              </p:cNvSpPr>
              <p:nvPr/>
            </p:nvSpPr>
            <p:spPr bwMode="auto">
              <a:xfrm>
                <a:off x="0" y="84"/>
                <a:ext cx="48" cy="9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226" name="Rectangle 1073"/>
              <p:cNvSpPr>
                <a:spLocks noChangeArrowheads="1"/>
              </p:cNvSpPr>
              <p:nvPr/>
            </p:nvSpPr>
            <p:spPr bwMode="auto">
              <a:xfrm rot="-827970">
                <a:off x="24" y="180"/>
                <a:ext cx="48" cy="96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200" name="Group 201"/>
            <p:cNvGrpSpPr>
              <a:grpSpLocks/>
            </p:cNvGrpSpPr>
            <p:nvPr/>
          </p:nvGrpSpPr>
          <p:grpSpPr bwMode="auto">
            <a:xfrm>
              <a:off x="672" y="372"/>
              <a:ext cx="72" cy="192"/>
              <a:chOff x="0" y="0"/>
              <a:chExt cx="72" cy="192"/>
            </a:xfrm>
          </p:grpSpPr>
          <p:sp>
            <p:nvSpPr>
              <p:cNvPr id="222" name="Rectangle 1075"/>
              <p:cNvSpPr>
                <a:spLocks noChangeArrowheads="1"/>
              </p:cNvSpPr>
              <p:nvPr/>
            </p:nvSpPr>
            <p:spPr bwMode="auto">
              <a:xfrm>
                <a:off x="0" y="96"/>
                <a:ext cx="48" cy="96"/>
              </a:xfrm>
              <a:prstGeom prst="rect">
                <a:avLst/>
              </a:prstGeom>
              <a:solidFill>
                <a:srgbClr val="5FD38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223" name="Rectangle 1076"/>
              <p:cNvSpPr>
                <a:spLocks noChangeArrowheads="1"/>
              </p:cNvSpPr>
              <p:nvPr/>
            </p:nvSpPr>
            <p:spPr bwMode="auto">
              <a:xfrm rot="1376937">
                <a:off x="24" y="0"/>
                <a:ext cx="48" cy="9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201" name="Group 204"/>
            <p:cNvGrpSpPr>
              <a:grpSpLocks/>
            </p:cNvGrpSpPr>
            <p:nvPr/>
          </p:nvGrpSpPr>
          <p:grpSpPr bwMode="auto">
            <a:xfrm rot="1290086">
              <a:off x="336" y="132"/>
              <a:ext cx="96" cy="384"/>
              <a:chOff x="0" y="0"/>
              <a:chExt cx="96" cy="384"/>
            </a:xfrm>
          </p:grpSpPr>
          <p:sp>
            <p:nvSpPr>
              <p:cNvPr id="218" name="Rectangle 1078"/>
              <p:cNvSpPr>
                <a:spLocks noChangeArrowheads="1"/>
              </p:cNvSpPr>
              <p:nvPr/>
            </p:nvSpPr>
            <p:spPr bwMode="auto">
              <a:xfrm>
                <a:off x="48" y="192"/>
                <a:ext cx="48" cy="96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219" name="Rectangle 1079"/>
              <p:cNvSpPr>
                <a:spLocks noChangeArrowheads="1"/>
              </p:cNvSpPr>
              <p:nvPr/>
            </p:nvSpPr>
            <p:spPr bwMode="auto">
              <a:xfrm rot="-1061453">
                <a:off x="48" y="96"/>
                <a:ext cx="48" cy="9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220" name="Rectangle 1080"/>
              <p:cNvSpPr>
                <a:spLocks noChangeArrowheads="1"/>
              </p:cNvSpPr>
              <p:nvPr/>
            </p:nvSpPr>
            <p:spPr bwMode="auto">
              <a:xfrm rot="1606730">
                <a:off x="24" y="288"/>
                <a:ext cx="48" cy="96"/>
              </a:xfrm>
              <a:prstGeom prst="rect">
                <a:avLst/>
              </a:prstGeom>
              <a:solidFill>
                <a:srgbClr val="5FD38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221" name="Rectangle 1081"/>
              <p:cNvSpPr>
                <a:spLocks noChangeArrowheads="1"/>
              </p:cNvSpPr>
              <p:nvPr/>
            </p:nvSpPr>
            <p:spPr bwMode="auto">
              <a:xfrm rot="-2297410">
                <a:off x="0" y="0"/>
                <a:ext cx="48" cy="96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202" name="Group 209"/>
            <p:cNvGrpSpPr>
              <a:grpSpLocks/>
            </p:cNvGrpSpPr>
            <p:nvPr/>
          </p:nvGrpSpPr>
          <p:grpSpPr bwMode="auto">
            <a:xfrm rot="-839225">
              <a:off x="0" y="228"/>
              <a:ext cx="96" cy="384"/>
              <a:chOff x="0" y="0"/>
              <a:chExt cx="96" cy="384"/>
            </a:xfrm>
          </p:grpSpPr>
          <p:sp>
            <p:nvSpPr>
              <p:cNvPr id="214" name="Rectangle 1083"/>
              <p:cNvSpPr>
                <a:spLocks noChangeArrowheads="1"/>
              </p:cNvSpPr>
              <p:nvPr/>
            </p:nvSpPr>
            <p:spPr bwMode="auto">
              <a:xfrm>
                <a:off x="48" y="192"/>
                <a:ext cx="48" cy="96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215" name="Rectangle 1084"/>
              <p:cNvSpPr>
                <a:spLocks noChangeArrowheads="1"/>
              </p:cNvSpPr>
              <p:nvPr/>
            </p:nvSpPr>
            <p:spPr bwMode="auto">
              <a:xfrm rot="-1061453">
                <a:off x="48" y="96"/>
                <a:ext cx="48" cy="9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216" name="Rectangle 1085"/>
              <p:cNvSpPr>
                <a:spLocks noChangeArrowheads="1"/>
              </p:cNvSpPr>
              <p:nvPr/>
            </p:nvSpPr>
            <p:spPr bwMode="auto">
              <a:xfrm rot="1606730">
                <a:off x="24" y="288"/>
                <a:ext cx="48" cy="96"/>
              </a:xfrm>
              <a:prstGeom prst="rect">
                <a:avLst/>
              </a:prstGeom>
              <a:solidFill>
                <a:srgbClr val="5FD38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217" name="Rectangle 1086"/>
              <p:cNvSpPr>
                <a:spLocks noChangeArrowheads="1"/>
              </p:cNvSpPr>
              <p:nvPr/>
            </p:nvSpPr>
            <p:spPr bwMode="auto">
              <a:xfrm rot="-2297410">
                <a:off x="0" y="0"/>
                <a:ext cx="48" cy="96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203" name="Group 214"/>
            <p:cNvGrpSpPr>
              <a:grpSpLocks/>
            </p:cNvGrpSpPr>
            <p:nvPr/>
          </p:nvGrpSpPr>
          <p:grpSpPr bwMode="auto">
            <a:xfrm>
              <a:off x="528" y="36"/>
              <a:ext cx="216" cy="203"/>
              <a:chOff x="0" y="0"/>
              <a:chExt cx="216" cy="203"/>
            </a:xfrm>
          </p:grpSpPr>
          <p:sp>
            <p:nvSpPr>
              <p:cNvPr id="211" name="Rectangle 1088"/>
              <p:cNvSpPr>
                <a:spLocks noChangeArrowheads="1"/>
              </p:cNvSpPr>
              <p:nvPr/>
            </p:nvSpPr>
            <p:spPr bwMode="auto">
              <a:xfrm rot="2557690">
                <a:off x="168" y="0"/>
                <a:ext cx="48" cy="96"/>
              </a:xfrm>
              <a:prstGeom prst="rect">
                <a:avLst/>
              </a:prstGeom>
              <a:solidFill>
                <a:srgbClr val="FF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212" name="Rectangle 1089"/>
              <p:cNvSpPr>
                <a:spLocks noChangeArrowheads="1"/>
              </p:cNvSpPr>
              <p:nvPr/>
            </p:nvSpPr>
            <p:spPr bwMode="auto">
              <a:xfrm rot="2885089">
                <a:off x="96" y="72"/>
                <a:ext cx="48" cy="9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213" name="Rectangle 1090"/>
              <p:cNvSpPr>
                <a:spLocks noChangeArrowheads="1"/>
              </p:cNvSpPr>
              <p:nvPr/>
            </p:nvSpPr>
            <p:spPr bwMode="auto">
              <a:xfrm rot="-6989654">
                <a:off x="9" y="141"/>
                <a:ext cx="47" cy="72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204" name="Group 218"/>
            <p:cNvGrpSpPr>
              <a:grpSpLocks/>
            </p:cNvGrpSpPr>
            <p:nvPr/>
          </p:nvGrpSpPr>
          <p:grpSpPr bwMode="auto">
            <a:xfrm>
              <a:off x="240" y="468"/>
              <a:ext cx="216" cy="203"/>
              <a:chOff x="0" y="0"/>
              <a:chExt cx="216" cy="203"/>
            </a:xfrm>
          </p:grpSpPr>
          <p:sp>
            <p:nvSpPr>
              <p:cNvPr id="208" name="Rectangle 1092"/>
              <p:cNvSpPr>
                <a:spLocks noChangeArrowheads="1"/>
              </p:cNvSpPr>
              <p:nvPr/>
            </p:nvSpPr>
            <p:spPr bwMode="auto">
              <a:xfrm rot="2557690">
                <a:off x="168" y="0"/>
                <a:ext cx="48" cy="96"/>
              </a:xfrm>
              <a:prstGeom prst="rect">
                <a:avLst/>
              </a:prstGeom>
              <a:solidFill>
                <a:srgbClr val="FF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209" name="Rectangle 1093"/>
              <p:cNvSpPr>
                <a:spLocks noChangeArrowheads="1"/>
              </p:cNvSpPr>
              <p:nvPr/>
            </p:nvSpPr>
            <p:spPr bwMode="auto">
              <a:xfrm rot="2885089">
                <a:off x="96" y="72"/>
                <a:ext cx="48" cy="9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210" name="Rectangle 1094"/>
              <p:cNvSpPr>
                <a:spLocks noChangeArrowheads="1"/>
              </p:cNvSpPr>
              <p:nvPr/>
            </p:nvSpPr>
            <p:spPr bwMode="auto">
              <a:xfrm rot="-6989654">
                <a:off x="9" y="141"/>
                <a:ext cx="47" cy="72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205" name="Group 222"/>
            <p:cNvGrpSpPr>
              <a:grpSpLocks/>
            </p:cNvGrpSpPr>
            <p:nvPr/>
          </p:nvGrpSpPr>
          <p:grpSpPr bwMode="auto">
            <a:xfrm>
              <a:off x="240" y="132"/>
              <a:ext cx="72" cy="192"/>
              <a:chOff x="0" y="0"/>
              <a:chExt cx="72" cy="192"/>
            </a:xfrm>
          </p:grpSpPr>
          <p:sp>
            <p:nvSpPr>
              <p:cNvPr id="206" name="Rectangle 1096"/>
              <p:cNvSpPr>
                <a:spLocks noChangeArrowheads="1"/>
              </p:cNvSpPr>
              <p:nvPr/>
            </p:nvSpPr>
            <p:spPr bwMode="auto">
              <a:xfrm>
                <a:off x="0" y="96"/>
                <a:ext cx="48" cy="96"/>
              </a:xfrm>
              <a:prstGeom prst="rect">
                <a:avLst/>
              </a:prstGeom>
              <a:solidFill>
                <a:srgbClr val="5FD38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207" name="Rectangle 1097"/>
              <p:cNvSpPr>
                <a:spLocks noChangeArrowheads="1"/>
              </p:cNvSpPr>
              <p:nvPr/>
            </p:nvSpPr>
            <p:spPr bwMode="auto">
              <a:xfrm rot="1376937">
                <a:off x="24" y="0"/>
                <a:ext cx="48" cy="9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227" name="Group 225"/>
          <p:cNvGrpSpPr>
            <a:grpSpLocks/>
          </p:cNvGrpSpPr>
          <p:nvPr/>
        </p:nvGrpSpPr>
        <p:grpSpPr bwMode="auto">
          <a:xfrm>
            <a:off x="8839200" y="3067050"/>
            <a:ext cx="1371600" cy="1200150"/>
            <a:chOff x="0" y="0"/>
            <a:chExt cx="864" cy="756"/>
          </a:xfrm>
        </p:grpSpPr>
        <p:grpSp>
          <p:nvGrpSpPr>
            <p:cNvPr id="228" name="Group 226"/>
            <p:cNvGrpSpPr>
              <a:grpSpLocks/>
            </p:cNvGrpSpPr>
            <p:nvPr/>
          </p:nvGrpSpPr>
          <p:grpSpPr bwMode="auto">
            <a:xfrm>
              <a:off x="96" y="0"/>
              <a:ext cx="384" cy="564"/>
              <a:chOff x="0" y="0"/>
              <a:chExt cx="384" cy="564"/>
            </a:xfrm>
          </p:grpSpPr>
          <p:grpSp>
            <p:nvGrpSpPr>
              <p:cNvPr id="290" name="Group 227"/>
              <p:cNvGrpSpPr>
                <a:grpSpLocks/>
              </p:cNvGrpSpPr>
              <p:nvPr/>
            </p:nvGrpSpPr>
            <p:grpSpPr bwMode="auto">
              <a:xfrm rot="-1371290">
                <a:off x="216" y="0"/>
                <a:ext cx="96" cy="384"/>
                <a:chOff x="0" y="0"/>
                <a:chExt cx="96" cy="384"/>
              </a:xfrm>
            </p:grpSpPr>
            <p:sp>
              <p:nvSpPr>
                <p:cNvPr id="296" name="Rectangle 1107"/>
                <p:cNvSpPr>
                  <a:spLocks noChangeArrowheads="1"/>
                </p:cNvSpPr>
                <p:nvPr/>
              </p:nvSpPr>
              <p:spPr bwMode="auto">
                <a:xfrm>
                  <a:off x="48" y="192"/>
                  <a:ext cx="48" cy="96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297" name="Rectangle 1108"/>
                <p:cNvSpPr>
                  <a:spLocks noChangeArrowheads="1"/>
                </p:cNvSpPr>
                <p:nvPr/>
              </p:nvSpPr>
              <p:spPr bwMode="auto">
                <a:xfrm rot="-1061453">
                  <a:off x="48" y="96"/>
                  <a:ext cx="48" cy="9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298" name="Rectangle 1109"/>
                <p:cNvSpPr>
                  <a:spLocks noChangeArrowheads="1"/>
                </p:cNvSpPr>
                <p:nvPr/>
              </p:nvSpPr>
              <p:spPr bwMode="auto">
                <a:xfrm rot="1606730">
                  <a:off x="24" y="288"/>
                  <a:ext cx="48" cy="96"/>
                </a:xfrm>
                <a:prstGeom prst="rect">
                  <a:avLst/>
                </a:prstGeom>
                <a:solidFill>
                  <a:srgbClr val="5FD38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299" name="Rectangle 1110"/>
                <p:cNvSpPr>
                  <a:spLocks noChangeArrowheads="1"/>
                </p:cNvSpPr>
                <p:nvPr/>
              </p:nvSpPr>
              <p:spPr bwMode="auto">
                <a:xfrm rot="-2297410">
                  <a:off x="0" y="0"/>
                  <a:ext cx="48" cy="96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291" name="Group 232"/>
              <p:cNvGrpSpPr>
                <a:grpSpLocks/>
              </p:cNvGrpSpPr>
              <p:nvPr/>
            </p:nvGrpSpPr>
            <p:grpSpPr bwMode="auto">
              <a:xfrm rot="3388063">
                <a:off x="144" y="324"/>
                <a:ext cx="96" cy="384"/>
                <a:chOff x="0" y="0"/>
                <a:chExt cx="96" cy="384"/>
              </a:xfrm>
            </p:grpSpPr>
            <p:sp>
              <p:nvSpPr>
                <p:cNvPr id="292" name="Rectangle 1112"/>
                <p:cNvSpPr>
                  <a:spLocks noChangeArrowheads="1"/>
                </p:cNvSpPr>
                <p:nvPr/>
              </p:nvSpPr>
              <p:spPr bwMode="auto">
                <a:xfrm>
                  <a:off x="48" y="192"/>
                  <a:ext cx="48" cy="96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293" name="Rectangle 1113"/>
                <p:cNvSpPr>
                  <a:spLocks noChangeArrowheads="1"/>
                </p:cNvSpPr>
                <p:nvPr/>
              </p:nvSpPr>
              <p:spPr bwMode="auto">
                <a:xfrm rot="-1061453">
                  <a:off x="48" y="96"/>
                  <a:ext cx="48" cy="9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294" name="Rectangle 1114"/>
                <p:cNvSpPr>
                  <a:spLocks noChangeArrowheads="1"/>
                </p:cNvSpPr>
                <p:nvPr/>
              </p:nvSpPr>
              <p:spPr bwMode="auto">
                <a:xfrm rot="1606730">
                  <a:off x="24" y="288"/>
                  <a:ext cx="48" cy="96"/>
                </a:xfrm>
                <a:prstGeom prst="rect">
                  <a:avLst/>
                </a:prstGeom>
                <a:solidFill>
                  <a:srgbClr val="5FD38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295" name="Rectangle 1115"/>
                <p:cNvSpPr>
                  <a:spLocks noChangeArrowheads="1"/>
                </p:cNvSpPr>
                <p:nvPr/>
              </p:nvSpPr>
              <p:spPr bwMode="auto">
                <a:xfrm rot="-2297410">
                  <a:off x="0" y="0"/>
                  <a:ext cx="48" cy="96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</p:grpSp>
        </p:grpSp>
        <p:grpSp>
          <p:nvGrpSpPr>
            <p:cNvPr id="229" name="Group 237"/>
            <p:cNvGrpSpPr>
              <a:grpSpLocks/>
            </p:cNvGrpSpPr>
            <p:nvPr/>
          </p:nvGrpSpPr>
          <p:grpSpPr bwMode="auto">
            <a:xfrm rot="3302756">
              <a:off x="285" y="144"/>
              <a:ext cx="575" cy="288"/>
              <a:chOff x="0" y="0"/>
              <a:chExt cx="575" cy="288"/>
            </a:xfrm>
          </p:grpSpPr>
          <p:grpSp>
            <p:nvGrpSpPr>
              <p:cNvPr id="278" name="Group 238"/>
              <p:cNvGrpSpPr>
                <a:grpSpLocks/>
              </p:cNvGrpSpPr>
              <p:nvPr/>
            </p:nvGrpSpPr>
            <p:grpSpPr bwMode="auto">
              <a:xfrm rot="6609080">
                <a:off x="243" y="-42"/>
                <a:ext cx="276" cy="383"/>
                <a:chOff x="0" y="0"/>
                <a:chExt cx="276" cy="383"/>
              </a:xfrm>
            </p:grpSpPr>
            <p:grpSp>
              <p:nvGrpSpPr>
                <p:cNvPr id="283" name="Group 239"/>
                <p:cNvGrpSpPr>
                  <a:grpSpLocks/>
                </p:cNvGrpSpPr>
                <p:nvPr/>
              </p:nvGrpSpPr>
              <p:grpSpPr bwMode="auto">
                <a:xfrm>
                  <a:off x="0" y="191"/>
                  <a:ext cx="72" cy="192"/>
                  <a:chOff x="0" y="0"/>
                  <a:chExt cx="72" cy="192"/>
                </a:xfrm>
              </p:grpSpPr>
              <p:sp>
                <p:nvSpPr>
                  <p:cNvPr id="288" name="Rectangle 110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96"/>
                    <a:ext cx="48" cy="96"/>
                  </a:xfrm>
                  <a:prstGeom prst="rect">
                    <a:avLst/>
                  </a:prstGeom>
                  <a:solidFill>
                    <a:srgbClr val="5FD38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800">
                      <a:latin typeface="Comic Sans MS" panose="030F0702030302020204" pitchFamily="66" charset="0"/>
                    </a:endParaRPr>
                  </a:p>
                </p:txBody>
              </p:sp>
              <p:sp>
                <p:nvSpPr>
                  <p:cNvPr id="289" name="Rectangle 1105"/>
                  <p:cNvSpPr>
                    <a:spLocks noChangeArrowheads="1"/>
                  </p:cNvSpPr>
                  <p:nvPr/>
                </p:nvSpPr>
                <p:spPr bwMode="auto">
                  <a:xfrm rot="1376937">
                    <a:off x="24" y="0"/>
                    <a:ext cx="48" cy="96"/>
                  </a:xfrm>
                  <a:prstGeom prst="rect">
                    <a:avLst/>
                  </a:pr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800">
                      <a:latin typeface="Comic Sans MS" panose="030F0702030302020204" pitchFamily="66" charset="0"/>
                    </a:endParaRPr>
                  </a:p>
                </p:txBody>
              </p:sp>
            </p:grpSp>
            <p:grpSp>
              <p:nvGrpSpPr>
                <p:cNvPr id="284" name="Group 242"/>
                <p:cNvGrpSpPr>
                  <a:grpSpLocks/>
                </p:cNvGrpSpPr>
                <p:nvPr/>
              </p:nvGrpSpPr>
              <p:grpSpPr bwMode="auto">
                <a:xfrm rot="10292536">
                  <a:off x="60" y="0"/>
                  <a:ext cx="216" cy="203"/>
                  <a:chOff x="0" y="0"/>
                  <a:chExt cx="216" cy="203"/>
                </a:xfrm>
              </p:grpSpPr>
              <p:sp>
                <p:nvSpPr>
                  <p:cNvPr id="285" name="Rectangle 1117"/>
                  <p:cNvSpPr>
                    <a:spLocks noChangeArrowheads="1"/>
                  </p:cNvSpPr>
                  <p:nvPr/>
                </p:nvSpPr>
                <p:spPr bwMode="auto">
                  <a:xfrm rot="2557690">
                    <a:off x="168" y="0"/>
                    <a:ext cx="48" cy="96"/>
                  </a:xfrm>
                  <a:prstGeom prst="rect">
                    <a:avLst/>
                  </a:prstGeom>
                  <a:solidFill>
                    <a:srgbClr val="FF00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800">
                      <a:latin typeface="Comic Sans MS" panose="030F0702030302020204" pitchFamily="66" charset="0"/>
                    </a:endParaRPr>
                  </a:p>
                </p:txBody>
              </p:sp>
              <p:sp>
                <p:nvSpPr>
                  <p:cNvPr id="286" name="Rectangle 1118"/>
                  <p:cNvSpPr>
                    <a:spLocks noChangeArrowheads="1"/>
                  </p:cNvSpPr>
                  <p:nvPr/>
                </p:nvSpPr>
                <p:spPr bwMode="auto">
                  <a:xfrm rot="2885089">
                    <a:off x="96" y="72"/>
                    <a:ext cx="48" cy="96"/>
                  </a:xfrm>
                  <a:prstGeom prst="rect">
                    <a:avLst/>
                  </a:pr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800">
                      <a:latin typeface="Comic Sans MS" panose="030F0702030302020204" pitchFamily="66" charset="0"/>
                    </a:endParaRPr>
                  </a:p>
                </p:txBody>
              </p:sp>
              <p:sp>
                <p:nvSpPr>
                  <p:cNvPr id="287" name="Rectangle 1119"/>
                  <p:cNvSpPr>
                    <a:spLocks noChangeArrowheads="1"/>
                  </p:cNvSpPr>
                  <p:nvPr/>
                </p:nvSpPr>
                <p:spPr bwMode="auto">
                  <a:xfrm rot="-6989654">
                    <a:off x="9" y="141"/>
                    <a:ext cx="47" cy="72"/>
                  </a:xfrm>
                  <a:prstGeom prst="rect">
                    <a:avLst/>
                  </a:prstGeom>
                  <a:solidFill>
                    <a:srgbClr val="FFCC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800">
                      <a:latin typeface="Comic Sans MS" panose="030F0702030302020204" pitchFamily="66" charset="0"/>
                    </a:endParaRPr>
                  </a:p>
                </p:txBody>
              </p:sp>
            </p:grpSp>
          </p:grpSp>
          <p:grpSp>
            <p:nvGrpSpPr>
              <p:cNvPr id="279" name="Group 246"/>
              <p:cNvGrpSpPr>
                <a:grpSpLocks/>
              </p:cNvGrpSpPr>
              <p:nvPr/>
            </p:nvGrpSpPr>
            <p:grpSpPr bwMode="auto">
              <a:xfrm rot="3148171">
                <a:off x="102" y="-102"/>
                <a:ext cx="72" cy="276"/>
                <a:chOff x="0" y="0"/>
                <a:chExt cx="72" cy="276"/>
              </a:xfrm>
            </p:grpSpPr>
            <p:sp>
              <p:nvSpPr>
                <p:cNvPr id="280" name="Rectangle 1129"/>
                <p:cNvSpPr>
                  <a:spLocks noChangeArrowheads="1"/>
                </p:cNvSpPr>
                <p:nvPr/>
              </p:nvSpPr>
              <p:spPr bwMode="auto">
                <a:xfrm rot="1981432">
                  <a:off x="24" y="0"/>
                  <a:ext cx="48" cy="96"/>
                </a:xfrm>
                <a:prstGeom prst="rect">
                  <a:avLst/>
                </a:prstGeom>
                <a:solidFill>
                  <a:srgbClr val="FF00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281" name="Rectangle 1130"/>
                <p:cNvSpPr>
                  <a:spLocks noChangeArrowheads="1"/>
                </p:cNvSpPr>
                <p:nvPr/>
              </p:nvSpPr>
              <p:spPr bwMode="auto">
                <a:xfrm>
                  <a:off x="0" y="84"/>
                  <a:ext cx="48" cy="9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282" name="Rectangle 1131"/>
                <p:cNvSpPr>
                  <a:spLocks noChangeArrowheads="1"/>
                </p:cNvSpPr>
                <p:nvPr/>
              </p:nvSpPr>
              <p:spPr bwMode="auto">
                <a:xfrm rot="-827970">
                  <a:off x="24" y="180"/>
                  <a:ext cx="48" cy="96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</p:grpSp>
        </p:grpSp>
        <p:grpSp>
          <p:nvGrpSpPr>
            <p:cNvPr id="230" name="Group 250"/>
            <p:cNvGrpSpPr>
              <a:grpSpLocks/>
            </p:cNvGrpSpPr>
            <p:nvPr/>
          </p:nvGrpSpPr>
          <p:grpSpPr bwMode="auto">
            <a:xfrm rot="-10617166">
              <a:off x="480" y="192"/>
              <a:ext cx="384" cy="564"/>
              <a:chOff x="0" y="0"/>
              <a:chExt cx="384" cy="564"/>
            </a:xfrm>
          </p:grpSpPr>
          <p:grpSp>
            <p:nvGrpSpPr>
              <p:cNvPr id="268" name="Group 251"/>
              <p:cNvGrpSpPr>
                <a:grpSpLocks/>
              </p:cNvGrpSpPr>
              <p:nvPr/>
            </p:nvGrpSpPr>
            <p:grpSpPr bwMode="auto">
              <a:xfrm rot="-1371290">
                <a:off x="216" y="0"/>
                <a:ext cx="96" cy="384"/>
                <a:chOff x="0" y="0"/>
                <a:chExt cx="96" cy="384"/>
              </a:xfrm>
            </p:grpSpPr>
            <p:sp>
              <p:nvSpPr>
                <p:cNvPr id="274" name="Rectangle 1136"/>
                <p:cNvSpPr>
                  <a:spLocks noChangeArrowheads="1"/>
                </p:cNvSpPr>
                <p:nvPr/>
              </p:nvSpPr>
              <p:spPr bwMode="auto">
                <a:xfrm>
                  <a:off x="48" y="192"/>
                  <a:ext cx="48" cy="96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275" name="Rectangle 1137"/>
                <p:cNvSpPr>
                  <a:spLocks noChangeArrowheads="1"/>
                </p:cNvSpPr>
                <p:nvPr/>
              </p:nvSpPr>
              <p:spPr bwMode="auto">
                <a:xfrm rot="-1061453">
                  <a:off x="48" y="96"/>
                  <a:ext cx="48" cy="9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276" name="Rectangle 1138"/>
                <p:cNvSpPr>
                  <a:spLocks noChangeArrowheads="1"/>
                </p:cNvSpPr>
                <p:nvPr/>
              </p:nvSpPr>
              <p:spPr bwMode="auto">
                <a:xfrm rot="1606730">
                  <a:off x="24" y="288"/>
                  <a:ext cx="48" cy="96"/>
                </a:xfrm>
                <a:prstGeom prst="rect">
                  <a:avLst/>
                </a:prstGeom>
                <a:solidFill>
                  <a:srgbClr val="5FD38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277" name="Rectangle 1139"/>
                <p:cNvSpPr>
                  <a:spLocks noChangeArrowheads="1"/>
                </p:cNvSpPr>
                <p:nvPr/>
              </p:nvSpPr>
              <p:spPr bwMode="auto">
                <a:xfrm rot="-2297410">
                  <a:off x="0" y="0"/>
                  <a:ext cx="48" cy="96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269" name="Group 256"/>
              <p:cNvGrpSpPr>
                <a:grpSpLocks/>
              </p:cNvGrpSpPr>
              <p:nvPr/>
            </p:nvGrpSpPr>
            <p:grpSpPr bwMode="auto">
              <a:xfrm rot="3388063">
                <a:off x="144" y="324"/>
                <a:ext cx="96" cy="384"/>
                <a:chOff x="0" y="0"/>
                <a:chExt cx="96" cy="384"/>
              </a:xfrm>
            </p:grpSpPr>
            <p:sp>
              <p:nvSpPr>
                <p:cNvPr id="270" name="Rectangle 1141"/>
                <p:cNvSpPr>
                  <a:spLocks noChangeArrowheads="1"/>
                </p:cNvSpPr>
                <p:nvPr/>
              </p:nvSpPr>
              <p:spPr bwMode="auto">
                <a:xfrm>
                  <a:off x="48" y="192"/>
                  <a:ext cx="48" cy="96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271" name="Rectangle 1142"/>
                <p:cNvSpPr>
                  <a:spLocks noChangeArrowheads="1"/>
                </p:cNvSpPr>
                <p:nvPr/>
              </p:nvSpPr>
              <p:spPr bwMode="auto">
                <a:xfrm rot="-1061453">
                  <a:off x="48" y="96"/>
                  <a:ext cx="48" cy="9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272" name="Rectangle 1143"/>
                <p:cNvSpPr>
                  <a:spLocks noChangeArrowheads="1"/>
                </p:cNvSpPr>
                <p:nvPr/>
              </p:nvSpPr>
              <p:spPr bwMode="auto">
                <a:xfrm rot="1606730">
                  <a:off x="24" y="288"/>
                  <a:ext cx="48" cy="96"/>
                </a:xfrm>
                <a:prstGeom prst="rect">
                  <a:avLst/>
                </a:prstGeom>
                <a:solidFill>
                  <a:srgbClr val="5FD38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273" name="Rectangle 1144"/>
                <p:cNvSpPr>
                  <a:spLocks noChangeArrowheads="1"/>
                </p:cNvSpPr>
                <p:nvPr/>
              </p:nvSpPr>
              <p:spPr bwMode="auto">
                <a:xfrm rot="-2297410">
                  <a:off x="0" y="0"/>
                  <a:ext cx="48" cy="96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</p:grpSp>
        </p:grpSp>
        <p:grpSp>
          <p:nvGrpSpPr>
            <p:cNvPr id="231" name="Group 261"/>
            <p:cNvGrpSpPr>
              <a:grpSpLocks/>
            </p:cNvGrpSpPr>
            <p:nvPr/>
          </p:nvGrpSpPr>
          <p:grpSpPr bwMode="auto">
            <a:xfrm rot="-7092959">
              <a:off x="-144" y="144"/>
              <a:ext cx="575" cy="288"/>
              <a:chOff x="0" y="0"/>
              <a:chExt cx="575" cy="288"/>
            </a:xfrm>
          </p:grpSpPr>
          <p:grpSp>
            <p:nvGrpSpPr>
              <p:cNvPr id="256" name="Group 262"/>
              <p:cNvGrpSpPr>
                <a:grpSpLocks/>
              </p:cNvGrpSpPr>
              <p:nvPr/>
            </p:nvGrpSpPr>
            <p:grpSpPr bwMode="auto">
              <a:xfrm rot="6609080">
                <a:off x="243" y="-42"/>
                <a:ext cx="276" cy="383"/>
                <a:chOff x="0" y="0"/>
                <a:chExt cx="276" cy="383"/>
              </a:xfrm>
            </p:grpSpPr>
            <p:grpSp>
              <p:nvGrpSpPr>
                <p:cNvPr id="261" name="Group 263"/>
                <p:cNvGrpSpPr>
                  <a:grpSpLocks/>
                </p:cNvGrpSpPr>
                <p:nvPr/>
              </p:nvGrpSpPr>
              <p:grpSpPr bwMode="auto">
                <a:xfrm>
                  <a:off x="0" y="191"/>
                  <a:ext cx="72" cy="192"/>
                  <a:chOff x="0" y="0"/>
                  <a:chExt cx="72" cy="192"/>
                </a:xfrm>
              </p:grpSpPr>
              <p:sp>
                <p:nvSpPr>
                  <p:cNvPr id="266" name="Rectangle 1148"/>
                  <p:cNvSpPr>
                    <a:spLocks noChangeArrowheads="1"/>
                  </p:cNvSpPr>
                  <p:nvPr/>
                </p:nvSpPr>
                <p:spPr bwMode="auto">
                  <a:xfrm>
                    <a:off x="0" y="96"/>
                    <a:ext cx="48" cy="96"/>
                  </a:xfrm>
                  <a:prstGeom prst="rect">
                    <a:avLst/>
                  </a:prstGeom>
                  <a:solidFill>
                    <a:srgbClr val="5FD38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800">
                      <a:latin typeface="Comic Sans MS" panose="030F0702030302020204" pitchFamily="66" charset="0"/>
                    </a:endParaRPr>
                  </a:p>
                </p:txBody>
              </p:sp>
              <p:sp>
                <p:nvSpPr>
                  <p:cNvPr id="267" name="Rectangle 1149"/>
                  <p:cNvSpPr>
                    <a:spLocks noChangeArrowheads="1"/>
                  </p:cNvSpPr>
                  <p:nvPr/>
                </p:nvSpPr>
                <p:spPr bwMode="auto">
                  <a:xfrm rot="1376937">
                    <a:off x="24" y="0"/>
                    <a:ext cx="48" cy="96"/>
                  </a:xfrm>
                  <a:prstGeom prst="rect">
                    <a:avLst/>
                  </a:pr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800">
                      <a:latin typeface="Comic Sans MS" panose="030F0702030302020204" pitchFamily="66" charset="0"/>
                    </a:endParaRPr>
                  </a:p>
                </p:txBody>
              </p:sp>
            </p:grpSp>
            <p:grpSp>
              <p:nvGrpSpPr>
                <p:cNvPr id="262" name="Group 266"/>
                <p:cNvGrpSpPr>
                  <a:grpSpLocks/>
                </p:cNvGrpSpPr>
                <p:nvPr/>
              </p:nvGrpSpPr>
              <p:grpSpPr bwMode="auto">
                <a:xfrm rot="10292536">
                  <a:off x="60" y="0"/>
                  <a:ext cx="216" cy="203"/>
                  <a:chOff x="0" y="0"/>
                  <a:chExt cx="216" cy="203"/>
                </a:xfrm>
              </p:grpSpPr>
              <p:sp>
                <p:nvSpPr>
                  <p:cNvPr id="263" name="Rectangle 1151"/>
                  <p:cNvSpPr>
                    <a:spLocks noChangeArrowheads="1"/>
                  </p:cNvSpPr>
                  <p:nvPr/>
                </p:nvSpPr>
                <p:spPr bwMode="auto">
                  <a:xfrm rot="2557690">
                    <a:off x="168" y="0"/>
                    <a:ext cx="48" cy="96"/>
                  </a:xfrm>
                  <a:prstGeom prst="rect">
                    <a:avLst/>
                  </a:prstGeom>
                  <a:solidFill>
                    <a:srgbClr val="FF00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800">
                      <a:latin typeface="Comic Sans MS" panose="030F0702030302020204" pitchFamily="66" charset="0"/>
                    </a:endParaRPr>
                  </a:p>
                </p:txBody>
              </p:sp>
              <p:sp>
                <p:nvSpPr>
                  <p:cNvPr id="264" name="Rectangle 1152"/>
                  <p:cNvSpPr>
                    <a:spLocks noChangeArrowheads="1"/>
                  </p:cNvSpPr>
                  <p:nvPr/>
                </p:nvSpPr>
                <p:spPr bwMode="auto">
                  <a:xfrm rot="2885089">
                    <a:off x="96" y="72"/>
                    <a:ext cx="48" cy="96"/>
                  </a:xfrm>
                  <a:prstGeom prst="rect">
                    <a:avLst/>
                  </a:pr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800">
                      <a:latin typeface="Comic Sans MS" panose="030F0702030302020204" pitchFamily="66" charset="0"/>
                    </a:endParaRPr>
                  </a:p>
                </p:txBody>
              </p:sp>
              <p:sp>
                <p:nvSpPr>
                  <p:cNvPr id="265" name="Rectangle 1153"/>
                  <p:cNvSpPr>
                    <a:spLocks noChangeArrowheads="1"/>
                  </p:cNvSpPr>
                  <p:nvPr/>
                </p:nvSpPr>
                <p:spPr bwMode="auto">
                  <a:xfrm rot="-6989654">
                    <a:off x="9" y="141"/>
                    <a:ext cx="47" cy="72"/>
                  </a:xfrm>
                  <a:prstGeom prst="rect">
                    <a:avLst/>
                  </a:prstGeom>
                  <a:solidFill>
                    <a:srgbClr val="FFCC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800">
                      <a:latin typeface="Comic Sans MS" panose="030F0702030302020204" pitchFamily="66" charset="0"/>
                    </a:endParaRPr>
                  </a:p>
                </p:txBody>
              </p:sp>
            </p:grpSp>
          </p:grpSp>
          <p:grpSp>
            <p:nvGrpSpPr>
              <p:cNvPr id="257" name="Group 270"/>
              <p:cNvGrpSpPr>
                <a:grpSpLocks/>
              </p:cNvGrpSpPr>
              <p:nvPr/>
            </p:nvGrpSpPr>
            <p:grpSpPr bwMode="auto">
              <a:xfrm rot="3148171">
                <a:off x="102" y="-102"/>
                <a:ext cx="72" cy="276"/>
                <a:chOff x="0" y="0"/>
                <a:chExt cx="72" cy="276"/>
              </a:xfrm>
            </p:grpSpPr>
            <p:sp>
              <p:nvSpPr>
                <p:cNvPr id="258" name="Rectangle 1155"/>
                <p:cNvSpPr>
                  <a:spLocks noChangeArrowheads="1"/>
                </p:cNvSpPr>
                <p:nvPr/>
              </p:nvSpPr>
              <p:spPr bwMode="auto">
                <a:xfrm rot="1981432">
                  <a:off x="24" y="0"/>
                  <a:ext cx="48" cy="96"/>
                </a:xfrm>
                <a:prstGeom prst="rect">
                  <a:avLst/>
                </a:prstGeom>
                <a:solidFill>
                  <a:srgbClr val="FF00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259" name="Rectangle 1156"/>
                <p:cNvSpPr>
                  <a:spLocks noChangeArrowheads="1"/>
                </p:cNvSpPr>
                <p:nvPr/>
              </p:nvSpPr>
              <p:spPr bwMode="auto">
                <a:xfrm>
                  <a:off x="0" y="84"/>
                  <a:ext cx="48" cy="9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260" name="Rectangle 1157"/>
                <p:cNvSpPr>
                  <a:spLocks noChangeArrowheads="1"/>
                </p:cNvSpPr>
                <p:nvPr/>
              </p:nvSpPr>
              <p:spPr bwMode="auto">
                <a:xfrm rot="-827970">
                  <a:off x="24" y="180"/>
                  <a:ext cx="48" cy="96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</p:grpSp>
        </p:grpSp>
        <p:grpSp>
          <p:nvGrpSpPr>
            <p:cNvPr id="232" name="Group 274"/>
            <p:cNvGrpSpPr>
              <a:grpSpLocks/>
            </p:cNvGrpSpPr>
            <p:nvPr/>
          </p:nvGrpSpPr>
          <p:grpSpPr bwMode="auto">
            <a:xfrm rot="8717517">
              <a:off x="144" y="144"/>
              <a:ext cx="384" cy="564"/>
              <a:chOff x="0" y="0"/>
              <a:chExt cx="384" cy="564"/>
            </a:xfrm>
          </p:grpSpPr>
          <p:grpSp>
            <p:nvGrpSpPr>
              <p:cNvPr id="246" name="Group 275"/>
              <p:cNvGrpSpPr>
                <a:grpSpLocks/>
              </p:cNvGrpSpPr>
              <p:nvPr/>
            </p:nvGrpSpPr>
            <p:grpSpPr bwMode="auto">
              <a:xfrm rot="-1371290">
                <a:off x="216" y="0"/>
                <a:ext cx="96" cy="384"/>
                <a:chOff x="0" y="0"/>
                <a:chExt cx="96" cy="384"/>
              </a:xfrm>
            </p:grpSpPr>
            <p:sp>
              <p:nvSpPr>
                <p:cNvPr id="252" name="Rectangle 1160"/>
                <p:cNvSpPr>
                  <a:spLocks noChangeArrowheads="1"/>
                </p:cNvSpPr>
                <p:nvPr/>
              </p:nvSpPr>
              <p:spPr bwMode="auto">
                <a:xfrm>
                  <a:off x="48" y="192"/>
                  <a:ext cx="48" cy="96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253" name="Rectangle 1161"/>
                <p:cNvSpPr>
                  <a:spLocks noChangeArrowheads="1"/>
                </p:cNvSpPr>
                <p:nvPr/>
              </p:nvSpPr>
              <p:spPr bwMode="auto">
                <a:xfrm rot="-1061453">
                  <a:off x="48" y="96"/>
                  <a:ext cx="48" cy="9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254" name="Rectangle 1162"/>
                <p:cNvSpPr>
                  <a:spLocks noChangeArrowheads="1"/>
                </p:cNvSpPr>
                <p:nvPr/>
              </p:nvSpPr>
              <p:spPr bwMode="auto">
                <a:xfrm rot="1606730">
                  <a:off x="24" y="288"/>
                  <a:ext cx="48" cy="96"/>
                </a:xfrm>
                <a:prstGeom prst="rect">
                  <a:avLst/>
                </a:prstGeom>
                <a:solidFill>
                  <a:srgbClr val="5FD38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255" name="Rectangle 1163"/>
                <p:cNvSpPr>
                  <a:spLocks noChangeArrowheads="1"/>
                </p:cNvSpPr>
                <p:nvPr/>
              </p:nvSpPr>
              <p:spPr bwMode="auto">
                <a:xfrm rot="-2297410">
                  <a:off x="0" y="0"/>
                  <a:ext cx="48" cy="96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247" name="Group 280"/>
              <p:cNvGrpSpPr>
                <a:grpSpLocks/>
              </p:cNvGrpSpPr>
              <p:nvPr/>
            </p:nvGrpSpPr>
            <p:grpSpPr bwMode="auto">
              <a:xfrm rot="3388063">
                <a:off x="144" y="324"/>
                <a:ext cx="96" cy="384"/>
                <a:chOff x="0" y="0"/>
                <a:chExt cx="96" cy="384"/>
              </a:xfrm>
            </p:grpSpPr>
            <p:sp>
              <p:nvSpPr>
                <p:cNvPr id="248" name="Rectangle 1165"/>
                <p:cNvSpPr>
                  <a:spLocks noChangeArrowheads="1"/>
                </p:cNvSpPr>
                <p:nvPr/>
              </p:nvSpPr>
              <p:spPr bwMode="auto">
                <a:xfrm>
                  <a:off x="48" y="192"/>
                  <a:ext cx="48" cy="96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249" name="Rectangle 1166"/>
                <p:cNvSpPr>
                  <a:spLocks noChangeArrowheads="1"/>
                </p:cNvSpPr>
                <p:nvPr/>
              </p:nvSpPr>
              <p:spPr bwMode="auto">
                <a:xfrm rot="-1061453">
                  <a:off x="48" y="96"/>
                  <a:ext cx="48" cy="9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250" name="Rectangle 1167"/>
                <p:cNvSpPr>
                  <a:spLocks noChangeArrowheads="1"/>
                </p:cNvSpPr>
                <p:nvPr/>
              </p:nvSpPr>
              <p:spPr bwMode="auto">
                <a:xfrm rot="1606730">
                  <a:off x="24" y="288"/>
                  <a:ext cx="48" cy="96"/>
                </a:xfrm>
                <a:prstGeom prst="rect">
                  <a:avLst/>
                </a:prstGeom>
                <a:solidFill>
                  <a:srgbClr val="5FD38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251" name="Rectangle 1168"/>
                <p:cNvSpPr>
                  <a:spLocks noChangeArrowheads="1"/>
                </p:cNvSpPr>
                <p:nvPr/>
              </p:nvSpPr>
              <p:spPr bwMode="auto">
                <a:xfrm rot="-2297410">
                  <a:off x="0" y="0"/>
                  <a:ext cx="48" cy="96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</p:grpSp>
        </p:grpSp>
        <p:grpSp>
          <p:nvGrpSpPr>
            <p:cNvPr id="233" name="Group 285"/>
            <p:cNvGrpSpPr>
              <a:grpSpLocks/>
            </p:cNvGrpSpPr>
            <p:nvPr/>
          </p:nvGrpSpPr>
          <p:grpSpPr bwMode="auto">
            <a:xfrm rot="3467091">
              <a:off x="93" y="144"/>
              <a:ext cx="575" cy="288"/>
              <a:chOff x="0" y="0"/>
              <a:chExt cx="575" cy="288"/>
            </a:xfrm>
          </p:grpSpPr>
          <p:grpSp>
            <p:nvGrpSpPr>
              <p:cNvPr id="234" name="Group 286"/>
              <p:cNvGrpSpPr>
                <a:grpSpLocks/>
              </p:cNvGrpSpPr>
              <p:nvPr/>
            </p:nvGrpSpPr>
            <p:grpSpPr bwMode="auto">
              <a:xfrm rot="6609080">
                <a:off x="243" y="-42"/>
                <a:ext cx="276" cy="383"/>
                <a:chOff x="0" y="0"/>
                <a:chExt cx="276" cy="383"/>
              </a:xfrm>
            </p:grpSpPr>
            <p:grpSp>
              <p:nvGrpSpPr>
                <p:cNvPr id="239" name="Group 287"/>
                <p:cNvGrpSpPr>
                  <a:grpSpLocks/>
                </p:cNvGrpSpPr>
                <p:nvPr/>
              </p:nvGrpSpPr>
              <p:grpSpPr bwMode="auto">
                <a:xfrm>
                  <a:off x="0" y="191"/>
                  <a:ext cx="72" cy="192"/>
                  <a:chOff x="0" y="0"/>
                  <a:chExt cx="72" cy="192"/>
                </a:xfrm>
              </p:grpSpPr>
              <p:sp>
                <p:nvSpPr>
                  <p:cNvPr id="244" name="Rectangle 1172"/>
                  <p:cNvSpPr>
                    <a:spLocks noChangeArrowheads="1"/>
                  </p:cNvSpPr>
                  <p:nvPr/>
                </p:nvSpPr>
                <p:spPr bwMode="auto">
                  <a:xfrm>
                    <a:off x="0" y="96"/>
                    <a:ext cx="48" cy="96"/>
                  </a:xfrm>
                  <a:prstGeom prst="rect">
                    <a:avLst/>
                  </a:prstGeom>
                  <a:solidFill>
                    <a:srgbClr val="5FD38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800">
                      <a:latin typeface="Comic Sans MS" panose="030F0702030302020204" pitchFamily="66" charset="0"/>
                    </a:endParaRPr>
                  </a:p>
                </p:txBody>
              </p:sp>
              <p:sp>
                <p:nvSpPr>
                  <p:cNvPr id="245" name="Rectangle 1173"/>
                  <p:cNvSpPr>
                    <a:spLocks noChangeArrowheads="1"/>
                  </p:cNvSpPr>
                  <p:nvPr/>
                </p:nvSpPr>
                <p:spPr bwMode="auto">
                  <a:xfrm rot="1376937">
                    <a:off x="24" y="0"/>
                    <a:ext cx="48" cy="96"/>
                  </a:xfrm>
                  <a:prstGeom prst="rect">
                    <a:avLst/>
                  </a:pr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800">
                      <a:latin typeface="Comic Sans MS" panose="030F0702030302020204" pitchFamily="66" charset="0"/>
                    </a:endParaRPr>
                  </a:p>
                </p:txBody>
              </p:sp>
            </p:grpSp>
            <p:grpSp>
              <p:nvGrpSpPr>
                <p:cNvPr id="240" name="Group 290"/>
                <p:cNvGrpSpPr>
                  <a:grpSpLocks/>
                </p:cNvGrpSpPr>
                <p:nvPr/>
              </p:nvGrpSpPr>
              <p:grpSpPr bwMode="auto">
                <a:xfrm rot="10292536">
                  <a:off x="60" y="0"/>
                  <a:ext cx="216" cy="203"/>
                  <a:chOff x="0" y="0"/>
                  <a:chExt cx="216" cy="203"/>
                </a:xfrm>
              </p:grpSpPr>
              <p:sp>
                <p:nvSpPr>
                  <p:cNvPr id="241" name="Rectangle 1175"/>
                  <p:cNvSpPr>
                    <a:spLocks noChangeArrowheads="1"/>
                  </p:cNvSpPr>
                  <p:nvPr/>
                </p:nvSpPr>
                <p:spPr bwMode="auto">
                  <a:xfrm rot="2557690">
                    <a:off x="168" y="0"/>
                    <a:ext cx="48" cy="96"/>
                  </a:xfrm>
                  <a:prstGeom prst="rect">
                    <a:avLst/>
                  </a:prstGeom>
                  <a:solidFill>
                    <a:srgbClr val="FF00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800">
                      <a:latin typeface="Comic Sans MS" panose="030F0702030302020204" pitchFamily="66" charset="0"/>
                    </a:endParaRPr>
                  </a:p>
                </p:txBody>
              </p:sp>
              <p:sp>
                <p:nvSpPr>
                  <p:cNvPr id="242" name="Rectangle 1176"/>
                  <p:cNvSpPr>
                    <a:spLocks noChangeArrowheads="1"/>
                  </p:cNvSpPr>
                  <p:nvPr/>
                </p:nvSpPr>
                <p:spPr bwMode="auto">
                  <a:xfrm rot="2885089">
                    <a:off x="96" y="72"/>
                    <a:ext cx="48" cy="96"/>
                  </a:xfrm>
                  <a:prstGeom prst="rect">
                    <a:avLst/>
                  </a:pr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800">
                      <a:latin typeface="Comic Sans MS" panose="030F0702030302020204" pitchFamily="66" charset="0"/>
                    </a:endParaRPr>
                  </a:p>
                </p:txBody>
              </p:sp>
              <p:sp>
                <p:nvSpPr>
                  <p:cNvPr id="243" name="Rectangle 1177"/>
                  <p:cNvSpPr>
                    <a:spLocks noChangeArrowheads="1"/>
                  </p:cNvSpPr>
                  <p:nvPr/>
                </p:nvSpPr>
                <p:spPr bwMode="auto">
                  <a:xfrm rot="-6989654">
                    <a:off x="9" y="141"/>
                    <a:ext cx="47" cy="72"/>
                  </a:xfrm>
                  <a:prstGeom prst="rect">
                    <a:avLst/>
                  </a:prstGeom>
                  <a:solidFill>
                    <a:srgbClr val="FFCC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800">
                      <a:latin typeface="Comic Sans MS" panose="030F0702030302020204" pitchFamily="66" charset="0"/>
                    </a:endParaRPr>
                  </a:p>
                </p:txBody>
              </p:sp>
            </p:grpSp>
          </p:grpSp>
          <p:grpSp>
            <p:nvGrpSpPr>
              <p:cNvPr id="235" name="Group 294"/>
              <p:cNvGrpSpPr>
                <a:grpSpLocks/>
              </p:cNvGrpSpPr>
              <p:nvPr/>
            </p:nvGrpSpPr>
            <p:grpSpPr bwMode="auto">
              <a:xfrm rot="3148171">
                <a:off x="102" y="-102"/>
                <a:ext cx="72" cy="276"/>
                <a:chOff x="0" y="0"/>
                <a:chExt cx="72" cy="276"/>
              </a:xfrm>
            </p:grpSpPr>
            <p:sp>
              <p:nvSpPr>
                <p:cNvPr id="236" name="Rectangle 1179"/>
                <p:cNvSpPr>
                  <a:spLocks noChangeArrowheads="1"/>
                </p:cNvSpPr>
                <p:nvPr/>
              </p:nvSpPr>
              <p:spPr bwMode="auto">
                <a:xfrm rot="1981432">
                  <a:off x="24" y="0"/>
                  <a:ext cx="48" cy="96"/>
                </a:xfrm>
                <a:prstGeom prst="rect">
                  <a:avLst/>
                </a:prstGeom>
                <a:solidFill>
                  <a:srgbClr val="FF00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237" name="Rectangle 1180"/>
                <p:cNvSpPr>
                  <a:spLocks noChangeArrowheads="1"/>
                </p:cNvSpPr>
                <p:nvPr/>
              </p:nvSpPr>
              <p:spPr bwMode="auto">
                <a:xfrm>
                  <a:off x="0" y="84"/>
                  <a:ext cx="48" cy="9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238" name="Rectangle 1181"/>
                <p:cNvSpPr>
                  <a:spLocks noChangeArrowheads="1"/>
                </p:cNvSpPr>
                <p:nvPr/>
              </p:nvSpPr>
              <p:spPr bwMode="auto">
                <a:xfrm rot="-827970">
                  <a:off x="24" y="180"/>
                  <a:ext cx="48" cy="96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</p:grpSp>
        </p:grpSp>
      </p:grpSp>
      <p:grpSp>
        <p:nvGrpSpPr>
          <p:cNvPr id="300" name="Group 298"/>
          <p:cNvGrpSpPr>
            <a:grpSpLocks/>
          </p:cNvGrpSpPr>
          <p:nvPr/>
        </p:nvGrpSpPr>
        <p:grpSpPr bwMode="auto">
          <a:xfrm>
            <a:off x="1600200" y="5410200"/>
            <a:ext cx="1219200" cy="1219200"/>
            <a:chOff x="0" y="0"/>
            <a:chExt cx="768" cy="768"/>
          </a:xfrm>
        </p:grpSpPr>
        <p:sp>
          <p:nvSpPr>
            <p:cNvPr id="301" name="AutoShape 649"/>
            <p:cNvSpPr>
              <a:spLocks noChangeArrowheads="1"/>
            </p:cNvSpPr>
            <p:nvPr/>
          </p:nvSpPr>
          <p:spPr bwMode="auto">
            <a:xfrm>
              <a:off x="144" y="384"/>
              <a:ext cx="48" cy="48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anose="030F0702030302020204" pitchFamily="66" charset="0"/>
              </a:endParaRPr>
            </a:p>
          </p:txBody>
        </p:sp>
        <p:sp>
          <p:nvSpPr>
            <p:cNvPr id="302" name="AutoShape 676"/>
            <p:cNvSpPr>
              <a:spLocks noChangeArrowheads="1"/>
            </p:cNvSpPr>
            <p:nvPr/>
          </p:nvSpPr>
          <p:spPr bwMode="auto">
            <a:xfrm>
              <a:off x="720" y="624"/>
              <a:ext cx="48" cy="48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anose="030F0702030302020204" pitchFamily="66" charset="0"/>
              </a:endParaRPr>
            </a:p>
          </p:txBody>
        </p:sp>
        <p:sp>
          <p:nvSpPr>
            <p:cNvPr id="303" name="AutoShape 689"/>
            <p:cNvSpPr>
              <a:spLocks noChangeArrowheads="1"/>
            </p:cNvSpPr>
            <p:nvPr/>
          </p:nvSpPr>
          <p:spPr bwMode="auto">
            <a:xfrm>
              <a:off x="720" y="240"/>
              <a:ext cx="48" cy="48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anose="030F0702030302020204" pitchFamily="66" charset="0"/>
              </a:endParaRPr>
            </a:p>
          </p:txBody>
        </p:sp>
        <p:sp>
          <p:nvSpPr>
            <p:cNvPr id="304" name="AutoShape 705"/>
            <p:cNvSpPr>
              <a:spLocks noChangeArrowheads="1"/>
            </p:cNvSpPr>
            <p:nvPr/>
          </p:nvSpPr>
          <p:spPr bwMode="auto">
            <a:xfrm>
              <a:off x="96" y="144"/>
              <a:ext cx="48" cy="48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anose="030F0702030302020204" pitchFamily="66" charset="0"/>
              </a:endParaRPr>
            </a:p>
          </p:txBody>
        </p:sp>
        <p:sp>
          <p:nvSpPr>
            <p:cNvPr id="305" name="AutoShape 715"/>
            <p:cNvSpPr>
              <a:spLocks noChangeArrowheads="1"/>
            </p:cNvSpPr>
            <p:nvPr/>
          </p:nvSpPr>
          <p:spPr bwMode="auto">
            <a:xfrm>
              <a:off x="0" y="384"/>
              <a:ext cx="48" cy="48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anose="030F0702030302020204" pitchFamily="66" charset="0"/>
              </a:endParaRPr>
            </a:p>
          </p:txBody>
        </p:sp>
        <p:sp>
          <p:nvSpPr>
            <p:cNvPr id="306" name="AutoShape 723"/>
            <p:cNvSpPr>
              <a:spLocks noChangeArrowheads="1"/>
            </p:cNvSpPr>
            <p:nvPr/>
          </p:nvSpPr>
          <p:spPr bwMode="auto">
            <a:xfrm>
              <a:off x="144" y="576"/>
              <a:ext cx="48" cy="48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anose="030F0702030302020204" pitchFamily="66" charset="0"/>
              </a:endParaRPr>
            </a:p>
          </p:txBody>
        </p:sp>
        <p:sp>
          <p:nvSpPr>
            <p:cNvPr id="307" name="AutoShape 733"/>
            <p:cNvSpPr>
              <a:spLocks noChangeArrowheads="1"/>
            </p:cNvSpPr>
            <p:nvPr/>
          </p:nvSpPr>
          <p:spPr bwMode="auto">
            <a:xfrm>
              <a:off x="432" y="480"/>
              <a:ext cx="48" cy="48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anose="030F0702030302020204" pitchFamily="66" charset="0"/>
              </a:endParaRPr>
            </a:p>
          </p:txBody>
        </p:sp>
        <p:sp>
          <p:nvSpPr>
            <p:cNvPr id="308" name="AutoShape 741"/>
            <p:cNvSpPr>
              <a:spLocks noChangeArrowheads="1"/>
            </p:cNvSpPr>
            <p:nvPr/>
          </p:nvSpPr>
          <p:spPr bwMode="auto">
            <a:xfrm>
              <a:off x="480" y="672"/>
              <a:ext cx="48" cy="48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anose="030F0702030302020204" pitchFamily="66" charset="0"/>
              </a:endParaRPr>
            </a:p>
          </p:txBody>
        </p:sp>
        <p:sp>
          <p:nvSpPr>
            <p:cNvPr id="309" name="AutoShape 1183"/>
            <p:cNvSpPr>
              <a:spLocks noChangeArrowheads="1"/>
            </p:cNvSpPr>
            <p:nvPr/>
          </p:nvSpPr>
          <p:spPr bwMode="auto">
            <a:xfrm>
              <a:off x="528" y="192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4FAA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anose="030F0702030302020204" pitchFamily="66" charset="0"/>
              </a:endParaRPr>
            </a:p>
          </p:txBody>
        </p:sp>
        <p:sp>
          <p:nvSpPr>
            <p:cNvPr id="310" name="AutoShape 1184"/>
            <p:cNvSpPr>
              <a:spLocks noChangeArrowheads="1"/>
            </p:cNvSpPr>
            <p:nvPr/>
          </p:nvSpPr>
          <p:spPr bwMode="auto">
            <a:xfrm>
              <a:off x="672" y="384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4FAA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anose="030F0702030302020204" pitchFamily="66" charset="0"/>
              </a:endParaRPr>
            </a:p>
          </p:txBody>
        </p:sp>
        <p:sp>
          <p:nvSpPr>
            <p:cNvPr id="311" name="AutoShape 1185"/>
            <p:cNvSpPr>
              <a:spLocks noChangeArrowheads="1"/>
            </p:cNvSpPr>
            <p:nvPr/>
          </p:nvSpPr>
          <p:spPr bwMode="auto">
            <a:xfrm>
              <a:off x="384" y="48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4FAA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anose="030F0702030302020204" pitchFamily="66" charset="0"/>
              </a:endParaRPr>
            </a:p>
          </p:txBody>
        </p:sp>
        <p:sp>
          <p:nvSpPr>
            <p:cNvPr id="312" name="AutoShape 1187"/>
            <p:cNvSpPr>
              <a:spLocks noChangeArrowheads="1"/>
            </p:cNvSpPr>
            <p:nvPr/>
          </p:nvSpPr>
          <p:spPr bwMode="auto">
            <a:xfrm>
              <a:off x="0" y="240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4FAA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anose="030F0702030302020204" pitchFamily="66" charset="0"/>
              </a:endParaRPr>
            </a:p>
          </p:txBody>
        </p:sp>
        <p:sp>
          <p:nvSpPr>
            <p:cNvPr id="313" name="AutoShape 1188"/>
            <p:cNvSpPr>
              <a:spLocks noChangeArrowheads="1"/>
            </p:cNvSpPr>
            <p:nvPr/>
          </p:nvSpPr>
          <p:spPr bwMode="auto">
            <a:xfrm>
              <a:off x="288" y="624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4FAA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anose="030F0702030302020204" pitchFamily="66" charset="0"/>
              </a:endParaRPr>
            </a:p>
          </p:txBody>
        </p:sp>
        <p:sp>
          <p:nvSpPr>
            <p:cNvPr id="314" name="AutoShape 1189"/>
            <p:cNvSpPr>
              <a:spLocks noChangeArrowheads="1"/>
            </p:cNvSpPr>
            <p:nvPr/>
          </p:nvSpPr>
          <p:spPr bwMode="auto">
            <a:xfrm>
              <a:off x="672" y="528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4FAA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anose="030F0702030302020204" pitchFamily="66" charset="0"/>
              </a:endParaRPr>
            </a:p>
          </p:txBody>
        </p:sp>
        <p:sp>
          <p:nvSpPr>
            <p:cNvPr id="315" name="AutoShape 1190"/>
            <p:cNvSpPr>
              <a:spLocks noChangeArrowheads="1"/>
            </p:cNvSpPr>
            <p:nvPr/>
          </p:nvSpPr>
          <p:spPr bwMode="auto">
            <a:xfrm>
              <a:off x="288" y="192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4FAA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anose="030F0702030302020204" pitchFamily="66" charset="0"/>
              </a:endParaRPr>
            </a:p>
          </p:txBody>
        </p:sp>
        <p:sp>
          <p:nvSpPr>
            <p:cNvPr id="316" name="AutoShape 1191"/>
            <p:cNvSpPr>
              <a:spLocks noChangeArrowheads="1"/>
            </p:cNvSpPr>
            <p:nvPr/>
          </p:nvSpPr>
          <p:spPr bwMode="auto">
            <a:xfrm>
              <a:off x="240" y="480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4FAA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anose="030F0702030302020204" pitchFamily="66" charset="0"/>
              </a:endParaRPr>
            </a:p>
          </p:txBody>
        </p:sp>
        <p:sp>
          <p:nvSpPr>
            <p:cNvPr id="317" name="AutoShape 1192"/>
            <p:cNvSpPr>
              <a:spLocks noChangeArrowheads="1"/>
            </p:cNvSpPr>
            <p:nvPr/>
          </p:nvSpPr>
          <p:spPr bwMode="auto">
            <a:xfrm>
              <a:off x="192" y="0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4FAA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anose="030F0702030302020204" pitchFamily="66" charset="0"/>
              </a:endParaRPr>
            </a:p>
          </p:txBody>
        </p:sp>
        <p:sp>
          <p:nvSpPr>
            <p:cNvPr id="318" name="AutoShape 1193"/>
            <p:cNvSpPr>
              <a:spLocks noChangeArrowheads="1"/>
            </p:cNvSpPr>
            <p:nvPr/>
          </p:nvSpPr>
          <p:spPr bwMode="auto">
            <a:xfrm>
              <a:off x="0" y="672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4FAA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anose="030F0702030302020204" pitchFamily="66" charset="0"/>
              </a:endParaRPr>
            </a:p>
          </p:txBody>
        </p:sp>
        <p:sp>
          <p:nvSpPr>
            <p:cNvPr id="319" name="AutoShape 1195"/>
            <p:cNvSpPr>
              <a:spLocks noChangeArrowheads="1"/>
            </p:cNvSpPr>
            <p:nvPr/>
          </p:nvSpPr>
          <p:spPr bwMode="auto">
            <a:xfrm>
              <a:off x="336" y="336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4FAA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anose="030F0702030302020204" pitchFamily="66" charset="0"/>
              </a:endParaRPr>
            </a:p>
          </p:txBody>
        </p:sp>
        <p:sp>
          <p:nvSpPr>
            <p:cNvPr id="320" name="AutoShape 1197"/>
            <p:cNvSpPr>
              <a:spLocks noChangeArrowheads="1"/>
            </p:cNvSpPr>
            <p:nvPr/>
          </p:nvSpPr>
          <p:spPr bwMode="auto">
            <a:xfrm>
              <a:off x="624" y="432"/>
              <a:ext cx="48" cy="48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anose="030F0702030302020204" pitchFamily="66" charset="0"/>
              </a:endParaRPr>
            </a:p>
          </p:txBody>
        </p:sp>
        <p:sp>
          <p:nvSpPr>
            <p:cNvPr id="321" name="AutoShape 1198"/>
            <p:cNvSpPr>
              <a:spLocks noChangeArrowheads="1"/>
            </p:cNvSpPr>
            <p:nvPr/>
          </p:nvSpPr>
          <p:spPr bwMode="auto">
            <a:xfrm>
              <a:off x="576" y="624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4FAA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anose="030F0702030302020204" pitchFamily="66" charset="0"/>
              </a:endParaRPr>
            </a:p>
          </p:txBody>
        </p:sp>
        <p:sp>
          <p:nvSpPr>
            <p:cNvPr id="322" name="AutoShape 1199"/>
            <p:cNvSpPr>
              <a:spLocks noChangeArrowheads="1"/>
            </p:cNvSpPr>
            <p:nvPr/>
          </p:nvSpPr>
          <p:spPr bwMode="auto">
            <a:xfrm>
              <a:off x="480" y="336"/>
              <a:ext cx="48" cy="48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anose="030F0702030302020204" pitchFamily="66" charset="0"/>
              </a:endParaRPr>
            </a:p>
          </p:txBody>
        </p:sp>
        <p:sp>
          <p:nvSpPr>
            <p:cNvPr id="323" name="AutoShape 1200"/>
            <p:cNvSpPr>
              <a:spLocks noChangeArrowheads="1"/>
            </p:cNvSpPr>
            <p:nvPr/>
          </p:nvSpPr>
          <p:spPr bwMode="auto">
            <a:xfrm>
              <a:off x="240" y="336"/>
              <a:ext cx="48" cy="48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anose="030F0702030302020204" pitchFamily="66" charset="0"/>
              </a:endParaRPr>
            </a:p>
          </p:txBody>
        </p:sp>
        <p:sp>
          <p:nvSpPr>
            <p:cNvPr id="324" name="AutoShape 1201"/>
            <p:cNvSpPr>
              <a:spLocks noChangeArrowheads="1"/>
            </p:cNvSpPr>
            <p:nvPr/>
          </p:nvSpPr>
          <p:spPr bwMode="auto">
            <a:xfrm>
              <a:off x="0" y="480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4FAA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325" name="Group 323"/>
          <p:cNvGrpSpPr>
            <a:grpSpLocks/>
          </p:cNvGrpSpPr>
          <p:nvPr/>
        </p:nvGrpSpPr>
        <p:grpSpPr bwMode="auto">
          <a:xfrm>
            <a:off x="4800600" y="5295900"/>
            <a:ext cx="1562100" cy="1562100"/>
            <a:chOff x="0" y="0"/>
            <a:chExt cx="984" cy="984"/>
          </a:xfrm>
        </p:grpSpPr>
        <p:grpSp>
          <p:nvGrpSpPr>
            <p:cNvPr id="326" name="Group 324"/>
            <p:cNvGrpSpPr>
              <a:grpSpLocks/>
            </p:cNvGrpSpPr>
            <p:nvPr/>
          </p:nvGrpSpPr>
          <p:grpSpPr bwMode="auto">
            <a:xfrm>
              <a:off x="0" y="240"/>
              <a:ext cx="216" cy="216"/>
              <a:chOff x="0" y="0"/>
              <a:chExt cx="216" cy="216"/>
            </a:xfrm>
          </p:grpSpPr>
          <p:sp>
            <p:nvSpPr>
              <p:cNvPr id="367" name="AutoShape 639"/>
              <p:cNvSpPr>
                <a:spLocks noChangeArrowheads="1"/>
              </p:cNvSpPr>
              <p:nvPr/>
            </p:nvSpPr>
            <p:spPr bwMode="auto">
              <a:xfrm>
                <a:off x="72" y="72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68" name="AutoShape 1186"/>
              <p:cNvSpPr>
                <a:spLocks noChangeArrowheads="1"/>
              </p:cNvSpPr>
              <p:nvPr/>
            </p:nvSpPr>
            <p:spPr bwMode="auto">
              <a:xfrm>
                <a:off x="36" y="120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4FAA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69" name="AutoShape 1194"/>
              <p:cNvSpPr>
                <a:spLocks noChangeArrowheads="1"/>
              </p:cNvSpPr>
              <p:nvPr/>
            </p:nvSpPr>
            <p:spPr bwMode="auto">
              <a:xfrm>
                <a:off x="120" y="36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4FAA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70" name="AutoShape 119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4FAA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327" name="Group 329"/>
            <p:cNvGrpSpPr>
              <a:grpSpLocks/>
            </p:cNvGrpSpPr>
            <p:nvPr/>
          </p:nvGrpSpPr>
          <p:grpSpPr bwMode="auto">
            <a:xfrm>
              <a:off x="288" y="384"/>
              <a:ext cx="216" cy="216"/>
              <a:chOff x="0" y="0"/>
              <a:chExt cx="216" cy="216"/>
            </a:xfrm>
          </p:grpSpPr>
          <p:sp>
            <p:nvSpPr>
              <p:cNvPr id="363" name="AutoShape 1205"/>
              <p:cNvSpPr>
                <a:spLocks noChangeArrowheads="1"/>
              </p:cNvSpPr>
              <p:nvPr/>
            </p:nvSpPr>
            <p:spPr bwMode="auto">
              <a:xfrm>
                <a:off x="72" y="72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64" name="AutoShape 1206"/>
              <p:cNvSpPr>
                <a:spLocks noChangeArrowheads="1"/>
              </p:cNvSpPr>
              <p:nvPr/>
            </p:nvSpPr>
            <p:spPr bwMode="auto">
              <a:xfrm>
                <a:off x="36" y="120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4FAA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65" name="AutoShape 1207"/>
              <p:cNvSpPr>
                <a:spLocks noChangeArrowheads="1"/>
              </p:cNvSpPr>
              <p:nvPr/>
            </p:nvSpPr>
            <p:spPr bwMode="auto">
              <a:xfrm>
                <a:off x="120" y="36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4FAA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66" name="AutoShape 120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4FAA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328" name="Group 334"/>
            <p:cNvGrpSpPr>
              <a:grpSpLocks/>
            </p:cNvGrpSpPr>
            <p:nvPr/>
          </p:nvGrpSpPr>
          <p:grpSpPr bwMode="auto">
            <a:xfrm>
              <a:off x="0" y="528"/>
              <a:ext cx="216" cy="216"/>
              <a:chOff x="0" y="0"/>
              <a:chExt cx="216" cy="216"/>
            </a:xfrm>
          </p:grpSpPr>
          <p:sp>
            <p:nvSpPr>
              <p:cNvPr id="359" name="AutoShape 1210"/>
              <p:cNvSpPr>
                <a:spLocks noChangeArrowheads="1"/>
              </p:cNvSpPr>
              <p:nvPr/>
            </p:nvSpPr>
            <p:spPr bwMode="auto">
              <a:xfrm>
                <a:off x="72" y="72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60" name="AutoShape 1211"/>
              <p:cNvSpPr>
                <a:spLocks noChangeArrowheads="1"/>
              </p:cNvSpPr>
              <p:nvPr/>
            </p:nvSpPr>
            <p:spPr bwMode="auto">
              <a:xfrm>
                <a:off x="36" y="120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4FAA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61" name="AutoShape 1212"/>
              <p:cNvSpPr>
                <a:spLocks noChangeArrowheads="1"/>
              </p:cNvSpPr>
              <p:nvPr/>
            </p:nvSpPr>
            <p:spPr bwMode="auto">
              <a:xfrm>
                <a:off x="120" y="36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4FAA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62" name="AutoShape 121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4FAA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329" name="Group 339"/>
            <p:cNvGrpSpPr>
              <a:grpSpLocks/>
            </p:cNvGrpSpPr>
            <p:nvPr/>
          </p:nvGrpSpPr>
          <p:grpSpPr bwMode="auto">
            <a:xfrm>
              <a:off x="576" y="144"/>
              <a:ext cx="216" cy="216"/>
              <a:chOff x="0" y="0"/>
              <a:chExt cx="216" cy="216"/>
            </a:xfrm>
          </p:grpSpPr>
          <p:sp>
            <p:nvSpPr>
              <p:cNvPr id="355" name="AutoShape 1215"/>
              <p:cNvSpPr>
                <a:spLocks noChangeArrowheads="1"/>
              </p:cNvSpPr>
              <p:nvPr/>
            </p:nvSpPr>
            <p:spPr bwMode="auto">
              <a:xfrm>
                <a:off x="72" y="72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56" name="AutoShape 1216"/>
              <p:cNvSpPr>
                <a:spLocks noChangeArrowheads="1"/>
              </p:cNvSpPr>
              <p:nvPr/>
            </p:nvSpPr>
            <p:spPr bwMode="auto">
              <a:xfrm>
                <a:off x="36" y="120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4FAA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57" name="AutoShape 1217"/>
              <p:cNvSpPr>
                <a:spLocks noChangeArrowheads="1"/>
              </p:cNvSpPr>
              <p:nvPr/>
            </p:nvSpPr>
            <p:spPr bwMode="auto">
              <a:xfrm>
                <a:off x="120" y="36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4FAA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58" name="AutoShape 121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4FAA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330" name="Group 344"/>
            <p:cNvGrpSpPr>
              <a:grpSpLocks/>
            </p:cNvGrpSpPr>
            <p:nvPr/>
          </p:nvGrpSpPr>
          <p:grpSpPr bwMode="auto">
            <a:xfrm>
              <a:off x="528" y="528"/>
              <a:ext cx="216" cy="216"/>
              <a:chOff x="0" y="0"/>
              <a:chExt cx="216" cy="216"/>
            </a:xfrm>
          </p:grpSpPr>
          <p:sp>
            <p:nvSpPr>
              <p:cNvPr id="351" name="AutoShape 1220"/>
              <p:cNvSpPr>
                <a:spLocks noChangeArrowheads="1"/>
              </p:cNvSpPr>
              <p:nvPr/>
            </p:nvSpPr>
            <p:spPr bwMode="auto">
              <a:xfrm>
                <a:off x="72" y="72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52" name="AutoShape 1221"/>
              <p:cNvSpPr>
                <a:spLocks noChangeArrowheads="1"/>
              </p:cNvSpPr>
              <p:nvPr/>
            </p:nvSpPr>
            <p:spPr bwMode="auto">
              <a:xfrm>
                <a:off x="36" y="120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4FAA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53" name="AutoShape 1222"/>
              <p:cNvSpPr>
                <a:spLocks noChangeArrowheads="1"/>
              </p:cNvSpPr>
              <p:nvPr/>
            </p:nvSpPr>
            <p:spPr bwMode="auto">
              <a:xfrm>
                <a:off x="120" y="36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4FAA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54" name="AutoShape 122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4FAA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331" name="Group 349"/>
            <p:cNvGrpSpPr>
              <a:grpSpLocks/>
            </p:cNvGrpSpPr>
            <p:nvPr/>
          </p:nvGrpSpPr>
          <p:grpSpPr bwMode="auto">
            <a:xfrm>
              <a:off x="240" y="0"/>
              <a:ext cx="216" cy="216"/>
              <a:chOff x="0" y="0"/>
              <a:chExt cx="216" cy="216"/>
            </a:xfrm>
          </p:grpSpPr>
          <p:sp>
            <p:nvSpPr>
              <p:cNvPr id="347" name="AutoShape 1225"/>
              <p:cNvSpPr>
                <a:spLocks noChangeArrowheads="1"/>
              </p:cNvSpPr>
              <p:nvPr/>
            </p:nvSpPr>
            <p:spPr bwMode="auto">
              <a:xfrm>
                <a:off x="72" y="72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48" name="AutoShape 1226"/>
              <p:cNvSpPr>
                <a:spLocks noChangeArrowheads="1"/>
              </p:cNvSpPr>
              <p:nvPr/>
            </p:nvSpPr>
            <p:spPr bwMode="auto">
              <a:xfrm>
                <a:off x="36" y="120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4FAA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49" name="AutoShape 1227"/>
              <p:cNvSpPr>
                <a:spLocks noChangeArrowheads="1"/>
              </p:cNvSpPr>
              <p:nvPr/>
            </p:nvSpPr>
            <p:spPr bwMode="auto">
              <a:xfrm>
                <a:off x="120" y="36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4FAA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50" name="AutoShape 122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4FAA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332" name="Group 354"/>
            <p:cNvGrpSpPr>
              <a:grpSpLocks/>
            </p:cNvGrpSpPr>
            <p:nvPr/>
          </p:nvGrpSpPr>
          <p:grpSpPr bwMode="auto">
            <a:xfrm>
              <a:off x="240" y="720"/>
              <a:ext cx="216" cy="216"/>
              <a:chOff x="0" y="0"/>
              <a:chExt cx="216" cy="216"/>
            </a:xfrm>
          </p:grpSpPr>
          <p:sp>
            <p:nvSpPr>
              <p:cNvPr id="343" name="AutoShape 1230"/>
              <p:cNvSpPr>
                <a:spLocks noChangeArrowheads="1"/>
              </p:cNvSpPr>
              <p:nvPr/>
            </p:nvSpPr>
            <p:spPr bwMode="auto">
              <a:xfrm>
                <a:off x="72" y="72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44" name="AutoShape 1231"/>
              <p:cNvSpPr>
                <a:spLocks noChangeArrowheads="1"/>
              </p:cNvSpPr>
              <p:nvPr/>
            </p:nvSpPr>
            <p:spPr bwMode="auto">
              <a:xfrm>
                <a:off x="36" y="120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4FAA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45" name="AutoShape 1232"/>
              <p:cNvSpPr>
                <a:spLocks noChangeArrowheads="1"/>
              </p:cNvSpPr>
              <p:nvPr/>
            </p:nvSpPr>
            <p:spPr bwMode="auto">
              <a:xfrm>
                <a:off x="120" y="36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4FAA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46" name="AutoShape 123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4FAA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333" name="Group 359"/>
            <p:cNvGrpSpPr>
              <a:grpSpLocks/>
            </p:cNvGrpSpPr>
            <p:nvPr/>
          </p:nvGrpSpPr>
          <p:grpSpPr bwMode="auto">
            <a:xfrm>
              <a:off x="768" y="384"/>
              <a:ext cx="216" cy="216"/>
              <a:chOff x="0" y="0"/>
              <a:chExt cx="216" cy="216"/>
            </a:xfrm>
          </p:grpSpPr>
          <p:sp>
            <p:nvSpPr>
              <p:cNvPr id="339" name="AutoShape 1235"/>
              <p:cNvSpPr>
                <a:spLocks noChangeArrowheads="1"/>
              </p:cNvSpPr>
              <p:nvPr/>
            </p:nvSpPr>
            <p:spPr bwMode="auto">
              <a:xfrm>
                <a:off x="72" y="72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40" name="AutoShape 1236"/>
              <p:cNvSpPr>
                <a:spLocks noChangeArrowheads="1"/>
              </p:cNvSpPr>
              <p:nvPr/>
            </p:nvSpPr>
            <p:spPr bwMode="auto">
              <a:xfrm>
                <a:off x="36" y="120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4FAA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41" name="AutoShape 1237"/>
              <p:cNvSpPr>
                <a:spLocks noChangeArrowheads="1"/>
              </p:cNvSpPr>
              <p:nvPr/>
            </p:nvSpPr>
            <p:spPr bwMode="auto">
              <a:xfrm>
                <a:off x="120" y="36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4FAA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42" name="AutoShape 123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4FAA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334" name="Group 364"/>
            <p:cNvGrpSpPr>
              <a:grpSpLocks/>
            </p:cNvGrpSpPr>
            <p:nvPr/>
          </p:nvGrpSpPr>
          <p:grpSpPr bwMode="auto">
            <a:xfrm>
              <a:off x="480" y="768"/>
              <a:ext cx="216" cy="216"/>
              <a:chOff x="0" y="0"/>
              <a:chExt cx="216" cy="216"/>
            </a:xfrm>
          </p:grpSpPr>
          <p:sp>
            <p:nvSpPr>
              <p:cNvPr id="335" name="AutoShape 1240"/>
              <p:cNvSpPr>
                <a:spLocks noChangeArrowheads="1"/>
              </p:cNvSpPr>
              <p:nvPr/>
            </p:nvSpPr>
            <p:spPr bwMode="auto">
              <a:xfrm>
                <a:off x="72" y="72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36" name="AutoShape 1241"/>
              <p:cNvSpPr>
                <a:spLocks noChangeArrowheads="1"/>
              </p:cNvSpPr>
              <p:nvPr/>
            </p:nvSpPr>
            <p:spPr bwMode="auto">
              <a:xfrm>
                <a:off x="36" y="120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4FAA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37" name="AutoShape 1242"/>
              <p:cNvSpPr>
                <a:spLocks noChangeArrowheads="1"/>
              </p:cNvSpPr>
              <p:nvPr/>
            </p:nvSpPr>
            <p:spPr bwMode="auto">
              <a:xfrm>
                <a:off x="120" y="36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4FAA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38" name="AutoShape 124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4FAA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371" name="Group 369"/>
          <p:cNvGrpSpPr>
            <a:grpSpLocks/>
          </p:cNvGrpSpPr>
          <p:nvPr/>
        </p:nvGrpSpPr>
        <p:grpSpPr bwMode="auto">
          <a:xfrm>
            <a:off x="8534400" y="5372100"/>
            <a:ext cx="1562100" cy="1333500"/>
            <a:chOff x="0" y="0"/>
            <a:chExt cx="984" cy="840"/>
          </a:xfrm>
        </p:grpSpPr>
        <p:grpSp>
          <p:nvGrpSpPr>
            <p:cNvPr id="372" name="Group 370"/>
            <p:cNvGrpSpPr>
              <a:grpSpLocks/>
            </p:cNvGrpSpPr>
            <p:nvPr/>
          </p:nvGrpSpPr>
          <p:grpSpPr bwMode="auto">
            <a:xfrm>
              <a:off x="96" y="336"/>
              <a:ext cx="216" cy="216"/>
              <a:chOff x="0" y="0"/>
              <a:chExt cx="216" cy="216"/>
            </a:xfrm>
          </p:grpSpPr>
          <p:sp>
            <p:nvSpPr>
              <p:cNvPr id="453" name="AutoShape 1245"/>
              <p:cNvSpPr>
                <a:spLocks noChangeArrowheads="1"/>
              </p:cNvSpPr>
              <p:nvPr/>
            </p:nvSpPr>
            <p:spPr bwMode="auto">
              <a:xfrm>
                <a:off x="72" y="72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54" name="AutoShape 1246"/>
              <p:cNvSpPr>
                <a:spLocks noChangeArrowheads="1"/>
              </p:cNvSpPr>
              <p:nvPr/>
            </p:nvSpPr>
            <p:spPr bwMode="auto">
              <a:xfrm>
                <a:off x="36" y="120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4FAA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55" name="AutoShape 1247"/>
              <p:cNvSpPr>
                <a:spLocks noChangeArrowheads="1"/>
              </p:cNvSpPr>
              <p:nvPr/>
            </p:nvSpPr>
            <p:spPr bwMode="auto">
              <a:xfrm>
                <a:off x="120" y="36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4FAA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56" name="AutoShape 124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4FAA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373" name="Group 375"/>
            <p:cNvGrpSpPr>
              <a:grpSpLocks/>
            </p:cNvGrpSpPr>
            <p:nvPr/>
          </p:nvGrpSpPr>
          <p:grpSpPr bwMode="auto">
            <a:xfrm>
              <a:off x="576" y="240"/>
              <a:ext cx="216" cy="216"/>
              <a:chOff x="0" y="0"/>
              <a:chExt cx="216" cy="216"/>
            </a:xfrm>
          </p:grpSpPr>
          <p:sp>
            <p:nvSpPr>
              <p:cNvPr id="449" name="AutoShape 1250"/>
              <p:cNvSpPr>
                <a:spLocks noChangeArrowheads="1"/>
              </p:cNvSpPr>
              <p:nvPr/>
            </p:nvSpPr>
            <p:spPr bwMode="auto">
              <a:xfrm>
                <a:off x="72" y="72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50" name="AutoShape 1251"/>
              <p:cNvSpPr>
                <a:spLocks noChangeArrowheads="1"/>
              </p:cNvSpPr>
              <p:nvPr/>
            </p:nvSpPr>
            <p:spPr bwMode="auto">
              <a:xfrm>
                <a:off x="36" y="120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4FAA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51" name="AutoShape 1252"/>
              <p:cNvSpPr>
                <a:spLocks noChangeArrowheads="1"/>
              </p:cNvSpPr>
              <p:nvPr/>
            </p:nvSpPr>
            <p:spPr bwMode="auto">
              <a:xfrm>
                <a:off x="120" y="36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4FAA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52" name="AutoShape 125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4FAA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374" name="Group 380"/>
            <p:cNvGrpSpPr>
              <a:grpSpLocks/>
            </p:cNvGrpSpPr>
            <p:nvPr/>
          </p:nvGrpSpPr>
          <p:grpSpPr bwMode="auto">
            <a:xfrm>
              <a:off x="288" y="576"/>
              <a:ext cx="216" cy="216"/>
              <a:chOff x="0" y="0"/>
              <a:chExt cx="216" cy="216"/>
            </a:xfrm>
          </p:grpSpPr>
          <p:sp>
            <p:nvSpPr>
              <p:cNvPr id="445" name="AutoShape 1255"/>
              <p:cNvSpPr>
                <a:spLocks noChangeArrowheads="1"/>
              </p:cNvSpPr>
              <p:nvPr/>
            </p:nvSpPr>
            <p:spPr bwMode="auto">
              <a:xfrm>
                <a:off x="72" y="72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46" name="AutoShape 1256"/>
              <p:cNvSpPr>
                <a:spLocks noChangeArrowheads="1"/>
              </p:cNvSpPr>
              <p:nvPr/>
            </p:nvSpPr>
            <p:spPr bwMode="auto">
              <a:xfrm>
                <a:off x="36" y="120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4FAA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47" name="AutoShape 1257"/>
              <p:cNvSpPr>
                <a:spLocks noChangeArrowheads="1"/>
              </p:cNvSpPr>
              <p:nvPr/>
            </p:nvSpPr>
            <p:spPr bwMode="auto">
              <a:xfrm>
                <a:off x="120" y="36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4FAA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48" name="AutoShape 125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4FAA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375" name="Group 385"/>
            <p:cNvGrpSpPr>
              <a:grpSpLocks/>
            </p:cNvGrpSpPr>
            <p:nvPr/>
          </p:nvGrpSpPr>
          <p:grpSpPr bwMode="auto">
            <a:xfrm>
              <a:off x="768" y="480"/>
              <a:ext cx="216" cy="216"/>
              <a:chOff x="0" y="0"/>
              <a:chExt cx="216" cy="216"/>
            </a:xfrm>
          </p:grpSpPr>
          <p:sp>
            <p:nvSpPr>
              <p:cNvPr id="441" name="AutoShape 1260"/>
              <p:cNvSpPr>
                <a:spLocks noChangeArrowheads="1"/>
              </p:cNvSpPr>
              <p:nvPr/>
            </p:nvSpPr>
            <p:spPr bwMode="auto">
              <a:xfrm>
                <a:off x="72" y="72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42" name="AutoShape 1261"/>
              <p:cNvSpPr>
                <a:spLocks noChangeArrowheads="1"/>
              </p:cNvSpPr>
              <p:nvPr/>
            </p:nvSpPr>
            <p:spPr bwMode="auto">
              <a:xfrm>
                <a:off x="36" y="120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4FAA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43" name="AutoShape 1262"/>
              <p:cNvSpPr>
                <a:spLocks noChangeArrowheads="1"/>
              </p:cNvSpPr>
              <p:nvPr/>
            </p:nvSpPr>
            <p:spPr bwMode="auto">
              <a:xfrm>
                <a:off x="120" y="36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4FAA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44" name="AutoShape 126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4FAA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376" name="Group 390"/>
            <p:cNvGrpSpPr>
              <a:grpSpLocks/>
            </p:cNvGrpSpPr>
            <p:nvPr/>
          </p:nvGrpSpPr>
          <p:grpSpPr bwMode="auto">
            <a:xfrm>
              <a:off x="288" y="240"/>
              <a:ext cx="216" cy="216"/>
              <a:chOff x="0" y="0"/>
              <a:chExt cx="216" cy="216"/>
            </a:xfrm>
          </p:grpSpPr>
          <p:sp>
            <p:nvSpPr>
              <p:cNvPr id="437" name="AutoShape 1265"/>
              <p:cNvSpPr>
                <a:spLocks noChangeArrowheads="1"/>
              </p:cNvSpPr>
              <p:nvPr/>
            </p:nvSpPr>
            <p:spPr bwMode="auto">
              <a:xfrm>
                <a:off x="72" y="72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38" name="AutoShape 1266"/>
              <p:cNvSpPr>
                <a:spLocks noChangeArrowheads="1"/>
              </p:cNvSpPr>
              <p:nvPr/>
            </p:nvSpPr>
            <p:spPr bwMode="auto">
              <a:xfrm>
                <a:off x="36" y="120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4FAA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39" name="AutoShape 1267"/>
              <p:cNvSpPr>
                <a:spLocks noChangeArrowheads="1"/>
              </p:cNvSpPr>
              <p:nvPr/>
            </p:nvSpPr>
            <p:spPr bwMode="auto">
              <a:xfrm>
                <a:off x="120" y="36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4FAA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40" name="AutoShape 126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4FAA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377" name="Group 395"/>
            <p:cNvGrpSpPr>
              <a:grpSpLocks/>
            </p:cNvGrpSpPr>
            <p:nvPr/>
          </p:nvGrpSpPr>
          <p:grpSpPr bwMode="auto">
            <a:xfrm>
              <a:off x="0" y="576"/>
              <a:ext cx="216" cy="216"/>
              <a:chOff x="0" y="0"/>
              <a:chExt cx="216" cy="216"/>
            </a:xfrm>
          </p:grpSpPr>
          <p:sp>
            <p:nvSpPr>
              <p:cNvPr id="433" name="AutoShape 1270"/>
              <p:cNvSpPr>
                <a:spLocks noChangeArrowheads="1"/>
              </p:cNvSpPr>
              <p:nvPr/>
            </p:nvSpPr>
            <p:spPr bwMode="auto">
              <a:xfrm>
                <a:off x="72" y="72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34" name="AutoShape 1271"/>
              <p:cNvSpPr>
                <a:spLocks noChangeArrowheads="1"/>
              </p:cNvSpPr>
              <p:nvPr/>
            </p:nvSpPr>
            <p:spPr bwMode="auto">
              <a:xfrm>
                <a:off x="36" y="120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4FAA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35" name="AutoShape 1272"/>
              <p:cNvSpPr>
                <a:spLocks noChangeArrowheads="1"/>
              </p:cNvSpPr>
              <p:nvPr/>
            </p:nvSpPr>
            <p:spPr bwMode="auto">
              <a:xfrm>
                <a:off x="120" y="36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4FAA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36" name="AutoShape 127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4FAA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378" name="Group 400"/>
            <p:cNvGrpSpPr>
              <a:grpSpLocks/>
            </p:cNvGrpSpPr>
            <p:nvPr/>
          </p:nvGrpSpPr>
          <p:grpSpPr bwMode="auto">
            <a:xfrm>
              <a:off x="480" y="480"/>
              <a:ext cx="216" cy="216"/>
              <a:chOff x="0" y="0"/>
              <a:chExt cx="216" cy="216"/>
            </a:xfrm>
          </p:grpSpPr>
          <p:sp>
            <p:nvSpPr>
              <p:cNvPr id="429" name="AutoShape 1275"/>
              <p:cNvSpPr>
                <a:spLocks noChangeArrowheads="1"/>
              </p:cNvSpPr>
              <p:nvPr/>
            </p:nvSpPr>
            <p:spPr bwMode="auto">
              <a:xfrm>
                <a:off x="72" y="72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30" name="AutoShape 1276"/>
              <p:cNvSpPr>
                <a:spLocks noChangeArrowheads="1"/>
              </p:cNvSpPr>
              <p:nvPr/>
            </p:nvSpPr>
            <p:spPr bwMode="auto">
              <a:xfrm>
                <a:off x="36" y="120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4FAA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31" name="AutoShape 1277"/>
              <p:cNvSpPr>
                <a:spLocks noChangeArrowheads="1"/>
              </p:cNvSpPr>
              <p:nvPr/>
            </p:nvSpPr>
            <p:spPr bwMode="auto">
              <a:xfrm>
                <a:off x="120" y="36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4FAA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32" name="AutoShape 127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4FAA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379" name="Group 405"/>
            <p:cNvGrpSpPr>
              <a:grpSpLocks/>
            </p:cNvGrpSpPr>
            <p:nvPr/>
          </p:nvGrpSpPr>
          <p:grpSpPr bwMode="auto">
            <a:xfrm>
              <a:off x="120" y="96"/>
              <a:ext cx="216" cy="216"/>
              <a:chOff x="0" y="0"/>
              <a:chExt cx="216" cy="216"/>
            </a:xfrm>
          </p:grpSpPr>
          <p:sp>
            <p:nvSpPr>
              <p:cNvPr id="425" name="AutoShape 1280"/>
              <p:cNvSpPr>
                <a:spLocks noChangeArrowheads="1"/>
              </p:cNvSpPr>
              <p:nvPr/>
            </p:nvSpPr>
            <p:spPr bwMode="auto">
              <a:xfrm>
                <a:off x="72" y="72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26" name="AutoShape 1281"/>
              <p:cNvSpPr>
                <a:spLocks noChangeArrowheads="1"/>
              </p:cNvSpPr>
              <p:nvPr/>
            </p:nvSpPr>
            <p:spPr bwMode="auto">
              <a:xfrm>
                <a:off x="36" y="120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4FAA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27" name="AutoShape 1282"/>
              <p:cNvSpPr>
                <a:spLocks noChangeArrowheads="1"/>
              </p:cNvSpPr>
              <p:nvPr/>
            </p:nvSpPr>
            <p:spPr bwMode="auto">
              <a:xfrm>
                <a:off x="120" y="36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4FAA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28" name="AutoShape 128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4FAA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380" name="Group 410"/>
            <p:cNvGrpSpPr>
              <a:grpSpLocks/>
            </p:cNvGrpSpPr>
            <p:nvPr/>
          </p:nvGrpSpPr>
          <p:grpSpPr bwMode="auto">
            <a:xfrm>
              <a:off x="312" y="0"/>
              <a:ext cx="216" cy="216"/>
              <a:chOff x="0" y="0"/>
              <a:chExt cx="216" cy="216"/>
            </a:xfrm>
          </p:grpSpPr>
          <p:sp>
            <p:nvSpPr>
              <p:cNvPr id="421" name="AutoShape 1285"/>
              <p:cNvSpPr>
                <a:spLocks noChangeArrowheads="1"/>
              </p:cNvSpPr>
              <p:nvPr/>
            </p:nvSpPr>
            <p:spPr bwMode="auto">
              <a:xfrm>
                <a:off x="72" y="72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22" name="AutoShape 1286"/>
              <p:cNvSpPr>
                <a:spLocks noChangeArrowheads="1"/>
              </p:cNvSpPr>
              <p:nvPr/>
            </p:nvSpPr>
            <p:spPr bwMode="auto">
              <a:xfrm>
                <a:off x="36" y="120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4FAA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23" name="AutoShape 1287"/>
              <p:cNvSpPr>
                <a:spLocks noChangeArrowheads="1"/>
              </p:cNvSpPr>
              <p:nvPr/>
            </p:nvSpPr>
            <p:spPr bwMode="auto">
              <a:xfrm>
                <a:off x="120" y="36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4FAA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24" name="AutoShape 128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4FAA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381" name="Group 415"/>
            <p:cNvGrpSpPr>
              <a:grpSpLocks/>
            </p:cNvGrpSpPr>
            <p:nvPr/>
          </p:nvGrpSpPr>
          <p:grpSpPr bwMode="auto">
            <a:xfrm>
              <a:off x="24" y="336"/>
              <a:ext cx="216" cy="216"/>
              <a:chOff x="0" y="0"/>
              <a:chExt cx="216" cy="216"/>
            </a:xfrm>
          </p:grpSpPr>
          <p:sp>
            <p:nvSpPr>
              <p:cNvPr id="417" name="AutoShape 1290"/>
              <p:cNvSpPr>
                <a:spLocks noChangeArrowheads="1"/>
              </p:cNvSpPr>
              <p:nvPr/>
            </p:nvSpPr>
            <p:spPr bwMode="auto">
              <a:xfrm>
                <a:off x="72" y="72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18" name="AutoShape 1291"/>
              <p:cNvSpPr>
                <a:spLocks noChangeArrowheads="1"/>
              </p:cNvSpPr>
              <p:nvPr/>
            </p:nvSpPr>
            <p:spPr bwMode="auto">
              <a:xfrm>
                <a:off x="36" y="120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4FAA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19" name="AutoShape 1292"/>
              <p:cNvSpPr>
                <a:spLocks noChangeArrowheads="1"/>
              </p:cNvSpPr>
              <p:nvPr/>
            </p:nvSpPr>
            <p:spPr bwMode="auto">
              <a:xfrm>
                <a:off x="120" y="36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4FAA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20" name="AutoShape 129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4FAA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382" name="Group 420"/>
            <p:cNvGrpSpPr>
              <a:grpSpLocks/>
            </p:cNvGrpSpPr>
            <p:nvPr/>
          </p:nvGrpSpPr>
          <p:grpSpPr bwMode="auto">
            <a:xfrm>
              <a:off x="576" y="48"/>
              <a:ext cx="216" cy="216"/>
              <a:chOff x="0" y="0"/>
              <a:chExt cx="216" cy="216"/>
            </a:xfrm>
          </p:grpSpPr>
          <p:sp>
            <p:nvSpPr>
              <p:cNvPr id="413" name="AutoShape 1295"/>
              <p:cNvSpPr>
                <a:spLocks noChangeArrowheads="1"/>
              </p:cNvSpPr>
              <p:nvPr/>
            </p:nvSpPr>
            <p:spPr bwMode="auto">
              <a:xfrm>
                <a:off x="72" y="72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14" name="AutoShape 1296"/>
              <p:cNvSpPr>
                <a:spLocks noChangeArrowheads="1"/>
              </p:cNvSpPr>
              <p:nvPr/>
            </p:nvSpPr>
            <p:spPr bwMode="auto">
              <a:xfrm>
                <a:off x="36" y="120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4FAA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15" name="AutoShape 1297"/>
              <p:cNvSpPr>
                <a:spLocks noChangeArrowheads="1"/>
              </p:cNvSpPr>
              <p:nvPr/>
            </p:nvSpPr>
            <p:spPr bwMode="auto">
              <a:xfrm>
                <a:off x="120" y="36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4FAA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16" name="AutoShape 129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4FAA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383" name="Group 425"/>
            <p:cNvGrpSpPr>
              <a:grpSpLocks/>
            </p:cNvGrpSpPr>
            <p:nvPr/>
          </p:nvGrpSpPr>
          <p:grpSpPr bwMode="auto">
            <a:xfrm>
              <a:off x="240" y="432"/>
              <a:ext cx="216" cy="216"/>
              <a:chOff x="0" y="0"/>
              <a:chExt cx="216" cy="216"/>
            </a:xfrm>
          </p:grpSpPr>
          <p:sp>
            <p:nvSpPr>
              <p:cNvPr id="409" name="AutoShape 1300"/>
              <p:cNvSpPr>
                <a:spLocks noChangeArrowheads="1"/>
              </p:cNvSpPr>
              <p:nvPr/>
            </p:nvSpPr>
            <p:spPr bwMode="auto">
              <a:xfrm>
                <a:off x="72" y="72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10" name="AutoShape 1301"/>
              <p:cNvSpPr>
                <a:spLocks noChangeArrowheads="1"/>
              </p:cNvSpPr>
              <p:nvPr/>
            </p:nvSpPr>
            <p:spPr bwMode="auto">
              <a:xfrm>
                <a:off x="36" y="120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4FAA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11" name="AutoShape 1302"/>
              <p:cNvSpPr>
                <a:spLocks noChangeArrowheads="1"/>
              </p:cNvSpPr>
              <p:nvPr/>
            </p:nvSpPr>
            <p:spPr bwMode="auto">
              <a:xfrm>
                <a:off x="120" y="36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4FAA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12" name="AutoShape 130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4FAA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384" name="Group 430"/>
            <p:cNvGrpSpPr>
              <a:grpSpLocks/>
            </p:cNvGrpSpPr>
            <p:nvPr/>
          </p:nvGrpSpPr>
          <p:grpSpPr bwMode="auto">
            <a:xfrm>
              <a:off x="624" y="624"/>
              <a:ext cx="216" cy="216"/>
              <a:chOff x="0" y="0"/>
              <a:chExt cx="216" cy="216"/>
            </a:xfrm>
          </p:grpSpPr>
          <p:sp>
            <p:nvSpPr>
              <p:cNvPr id="405" name="AutoShape 1305"/>
              <p:cNvSpPr>
                <a:spLocks noChangeArrowheads="1"/>
              </p:cNvSpPr>
              <p:nvPr/>
            </p:nvSpPr>
            <p:spPr bwMode="auto">
              <a:xfrm>
                <a:off x="72" y="72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" name="AutoShape 1306"/>
              <p:cNvSpPr>
                <a:spLocks noChangeArrowheads="1"/>
              </p:cNvSpPr>
              <p:nvPr/>
            </p:nvSpPr>
            <p:spPr bwMode="auto">
              <a:xfrm>
                <a:off x="36" y="120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4FAA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" name="AutoShape 1307"/>
              <p:cNvSpPr>
                <a:spLocks noChangeArrowheads="1"/>
              </p:cNvSpPr>
              <p:nvPr/>
            </p:nvSpPr>
            <p:spPr bwMode="auto">
              <a:xfrm>
                <a:off x="120" y="36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4FAA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08" name="AutoShape 130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4FAA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385" name="Group 435"/>
            <p:cNvGrpSpPr>
              <a:grpSpLocks/>
            </p:cNvGrpSpPr>
            <p:nvPr/>
          </p:nvGrpSpPr>
          <p:grpSpPr bwMode="auto">
            <a:xfrm>
              <a:off x="768" y="288"/>
              <a:ext cx="216" cy="216"/>
              <a:chOff x="0" y="0"/>
              <a:chExt cx="216" cy="216"/>
            </a:xfrm>
          </p:grpSpPr>
          <p:sp>
            <p:nvSpPr>
              <p:cNvPr id="401" name="AutoShape 1310"/>
              <p:cNvSpPr>
                <a:spLocks noChangeArrowheads="1"/>
              </p:cNvSpPr>
              <p:nvPr/>
            </p:nvSpPr>
            <p:spPr bwMode="auto">
              <a:xfrm>
                <a:off x="72" y="72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02" name="AutoShape 1311"/>
              <p:cNvSpPr>
                <a:spLocks noChangeArrowheads="1"/>
              </p:cNvSpPr>
              <p:nvPr/>
            </p:nvSpPr>
            <p:spPr bwMode="auto">
              <a:xfrm>
                <a:off x="36" y="120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4FAA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" name="AutoShape 1312"/>
              <p:cNvSpPr>
                <a:spLocks noChangeArrowheads="1"/>
              </p:cNvSpPr>
              <p:nvPr/>
            </p:nvSpPr>
            <p:spPr bwMode="auto">
              <a:xfrm>
                <a:off x="120" y="36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4FAA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" name="AutoShape 131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4FAA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386" name="Group 440"/>
            <p:cNvGrpSpPr>
              <a:grpSpLocks/>
            </p:cNvGrpSpPr>
            <p:nvPr/>
          </p:nvGrpSpPr>
          <p:grpSpPr bwMode="auto">
            <a:xfrm>
              <a:off x="432" y="48"/>
              <a:ext cx="216" cy="216"/>
              <a:chOff x="0" y="0"/>
              <a:chExt cx="216" cy="216"/>
            </a:xfrm>
          </p:grpSpPr>
          <p:sp>
            <p:nvSpPr>
              <p:cNvPr id="397" name="AutoShape 1315"/>
              <p:cNvSpPr>
                <a:spLocks noChangeArrowheads="1"/>
              </p:cNvSpPr>
              <p:nvPr/>
            </p:nvSpPr>
            <p:spPr bwMode="auto">
              <a:xfrm>
                <a:off x="72" y="72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98" name="AutoShape 1316"/>
              <p:cNvSpPr>
                <a:spLocks noChangeArrowheads="1"/>
              </p:cNvSpPr>
              <p:nvPr/>
            </p:nvSpPr>
            <p:spPr bwMode="auto">
              <a:xfrm>
                <a:off x="36" y="120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4FAA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99" name="AutoShape 1317"/>
              <p:cNvSpPr>
                <a:spLocks noChangeArrowheads="1"/>
              </p:cNvSpPr>
              <p:nvPr/>
            </p:nvSpPr>
            <p:spPr bwMode="auto">
              <a:xfrm>
                <a:off x="120" y="36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4FAA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00" name="AutoShape 131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4FAA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387" name="Group 445"/>
            <p:cNvGrpSpPr>
              <a:grpSpLocks/>
            </p:cNvGrpSpPr>
            <p:nvPr/>
          </p:nvGrpSpPr>
          <p:grpSpPr bwMode="auto">
            <a:xfrm>
              <a:off x="480" y="336"/>
              <a:ext cx="216" cy="216"/>
              <a:chOff x="0" y="0"/>
              <a:chExt cx="216" cy="216"/>
            </a:xfrm>
          </p:grpSpPr>
          <p:sp>
            <p:nvSpPr>
              <p:cNvPr id="393" name="AutoShape 1320"/>
              <p:cNvSpPr>
                <a:spLocks noChangeArrowheads="1"/>
              </p:cNvSpPr>
              <p:nvPr/>
            </p:nvSpPr>
            <p:spPr bwMode="auto">
              <a:xfrm>
                <a:off x="72" y="72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94" name="AutoShape 1321"/>
              <p:cNvSpPr>
                <a:spLocks noChangeArrowheads="1"/>
              </p:cNvSpPr>
              <p:nvPr/>
            </p:nvSpPr>
            <p:spPr bwMode="auto">
              <a:xfrm>
                <a:off x="36" y="120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4FAA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95" name="AutoShape 1322"/>
              <p:cNvSpPr>
                <a:spLocks noChangeArrowheads="1"/>
              </p:cNvSpPr>
              <p:nvPr/>
            </p:nvSpPr>
            <p:spPr bwMode="auto">
              <a:xfrm>
                <a:off x="120" y="36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4FAA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96" name="AutoShape 132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4FAA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388" name="Group 450"/>
            <p:cNvGrpSpPr>
              <a:grpSpLocks/>
            </p:cNvGrpSpPr>
            <p:nvPr/>
          </p:nvGrpSpPr>
          <p:grpSpPr bwMode="auto">
            <a:xfrm>
              <a:off x="768" y="144"/>
              <a:ext cx="216" cy="216"/>
              <a:chOff x="0" y="0"/>
              <a:chExt cx="216" cy="216"/>
            </a:xfrm>
          </p:grpSpPr>
          <p:sp>
            <p:nvSpPr>
              <p:cNvPr id="389" name="AutoShape 1325"/>
              <p:cNvSpPr>
                <a:spLocks noChangeArrowheads="1"/>
              </p:cNvSpPr>
              <p:nvPr/>
            </p:nvSpPr>
            <p:spPr bwMode="auto">
              <a:xfrm>
                <a:off x="72" y="72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90" name="AutoShape 1326"/>
              <p:cNvSpPr>
                <a:spLocks noChangeArrowheads="1"/>
              </p:cNvSpPr>
              <p:nvPr/>
            </p:nvSpPr>
            <p:spPr bwMode="auto">
              <a:xfrm>
                <a:off x="36" y="120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4FAA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91" name="AutoShape 1327"/>
              <p:cNvSpPr>
                <a:spLocks noChangeArrowheads="1"/>
              </p:cNvSpPr>
              <p:nvPr/>
            </p:nvSpPr>
            <p:spPr bwMode="auto">
              <a:xfrm>
                <a:off x="120" y="36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4FAA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92" name="AutoShape 132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4FAA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457" name="Group 455"/>
          <p:cNvGrpSpPr>
            <a:grpSpLocks/>
          </p:cNvGrpSpPr>
          <p:nvPr/>
        </p:nvGrpSpPr>
        <p:grpSpPr bwMode="auto">
          <a:xfrm>
            <a:off x="1600200" y="3067050"/>
            <a:ext cx="1295400" cy="1066800"/>
            <a:chOff x="0" y="0"/>
            <a:chExt cx="816" cy="672"/>
          </a:xfrm>
        </p:grpSpPr>
        <p:grpSp>
          <p:nvGrpSpPr>
            <p:cNvPr id="458" name="Group 456"/>
            <p:cNvGrpSpPr>
              <a:grpSpLocks/>
            </p:cNvGrpSpPr>
            <p:nvPr/>
          </p:nvGrpSpPr>
          <p:grpSpPr bwMode="auto">
            <a:xfrm>
              <a:off x="48" y="0"/>
              <a:ext cx="768" cy="672"/>
              <a:chOff x="0" y="0"/>
              <a:chExt cx="768" cy="672"/>
            </a:xfrm>
          </p:grpSpPr>
          <p:sp>
            <p:nvSpPr>
              <p:cNvPr id="476" name="Rectangle 973"/>
              <p:cNvSpPr>
                <a:spLocks noChangeArrowheads="1"/>
              </p:cNvSpPr>
              <p:nvPr/>
            </p:nvSpPr>
            <p:spPr bwMode="auto">
              <a:xfrm>
                <a:off x="672" y="96"/>
                <a:ext cx="48" cy="96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77" name="Rectangle 983"/>
              <p:cNvSpPr>
                <a:spLocks noChangeArrowheads="1"/>
              </p:cNvSpPr>
              <p:nvPr/>
            </p:nvSpPr>
            <p:spPr bwMode="auto">
              <a:xfrm>
                <a:off x="480" y="288"/>
                <a:ext cx="48" cy="96"/>
              </a:xfrm>
              <a:prstGeom prst="rect">
                <a:avLst/>
              </a:prstGeom>
              <a:solidFill>
                <a:srgbClr val="FF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78" name="Rectangle 984"/>
              <p:cNvSpPr>
                <a:spLocks noChangeArrowheads="1"/>
              </p:cNvSpPr>
              <p:nvPr/>
            </p:nvSpPr>
            <p:spPr bwMode="auto">
              <a:xfrm>
                <a:off x="96" y="288"/>
                <a:ext cx="48" cy="96"/>
              </a:xfrm>
              <a:prstGeom prst="rect">
                <a:avLst/>
              </a:prstGeom>
              <a:solidFill>
                <a:srgbClr val="FF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79" name="Rectangle 989"/>
              <p:cNvSpPr>
                <a:spLocks noChangeArrowheads="1"/>
              </p:cNvSpPr>
              <p:nvPr/>
            </p:nvSpPr>
            <p:spPr bwMode="auto">
              <a:xfrm rot="-1376937">
                <a:off x="384" y="48"/>
                <a:ext cx="48" cy="96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80" name="Rectangle 998"/>
              <p:cNvSpPr>
                <a:spLocks noChangeArrowheads="1"/>
              </p:cNvSpPr>
              <p:nvPr/>
            </p:nvSpPr>
            <p:spPr bwMode="auto">
              <a:xfrm rot="-1061453">
                <a:off x="240" y="0"/>
                <a:ext cx="48" cy="96"/>
              </a:xfrm>
              <a:prstGeom prst="rect">
                <a:avLst/>
              </a:prstGeom>
              <a:solidFill>
                <a:srgbClr val="FF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81" name="Rectangle 999"/>
              <p:cNvSpPr>
                <a:spLocks noChangeArrowheads="1"/>
              </p:cNvSpPr>
              <p:nvPr/>
            </p:nvSpPr>
            <p:spPr bwMode="auto">
              <a:xfrm rot="4023063">
                <a:off x="576" y="192"/>
                <a:ext cx="48" cy="96"/>
              </a:xfrm>
              <a:prstGeom prst="rect">
                <a:avLst/>
              </a:prstGeom>
              <a:solidFill>
                <a:srgbClr val="FF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82" name="Rectangle 1000"/>
              <p:cNvSpPr>
                <a:spLocks noChangeArrowheads="1"/>
              </p:cNvSpPr>
              <p:nvPr/>
            </p:nvSpPr>
            <p:spPr bwMode="auto">
              <a:xfrm rot="3806097">
                <a:off x="480" y="0"/>
                <a:ext cx="48" cy="9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83" name="Rectangle 1001"/>
              <p:cNvSpPr>
                <a:spLocks noChangeArrowheads="1"/>
              </p:cNvSpPr>
              <p:nvPr/>
            </p:nvSpPr>
            <p:spPr bwMode="auto">
              <a:xfrm>
                <a:off x="288" y="240"/>
                <a:ext cx="48" cy="96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84" name="Rectangle 1002"/>
              <p:cNvSpPr>
                <a:spLocks noChangeArrowheads="1"/>
              </p:cNvSpPr>
              <p:nvPr/>
            </p:nvSpPr>
            <p:spPr bwMode="auto">
              <a:xfrm rot="5077742" flipH="1">
                <a:off x="192" y="288"/>
                <a:ext cx="48" cy="9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85" name="Rectangle 1003"/>
              <p:cNvSpPr>
                <a:spLocks noChangeArrowheads="1"/>
              </p:cNvSpPr>
              <p:nvPr/>
            </p:nvSpPr>
            <p:spPr bwMode="auto">
              <a:xfrm rot="-2779933">
                <a:off x="48" y="144"/>
                <a:ext cx="48" cy="9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86" name="Rectangle 1004"/>
              <p:cNvSpPr>
                <a:spLocks noChangeArrowheads="1"/>
              </p:cNvSpPr>
              <p:nvPr/>
            </p:nvSpPr>
            <p:spPr bwMode="auto">
              <a:xfrm rot="877253">
                <a:off x="720" y="384"/>
                <a:ext cx="48" cy="9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87" name="Rectangle 1005"/>
              <p:cNvSpPr>
                <a:spLocks noChangeArrowheads="1"/>
              </p:cNvSpPr>
              <p:nvPr/>
            </p:nvSpPr>
            <p:spPr bwMode="auto">
              <a:xfrm rot="2498013">
                <a:off x="384" y="384"/>
                <a:ext cx="48" cy="96"/>
              </a:xfrm>
              <a:prstGeom prst="rect">
                <a:avLst/>
              </a:prstGeom>
              <a:solidFill>
                <a:srgbClr val="5FD38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88" name="Rectangle 1006"/>
              <p:cNvSpPr>
                <a:spLocks noChangeArrowheads="1"/>
              </p:cNvSpPr>
              <p:nvPr/>
            </p:nvSpPr>
            <p:spPr bwMode="auto">
              <a:xfrm rot="2822725">
                <a:off x="384" y="192"/>
                <a:ext cx="48" cy="96"/>
              </a:xfrm>
              <a:prstGeom prst="rect">
                <a:avLst/>
              </a:prstGeom>
              <a:solidFill>
                <a:srgbClr val="5FD38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89" name="Rectangle 1007"/>
              <p:cNvSpPr>
                <a:spLocks noChangeArrowheads="1"/>
              </p:cNvSpPr>
              <p:nvPr/>
            </p:nvSpPr>
            <p:spPr bwMode="auto">
              <a:xfrm>
                <a:off x="192" y="96"/>
                <a:ext cx="48" cy="96"/>
              </a:xfrm>
              <a:prstGeom prst="rect">
                <a:avLst/>
              </a:prstGeom>
              <a:solidFill>
                <a:srgbClr val="5FD38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90" name="Rectangle 1008"/>
              <p:cNvSpPr>
                <a:spLocks noChangeArrowheads="1"/>
              </p:cNvSpPr>
              <p:nvPr/>
            </p:nvSpPr>
            <p:spPr bwMode="auto">
              <a:xfrm rot="4257526">
                <a:off x="480" y="480"/>
                <a:ext cx="48" cy="96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91" name="Rectangle 1009"/>
              <p:cNvSpPr>
                <a:spLocks noChangeArrowheads="1"/>
              </p:cNvSpPr>
              <p:nvPr/>
            </p:nvSpPr>
            <p:spPr bwMode="auto">
              <a:xfrm>
                <a:off x="240" y="432"/>
                <a:ext cx="48" cy="96"/>
              </a:xfrm>
              <a:prstGeom prst="rect">
                <a:avLst/>
              </a:prstGeom>
              <a:solidFill>
                <a:srgbClr val="FF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92" name="Rectangle 1010"/>
              <p:cNvSpPr>
                <a:spLocks noChangeArrowheads="1"/>
              </p:cNvSpPr>
              <p:nvPr/>
            </p:nvSpPr>
            <p:spPr bwMode="auto">
              <a:xfrm rot="-3625331">
                <a:off x="144" y="480"/>
                <a:ext cx="48" cy="9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93" name="Rectangle 1011"/>
              <p:cNvSpPr>
                <a:spLocks noChangeArrowheads="1"/>
              </p:cNvSpPr>
              <p:nvPr/>
            </p:nvSpPr>
            <p:spPr bwMode="auto">
              <a:xfrm rot="-1959049">
                <a:off x="288" y="576"/>
                <a:ext cx="48" cy="9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94" name="Rectangle 1012"/>
              <p:cNvSpPr>
                <a:spLocks noChangeArrowheads="1"/>
              </p:cNvSpPr>
              <p:nvPr/>
            </p:nvSpPr>
            <p:spPr bwMode="auto">
              <a:xfrm rot="-1150741">
                <a:off x="0" y="384"/>
                <a:ext cx="48" cy="96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459" name="Group 476"/>
            <p:cNvGrpSpPr>
              <a:grpSpLocks/>
            </p:cNvGrpSpPr>
            <p:nvPr/>
          </p:nvGrpSpPr>
          <p:grpSpPr bwMode="auto">
            <a:xfrm>
              <a:off x="0" y="0"/>
              <a:ext cx="816" cy="576"/>
              <a:chOff x="0" y="0"/>
              <a:chExt cx="816" cy="576"/>
            </a:xfrm>
          </p:grpSpPr>
          <p:sp>
            <p:nvSpPr>
              <p:cNvPr id="460" name="Oval 1343"/>
              <p:cNvSpPr>
                <a:spLocks noChangeArrowheads="1"/>
              </p:cNvSpPr>
              <p:nvPr/>
            </p:nvSpPr>
            <p:spPr bwMode="auto">
              <a:xfrm>
                <a:off x="432" y="240"/>
                <a:ext cx="48" cy="48"/>
              </a:xfrm>
              <a:prstGeom prst="ellipse">
                <a:avLst/>
              </a:prstGeom>
              <a:solidFill>
                <a:srgbClr val="FF00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61" name="Oval 1345"/>
              <p:cNvSpPr>
                <a:spLocks noChangeArrowheads="1"/>
              </p:cNvSpPr>
              <p:nvPr/>
            </p:nvSpPr>
            <p:spPr bwMode="auto">
              <a:xfrm>
                <a:off x="432" y="0"/>
                <a:ext cx="48" cy="48"/>
              </a:xfrm>
              <a:prstGeom prst="ellipse">
                <a:avLst/>
              </a:prstGeom>
              <a:solidFill>
                <a:srgbClr val="FF00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62" name="Oval 1346"/>
              <p:cNvSpPr>
                <a:spLocks noChangeArrowheads="1"/>
              </p:cNvSpPr>
              <p:nvPr/>
            </p:nvSpPr>
            <p:spPr bwMode="auto">
              <a:xfrm>
                <a:off x="144" y="0"/>
                <a:ext cx="48" cy="48"/>
              </a:xfrm>
              <a:prstGeom prst="ellipse">
                <a:avLst/>
              </a:prstGeom>
              <a:solidFill>
                <a:srgbClr val="FF00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63" name="Oval 1347"/>
              <p:cNvSpPr>
                <a:spLocks noChangeArrowheads="1"/>
              </p:cNvSpPr>
              <p:nvPr/>
            </p:nvSpPr>
            <p:spPr bwMode="auto">
              <a:xfrm>
                <a:off x="96" y="384"/>
                <a:ext cx="48" cy="48"/>
              </a:xfrm>
              <a:prstGeom prst="ellipse">
                <a:avLst/>
              </a:prstGeom>
              <a:solidFill>
                <a:srgbClr val="FF00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64" name="Oval 1348"/>
              <p:cNvSpPr>
                <a:spLocks noChangeArrowheads="1"/>
              </p:cNvSpPr>
              <p:nvPr/>
            </p:nvSpPr>
            <p:spPr bwMode="auto">
              <a:xfrm>
                <a:off x="672" y="240"/>
                <a:ext cx="48" cy="48"/>
              </a:xfrm>
              <a:prstGeom prst="ellipse">
                <a:avLst/>
              </a:prstGeom>
              <a:solidFill>
                <a:srgbClr val="FF00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65" name="Oval 1350"/>
              <p:cNvSpPr>
                <a:spLocks noChangeArrowheads="1"/>
              </p:cNvSpPr>
              <p:nvPr/>
            </p:nvSpPr>
            <p:spPr bwMode="auto">
              <a:xfrm>
                <a:off x="624" y="528"/>
                <a:ext cx="48" cy="48"/>
              </a:xfrm>
              <a:prstGeom prst="ellipse">
                <a:avLst/>
              </a:prstGeom>
              <a:solidFill>
                <a:srgbClr val="FF00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66" name="Oval 1353"/>
              <p:cNvSpPr>
                <a:spLocks noChangeArrowheads="1"/>
              </p:cNvSpPr>
              <p:nvPr/>
            </p:nvSpPr>
            <p:spPr bwMode="auto">
              <a:xfrm>
                <a:off x="144" y="240"/>
                <a:ext cx="48" cy="48"/>
              </a:xfrm>
              <a:prstGeom prst="ellipse">
                <a:avLst/>
              </a:prstGeom>
              <a:solidFill>
                <a:srgbClr val="FF00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67" name="Oval 1355"/>
              <p:cNvSpPr>
                <a:spLocks noChangeArrowheads="1"/>
              </p:cNvSpPr>
              <p:nvPr/>
            </p:nvSpPr>
            <p:spPr bwMode="auto">
              <a:xfrm>
                <a:off x="768" y="528"/>
                <a:ext cx="48" cy="48"/>
              </a:xfrm>
              <a:prstGeom prst="ellipse">
                <a:avLst/>
              </a:prstGeom>
              <a:solidFill>
                <a:srgbClr val="FF00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68" name="Oval 1356"/>
              <p:cNvSpPr>
                <a:spLocks noChangeArrowheads="1"/>
              </p:cNvSpPr>
              <p:nvPr/>
            </p:nvSpPr>
            <p:spPr bwMode="auto">
              <a:xfrm>
                <a:off x="384" y="528"/>
                <a:ext cx="48" cy="48"/>
              </a:xfrm>
              <a:prstGeom prst="ellipse">
                <a:avLst/>
              </a:prstGeom>
              <a:solidFill>
                <a:srgbClr val="FF00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69" name="Oval 1357"/>
              <p:cNvSpPr>
                <a:spLocks noChangeArrowheads="1"/>
              </p:cNvSpPr>
              <p:nvPr/>
            </p:nvSpPr>
            <p:spPr bwMode="auto">
              <a:xfrm>
                <a:off x="0" y="240"/>
                <a:ext cx="48" cy="48"/>
              </a:xfrm>
              <a:prstGeom prst="ellipse">
                <a:avLst/>
              </a:prstGeom>
              <a:solidFill>
                <a:srgbClr val="FF00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70" name="Oval 1358"/>
              <p:cNvSpPr>
                <a:spLocks noChangeArrowheads="1"/>
              </p:cNvSpPr>
              <p:nvPr/>
            </p:nvSpPr>
            <p:spPr bwMode="auto">
              <a:xfrm>
                <a:off x="96" y="528"/>
                <a:ext cx="48" cy="48"/>
              </a:xfrm>
              <a:prstGeom prst="ellipse">
                <a:avLst/>
              </a:prstGeom>
              <a:solidFill>
                <a:srgbClr val="FF00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71" name="Oval 1359"/>
              <p:cNvSpPr>
                <a:spLocks noChangeArrowheads="1"/>
              </p:cNvSpPr>
              <p:nvPr/>
            </p:nvSpPr>
            <p:spPr bwMode="auto">
              <a:xfrm>
                <a:off x="576" y="384"/>
                <a:ext cx="48" cy="48"/>
              </a:xfrm>
              <a:prstGeom prst="ellipse">
                <a:avLst/>
              </a:prstGeom>
              <a:solidFill>
                <a:srgbClr val="FF00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72" name="Oval 1361"/>
              <p:cNvSpPr>
                <a:spLocks noChangeArrowheads="1"/>
              </p:cNvSpPr>
              <p:nvPr/>
            </p:nvSpPr>
            <p:spPr bwMode="auto">
              <a:xfrm>
                <a:off x="288" y="432"/>
                <a:ext cx="48" cy="48"/>
              </a:xfrm>
              <a:prstGeom prst="ellipse">
                <a:avLst/>
              </a:prstGeom>
              <a:solidFill>
                <a:srgbClr val="FF00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73" name="Oval 1362"/>
              <p:cNvSpPr>
                <a:spLocks noChangeArrowheads="1"/>
              </p:cNvSpPr>
              <p:nvPr/>
            </p:nvSpPr>
            <p:spPr bwMode="auto">
              <a:xfrm>
                <a:off x="528" y="96"/>
                <a:ext cx="48" cy="48"/>
              </a:xfrm>
              <a:prstGeom prst="ellipse">
                <a:avLst/>
              </a:prstGeom>
              <a:solidFill>
                <a:srgbClr val="FF00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74" name="Oval 1364"/>
              <p:cNvSpPr>
                <a:spLocks noChangeArrowheads="1"/>
              </p:cNvSpPr>
              <p:nvPr/>
            </p:nvSpPr>
            <p:spPr bwMode="auto">
              <a:xfrm>
                <a:off x="768" y="384"/>
                <a:ext cx="48" cy="48"/>
              </a:xfrm>
              <a:prstGeom prst="ellipse">
                <a:avLst/>
              </a:prstGeom>
              <a:solidFill>
                <a:srgbClr val="FF00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75" name="Oval 1366"/>
              <p:cNvSpPr>
                <a:spLocks noChangeArrowheads="1"/>
              </p:cNvSpPr>
              <p:nvPr/>
            </p:nvSpPr>
            <p:spPr bwMode="auto">
              <a:xfrm>
                <a:off x="288" y="144"/>
                <a:ext cx="48" cy="48"/>
              </a:xfrm>
              <a:prstGeom prst="ellipse">
                <a:avLst/>
              </a:prstGeom>
              <a:solidFill>
                <a:srgbClr val="FF00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495" name="Group 493"/>
          <p:cNvGrpSpPr>
            <a:grpSpLocks/>
          </p:cNvGrpSpPr>
          <p:nvPr/>
        </p:nvGrpSpPr>
        <p:grpSpPr bwMode="auto">
          <a:xfrm>
            <a:off x="1524000" y="735013"/>
            <a:ext cx="1600200" cy="1143000"/>
            <a:chOff x="0" y="0"/>
            <a:chExt cx="1008" cy="720"/>
          </a:xfrm>
        </p:grpSpPr>
        <p:grpSp>
          <p:nvGrpSpPr>
            <p:cNvPr id="496" name="Group 494"/>
            <p:cNvGrpSpPr>
              <a:grpSpLocks/>
            </p:cNvGrpSpPr>
            <p:nvPr/>
          </p:nvGrpSpPr>
          <p:grpSpPr bwMode="auto">
            <a:xfrm>
              <a:off x="48" y="48"/>
              <a:ext cx="960" cy="672"/>
              <a:chOff x="0" y="0"/>
              <a:chExt cx="960" cy="672"/>
            </a:xfrm>
          </p:grpSpPr>
          <p:sp>
            <p:nvSpPr>
              <p:cNvPr id="522" name="AutoShape 97"/>
              <p:cNvSpPr>
                <a:spLocks noChangeArrowheads="1"/>
              </p:cNvSpPr>
              <p:nvPr/>
            </p:nvSpPr>
            <p:spPr bwMode="auto">
              <a:xfrm>
                <a:off x="432" y="624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523" name="AutoShape 201"/>
              <p:cNvSpPr>
                <a:spLocks noChangeArrowheads="1"/>
              </p:cNvSpPr>
              <p:nvPr/>
            </p:nvSpPr>
            <p:spPr bwMode="auto">
              <a:xfrm>
                <a:off x="864" y="336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524" name="AutoShape 217"/>
              <p:cNvSpPr>
                <a:spLocks noChangeArrowheads="1"/>
              </p:cNvSpPr>
              <p:nvPr/>
            </p:nvSpPr>
            <p:spPr bwMode="auto">
              <a:xfrm>
                <a:off x="432" y="192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525" name="AutoShape 233"/>
              <p:cNvSpPr>
                <a:spLocks noChangeArrowheads="1"/>
              </p:cNvSpPr>
              <p:nvPr/>
            </p:nvSpPr>
            <p:spPr bwMode="auto">
              <a:xfrm>
                <a:off x="480" y="336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526" name="AutoShape 234"/>
              <p:cNvSpPr>
                <a:spLocks noChangeArrowheads="1"/>
              </p:cNvSpPr>
              <p:nvPr/>
            </p:nvSpPr>
            <p:spPr bwMode="auto">
              <a:xfrm>
                <a:off x="336" y="336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527" name="AutoShape 235"/>
              <p:cNvSpPr>
                <a:spLocks noChangeArrowheads="1"/>
              </p:cNvSpPr>
              <p:nvPr/>
            </p:nvSpPr>
            <p:spPr bwMode="auto">
              <a:xfrm>
                <a:off x="0" y="336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528" name="AutoShape 242"/>
              <p:cNvSpPr>
                <a:spLocks noChangeArrowheads="1"/>
              </p:cNvSpPr>
              <p:nvPr/>
            </p:nvSpPr>
            <p:spPr bwMode="auto">
              <a:xfrm>
                <a:off x="144" y="240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529" name="AutoShape 252"/>
              <p:cNvSpPr>
                <a:spLocks noChangeArrowheads="1"/>
              </p:cNvSpPr>
              <p:nvPr/>
            </p:nvSpPr>
            <p:spPr bwMode="auto">
              <a:xfrm>
                <a:off x="912" y="480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530" name="AutoShape 270"/>
              <p:cNvSpPr>
                <a:spLocks noChangeArrowheads="1"/>
              </p:cNvSpPr>
              <p:nvPr/>
            </p:nvSpPr>
            <p:spPr bwMode="auto">
              <a:xfrm>
                <a:off x="576" y="0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531" name="AutoShape 285"/>
              <p:cNvSpPr>
                <a:spLocks noChangeArrowheads="1"/>
              </p:cNvSpPr>
              <p:nvPr/>
            </p:nvSpPr>
            <p:spPr bwMode="auto">
              <a:xfrm>
                <a:off x="240" y="96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532" name="AutoShape 286"/>
              <p:cNvSpPr>
                <a:spLocks noChangeArrowheads="1"/>
              </p:cNvSpPr>
              <p:nvPr/>
            </p:nvSpPr>
            <p:spPr bwMode="auto">
              <a:xfrm>
                <a:off x="624" y="480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533" name="AutoShape 287"/>
              <p:cNvSpPr>
                <a:spLocks noChangeArrowheads="1"/>
              </p:cNvSpPr>
              <p:nvPr/>
            </p:nvSpPr>
            <p:spPr bwMode="auto">
              <a:xfrm>
                <a:off x="192" y="336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534" name="AutoShape 294"/>
              <p:cNvSpPr>
                <a:spLocks noChangeArrowheads="1"/>
              </p:cNvSpPr>
              <p:nvPr/>
            </p:nvSpPr>
            <p:spPr bwMode="auto">
              <a:xfrm>
                <a:off x="720" y="480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535" name="AutoShape 301"/>
              <p:cNvSpPr>
                <a:spLocks noChangeArrowheads="1"/>
              </p:cNvSpPr>
              <p:nvPr/>
            </p:nvSpPr>
            <p:spPr bwMode="auto">
              <a:xfrm>
                <a:off x="288" y="480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536" name="AutoShape 302"/>
              <p:cNvSpPr>
                <a:spLocks noChangeArrowheads="1"/>
              </p:cNvSpPr>
              <p:nvPr/>
            </p:nvSpPr>
            <p:spPr bwMode="auto">
              <a:xfrm>
                <a:off x="576" y="288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537" name="AutoShape 310"/>
              <p:cNvSpPr>
                <a:spLocks noChangeArrowheads="1"/>
              </p:cNvSpPr>
              <p:nvPr/>
            </p:nvSpPr>
            <p:spPr bwMode="auto">
              <a:xfrm>
                <a:off x="192" y="480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538" name="AutoShape 311"/>
              <p:cNvSpPr>
                <a:spLocks noChangeArrowheads="1"/>
              </p:cNvSpPr>
              <p:nvPr/>
            </p:nvSpPr>
            <p:spPr bwMode="auto">
              <a:xfrm>
                <a:off x="144" y="432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539" name="AutoShape 320"/>
              <p:cNvSpPr>
                <a:spLocks noChangeArrowheads="1"/>
              </p:cNvSpPr>
              <p:nvPr/>
            </p:nvSpPr>
            <p:spPr bwMode="auto">
              <a:xfrm>
                <a:off x="768" y="96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540" name="AutoShape 337"/>
              <p:cNvSpPr>
                <a:spLocks noChangeArrowheads="1"/>
              </p:cNvSpPr>
              <p:nvPr/>
            </p:nvSpPr>
            <p:spPr bwMode="auto">
              <a:xfrm>
                <a:off x="672" y="144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541" name="AutoShape 338"/>
              <p:cNvSpPr>
                <a:spLocks noChangeArrowheads="1"/>
              </p:cNvSpPr>
              <p:nvPr/>
            </p:nvSpPr>
            <p:spPr bwMode="auto">
              <a:xfrm>
                <a:off x="480" y="48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542" name="AutoShape 353"/>
              <p:cNvSpPr>
                <a:spLocks noChangeArrowheads="1"/>
              </p:cNvSpPr>
              <p:nvPr/>
            </p:nvSpPr>
            <p:spPr bwMode="auto">
              <a:xfrm>
                <a:off x="336" y="48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543" name="AutoShape 354"/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544" name="AutoShape 369"/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545" name="AutoShape 370"/>
              <p:cNvSpPr>
                <a:spLocks noChangeArrowheads="1"/>
              </p:cNvSpPr>
              <p:nvPr/>
            </p:nvSpPr>
            <p:spPr bwMode="auto">
              <a:xfrm>
                <a:off x="816" y="240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546" name="AutoShape 387"/>
              <p:cNvSpPr>
                <a:spLocks noChangeArrowheads="1"/>
              </p:cNvSpPr>
              <p:nvPr/>
            </p:nvSpPr>
            <p:spPr bwMode="auto">
              <a:xfrm>
                <a:off x="768" y="528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547" name="AutoShape 388"/>
              <p:cNvSpPr>
                <a:spLocks noChangeArrowheads="1"/>
              </p:cNvSpPr>
              <p:nvPr/>
            </p:nvSpPr>
            <p:spPr bwMode="auto">
              <a:xfrm>
                <a:off x="624" y="240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548" name="AutoShape 405"/>
              <p:cNvSpPr>
                <a:spLocks noChangeArrowheads="1"/>
              </p:cNvSpPr>
              <p:nvPr/>
            </p:nvSpPr>
            <p:spPr bwMode="auto">
              <a:xfrm>
                <a:off x="288" y="576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549" name="AutoShape 406"/>
              <p:cNvSpPr>
                <a:spLocks noChangeArrowheads="1"/>
              </p:cNvSpPr>
              <p:nvPr/>
            </p:nvSpPr>
            <p:spPr bwMode="auto">
              <a:xfrm>
                <a:off x="432" y="528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550" name="AutoShape 421"/>
              <p:cNvSpPr>
                <a:spLocks noChangeArrowheads="1"/>
              </p:cNvSpPr>
              <p:nvPr/>
            </p:nvSpPr>
            <p:spPr bwMode="auto">
              <a:xfrm>
                <a:off x="480" y="336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551" name="AutoShape 422"/>
              <p:cNvSpPr>
                <a:spLocks noChangeArrowheads="1"/>
              </p:cNvSpPr>
              <p:nvPr/>
            </p:nvSpPr>
            <p:spPr bwMode="auto">
              <a:xfrm>
                <a:off x="528" y="480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552" name="AutoShape 437"/>
              <p:cNvSpPr>
                <a:spLocks noChangeArrowheads="1"/>
              </p:cNvSpPr>
              <p:nvPr/>
            </p:nvSpPr>
            <p:spPr bwMode="auto">
              <a:xfrm>
                <a:off x="288" y="240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553" name="AutoShape 489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497" name="Group 527"/>
            <p:cNvGrpSpPr>
              <a:grpSpLocks/>
            </p:cNvGrpSpPr>
            <p:nvPr/>
          </p:nvGrpSpPr>
          <p:grpSpPr bwMode="auto">
            <a:xfrm>
              <a:off x="0" y="0"/>
              <a:ext cx="1008" cy="720"/>
              <a:chOff x="0" y="0"/>
              <a:chExt cx="1008" cy="720"/>
            </a:xfrm>
          </p:grpSpPr>
          <p:sp>
            <p:nvSpPr>
              <p:cNvPr id="498" name="Oval 1369"/>
              <p:cNvSpPr>
                <a:spLocks noChangeArrowheads="1"/>
              </p:cNvSpPr>
              <p:nvPr/>
            </p:nvSpPr>
            <p:spPr bwMode="auto">
              <a:xfrm>
                <a:off x="432" y="384"/>
                <a:ext cx="48" cy="48"/>
              </a:xfrm>
              <a:prstGeom prst="ellipse">
                <a:avLst/>
              </a:prstGeom>
              <a:solidFill>
                <a:srgbClr val="FF00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99" name="Oval 1370"/>
              <p:cNvSpPr>
                <a:spLocks noChangeArrowheads="1"/>
              </p:cNvSpPr>
              <p:nvPr/>
            </p:nvSpPr>
            <p:spPr bwMode="auto">
              <a:xfrm>
                <a:off x="672" y="96"/>
                <a:ext cx="48" cy="48"/>
              </a:xfrm>
              <a:prstGeom prst="ellipse">
                <a:avLst/>
              </a:prstGeom>
              <a:solidFill>
                <a:srgbClr val="FF00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500" name="Oval 1371"/>
              <p:cNvSpPr>
                <a:spLocks noChangeArrowheads="1"/>
              </p:cNvSpPr>
              <p:nvPr/>
            </p:nvSpPr>
            <p:spPr bwMode="auto">
              <a:xfrm>
                <a:off x="432" y="144"/>
                <a:ext cx="48" cy="48"/>
              </a:xfrm>
              <a:prstGeom prst="ellipse">
                <a:avLst/>
              </a:prstGeom>
              <a:solidFill>
                <a:srgbClr val="FF00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501" name="Oval 1372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48" cy="48"/>
              </a:xfrm>
              <a:prstGeom prst="ellipse">
                <a:avLst/>
              </a:prstGeom>
              <a:solidFill>
                <a:srgbClr val="FF00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502" name="Oval 1373"/>
              <p:cNvSpPr>
                <a:spLocks noChangeArrowheads="1"/>
              </p:cNvSpPr>
              <p:nvPr/>
            </p:nvSpPr>
            <p:spPr bwMode="auto">
              <a:xfrm>
                <a:off x="96" y="528"/>
                <a:ext cx="48" cy="48"/>
              </a:xfrm>
              <a:prstGeom prst="ellipse">
                <a:avLst/>
              </a:prstGeom>
              <a:solidFill>
                <a:srgbClr val="FF00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503" name="Oval 1374"/>
              <p:cNvSpPr>
                <a:spLocks noChangeArrowheads="1"/>
              </p:cNvSpPr>
              <p:nvPr/>
            </p:nvSpPr>
            <p:spPr bwMode="auto">
              <a:xfrm>
                <a:off x="672" y="384"/>
                <a:ext cx="48" cy="48"/>
              </a:xfrm>
              <a:prstGeom prst="ellipse">
                <a:avLst/>
              </a:prstGeom>
              <a:solidFill>
                <a:srgbClr val="FF00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504" name="Oval 1375"/>
              <p:cNvSpPr>
                <a:spLocks noChangeArrowheads="1"/>
              </p:cNvSpPr>
              <p:nvPr/>
            </p:nvSpPr>
            <p:spPr bwMode="auto">
              <a:xfrm>
                <a:off x="336" y="672"/>
                <a:ext cx="48" cy="48"/>
              </a:xfrm>
              <a:prstGeom prst="ellipse">
                <a:avLst/>
              </a:prstGeom>
              <a:solidFill>
                <a:srgbClr val="FF00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505" name="Oval 1376"/>
              <p:cNvSpPr>
                <a:spLocks noChangeArrowheads="1"/>
              </p:cNvSpPr>
              <p:nvPr/>
            </p:nvSpPr>
            <p:spPr bwMode="auto">
              <a:xfrm>
                <a:off x="624" y="672"/>
                <a:ext cx="48" cy="48"/>
              </a:xfrm>
              <a:prstGeom prst="ellipse">
                <a:avLst/>
              </a:prstGeom>
              <a:solidFill>
                <a:srgbClr val="FF00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506" name="Oval 1377"/>
              <p:cNvSpPr>
                <a:spLocks noChangeArrowheads="1"/>
              </p:cNvSpPr>
              <p:nvPr/>
            </p:nvSpPr>
            <p:spPr bwMode="auto">
              <a:xfrm>
                <a:off x="864" y="672"/>
                <a:ext cx="48" cy="48"/>
              </a:xfrm>
              <a:prstGeom prst="ellipse">
                <a:avLst/>
              </a:prstGeom>
              <a:solidFill>
                <a:srgbClr val="FF00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507" name="Oval 1378"/>
              <p:cNvSpPr>
                <a:spLocks noChangeArrowheads="1"/>
              </p:cNvSpPr>
              <p:nvPr/>
            </p:nvSpPr>
            <p:spPr bwMode="auto">
              <a:xfrm>
                <a:off x="912" y="240"/>
                <a:ext cx="48" cy="48"/>
              </a:xfrm>
              <a:prstGeom prst="ellipse">
                <a:avLst/>
              </a:prstGeom>
              <a:solidFill>
                <a:srgbClr val="FF00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508" name="Oval 1379"/>
              <p:cNvSpPr>
                <a:spLocks noChangeArrowheads="1"/>
              </p:cNvSpPr>
              <p:nvPr/>
            </p:nvSpPr>
            <p:spPr bwMode="auto">
              <a:xfrm>
                <a:off x="144" y="384"/>
                <a:ext cx="48" cy="48"/>
              </a:xfrm>
              <a:prstGeom prst="ellipse">
                <a:avLst/>
              </a:prstGeom>
              <a:solidFill>
                <a:srgbClr val="FF00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509" name="Oval 1380"/>
              <p:cNvSpPr>
                <a:spLocks noChangeArrowheads="1"/>
              </p:cNvSpPr>
              <p:nvPr/>
            </p:nvSpPr>
            <p:spPr bwMode="auto">
              <a:xfrm>
                <a:off x="960" y="384"/>
                <a:ext cx="48" cy="48"/>
              </a:xfrm>
              <a:prstGeom prst="ellipse">
                <a:avLst/>
              </a:prstGeom>
              <a:solidFill>
                <a:srgbClr val="FF00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510" name="Oval 1381"/>
              <p:cNvSpPr>
                <a:spLocks noChangeArrowheads="1"/>
              </p:cNvSpPr>
              <p:nvPr/>
            </p:nvSpPr>
            <p:spPr bwMode="auto">
              <a:xfrm>
                <a:off x="768" y="672"/>
                <a:ext cx="48" cy="48"/>
              </a:xfrm>
              <a:prstGeom prst="ellipse">
                <a:avLst/>
              </a:prstGeom>
              <a:solidFill>
                <a:srgbClr val="FF00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511" name="Oval 1382"/>
              <p:cNvSpPr>
                <a:spLocks noChangeArrowheads="1"/>
              </p:cNvSpPr>
              <p:nvPr/>
            </p:nvSpPr>
            <p:spPr bwMode="auto">
              <a:xfrm>
                <a:off x="384" y="672"/>
                <a:ext cx="48" cy="48"/>
              </a:xfrm>
              <a:prstGeom prst="ellipse">
                <a:avLst/>
              </a:prstGeom>
              <a:solidFill>
                <a:srgbClr val="FF00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512" name="Oval 1383"/>
              <p:cNvSpPr>
                <a:spLocks noChangeArrowheads="1"/>
              </p:cNvSpPr>
              <p:nvPr/>
            </p:nvSpPr>
            <p:spPr bwMode="auto">
              <a:xfrm>
                <a:off x="0" y="384"/>
                <a:ext cx="48" cy="48"/>
              </a:xfrm>
              <a:prstGeom prst="ellipse">
                <a:avLst/>
              </a:prstGeom>
              <a:solidFill>
                <a:srgbClr val="FF00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513" name="Oval 1384"/>
              <p:cNvSpPr>
                <a:spLocks noChangeArrowheads="1"/>
              </p:cNvSpPr>
              <p:nvPr/>
            </p:nvSpPr>
            <p:spPr bwMode="auto">
              <a:xfrm>
                <a:off x="96" y="672"/>
                <a:ext cx="48" cy="48"/>
              </a:xfrm>
              <a:prstGeom prst="ellipse">
                <a:avLst/>
              </a:prstGeom>
              <a:solidFill>
                <a:srgbClr val="FF00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514" name="Oval 1385"/>
              <p:cNvSpPr>
                <a:spLocks noChangeArrowheads="1"/>
              </p:cNvSpPr>
              <p:nvPr/>
            </p:nvSpPr>
            <p:spPr bwMode="auto">
              <a:xfrm>
                <a:off x="576" y="528"/>
                <a:ext cx="48" cy="48"/>
              </a:xfrm>
              <a:prstGeom prst="ellipse">
                <a:avLst/>
              </a:prstGeom>
              <a:solidFill>
                <a:srgbClr val="FF00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515" name="Oval 1386"/>
              <p:cNvSpPr>
                <a:spLocks noChangeArrowheads="1"/>
              </p:cNvSpPr>
              <p:nvPr/>
            </p:nvSpPr>
            <p:spPr bwMode="auto">
              <a:xfrm>
                <a:off x="864" y="672"/>
                <a:ext cx="48" cy="48"/>
              </a:xfrm>
              <a:prstGeom prst="ellipse">
                <a:avLst/>
              </a:prstGeom>
              <a:solidFill>
                <a:srgbClr val="FF00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516" name="Oval 1387"/>
              <p:cNvSpPr>
                <a:spLocks noChangeArrowheads="1"/>
              </p:cNvSpPr>
              <p:nvPr/>
            </p:nvSpPr>
            <p:spPr bwMode="auto">
              <a:xfrm>
                <a:off x="288" y="576"/>
                <a:ext cx="48" cy="48"/>
              </a:xfrm>
              <a:prstGeom prst="ellipse">
                <a:avLst/>
              </a:prstGeom>
              <a:solidFill>
                <a:srgbClr val="FF00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517" name="Oval 1388"/>
              <p:cNvSpPr>
                <a:spLocks noChangeArrowheads="1"/>
              </p:cNvSpPr>
              <p:nvPr/>
            </p:nvSpPr>
            <p:spPr bwMode="auto">
              <a:xfrm>
                <a:off x="528" y="240"/>
                <a:ext cx="48" cy="48"/>
              </a:xfrm>
              <a:prstGeom prst="ellipse">
                <a:avLst/>
              </a:prstGeom>
              <a:solidFill>
                <a:srgbClr val="FF00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518" name="Oval 1389"/>
              <p:cNvSpPr>
                <a:spLocks noChangeArrowheads="1"/>
              </p:cNvSpPr>
              <p:nvPr/>
            </p:nvSpPr>
            <p:spPr bwMode="auto">
              <a:xfrm>
                <a:off x="960" y="528"/>
                <a:ext cx="48" cy="48"/>
              </a:xfrm>
              <a:prstGeom prst="ellipse">
                <a:avLst/>
              </a:prstGeom>
              <a:solidFill>
                <a:srgbClr val="FF00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519" name="Oval 1390"/>
              <p:cNvSpPr>
                <a:spLocks noChangeArrowheads="1"/>
              </p:cNvSpPr>
              <p:nvPr/>
            </p:nvSpPr>
            <p:spPr bwMode="auto">
              <a:xfrm>
                <a:off x="768" y="528"/>
                <a:ext cx="48" cy="48"/>
              </a:xfrm>
              <a:prstGeom prst="ellipse">
                <a:avLst/>
              </a:prstGeom>
              <a:solidFill>
                <a:srgbClr val="FF00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520" name="Oval 1391"/>
              <p:cNvSpPr>
                <a:spLocks noChangeArrowheads="1"/>
              </p:cNvSpPr>
              <p:nvPr/>
            </p:nvSpPr>
            <p:spPr bwMode="auto">
              <a:xfrm>
                <a:off x="432" y="0"/>
                <a:ext cx="48" cy="48"/>
              </a:xfrm>
              <a:prstGeom prst="ellipse">
                <a:avLst/>
              </a:prstGeom>
              <a:solidFill>
                <a:srgbClr val="FF00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521" name="Oval 1392"/>
              <p:cNvSpPr>
                <a:spLocks noChangeArrowheads="1"/>
              </p:cNvSpPr>
              <p:nvPr/>
            </p:nvSpPr>
            <p:spPr bwMode="auto">
              <a:xfrm>
                <a:off x="288" y="288"/>
                <a:ext cx="48" cy="48"/>
              </a:xfrm>
              <a:prstGeom prst="ellipse">
                <a:avLst/>
              </a:prstGeom>
              <a:solidFill>
                <a:srgbClr val="FF00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554" name="Group 552"/>
          <p:cNvGrpSpPr>
            <a:grpSpLocks/>
          </p:cNvGrpSpPr>
          <p:nvPr/>
        </p:nvGrpSpPr>
        <p:grpSpPr bwMode="auto">
          <a:xfrm>
            <a:off x="4876800" y="887413"/>
            <a:ext cx="1371600" cy="990600"/>
            <a:chOff x="0" y="0"/>
            <a:chExt cx="864" cy="624"/>
          </a:xfrm>
        </p:grpSpPr>
        <p:grpSp>
          <p:nvGrpSpPr>
            <p:cNvPr id="555" name="Group 553"/>
            <p:cNvGrpSpPr>
              <a:grpSpLocks/>
            </p:cNvGrpSpPr>
            <p:nvPr/>
          </p:nvGrpSpPr>
          <p:grpSpPr bwMode="auto">
            <a:xfrm>
              <a:off x="48" y="48"/>
              <a:ext cx="768" cy="576"/>
              <a:chOff x="0" y="0"/>
              <a:chExt cx="768" cy="576"/>
            </a:xfrm>
          </p:grpSpPr>
          <p:grpSp>
            <p:nvGrpSpPr>
              <p:cNvPr id="567" name="Group 554"/>
              <p:cNvGrpSpPr>
                <a:grpSpLocks/>
              </p:cNvGrpSpPr>
              <p:nvPr/>
            </p:nvGrpSpPr>
            <p:grpSpPr bwMode="auto">
              <a:xfrm>
                <a:off x="432" y="288"/>
                <a:ext cx="48" cy="96"/>
                <a:chOff x="0" y="0"/>
                <a:chExt cx="48" cy="96"/>
              </a:xfrm>
            </p:grpSpPr>
            <p:sp>
              <p:nvSpPr>
                <p:cNvPr id="613" name="AutoShape 17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8" cy="48"/>
                </a:xfrm>
                <a:prstGeom prst="octagon">
                  <a:avLst>
                    <a:gd name="adj" fmla="val 29287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614" name="AutoShape 86"/>
                <p:cNvSpPr>
                  <a:spLocks noChangeArrowheads="1"/>
                </p:cNvSpPr>
                <p:nvPr/>
              </p:nvSpPr>
              <p:spPr bwMode="auto">
                <a:xfrm>
                  <a:off x="0" y="48"/>
                  <a:ext cx="48" cy="48"/>
                </a:xfrm>
                <a:prstGeom prst="octagon">
                  <a:avLst>
                    <a:gd name="adj" fmla="val 29287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568" name="Group 557"/>
              <p:cNvGrpSpPr>
                <a:grpSpLocks/>
              </p:cNvGrpSpPr>
              <p:nvPr/>
            </p:nvGrpSpPr>
            <p:grpSpPr bwMode="auto">
              <a:xfrm>
                <a:off x="288" y="384"/>
                <a:ext cx="90" cy="87"/>
                <a:chOff x="0" y="0"/>
                <a:chExt cx="90" cy="87"/>
              </a:xfrm>
            </p:grpSpPr>
            <p:sp>
              <p:nvSpPr>
                <p:cNvPr id="611" name="AutoShape 274"/>
                <p:cNvSpPr>
                  <a:spLocks noChangeArrowheads="1"/>
                </p:cNvSpPr>
                <p:nvPr/>
              </p:nvSpPr>
              <p:spPr bwMode="auto">
                <a:xfrm>
                  <a:off x="42" y="0"/>
                  <a:ext cx="48" cy="48"/>
                </a:xfrm>
                <a:prstGeom prst="octagon">
                  <a:avLst>
                    <a:gd name="adj" fmla="val 29287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612" name="AutoShape 290"/>
                <p:cNvSpPr>
                  <a:spLocks noChangeArrowheads="1"/>
                </p:cNvSpPr>
                <p:nvPr/>
              </p:nvSpPr>
              <p:spPr bwMode="auto">
                <a:xfrm>
                  <a:off x="0" y="39"/>
                  <a:ext cx="48" cy="48"/>
                </a:xfrm>
                <a:prstGeom prst="octagon">
                  <a:avLst>
                    <a:gd name="adj" fmla="val 29287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569" name="Group 560"/>
              <p:cNvGrpSpPr>
                <a:grpSpLocks/>
              </p:cNvGrpSpPr>
              <p:nvPr/>
            </p:nvGrpSpPr>
            <p:grpSpPr bwMode="auto">
              <a:xfrm>
                <a:off x="0" y="336"/>
                <a:ext cx="90" cy="78"/>
                <a:chOff x="0" y="0"/>
                <a:chExt cx="90" cy="78"/>
              </a:xfrm>
            </p:grpSpPr>
            <p:sp>
              <p:nvSpPr>
                <p:cNvPr id="609" name="AutoShape 238"/>
                <p:cNvSpPr>
                  <a:spLocks noChangeArrowheads="1"/>
                </p:cNvSpPr>
                <p:nvPr/>
              </p:nvSpPr>
              <p:spPr bwMode="auto">
                <a:xfrm>
                  <a:off x="42" y="30"/>
                  <a:ext cx="48" cy="48"/>
                </a:xfrm>
                <a:prstGeom prst="octagon">
                  <a:avLst>
                    <a:gd name="adj" fmla="val 29287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610" name="AutoShape 305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8" cy="48"/>
                </a:xfrm>
                <a:prstGeom prst="octagon">
                  <a:avLst>
                    <a:gd name="adj" fmla="val 29287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570" name="Group 563"/>
              <p:cNvGrpSpPr>
                <a:grpSpLocks/>
              </p:cNvGrpSpPr>
              <p:nvPr/>
            </p:nvGrpSpPr>
            <p:grpSpPr bwMode="auto">
              <a:xfrm>
                <a:off x="432" y="480"/>
                <a:ext cx="96" cy="48"/>
                <a:chOff x="0" y="0"/>
                <a:chExt cx="96" cy="48"/>
              </a:xfrm>
            </p:grpSpPr>
            <p:sp>
              <p:nvSpPr>
                <p:cNvPr id="607" name="AutoShape 289"/>
                <p:cNvSpPr>
                  <a:spLocks noChangeArrowheads="1"/>
                </p:cNvSpPr>
                <p:nvPr/>
              </p:nvSpPr>
              <p:spPr bwMode="auto">
                <a:xfrm>
                  <a:off x="48" y="0"/>
                  <a:ext cx="48" cy="48"/>
                </a:xfrm>
                <a:prstGeom prst="octagon">
                  <a:avLst>
                    <a:gd name="adj" fmla="val 29287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608" name="AutoShape 357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8" cy="48"/>
                </a:xfrm>
                <a:prstGeom prst="octagon">
                  <a:avLst>
                    <a:gd name="adj" fmla="val 29287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571" name="Group 566"/>
              <p:cNvGrpSpPr>
                <a:grpSpLocks/>
              </p:cNvGrpSpPr>
              <p:nvPr/>
            </p:nvGrpSpPr>
            <p:grpSpPr bwMode="auto">
              <a:xfrm>
                <a:off x="240" y="192"/>
                <a:ext cx="48" cy="96"/>
                <a:chOff x="0" y="0"/>
                <a:chExt cx="48" cy="96"/>
              </a:xfrm>
            </p:grpSpPr>
            <p:sp>
              <p:nvSpPr>
                <p:cNvPr id="605" name="AutoShape 697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8" cy="48"/>
                </a:xfrm>
                <a:prstGeom prst="octagon">
                  <a:avLst>
                    <a:gd name="adj" fmla="val 29287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606" name="AutoShape 727"/>
                <p:cNvSpPr>
                  <a:spLocks noChangeArrowheads="1"/>
                </p:cNvSpPr>
                <p:nvPr/>
              </p:nvSpPr>
              <p:spPr bwMode="auto">
                <a:xfrm>
                  <a:off x="0" y="48"/>
                  <a:ext cx="48" cy="48"/>
                </a:xfrm>
                <a:prstGeom prst="octagon">
                  <a:avLst>
                    <a:gd name="adj" fmla="val 29287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572" name="Group 569"/>
              <p:cNvGrpSpPr>
                <a:grpSpLocks/>
              </p:cNvGrpSpPr>
              <p:nvPr/>
            </p:nvGrpSpPr>
            <p:grpSpPr bwMode="auto">
              <a:xfrm>
                <a:off x="192" y="96"/>
                <a:ext cx="96" cy="48"/>
                <a:chOff x="0" y="0"/>
                <a:chExt cx="96" cy="48"/>
              </a:xfrm>
            </p:grpSpPr>
            <p:sp>
              <p:nvSpPr>
                <p:cNvPr id="603" name="AutoShape 745"/>
                <p:cNvSpPr>
                  <a:spLocks noChangeArrowheads="1"/>
                </p:cNvSpPr>
                <p:nvPr/>
              </p:nvSpPr>
              <p:spPr bwMode="auto">
                <a:xfrm>
                  <a:off x="48" y="0"/>
                  <a:ext cx="48" cy="48"/>
                </a:xfrm>
                <a:prstGeom prst="octagon">
                  <a:avLst>
                    <a:gd name="adj" fmla="val 29287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604" name="AutoShape 74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8" cy="48"/>
                </a:xfrm>
                <a:prstGeom prst="octagon">
                  <a:avLst>
                    <a:gd name="adj" fmla="val 29287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573" name="Group 572"/>
              <p:cNvGrpSpPr>
                <a:grpSpLocks/>
              </p:cNvGrpSpPr>
              <p:nvPr/>
            </p:nvGrpSpPr>
            <p:grpSpPr bwMode="auto">
              <a:xfrm>
                <a:off x="240" y="528"/>
                <a:ext cx="96" cy="48"/>
                <a:chOff x="0" y="0"/>
                <a:chExt cx="96" cy="48"/>
              </a:xfrm>
            </p:grpSpPr>
            <p:sp>
              <p:nvSpPr>
                <p:cNvPr id="601" name="AutoShape 760"/>
                <p:cNvSpPr>
                  <a:spLocks noChangeArrowheads="1"/>
                </p:cNvSpPr>
                <p:nvPr/>
              </p:nvSpPr>
              <p:spPr bwMode="auto">
                <a:xfrm>
                  <a:off x="48" y="0"/>
                  <a:ext cx="48" cy="48"/>
                </a:xfrm>
                <a:prstGeom prst="octagon">
                  <a:avLst>
                    <a:gd name="adj" fmla="val 29287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602" name="AutoShape 76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8" cy="48"/>
                </a:xfrm>
                <a:prstGeom prst="octagon">
                  <a:avLst>
                    <a:gd name="adj" fmla="val 29287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574" name="Group 575"/>
              <p:cNvGrpSpPr>
                <a:grpSpLocks/>
              </p:cNvGrpSpPr>
              <p:nvPr/>
            </p:nvGrpSpPr>
            <p:grpSpPr bwMode="auto">
              <a:xfrm>
                <a:off x="48" y="240"/>
                <a:ext cx="48" cy="96"/>
                <a:chOff x="0" y="0"/>
                <a:chExt cx="48" cy="96"/>
              </a:xfrm>
            </p:grpSpPr>
            <p:sp>
              <p:nvSpPr>
                <p:cNvPr id="599" name="AutoShape 76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8" cy="48"/>
                </a:xfrm>
                <a:prstGeom prst="octagon">
                  <a:avLst>
                    <a:gd name="adj" fmla="val 29287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600" name="AutoShape 764"/>
                <p:cNvSpPr>
                  <a:spLocks noChangeArrowheads="1"/>
                </p:cNvSpPr>
                <p:nvPr/>
              </p:nvSpPr>
              <p:spPr bwMode="auto">
                <a:xfrm>
                  <a:off x="0" y="48"/>
                  <a:ext cx="48" cy="48"/>
                </a:xfrm>
                <a:prstGeom prst="octagon">
                  <a:avLst>
                    <a:gd name="adj" fmla="val 29287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575" name="Group 578"/>
              <p:cNvGrpSpPr>
                <a:grpSpLocks/>
              </p:cNvGrpSpPr>
              <p:nvPr/>
            </p:nvGrpSpPr>
            <p:grpSpPr bwMode="auto">
              <a:xfrm>
                <a:off x="432" y="96"/>
                <a:ext cx="48" cy="96"/>
                <a:chOff x="0" y="0"/>
                <a:chExt cx="48" cy="96"/>
              </a:xfrm>
            </p:grpSpPr>
            <p:sp>
              <p:nvSpPr>
                <p:cNvPr id="597" name="AutoShape 76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8" cy="48"/>
                </a:xfrm>
                <a:prstGeom prst="octagon">
                  <a:avLst>
                    <a:gd name="adj" fmla="val 29287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598" name="AutoShape 767"/>
                <p:cNvSpPr>
                  <a:spLocks noChangeArrowheads="1"/>
                </p:cNvSpPr>
                <p:nvPr/>
              </p:nvSpPr>
              <p:spPr bwMode="auto">
                <a:xfrm>
                  <a:off x="0" y="48"/>
                  <a:ext cx="48" cy="48"/>
                </a:xfrm>
                <a:prstGeom prst="octagon">
                  <a:avLst>
                    <a:gd name="adj" fmla="val 29287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576" name="Group 581"/>
              <p:cNvGrpSpPr>
                <a:grpSpLocks/>
              </p:cNvGrpSpPr>
              <p:nvPr/>
            </p:nvGrpSpPr>
            <p:grpSpPr bwMode="auto">
              <a:xfrm>
                <a:off x="144" y="288"/>
                <a:ext cx="90" cy="87"/>
                <a:chOff x="0" y="0"/>
                <a:chExt cx="90" cy="87"/>
              </a:xfrm>
            </p:grpSpPr>
            <p:sp>
              <p:nvSpPr>
                <p:cNvPr id="595" name="AutoShape 769"/>
                <p:cNvSpPr>
                  <a:spLocks noChangeArrowheads="1"/>
                </p:cNvSpPr>
                <p:nvPr/>
              </p:nvSpPr>
              <p:spPr bwMode="auto">
                <a:xfrm>
                  <a:off x="42" y="0"/>
                  <a:ext cx="48" cy="48"/>
                </a:xfrm>
                <a:prstGeom prst="octagon">
                  <a:avLst>
                    <a:gd name="adj" fmla="val 29287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596" name="AutoShape 770"/>
                <p:cNvSpPr>
                  <a:spLocks noChangeArrowheads="1"/>
                </p:cNvSpPr>
                <p:nvPr/>
              </p:nvSpPr>
              <p:spPr bwMode="auto">
                <a:xfrm>
                  <a:off x="0" y="39"/>
                  <a:ext cx="48" cy="48"/>
                </a:xfrm>
                <a:prstGeom prst="octagon">
                  <a:avLst>
                    <a:gd name="adj" fmla="val 29287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577" name="Group 584"/>
              <p:cNvGrpSpPr>
                <a:grpSpLocks/>
              </p:cNvGrpSpPr>
              <p:nvPr/>
            </p:nvGrpSpPr>
            <p:grpSpPr bwMode="auto">
              <a:xfrm>
                <a:off x="288" y="0"/>
                <a:ext cx="48" cy="96"/>
                <a:chOff x="0" y="0"/>
                <a:chExt cx="48" cy="96"/>
              </a:xfrm>
            </p:grpSpPr>
            <p:sp>
              <p:nvSpPr>
                <p:cNvPr id="593" name="AutoShape 77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8" cy="48"/>
                </a:xfrm>
                <a:prstGeom prst="octagon">
                  <a:avLst>
                    <a:gd name="adj" fmla="val 29287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594" name="AutoShape 773"/>
                <p:cNvSpPr>
                  <a:spLocks noChangeArrowheads="1"/>
                </p:cNvSpPr>
                <p:nvPr/>
              </p:nvSpPr>
              <p:spPr bwMode="auto">
                <a:xfrm>
                  <a:off x="0" y="48"/>
                  <a:ext cx="48" cy="48"/>
                </a:xfrm>
                <a:prstGeom prst="octagon">
                  <a:avLst>
                    <a:gd name="adj" fmla="val 29287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578" name="Group 587"/>
              <p:cNvGrpSpPr>
                <a:grpSpLocks/>
              </p:cNvGrpSpPr>
              <p:nvPr/>
            </p:nvGrpSpPr>
            <p:grpSpPr bwMode="auto">
              <a:xfrm>
                <a:off x="576" y="240"/>
                <a:ext cx="48" cy="96"/>
                <a:chOff x="0" y="0"/>
                <a:chExt cx="48" cy="96"/>
              </a:xfrm>
            </p:grpSpPr>
            <p:sp>
              <p:nvSpPr>
                <p:cNvPr id="591" name="AutoShape 775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8" cy="48"/>
                </a:xfrm>
                <a:prstGeom prst="octagon">
                  <a:avLst>
                    <a:gd name="adj" fmla="val 29287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592" name="AutoShape 776"/>
                <p:cNvSpPr>
                  <a:spLocks noChangeArrowheads="1"/>
                </p:cNvSpPr>
                <p:nvPr/>
              </p:nvSpPr>
              <p:spPr bwMode="auto">
                <a:xfrm>
                  <a:off x="0" y="48"/>
                  <a:ext cx="48" cy="48"/>
                </a:xfrm>
                <a:prstGeom prst="octagon">
                  <a:avLst>
                    <a:gd name="adj" fmla="val 29287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579" name="Group 590"/>
              <p:cNvGrpSpPr>
                <a:grpSpLocks/>
              </p:cNvGrpSpPr>
              <p:nvPr/>
            </p:nvGrpSpPr>
            <p:grpSpPr bwMode="auto">
              <a:xfrm>
                <a:off x="336" y="240"/>
                <a:ext cx="48" cy="96"/>
                <a:chOff x="0" y="0"/>
                <a:chExt cx="48" cy="96"/>
              </a:xfrm>
            </p:grpSpPr>
            <p:sp>
              <p:nvSpPr>
                <p:cNvPr id="589" name="AutoShape 77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8" cy="48"/>
                </a:xfrm>
                <a:prstGeom prst="octagon">
                  <a:avLst>
                    <a:gd name="adj" fmla="val 29287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590" name="AutoShape 779"/>
                <p:cNvSpPr>
                  <a:spLocks noChangeArrowheads="1"/>
                </p:cNvSpPr>
                <p:nvPr/>
              </p:nvSpPr>
              <p:spPr bwMode="auto">
                <a:xfrm>
                  <a:off x="0" y="48"/>
                  <a:ext cx="48" cy="48"/>
                </a:xfrm>
                <a:prstGeom prst="octagon">
                  <a:avLst>
                    <a:gd name="adj" fmla="val 29287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580" name="Group 593"/>
              <p:cNvGrpSpPr>
                <a:grpSpLocks/>
              </p:cNvGrpSpPr>
              <p:nvPr/>
            </p:nvGrpSpPr>
            <p:grpSpPr bwMode="auto">
              <a:xfrm>
                <a:off x="576" y="0"/>
                <a:ext cx="48" cy="96"/>
                <a:chOff x="0" y="0"/>
                <a:chExt cx="48" cy="96"/>
              </a:xfrm>
            </p:grpSpPr>
            <p:sp>
              <p:nvSpPr>
                <p:cNvPr id="587" name="AutoShape 78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8" cy="48"/>
                </a:xfrm>
                <a:prstGeom prst="octagon">
                  <a:avLst>
                    <a:gd name="adj" fmla="val 29287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588" name="AutoShape 782"/>
                <p:cNvSpPr>
                  <a:spLocks noChangeArrowheads="1"/>
                </p:cNvSpPr>
                <p:nvPr/>
              </p:nvSpPr>
              <p:spPr bwMode="auto">
                <a:xfrm>
                  <a:off x="0" y="48"/>
                  <a:ext cx="48" cy="48"/>
                </a:xfrm>
                <a:prstGeom prst="octagon">
                  <a:avLst>
                    <a:gd name="adj" fmla="val 29287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581" name="Group 596"/>
              <p:cNvGrpSpPr>
                <a:grpSpLocks/>
              </p:cNvGrpSpPr>
              <p:nvPr/>
            </p:nvGrpSpPr>
            <p:grpSpPr bwMode="auto">
              <a:xfrm>
                <a:off x="624" y="336"/>
                <a:ext cx="48" cy="96"/>
                <a:chOff x="0" y="0"/>
                <a:chExt cx="48" cy="96"/>
              </a:xfrm>
            </p:grpSpPr>
            <p:sp>
              <p:nvSpPr>
                <p:cNvPr id="585" name="AutoShape 784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8" cy="48"/>
                </a:xfrm>
                <a:prstGeom prst="octagon">
                  <a:avLst>
                    <a:gd name="adj" fmla="val 29287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586" name="AutoShape 785"/>
                <p:cNvSpPr>
                  <a:spLocks noChangeArrowheads="1"/>
                </p:cNvSpPr>
                <p:nvPr/>
              </p:nvSpPr>
              <p:spPr bwMode="auto">
                <a:xfrm>
                  <a:off x="0" y="48"/>
                  <a:ext cx="48" cy="48"/>
                </a:xfrm>
                <a:prstGeom prst="octagon">
                  <a:avLst>
                    <a:gd name="adj" fmla="val 29287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582" name="Group 599"/>
              <p:cNvGrpSpPr>
                <a:grpSpLocks/>
              </p:cNvGrpSpPr>
              <p:nvPr/>
            </p:nvGrpSpPr>
            <p:grpSpPr bwMode="auto">
              <a:xfrm>
                <a:off x="720" y="144"/>
                <a:ext cx="48" cy="96"/>
                <a:chOff x="0" y="0"/>
                <a:chExt cx="48" cy="96"/>
              </a:xfrm>
            </p:grpSpPr>
            <p:sp>
              <p:nvSpPr>
                <p:cNvPr id="583" name="AutoShape 787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8" cy="48"/>
                </a:xfrm>
                <a:prstGeom prst="octagon">
                  <a:avLst>
                    <a:gd name="adj" fmla="val 29287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584" name="AutoShape 788"/>
                <p:cNvSpPr>
                  <a:spLocks noChangeArrowheads="1"/>
                </p:cNvSpPr>
                <p:nvPr/>
              </p:nvSpPr>
              <p:spPr bwMode="auto">
                <a:xfrm>
                  <a:off x="0" y="48"/>
                  <a:ext cx="48" cy="48"/>
                </a:xfrm>
                <a:prstGeom prst="octagon">
                  <a:avLst>
                    <a:gd name="adj" fmla="val 29287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</p:grpSp>
        </p:grpSp>
        <p:grpSp>
          <p:nvGrpSpPr>
            <p:cNvPr id="556" name="Group 602"/>
            <p:cNvGrpSpPr>
              <a:grpSpLocks/>
            </p:cNvGrpSpPr>
            <p:nvPr/>
          </p:nvGrpSpPr>
          <p:grpSpPr bwMode="auto">
            <a:xfrm>
              <a:off x="0" y="0"/>
              <a:ext cx="864" cy="624"/>
              <a:chOff x="0" y="0"/>
              <a:chExt cx="864" cy="624"/>
            </a:xfrm>
          </p:grpSpPr>
          <p:sp>
            <p:nvSpPr>
              <p:cNvPr id="557" name="Oval 1395"/>
              <p:cNvSpPr>
                <a:spLocks noChangeArrowheads="1"/>
              </p:cNvSpPr>
              <p:nvPr/>
            </p:nvSpPr>
            <p:spPr bwMode="auto">
              <a:xfrm>
                <a:off x="336" y="288"/>
                <a:ext cx="48" cy="48"/>
              </a:xfrm>
              <a:prstGeom prst="ellipse">
                <a:avLst/>
              </a:prstGeom>
              <a:solidFill>
                <a:srgbClr val="FF00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558" name="Oval 1396"/>
              <p:cNvSpPr>
                <a:spLocks noChangeArrowheads="1"/>
              </p:cNvSpPr>
              <p:nvPr/>
            </p:nvSpPr>
            <p:spPr bwMode="auto">
              <a:xfrm>
                <a:off x="576" y="0"/>
                <a:ext cx="48" cy="48"/>
              </a:xfrm>
              <a:prstGeom prst="ellipse">
                <a:avLst/>
              </a:prstGeom>
              <a:solidFill>
                <a:srgbClr val="FF00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559" name="Oval 1397"/>
              <p:cNvSpPr>
                <a:spLocks noChangeArrowheads="1"/>
              </p:cNvSpPr>
              <p:nvPr/>
            </p:nvSpPr>
            <p:spPr bwMode="auto">
              <a:xfrm>
                <a:off x="336" y="48"/>
                <a:ext cx="48" cy="48"/>
              </a:xfrm>
              <a:prstGeom prst="ellipse">
                <a:avLst/>
              </a:prstGeom>
              <a:solidFill>
                <a:srgbClr val="FF00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560" name="Oval 1398"/>
              <p:cNvSpPr>
                <a:spLocks noChangeArrowheads="1"/>
              </p:cNvSpPr>
              <p:nvPr/>
            </p:nvSpPr>
            <p:spPr bwMode="auto">
              <a:xfrm>
                <a:off x="48" y="48"/>
                <a:ext cx="48" cy="48"/>
              </a:xfrm>
              <a:prstGeom prst="ellipse">
                <a:avLst/>
              </a:prstGeom>
              <a:solidFill>
                <a:srgbClr val="FF00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561" name="Oval 1399"/>
              <p:cNvSpPr>
                <a:spLocks noChangeArrowheads="1"/>
              </p:cNvSpPr>
              <p:nvPr/>
            </p:nvSpPr>
            <p:spPr bwMode="auto">
              <a:xfrm>
                <a:off x="0" y="432"/>
                <a:ext cx="48" cy="48"/>
              </a:xfrm>
              <a:prstGeom prst="ellipse">
                <a:avLst/>
              </a:prstGeom>
              <a:solidFill>
                <a:srgbClr val="FF00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562" name="Oval 1400"/>
              <p:cNvSpPr>
                <a:spLocks noChangeArrowheads="1"/>
              </p:cNvSpPr>
              <p:nvPr/>
            </p:nvSpPr>
            <p:spPr bwMode="auto">
              <a:xfrm>
                <a:off x="576" y="288"/>
                <a:ext cx="48" cy="48"/>
              </a:xfrm>
              <a:prstGeom prst="ellipse">
                <a:avLst/>
              </a:prstGeom>
              <a:solidFill>
                <a:srgbClr val="FF00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563" name="Oval 1401"/>
              <p:cNvSpPr>
                <a:spLocks noChangeArrowheads="1"/>
              </p:cNvSpPr>
              <p:nvPr/>
            </p:nvSpPr>
            <p:spPr bwMode="auto">
              <a:xfrm>
                <a:off x="240" y="576"/>
                <a:ext cx="48" cy="48"/>
              </a:xfrm>
              <a:prstGeom prst="ellipse">
                <a:avLst/>
              </a:prstGeom>
              <a:solidFill>
                <a:srgbClr val="FF00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564" name="Oval 1402"/>
              <p:cNvSpPr>
                <a:spLocks noChangeArrowheads="1"/>
              </p:cNvSpPr>
              <p:nvPr/>
            </p:nvSpPr>
            <p:spPr bwMode="auto">
              <a:xfrm>
                <a:off x="528" y="576"/>
                <a:ext cx="48" cy="48"/>
              </a:xfrm>
              <a:prstGeom prst="ellipse">
                <a:avLst/>
              </a:prstGeom>
              <a:solidFill>
                <a:srgbClr val="FF00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565" name="Oval 1403"/>
              <p:cNvSpPr>
                <a:spLocks noChangeArrowheads="1"/>
              </p:cNvSpPr>
              <p:nvPr/>
            </p:nvSpPr>
            <p:spPr bwMode="auto">
              <a:xfrm>
                <a:off x="768" y="576"/>
                <a:ext cx="48" cy="48"/>
              </a:xfrm>
              <a:prstGeom prst="ellipse">
                <a:avLst/>
              </a:prstGeom>
              <a:solidFill>
                <a:srgbClr val="FF00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566" name="Oval 1404"/>
              <p:cNvSpPr>
                <a:spLocks noChangeArrowheads="1"/>
              </p:cNvSpPr>
              <p:nvPr/>
            </p:nvSpPr>
            <p:spPr bwMode="auto">
              <a:xfrm>
                <a:off x="816" y="144"/>
                <a:ext cx="48" cy="48"/>
              </a:xfrm>
              <a:prstGeom prst="ellipse">
                <a:avLst/>
              </a:prstGeom>
              <a:solidFill>
                <a:srgbClr val="FF00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</p:grpSp>
      </p:grpSp>
      <p:sp>
        <p:nvSpPr>
          <p:cNvPr id="615" name="Text Box 1408"/>
          <p:cNvSpPr txBox="1">
            <a:spLocks noChangeArrowheads="1"/>
          </p:cNvSpPr>
          <p:nvPr/>
        </p:nvSpPr>
        <p:spPr bwMode="auto">
          <a:xfrm>
            <a:off x="1371600" y="2609850"/>
            <a:ext cx="16002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Axít amin</a:t>
            </a:r>
          </a:p>
        </p:txBody>
      </p:sp>
      <p:sp>
        <p:nvSpPr>
          <p:cNvPr id="616" name="Line 1409"/>
          <p:cNvSpPr>
            <a:spLocks noChangeShapeType="1"/>
          </p:cNvSpPr>
          <p:nvPr/>
        </p:nvSpPr>
        <p:spPr bwMode="auto">
          <a:xfrm>
            <a:off x="6781800" y="6019800"/>
            <a:ext cx="1066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" name="Text Box 1410"/>
          <p:cNvSpPr txBox="1">
            <a:spLocks noChangeArrowheads="1"/>
          </p:cNvSpPr>
          <p:nvPr/>
        </p:nvSpPr>
        <p:spPr bwMode="auto">
          <a:xfrm>
            <a:off x="6629400" y="5653088"/>
            <a:ext cx="1066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Enzim</a:t>
            </a:r>
          </a:p>
        </p:txBody>
      </p:sp>
      <p:sp>
        <p:nvSpPr>
          <p:cNvPr id="618" name="Line 1411"/>
          <p:cNvSpPr>
            <a:spLocks noChangeShapeType="1"/>
          </p:cNvSpPr>
          <p:nvPr/>
        </p:nvSpPr>
        <p:spPr bwMode="auto">
          <a:xfrm>
            <a:off x="3429000" y="3676650"/>
            <a:ext cx="1066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9" name="Text Box 1412"/>
          <p:cNvSpPr txBox="1">
            <a:spLocks noChangeArrowheads="1"/>
          </p:cNvSpPr>
          <p:nvPr/>
        </p:nvSpPr>
        <p:spPr bwMode="auto">
          <a:xfrm>
            <a:off x="3352800" y="3290888"/>
            <a:ext cx="1066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Enzim</a:t>
            </a:r>
          </a:p>
        </p:txBody>
      </p:sp>
      <p:grpSp>
        <p:nvGrpSpPr>
          <p:cNvPr id="620" name="Group 618"/>
          <p:cNvGrpSpPr>
            <a:grpSpLocks/>
          </p:cNvGrpSpPr>
          <p:nvPr/>
        </p:nvGrpSpPr>
        <p:grpSpPr bwMode="auto">
          <a:xfrm>
            <a:off x="5029200" y="2914650"/>
            <a:ext cx="1371600" cy="1066800"/>
            <a:chOff x="0" y="0"/>
            <a:chExt cx="864" cy="672"/>
          </a:xfrm>
        </p:grpSpPr>
        <p:grpSp>
          <p:nvGrpSpPr>
            <p:cNvPr id="621" name="Group 619"/>
            <p:cNvGrpSpPr>
              <a:grpSpLocks/>
            </p:cNvGrpSpPr>
            <p:nvPr/>
          </p:nvGrpSpPr>
          <p:grpSpPr bwMode="auto">
            <a:xfrm>
              <a:off x="48" y="0"/>
              <a:ext cx="744" cy="671"/>
              <a:chOff x="0" y="0"/>
              <a:chExt cx="744" cy="671"/>
            </a:xfrm>
          </p:grpSpPr>
          <p:grpSp>
            <p:nvGrpSpPr>
              <p:cNvPr id="633" name="Group 620"/>
              <p:cNvGrpSpPr>
                <a:grpSpLocks/>
              </p:cNvGrpSpPr>
              <p:nvPr/>
            </p:nvGrpSpPr>
            <p:grpSpPr bwMode="auto">
              <a:xfrm>
                <a:off x="96" y="0"/>
                <a:ext cx="72" cy="276"/>
                <a:chOff x="0" y="0"/>
                <a:chExt cx="72" cy="276"/>
              </a:xfrm>
            </p:grpSpPr>
            <p:sp>
              <p:nvSpPr>
                <p:cNvPr id="658" name="Rectangle 968"/>
                <p:cNvSpPr>
                  <a:spLocks noChangeArrowheads="1"/>
                </p:cNvSpPr>
                <p:nvPr/>
              </p:nvSpPr>
              <p:spPr bwMode="auto">
                <a:xfrm rot="1981432">
                  <a:off x="24" y="0"/>
                  <a:ext cx="48" cy="96"/>
                </a:xfrm>
                <a:prstGeom prst="rect">
                  <a:avLst/>
                </a:prstGeom>
                <a:solidFill>
                  <a:srgbClr val="FF00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659" name="Rectangle 971"/>
                <p:cNvSpPr>
                  <a:spLocks noChangeArrowheads="1"/>
                </p:cNvSpPr>
                <p:nvPr/>
              </p:nvSpPr>
              <p:spPr bwMode="auto">
                <a:xfrm>
                  <a:off x="0" y="84"/>
                  <a:ext cx="48" cy="9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660" name="Rectangle 988"/>
                <p:cNvSpPr>
                  <a:spLocks noChangeArrowheads="1"/>
                </p:cNvSpPr>
                <p:nvPr/>
              </p:nvSpPr>
              <p:spPr bwMode="auto">
                <a:xfrm rot="-827970">
                  <a:off x="24" y="180"/>
                  <a:ext cx="48" cy="96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34" name="Group 624"/>
              <p:cNvGrpSpPr>
                <a:grpSpLocks/>
              </p:cNvGrpSpPr>
              <p:nvPr/>
            </p:nvGrpSpPr>
            <p:grpSpPr bwMode="auto">
              <a:xfrm>
                <a:off x="672" y="372"/>
                <a:ext cx="72" cy="192"/>
                <a:chOff x="0" y="0"/>
                <a:chExt cx="72" cy="192"/>
              </a:xfrm>
            </p:grpSpPr>
            <p:sp>
              <p:nvSpPr>
                <p:cNvPr id="656" name="Rectangle 976"/>
                <p:cNvSpPr>
                  <a:spLocks noChangeArrowheads="1"/>
                </p:cNvSpPr>
                <p:nvPr/>
              </p:nvSpPr>
              <p:spPr bwMode="auto">
                <a:xfrm>
                  <a:off x="0" y="96"/>
                  <a:ext cx="48" cy="96"/>
                </a:xfrm>
                <a:prstGeom prst="rect">
                  <a:avLst/>
                </a:prstGeom>
                <a:solidFill>
                  <a:srgbClr val="5FD38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657" name="Rectangle 1046"/>
                <p:cNvSpPr>
                  <a:spLocks noChangeArrowheads="1"/>
                </p:cNvSpPr>
                <p:nvPr/>
              </p:nvSpPr>
              <p:spPr bwMode="auto">
                <a:xfrm rot="1376937">
                  <a:off x="24" y="0"/>
                  <a:ext cx="48" cy="9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35" name="Group 627"/>
              <p:cNvGrpSpPr>
                <a:grpSpLocks/>
              </p:cNvGrpSpPr>
              <p:nvPr/>
            </p:nvGrpSpPr>
            <p:grpSpPr bwMode="auto">
              <a:xfrm rot="1290086">
                <a:off x="336" y="132"/>
                <a:ext cx="96" cy="384"/>
                <a:chOff x="0" y="0"/>
                <a:chExt cx="96" cy="384"/>
              </a:xfrm>
            </p:grpSpPr>
            <p:sp>
              <p:nvSpPr>
                <p:cNvPr id="652" name="Rectangle 1043"/>
                <p:cNvSpPr>
                  <a:spLocks noChangeArrowheads="1"/>
                </p:cNvSpPr>
                <p:nvPr/>
              </p:nvSpPr>
              <p:spPr bwMode="auto">
                <a:xfrm>
                  <a:off x="48" y="192"/>
                  <a:ext cx="48" cy="96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653" name="Rectangle 1044"/>
                <p:cNvSpPr>
                  <a:spLocks noChangeArrowheads="1"/>
                </p:cNvSpPr>
                <p:nvPr/>
              </p:nvSpPr>
              <p:spPr bwMode="auto">
                <a:xfrm rot="-1061453">
                  <a:off x="48" y="96"/>
                  <a:ext cx="48" cy="9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654" name="Rectangle 1045"/>
                <p:cNvSpPr>
                  <a:spLocks noChangeArrowheads="1"/>
                </p:cNvSpPr>
                <p:nvPr/>
              </p:nvSpPr>
              <p:spPr bwMode="auto">
                <a:xfrm rot="1606730">
                  <a:off x="24" y="288"/>
                  <a:ext cx="48" cy="96"/>
                </a:xfrm>
                <a:prstGeom prst="rect">
                  <a:avLst/>
                </a:prstGeom>
                <a:solidFill>
                  <a:srgbClr val="5FD38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655" name="Rectangle 1047"/>
                <p:cNvSpPr>
                  <a:spLocks noChangeArrowheads="1"/>
                </p:cNvSpPr>
                <p:nvPr/>
              </p:nvSpPr>
              <p:spPr bwMode="auto">
                <a:xfrm rot="-2297410">
                  <a:off x="0" y="0"/>
                  <a:ext cx="48" cy="96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36" name="Group 632"/>
              <p:cNvGrpSpPr>
                <a:grpSpLocks/>
              </p:cNvGrpSpPr>
              <p:nvPr/>
            </p:nvGrpSpPr>
            <p:grpSpPr bwMode="auto">
              <a:xfrm rot="-839225">
                <a:off x="0" y="228"/>
                <a:ext cx="96" cy="384"/>
                <a:chOff x="0" y="0"/>
                <a:chExt cx="96" cy="384"/>
              </a:xfrm>
            </p:grpSpPr>
            <p:sp>
              <p:nvSpPr>
                <p:cNvPr id="648" name="Rectangle 1052"/>
                <p:cNvSpPr>
                  <a:spLocks noChangeArrowheads="1"/>
                </p:cNvSpPr>
                <p:nvPr/>
              </p:nvSpPr>
              <p:spPr bwMode="auto">
                <a:xfrm>
                  <a:off x="48" y="192"/>
                  <a:ext cx="48" cy="96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649" name="Rectangle 1053"/>
                <p:cNvSpPr>
                  <a:spLocks noChangeArrowheads="1"/>
                </p:cNvSpPr>
                <p:nvPr/>
              </p:nvSpPr>
              <p:spPr bwMode="auto">
                <a:xfrm rot="-1061453">
                  <a:off x="48" y="96"/>
                  <a:ext cx="48" cy="9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650" name="Rectangle 1054"/>
                <p:cNvSpPr>
                  <a:spLocks noChangeArrowheads="1"/>
                </p:cNvSpPr>
                <p:nvPr/>
              </p:nvSpPr>
              <p:spPr bwMode="auto">
                <a:xfrm rot="1606730">
                  <a:off x="24" y="288"/>
                  <a:ext cx="48" cy="96"/>
                </a:xfrm>
                <a:prstGeom prst="rect">
                  <a:avLst/>
                </a:prstGeom>
                <a:solidFill>
                  <a:srgbClr val="5FD38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651" name="Rectangle 1055"/>
                <p:cNvSpPr>
                  <a:spLocks noChangeArrowheads="1"/>
                </p:cNvSpPr>
                <p:nvPr/>
              </p:nvSpPr>
              <p:spPr bwMode="auto">
                <a:xfrm rot="-2297410">
                  <a:off x="0" y="0"/>
                  <a:ext cx="48" cy="96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37" name="Group 637"/>
              <p:cNvGrpSpPr>
                <a:grpSpLocks/>
              </p:cNvGrpSpPr>
              <p:nvPr/>
            </p:nvGrpSpPr>
            <p:grpSpPr bwMode="auto">
              <a:xfrm>
                <a:off x="528" y="36"/>
                <a:ext cx="216" cy="203"/>
                <a:chOff x="0" y="0"/>
                <a:chExt cx="216" cy="203"/>
              </a:xfrm>
            </p:grpSpPr>
            <p:sp>
              <p:nvSpPr>
                <p:cNvPr id="645" name="Rectangle 1056"/>
                <p:cNvSpPr>
                  <a:spLocks noChangeArrowheads="1"/>
                </p:cNvSpPr>
                <p:nvPr/>
              </p:nvSpPr>
              <p:spPr bwMode="auto">
                <a:xfrm rot="2557690">
                  <a:off x="168" y="0"/>
                  <a:ext cx="48" cy="96"/>
                </a:xfrm>
                <a:prstGeom prst="rect">
                  <a:avLst/>
                </a:prstGeom>
                <a:solidFill>
                  <a:srgbClr val="FF00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646" name="Rectangle 1057"/>
                <p:cNvSpPr>
                  <a:spLocks noChangeArrowheads="1"/>
                </p:cNvSpPr>
                <p:nvPr/>
              </p:nvSpPr>
              <p:spPr bwMode="auto">
                <a:xfrm rot="2885089">
                  <a:off x="96" y="72"/>
                  <a:ext cx="48" cy="9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647" name="Rectangle 1059"/>
                <p:cNvSpPr>
                  <a:spLocks noChangeArrowheads="1"/>
                </p:cNvSpPr>
                <p:nvPr/>
              </p:nvSpPr>
              <p:spPr bwMode="auto">
                <a:xfrm rot="-6989654">
                  <a:off x="9" y="141"/>
                  <a:ext cx="47" cy="72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38" name="Group 641"/>
              <p:cNvGrpSpPr>
                <a:grpSpLocks/>
              </p:cNvGrpSpPr>
              <p:nvPr/>
            </p:nvGrpSpPr>
            <p:grpSpPr bwMode="auto">
              <a:xfrm>
                <a:off x="240" y="468"/>
                <a:ext cx="216" cy="203"/>
                <a:chOff x="0" y="0"/>
                <a:chExt cx="216" cy="203"/>
              </a:xfrm>
            </p:grpSpPr>
            <p:sp>
              <p:nvSpPr>
                <p:cNvPr id="642" name="Rectangle 1062"/>
                <p:cNvSpPr>
                  <a:spLocks noChangeArrowheads="1"/>
                </p:cNvSpPr>
                <p:nvPr/>
              </p:nvSpPr>
              <p:spPr bwMode="auto">
                <a:xfrm rot="2557690">
                  <a:off x="168" y="0"/>
                  <a:ext cx="48" cy="96"/>
                </a:xfrm>
                <a:prstGeom prst="rect">
                  <a:avLst/>
                </a:prstGeom>
                <a:solidFill>
                  <a:srgbClr val="FF00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643" name="Rectangle 1063"/>
                <p:cNvSpPr>
                  <a:spLocks noChangeArrowheads="1"/>
                </p:cNvSpPr>
                <p:nvPr/>
              </p:nvSpPr>
              <p:spPr bwMode="auto">
                <a:xfrm rot="2885089">
                  <a:off x="96" y="72"/>
                  <a:ext cx="48" cy="9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644" name="Rectangle 1064"/>
                <p:cNvSpPr>
                  <a:spLocks noChangeArrowheads="1"/>
                </p:cNvSpPr>
                <p:nvPr/>
              </p:nvSpPr>
              <p:spPr bwMode="auto">
                <a:xfrm rot="-6989654">
                  <a:off x="9" y="141"/>
                  <a:ext cx="47" cy="72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39" name="Group 645"/>
              <p:cNvGrpSpPr>
                <a:grpSpLocks/>
              </p:cNvGrpSpPr>
              <p:nvPr/>
            </p:nvGrpSpPr>
            <p:grpSpPr bwMode="auto">
              <a:xfrm>
                <a:off x="240" y="132"/>
                <a:ext cx="72" cy="192"/>
                <a:chOff x="0" y="0"/>
                <a:chExt cx="72" cy="192"/>
              </a:xfrm>
            </p:grpSpPr>
            <p:sp>
              <p:nvSpPr>
                <p:cNvPr id="640" name="Rectangle 1066"/>
                <p:cNvSpPr>
                  <a:spLocks noChangeArrowheads="1"/>
                </p:cNvSpPr>
                <p:nvPr/>
              </p:nvSpPr>
              <p:spPr bwMode="auto">
                <a:xfrm>
                  <a:off x="0" y="96"/>
                  <a:ext cx="48" cy="96"/>
                </a:xfrm>
                <a:prstGeom prst="rect">
                  <a:avLst/>
                </a:prstGeom>
                <a:solidFill>
                  <a:srgbClr val="5FD38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641" name="Rectangle 1067"/>
                <p:cNvSpPr>
                  <a:spLocks noChangeArrowheads="1"/>
                </p:cNvSpPr>
                <p:nvPr/>
              </p:nvSpPr>
              <p:spPr bwMode="auto">
                <a:xfrm rot="1376937">
                  <a:off x="24" y="0"/>
                  <a:ext cx="48" cy="9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</p:grpSp>
        </p:grpSp>
        <p:grpSp>
          <p:nvGrpSpPr>
            <p:cNvPr id="622" name="Group 648"/>
            <p:cNvGrpSpPr>
              <a:grpSpLocks/>
            </p:cNvGrpSpPr>
            <p:nvPr/>
          </p:nvGrpSpPr>
          <p:grpSpPr bwMode="auto">
            <a:xfrm>
              <a:off x="0" y="48"/>
              <a:ext cx="864" cy="624"/>
              <a:chOff x="0" y="0"/>
              <a:chExt cx="864" cy="624"/>
            </a:xfrm>
          </p:grpSpPr>
          <p:sp>
            <p:nvSpPr>
              <p:cNvPr id="623" name="Oval 1463"/>
              <p:cNvSpPr>
                <a:spLocks noChangeArrowheads="1"/>
              </p:cNvSpPr>
              <p:nvPr/>
            </p:nvSpPr>
            <p:spPr bwMode="auto">
              <a:xfrm>
                <a:off x="336" y="288"/>
                <a:ext cx="48" cy="48"/>
              </a:xfrm>
              <a:prstGeom prst="ellipse">
                <a:avLst/>
              </a:prstGeom>
              <a:solidFill>
                <a:srgbClr val="FF00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624" name="Oval 1464"/>
              <p:cNvSpPr>
                <a:spLocks noChangeArrowheads="1"/>
              </p:cNvSpPr>
              <p:nvPr/>
            </p:nvSpPr>
            <p:spPr bwMode="auto">
              <a:xfrm>
                <a:off x="576" y="0"/>
                <a:ext cx="48" cy="48"/>
              </a:xfrm>
              <a:prstGeom prst="ellipse">
                <a:avLst/>
              </a:prstGeom>
              <a:solidFill>
                <a:srgbClr val="FF00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625" name="Oval 1465"/>
              <p:cNvSpPr>
                <a:spLocks noChangeArrowheads="1"/>
              </p:cNvSpPr>
              <p:nvPr/>
            </p:nvSpPr>
            <p:spPr bwMode="auto">
              <a:xfrm>
                <a:off x="336" y="48"/>
                <a:ext cx="48" cy="48"/>
              </a:xfrm>
              <a:prstGeom prst="ellipse">
                <a:avLst/>
              </a:prstGeom>
              <a:solidFill>
                <a:srgbClr val="FF00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626" name="Oval 1466"/>
              <p:cNvSpPr>
                <a:spLocks noChangeArrowheads="1"/>
              </p:cNvSpPr>
              <p:nvPr/>
            </p:nvSpPr>
            <p:spPr bwMode="auto">
              <a:xfrm>
                <a:off x="48" y="48"/>
                <a:ext cx="48" cy="48"/>
              </a:xfrm>
              <a:prstGeom prst="ellipse">
                <a:avLst/>
              </a:prstGeom>
              <a:solidFill>
                <a:srgbClr val="FF00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627" name="Oval 1467"/>
              <p:cNvSpPr>
                <a:spLocks noChangeArrowheads="1"/>
              </p:cNvSpPr>
              <p:nvPr/>
            </p:nvSpPr>
            <p:spPr bwMode="auto">
              <a:xfrm>
                <a:off x="0" y="432"/>
                <a:ext cx="48" cy="48"/>
              </a:xfrm>
              <a:prstGeom prst="ellipse">
                <a:avLst/>
              </a:prstGeom>
              <a:solidFill>
                <a:srgbClr val="FF00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628" name="Oval 1468"/>
              <p:cNvSpPr>
                <a:spLocks noChangeArrowheads="1"/>
              </p:cNvSpPr>
              <p:nvPr/>
            </p:nvSpPr>
            <p:spPr bwMode="auto">
              <a:xfrm>
                <a:off x="576" y="288"/>
                <a:ext cx="48" cy="48"/>
              </a:xfrm>
              <a:prstGeom prst="ellipse">
                <a:avLst/>
              </a:prstGeom>
              <a:solidFill>
                <a:srgbClr val="FF00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629" name="Oval 1469"/>
              <p:cNvSpPr>
                <a:spLocks noChangeArrowheads="1"/>
              </p:cNvSpPr>
              <p:nvPr/>
            </p:nvSpPr>
            <p:spPr bwMode="auto">
              <a:xfrm>
                <a:off x="240" y="576"/>
                <a:ext cx="48" cy="48"/>
              </a:xfrm>
              <a:prstGeom prst="ellipse">
                <a:avLst/>
              </a:prstGeom>
              <a:solidFill>
                <a:srgbClr val="FF00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630" name="Oval 1470"/>
              <p:cNvSpPr>
                <a:spLocks noChangeArrowheads="1"/>
              </p:cNvSpPr>
              <p:nvPr/>
            </p:nvSpPr>
            <p:spPr bwMode="auto">
              <a:xfrm>
                <a:off x="528" y="576"/>
                <a:ext cx="48" cy="48"/>
              </a:xfrm>
              <a:prstGeom prst="ellipse">
                <a:avLst/>
              </a:prstGeom>
              <a:solidFill>
                <a:srgbClr val="FF00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631" name="Oval 1471"/>
              <p:cNvSpPr>
                <a:spLocks noChangeArrowheads="1"/>
              </p:cNvSpPr>
              <p:nvPr/>
            </p:nvSpPr>
            <p:spPr bwMode="auto">
              <a:xfrm>
                <a:off x="768" y="576"/>
                <a:ext cx="48" cy="48"/>
              </a:xfrm>
              <a:prstGeom prst="ellipse">
                <a:avLst/>
              </a:prstGeom>
              <a:solidFill>
                <a:srgbClr val="FF00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632" name="Oval 1472"/>
              <p:cNvSpPr>
                <a:spLocks noChangeArrowheads="1"/>
              </p:cNvSpPr>
              <p:nvPr/>
            </p:nvSpPr>
            <p:spPr bwMode="auto">
              <a:xfrm>
                <a:off x="816" y="144"/>
                <a:ext cx="48" cy="48"/>
              </a:xfrm>
              <a:prstGeom prst="ellipse">
                <a:avLst/>
              </a:prstGeom>
              <a:solidFill>
                <a:srgbClr val="FF00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</p:grpSp>
      </p:grpSp>
      <p:sp>
        <p:nvSpPr>
          <p:cNvPr id="661" name="Text Box 1474"/>
          <p:cNvSpPr txBox="1">
            <a:spLocks noChangeArrowheads="1"/>
          </p:cNvSpPr>
          <p:nvPr/>
        </p:nvSpPr>
        <p:spPr bwMode="auto">
          <a:xfrm>
            <a:off x="4762500" y="2552700"/>
            <a:ext cx="19050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Peptít</a:t>
            </a:r>
          </a:p>
        </p:txBody>
      </p:sp>
      <p:sp>
        <p:nvSpPr>
          <p:cNvPr id="662" name="Line 1475"/>
          <p:cNvSpPr>
            <a:spLocks noChangeShapeType="1"/>
          </p:cNvSpPr>
          <p:nvPr/>
        </p:nvSpPr>
        <p:spPr bwMode="auto">
          <a:xfrm>
            <a:off x="7010400" y="3600450"/>
            <a:ext cx="1066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3" name="Text Box 1476"/>
          <p:cNvSpPr txBox="1">
            <a:spLocks noChangeArrowheads="1"/>
          </p:cNvSpPr>
          <p:nvPr/>
        </p:nvSpPr>
        <p:spPr bwMode="auto">
          <a:xfrm>
            <a:off x="6934200" y="3214688"/>
            <a:ext cx="1066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Enzim</a:t>
            </a:r>
          </a:p>
        </p:txBody>
      </p:sp>
      <p:sp>
        <p:nvSpPr>
          <p:cNvPr id="664" name="Text Box 1477"/>
          <p:cNvSpPr txBox="1">
            <a:spLocks noChangeArrowheads="1"/>
          </p:cNvSpPr>
          <p:nvPr/>
        </p:nvSpPr>
        <p:spPr bwMode="auto">
          <a:xfrm>
            <a:off x="8077200" y="2686050"/>
            <a:ext cx="24384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Protein (chất </a:t>
            </a:r>
            <a:r>
              <a:rPr lang="vi-VN" altLang="en-US" sz="1800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đ</a:t>
            </a:r>
            <a:r>
              <a:rPr lang="en-US" altLang="en-US" sz="1800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ặc tr</a:t>
            </a:r>
            <a:r>
              <a:rPr lang="vi-VN" altLang="en-US" sz="1800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ư</a:t>
            </a:r>
            <a:r>
              <a:rPr lang="en-US" altLang="en-US" sz="1800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ng)</a:t>
            </a:r>
          </a:p>
        </p:txBody>
      </p:sp>
      <p:grpSp>
        <p:nvGrpSpPr>
          <p:cNvPr id="665" name="Group 663"/>
          <p:cNvGrpSpPr>
            <a:grpSpLocks/>
          </p:cNvGrpSpPr>
          <p:nvPr/>
        </p:nvGrpSpPr>
        <p:grpSpPr bwMode="auto">
          <a:xfrm>
            <a:off x="1600200" y="5410200"/>
            <a:ext cx="1371600" cy="1219200"/>
            <a:chOff x="0" y="0"/>
            <a:chExt cx="864" cy="768"/>
          </a:xfrm>
        </p:grpSpPr>
        <p:grpSp>
          <p:nvGrpSpPr>
            <p:cNvPr id="666" name="Group 664"/>
            <p:cNvGrpSpPr>
              <a:grpSpLocks/>
            </p:cNvGrpSpPr>
            <p:nvPr/>
          </p:nvGrpSpPr>
          <p:grpSpPr bwMode="auto">
            <a:xfrm>
              <a:off x="0" y="48"/>
              <a:ext cx="864" cy="624"/>
              <a:chOff x="0" y="0"/>
              <a:chExt cx="864" cy="624"/>
            </a:xfrm>
          </p:grpSpPr>
          <p:sp>
            <p:nvSpPr>
              <p:cNvPr id="692" name="Oval 1331"/>
              <p:cNvSpPr>
                <a:spLocks noChangeArrowheads="1"/>
              </p:cNvSpPr>
              <p:nvPr/>
            </p:nvSpPr>
            <p:spPr bwMode="auto">
              <a:xfrm>
                <a:off x="336" y="288"/>
                <a:ext cx="48" cy="48"/>
              </a:xfrm>
              <a:prstGeom prst="ellipse">
                <a:avLst/>
              </a:prstGeom>
              <a:solidFill>
                <a:srgbClr val="FF00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693" name="Oval 1332"/>
              <p:cNvSpPr>
                <a:spLocks noChangeArrowheads="1"/>
              </p:cNvSpPr>
              <p:nvPr/>
            </p:nvSpPr>
            <p:spPr bwMode="auto">
              <a:xfrm>
                <a:off x="576" y="0"/>
                <a:ext cx="48" cy="48"/>
              </a:xfrm>
              <a:prstGeom prst="ellipse">
                <a:avLst/>
              </a:prstGeom>
              <a:solidFill>
                <a:srgbClr val="FF00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694" name="Oval 1333"/>
              <p:cNvSpPr>
                <a:spLocks noChangeArrowheads="1"/>
              </p:cNvSpPr>
              <p:nvPr/>
            </p:nvSpPr>
            <p:spPr bwMode="auto">
              <a:xfrm>
                <a:off x="336" y="48"/>
                <a:ext cx="48" cy="48"/>
              </a:xfrm>
              <a:prstGeom prst="ellipse">
                <a:avLst/>
              </a:prstGeom>
              <a:solidFill>
                <a:srgbClr val="FF00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695" name="Oval 1334"/>
              <p:cNvSpPr>
                <a:spLocks noChangeArrowheads="1"/>
              </p:cNvSpPr>
              <p:nvPr/>
            </p:nvSpPr>
            <p:spPr bwMode="auto">
              <a:xfrm>
                <a:off x="48" y="48"/>
                <a:ext cx="48" cy="48"/>
              </a:xfrm>
              <a:prstGeom prst="ellipse">
                <a:avLst/>
              </a:prstGeom>
              <a:solidFill>
                <a:srgbClr val="FF00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696" name="Oval 1335"/>
              <p:cNvSpPr>
                <a:spLocks noChangeArrowheads="1"/>
              </p:cNvSpPr>
              <p:nvPr/>
            </p:nvSpPr>
            <p:spPr bwMode="auto">
              <a:xfrm>
                <a:off x="0" y="432"/>
                <a:ext cx="48" cy="48"/>
              </a:xfrm>
              <a:prstGeom prst="ellipse">
                <a:avLst/>
              </a:prstGeom>
              <a:solidFill>
                <a:srgbClr val="FF00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697" name="Oval 1336"/>
              <p:cNvSpPr>
                <a:spLocks noChangeArrowheads="1"/>
              </p:cNvSpPr>
              <p:nvPr/>
            </p:nvSpPr>
            <p:spPr bwMode="auto">
              <a:xfrm>
                <a:off x="576" y="288"/>
                <a:ext cx="48" cy="48"/>
              </a:xfrm>
              <a:prstGeom prst="ellipse">
                <a:avLst/>
              </a:prstGeom>
              <a:solidFill>
                <a:srgbClr val="FF00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698" name="Oval 1337"/>
              <p:cNvSpPr>
                <a:spLocks noChangeArrowheads="1"/>
              </p:cNvSpPr>
              <p:nvPr/>
            </p:nvSpPr>
            <p:spPr bwMode="auto">
              <a:xfrm>
                <a:off x="240" y="576"/>
                <a:ext cx="48" cy="48"/>
              </a:xfrm>
              <a:prstGeom prst="ellipse">
                <a:avLst/>
              </a:prstGeom>
              <a:solidFill>
                <a:srgbClr val="FF00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699" name="Oval 1338"/>
              <p:cNvSpPr>
                <a:spLocks noChangeArrowheads="1"/>
              </p:cNvSpPr>
              <p:nvPr/>
            </p:nvSpPr>
            <p:spPr bwMode="auto">
              <a:xfrm>
                <a:off x="528" y="576"/>
                <a:ext cx="48" cy="48"/>
              </a:xfrm>
              <a:prstGeom prst="ellipse">
                <a:avLst/>
              </a:prstGeom>
              <a:solidFill>
                <a:srgbClr val="FF00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700" name="Oval 1339"/>
              <p:cNvSpPr>
                <a:spLocks noChangeArrowheads="1"/>
              </p:cNvSpPr>
              <p:nvPr/>
            </p:nvSpPr>
            <p:spPr bwMode="auto">
              <a:xfrm>
                <a:off x="768" y="576"/>
                <a:ext cx="48" cy="48"/>
              </a:xfrm>
              <a:prstGeom prst="ellipse">
                <a:avLst/>
              </a:prstGeom>
              <a:solidFill>
                <a:srgbClr val="FF00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701" name="Oval 1340"/>
              <p:cNvSpPr>
                <a:spLocks noChangeArrowheads="1"/>
              </p:cNvSpPr>
              <p:nvPr/>
            </p:nvSpPr>
            <p:spPr bwMode="auto">
              <a:xfrm>
                <a:off x="816" y="144"/>
                <a:ext cx="48" cy="48"/>
              </a:xfrm>
              <a:prstGeom prst="ellipse">
                <a:avLst/>
              </a:prstGeom>
              <a:solidFill>
                <a:srgbClr val="FF00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667" name="Group 675"/>
            <p:cNvGrpSpPr>
              <a:grpSpLocks/>
            </p:cNvGrpSpPr>
            <p:nvPr/>
          </p:nvGrpSpPr>
          <p:grpSpPr bwMode="auto">
            <a:xfrm>
              <a:off x="0" y="0"/>
              <a:ext cx="768" cy="768"/>
              <a:chOff x="0" y="0"/>
              <a:chExt cx="768" cy="768"/>
            </a:xfrm>
          </p:grpSpPr>
          <p:sp>
            <p:nvSpPr>
              <p:cNvPr id="668" name="AutoShape 1490"/>
              <p:cNvSpPr>
                <a:spLocks noChangeArrowheads="1"/>
              </p:cNvSpPr>
              <p:nvPr/>
            </p:nvSpPr>
            <p:spPr bwMode="auto">
              <a:xfrm>
                <a:off x="144" y="384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669" name="AutoShape 1491"/>
              <p:cNvSpPr>
                <a:spLocks noChangeArrowheads="1"/>
              </p:cNvSpPr>
              <p:nvPr/>
            </p:nvSpPr>
            <p:spPr bwMode="auto">
              <a:xfrm>
                <a:off x="720" y="624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670" name="AutoShape 1492"/>
              <p:cNvSpPr>
                <a:spLocks noChangeArrowheads="1"/>
              </p:cNvSpPr>
              <p:nvPr/>
            </p:nvSpPr>
            <p:spPr bwMode="auto">
              <a:xfrm>
                <a:off x="720" y="240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671" name="AutoShape 1493"/>
              <p:cNvSpPr>
                <a:spLocks noChangeArrowheads="1"/>
              </p:cNvSpPr>
              <p:nvPr/>
            </p:nvSpPr>
            <p:spPr bwMode="auto">
              <a:xfrm>
                <a:off x="96" y="144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672" name="AutoShape 1494"/>
              <p:cNvSpPr>
                <a:spLocks noChangeArrowheads="1"/>
              </p:cNvSpPr>
              <p:nvPr/>
            </p:nvSpPr>
            <p:spPr bwMode="auto">
              <a:xfrm>
                <a:off x="0" y="384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673" name="AutoShape 1495"/>
              <p:cNvSpPr>
                <a:spLocks noChangeArrowheads="1"/>
              </p:cNvSpPr>
              <p:nvPr/>
            </p:nvSpPr>
            <p:spPr bwMode="auto">
              <a:xfrm>
                <a:off x="144" y="576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674" name="AutoShape 1496"/>
              <p:cNvSpPr>
                <a:spLocks noChangeArrowheads="1"/>
              </p:cNvSpPr>
              <p:nvPr/>
            </p:nvSpPr>
            <p:spPr bwMode="auto">
              <a:xfrm>
                <a:off x="432" y="480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675" name="AutoShape 1497"/>
              <p:cNvSpPr>
                <a:spLocks noChangeArrowheads="1"/>
              </p:cNvSpPr>
              <p:nvPr/>
            </p:nvSpPr>
            <p:spPr bwMode="auto">
              <a:xfrm>
                <a:off x="480" y="672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676" name="AutoShape 1498"/>
              <p:cNvSpPr>
                <a:spLocks noChangeArrowheads="1"/>
              </p:cNvSpPr>
              <p:nvPr/>
            </p:nvSpPr>
            <p:spPr bwMode="auto">
              <a:xfrm>
                <a:off x="528" y="192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4FAA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677" name="AutoShape 1499"/>
              <p:cNvSpPr>
                <a:spLocks noChangeArrowheads="1"/>
              </p:cNvSpPr>
              <p:nvPr/>
            </p:nvSpPr>
            <p:spPr bwMode="auto">
              <a:xfrm>
                <a:off x="672" y="384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4FAA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678" name="AutoShape 1500"/>
              <p:cNvSpPr>
                <a:spLocks noChangeArrowheads="1"/>
              </p:cNvSpPr>
              <p:nvPr/>
            </p:nvSpPr>
            <p:spPr bwMode="auto">
              <a:xfrm>
                <a:off x="384" y="48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4FAA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679" name="AutoShape 1501"/>
              <p:cNvSpPr>
                <a:spLocks noChangeArrowheads="1"/>
              </p:cNvSpPr>
              <p:nvPr/>
            </p:nvSpPr>
            <p:spPr bwMode="auto">
              <a:xfrm>
                <a:off x="0" y="240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4FAA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680" name="AutoShape 1502"/>
              <p:cNvSpPr>
                <a:spLocks noChangeArrowheads="1"/>
              </p:cNvSpPr>
              <p:nvPr/>
            </p:nvSpPr>
            <p:spPr bwMode="auto">
              <a:xfrm>
                <a:off x="288" y="624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4FAA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681" name="AutoShape 1503"/>
              <p:cNvSpPr>
                <a:spLocks noChangeArrowheads="1"/>
              </p:cNvSpPr>
              <p:nvPr/>
            </p:nvSpPr>
            <p:spPr bwMode="auto">
              <a:xfrm>
                <a:off x="672" y="528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4FAA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682" name="AutoShape 1504"/>
              <p:cNvSpPr>
                <a:spLocks noChangeArrowheads="1"/>
              </p:cNvSpPr>
              <p:nvPr/>
            </p:nvSpPr>
            <p:spPr bwMode="auto">
              <a:xfrm>
                <a:off x="288" y="192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4FAA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683" name="AutoShape 1505"/>
              <p:cNvSpPr>
                <a:spLocks noChangeArrowheads="1"/>
              </p:cNvSpPr>
              <p:nvPr/>
            </p:nvSpPr>
            <p:spPr bwMode="auto">
              <a:xfrm>
                <a:off x="240" y="480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4FAA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684" name="AutoShape 1506"/>
              <p:cNvSpPr>
                <a:spLocks noChangeArrowheads="1"/>
              </p:cNvSpPr>
              <p:nvPr/>
            </p:nvSpPr>
            <p:spPr bwMode="auto">
              <a:xfrm>
                <a:off x="192" y="0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4FAA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685" name="AutoShape 1507"/>
              <p:cNvSpPr>
                <a:spLocks noChangeArrowheads="1"/>
              </p:cNvSpPr>
              <p:nvPr/>
            </p:nvSpPr>
            <p:spPr bwMode="auto">
              <a:xfrm>
                <a:off x="0" y="672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4FAA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686" name="AutoShape 1508"/>
              <p:cNvSpPr>
                <a:spLocks noChangeArrowheads="1"/>
              </p:cNvSpPr>
              <p:nvPr/>
            </p:nvSpPr>
            <p:spPr bwMode="auto">
              <a:xfrm>
                <a:off x="336" y="336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4FAA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687" name="AutoShape 1509"/>
              <p:cNvSpPr>
                <a:spLocks noChangeArrowheads="1"/>
              </p:cNvSpPr>
              <p:nvPr/>
            </p:nvSpPr>
            <p:spPr bwMode="auto">
              <a:xfrm>
                <a:off x="624" y="432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688" name="AutoShape 1510"/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4FAA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689" name="AutoShape 1511"/>
              <p:cNvSpPr>
                <a:spLocks noChangeArrowheads="1"/>
              </p:cNvSpPr>
              <p:nvPr/>
            </p:nvSpPr>
            <p:spPr bwMode="auto">
              <a:xfrm>
                <a:off x="480" y="336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690" name="AutoShape 1512"/>
              <p:cNvSpPr>
                <a:spLocks noChangeArrowheads="1"/>
              </p:cNvSpPr>
              <p:nvPr/>
            </p:nvSpPr>
            <p:spPr bwMode="auto">
              <a:xfrm>
                <a:off x="240" y="336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691" name="AutoShape 1513"/>
              <p:cNvSpPr>
                <a:spLocks noChangeArrowheads="1"/>
              </p:cNvSpPr>
              <p:nvPr/>
            </p:nvSpPr>
            <p:spPr bwMode="auto">
              <a:xfrm>
                <a:off x="0" y="480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4FAA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702" name="Group 700"/>
          <p:cNvGrpSpPr>
            <a:grpSpLocks/>
          </p:cNvGrpSpPr>
          <p:nvPr/>
        </p:nvGrpSpPr>
        <p:grpSpPr bwMode="auto">
          <a:xfrm>
            <a:off x="4800600" y="5295900"/>
            <a:ext cx="1562100" cy="1562100"/>
            <a:chOff x="0" y="0"/>
            <a:chExt cx="984" cy="984"/>
          </a:xfrm>
        </p:grpSpPr>
        <p:grpSp>
          <p:nvGrpSpPr>
            <p:cNvPr id="703" name="Group 701"/>
            <p:cNvGrpSpPr>
              <a:grpSpLocks/>
            </p:cNvGrpSpPr>
            <p:nvPr/>
          </p:nvGrpSpPr>
          <p:grpSpPr bwMode="auto">
            <a:xfrm>
              <a:off x="0" y="144"/>
              <a:ext cx="864" cy="624"/>
              <a:chOff x="0" y="0"/>
              <a:chExt cx="864" cy="624"/>
            </a:xfrm>
          </p:grpSpPr>
          <p:sp>
            <p:nvSpPr>
              <p:cNvPr id="750" name="Oval 1479"/>
              <p:cNvSpPr>
                <a:spLocks noChangeArrowheads="1"/>
              </p:cNvSpPr>
              <p:nvPr/>
            </p:nvSpPr>
            <p:spPr bwMode="auto">
              <a:xfrm>
                <a:off x="336" y="288"/>
                <a:ext cx="48" cy="48"/>
              </a:xfrm>
              <a:prstGeom prst="ellipse">
                <a:avLst/>
              </a:prstGeom>
              <a:solidFill>
                <a:srgbClr val="FF00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751" name="Oval 1480"/>
              <p:cNvSpPr>
                <a:spLocks noChangeArrowheads="1"/>
              </p:cNvSpPr>
              <p:nvPr/>
            </p:nvSpPr>
            <p:spPr bwMode="auto">
              <a:xfrm>
                <a:off x="576" y="0"/>
                <a:ext cx="48" cy="48"/>
              </a:xfrm>
              <a:prstGeom prst="ellipse">
                <a:avLst/>
              </a:prstGeom>
              <a:solidFill>
                <a:srgbClr val="FF00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752" name="Oval 1481"/>
              <p:cNvSpPr>
                <a:spLocks noChangeArrowheads="1"/>
              </p:cNvSpPr>
              <p:nvPr/>
            </p:nvSpPr>
            <p:spPr bwMode="auto">
              <a:xfrm>
                <a:off x="336" y="48"/>
                <a:ext cx="48" cy="48"/>
              </a:xfrm>
              <a:prstGeom prst="ellipse">
                <a:avLst/>
              </a:prstGeom>
              <a:solidFill>
                <a:srgbClr val="FF00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753" name="Oval 1482"/>
              <p:cNvSpPr>
                <a:spLocks noChangeArrowheads="1"/>
              </p:cNvSpPr>
              <p:nvPr/>
            </p:nvSpPr>
            <p:spPr bwMode="auto">
              <a:xfrm>
                <a:off x="48" y="48"/>
                <a:ext cx="48" cy="48"/>
              </a:xfrm>
              <a:prstGeom prst="ellipse">
                <a:avLst/>
              </a:prstGeom>
              <a:solidFill>
                <a:srgbClr val="FF00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754" name="Oval 1483"/>
              <p:cNvSpPr>
                <a:spLocks noChangeArrowheads="1"/>
              </p:cNvSpPr>
              <p:nvPr/>
            </p:nvSpPr>
            <p:spPr bwMode="auto">
              <a:xfrm>
                <a:off x="0" y="432"/>
                <a:ext cx="48" cy="48"/>
              </a:xfrm>
              <a:prstGeom prst="ellipse">
                <a:avLst/>
              </a:prstGeom>
              <a:solidFill>
                <a:srgbClr val="FF00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755" name="Oval 1484"/>
              <p:cNvSpPr>
                <a:spLocks noChangeArrowheads="1"/>
              </p:cNvSpPr>
              <p:nvPr/>
            </p:nvSpPr>
            <p:spPr bwMode="auto">
              <a:xfrm>
                <a:off x="576" y="288"/>
                <a:ext cx="48" cy="48"/>
              </a:xfrm>
              <a:prstGeom prst="ellipse">
                <a:avLst/>
              </a:prstGeom>
              <a:solidFill>
                <a:srgbClr val="FF00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756" name="Oval 1485"/>
              <p:cNvSpPr>
                <a:spLocks noChangeArrowheads="1"/>
              </p:cNvSpPr>
              <p:nvPr/>
            </p:nvSpPr>
            <p:spPr bwMode="auto">
              <a:xfrm>
                <a:off x="240" y="576"/>
                <a:ext cx="48" cy="48"/>
              </a:xfrm>
              <a:prstGeom prst="ellipse">
                <a:avLst/>
              </a:prstGeom>
              <a:solidFill>
                <a:srgbClr val="FF00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757" name="Oval 1486"/>
              <p:cNvSpPr>
                <a:spLocks noChangeArrowheads="1"/>
              </p:cNvSpPr>
              <p:nvPr/>
            </p:nvSpPr>
            <p:spPr bwMode="auto">
              <a:xfrm>
                <a:off x="528" y="576"/>
                <a:ext cx="48" cy="48"/>
              </a:xfrm>
              <a:prstGeom prst="ellipse">
                <a:avLst/>
              </a:prstGeom>
              <a:solidFill>
                <a:srgbClr val="FF00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758" name="Oval 1487"/>
              <p:cNvSpPr>
                <a:spLocks noChangeArrowheads="1"/>
              </p:cNvSpPr>
              <p:nvPr/>
            </p:nvSpPr>
            <p:spPr bwMode="auto">
              <a:xfrm>
                <a:off x="768" y="576"/>
                <a:ext cx="48" cy="48"/>
              </a:xfrm>
              <a:prstGeom prst="ellipse">
                <a:avLst/>
              </a:prstGeom>
              <a:solidFill>
                <a:srgbClr val="FF00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759" name="Oval 1488"/>
              <p:cNvSpPr>
                <a:spLocks noChangeArrowheads="1"/>
              </p:cNvSpPr>
              <p:nvPr/>
            </p:nvSpPr>
            <p:spPr bwMode="auto">
              <a:xfrm>
                <a:off x="816" y="144"/>
                <a:ext cx="48" cy="48"/>
              </a:xfrm>
              <a:prstGeom prst="ellipse">
                <a:avLst/>
              </a:prstGeom>
              <a:solidFill>
                <a:srgbClr val="FF00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704" name="Group 712"/>
            <p:cNvGrpSpPr>
              <a:grpSpLocks/>
            </p:cNvGrpSpPr>
            <p:nvPr/>
          </p:nvGrpSpPr>
          <p:grpSpPr bwMode="auto">
            <a:xfrm>
              <a:off x="0" y="0"/>
              <a:ext cx="984" cy="984"/>
              <a:chOff x="0" y="0"/>
              <a:chExt cx="984" cy="984"/>
            </a:xfrm>
          </p:grpSpPr>
          <p:grpSp>
            <p:nvGrpSpPr>
              <p:cNvPr id="705" name="Group 713"/>
              <p:cNvGrpSpPr>
                <a:grpSpLocks/>
              </p:cNvGrpSpPr>
              <p:nvPr/>
            </p:nvGrpSpPr>
            <p:grpSpPr bwMode="auto">
              <a:xfrm>
                <a:off x="0" y="240"/>
                <a:ext cx="216" cy="216"/>
                <a:chOff x="0" y="0"/>
                <a:chExt cx="216" cy="216"/>
              </a:xfrm>
            </p:grpSpPr>
            <p:sp>
              <p:nvSpPr>
                <p:cNvPr id="746" name="AutoShape 1517"/>
                <p:cNvSpPr>
                  <a:spLocks noChangeArrowheads="1"/>
                </p:cNvSpPr>
                <p:nvPr/>
              </p:nvSpPr>
              <p:spPr bwMode="auto">
                <a:xfrm>
                  <a:off x="72" y="72"/>
                  <a:ext cx="48" cy="48"/>
                </a:xfrm>
                <a:prstGeom prst="octagon">
                  <a:avLst>
                    <a:gd name="adj" fmla="val 29287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747" name="AutoShape 1518"/>
                <p:cNvSpPr>
                  <a:spLocks noChangeArrowheads="1"/>
                </p:cNvSpPr>
                <p:nvPr/>
              </p:nvSpPr>
              <p:spPr bwMode="auto">
                <a:xfrm>
                  <a:off x="36" y="120"/>
                  <a:ext cx="96" cy="96"/>
                </a:xfrm>
                <a:prstGeom prst="octagon">
                  <a:avLst>
                    <a:gd name="adj" fmla="val 29287"/>
                  </a:avLst>
                </a:prstGeom>
                <a:solidFill>
                  <a:srgbClr val="F4FAA4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748" name="AutoShape 1519"/>
                <p:cNvSpPr>
                  <a:spLocks noChangeArrowheads="1"/>
                </p:cNvSpPr>
                <p:nvPr/>
              </p:nvSpPr>
              <p:spPr bwMode="auto">
                <a:xfrm>
                  <a:off x="120" y="36"/>
                  <a:ext cx="96" cy="96"/>
                </a:xfrm>
                <a:prstGeom prst="octagon">
                  <a:avLst>
                    <a:gd name="adj" fmla="val 29287"/>
                  </a:avLst>
                </a:prstGeom>
                <a:solidFill>
                  <a:srgbClr val="F4FAA4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749" name="AutoShape 1520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96" cy="96"/>
                </a:xfrm>
                <a:prstGeom prst="octagon">
                  <a:avLst>
                    <a:gd name="adj" fmla="val 29287"/>
                  </a:avLst>
                </a:prstGeom>
                <a:solidFill>
                  <a:srgbClr val="F4FAA4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706" name="Group 718"/>
              <p:cNvGrpSpPr>
                <a:grpSpLocks/>
              </p:cNvGrpSpPr>
              <p:nvPr/>
            </p:nvGrpSpPr>
            <p:grpSpPr bwMode="auto">
              <a:xfrm>
                <a:off x="288" y="384"/>
                <a:ext cx="216" cy="216"/>
                <a:chOff x="0" y="0"/>
                <a:chExt cx="216" cy="216"/>
              </a:xfrm>
            </p:grpSpPr>
            <p:sp>
              <p:nvSpPr>
                <p:cNvPr id="742" name="AutoShape 1522"/>
                <p:cNvSpPr>
                  <a:spLocks noChangeArrowheads="1"/>
                </p:cNvSpPr>
                <p:nvPr/>
              </p:nvSpPr>
              <p:spPr bwMode="auto">
                <a:xfrm>
                  <a:off x="72" y="72"/>
                  <a:ext cx="48" cy="48"/>
                </a:xfrm>
                <a:prstGeom prst="octagon">
                  <a:avLst>
                    <a:gd name="adj" fmla="val 29287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743" name="AutoShape 1523"/>
                <p:cNvSpPr>
                  <a:spLocks noChangeArrowheads="1"/>
                </p:cNvSpPr>
                <p:nvPr/>
              </p:nvSpPr>
              <p:spPr bwMode="auto">
                <a:xfrm>
                  <a:off x="36" y="120"/>
                  <a:ext cx="96" cy="96"/>
                </a:xfrm>
                <a:prstGeom prst="octagon">
                  <a:avLst>
                    <a:gd name="adj" fmla="val 29287"/>
                  </a:avLst>
                </a:prstGeom>
                <a:solidFill>
                  <a:srgbClr val="F4FAA4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744" name="AutoShape 1524"/>
                <p:cNvSpPr>
                  <a:spLocks noChangeArrowheads="1"/>
                </p:cNvSpPr>
                <p:nvPr/>
              </p:nvSpPr>
              <p:spPr bwMode="auto">
                <a:xfrm>
                  <a:off x="120" y="36"/>
                  <a:ext cx="96" cy="96"/>
                </a:xfrm>
                <a:prstGeom prst="octagon">
                  <a:avLst>
                    <a:gd name="adj" fmla="val 29287"/>
                  </a:avLst>
                </a:prstGeom>
                <a:solidFill>
                  <a:srgbClr val="F4FAA4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745" name="AutoShape 1525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96" cy="96"/>
                </a:xfrm>
                <a:prstGeom prst="octagon">
                  <a:avLst>
                    <a:gd name="adj" fmla="val 29287"/>
                  </a:avLst>
                </a:prstGeom>
                <a:solidFill>
                  <a:srgbClr val="F4FAA4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707" name="Group 723"/>
              <p:cNvGrpSpPr>
                <a:grpSpLocks/>
              </p:cNvGrpSpPr>
              <p:nvPr/>
            </p:nvGrpSpPr>
            <p:grpSpPr bwMode="auto">
              <a:xfrm>
                <a:off x="0" y="528"/>
                <a:ext cx="216" cy="216"/>
                <a:chOff x="0" y="0"/>
                <a:chExt cx="216" cy="216"/>
              </a:xfrm>
            </p:grpSpPr>
            <p:sp>
              <p:nvSpPr>
                <p:cNvPr id="738" name="AutoShape 1527"/>
                <p:cNvSpPr>
                  <a:spLocks noChangeArrowheads="1"/>
                </p:cNvSpPr>
                <p:nvPr/>
              </p:nvSpPr>
              <p:spPr bwMode="auto">
                <a:xfrm>
                  <a:off x="72" y="72"/>
                  <a:ext cx="48" cy="48"/>
                </a:xfrm>
                <a:prstGeom prst="octagon">
                  <a:avLst>
                    <a:gd name="adj" fmla="val 29287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739" name="AutoShape 1528"/>
                <p:cNvSpPr>
                  <a:spLocks noChangeArrowheads="1"/>
                </p:cNvSpPr>
                <p:nvPr/>
              </p:nvSpPr>
              <p:spPr bwMode="auto">
                <a:xfrm>
                  <a:off x="36" y="120"/>
                  <a:ext cx="96" cy="96"/>
                </a:xfrm>
                <a:prstGeom prst="octagon">
                  <a:avLst>
                    <a:gd name="adj" fmla="val 29287"/>
                  </a:avLst>
                </a:prstGeom>
                <a:solidFill>
                  <a:srgbClr val="F4FAA4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740" name="AutoShape 1529"/>
                <p:cNvSpPr>
                  <a:spLocks noChangeArrowheads="1"/>
                </p:cNvSpPr>
                <p:nvPr/>
              </p:nvSpPr>
              <p:spPr bwMode="auto">
                <a:xfrm>
                  <a:off x="120" y="36"/>
                  <a:ext cx="96" cy="96"/>
                </a:xfrm>
                <a:prstGeom prst="octagon">
                  <a:avLst>
                    <a:gd name="adj" fmla="val 29287"/>
                  </a:avLst>
                </a:prstGeom>
                <a:solidFill>
                  <a:srgbClr val="F4FAA4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741" name="AutoShape 1530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96" cy="96"/>
                </a:xfrm>
                <a:prstGeom prst="octagon">
                  <a:avLst>
                    <a:gd name="adj" fmla="val 29287"/>
                  </a:avLst>
                </a:prstGeom>
                <a:solidFill>
                  <a:srgbClr val="F4FAA4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708" name="Group 728"/>
              <p:cNvGrpSpPr>
                <a:grpSpLocks/>
              </p:cNvGrpSpPr>
              <p:nvPr/>
            </p:nvGrpSpPr>
            <p:grpSpPr bwMode="auto">
              <a:xfrm>
                <a:off x="576" y="144"/>
                <a:ext cx="216" cy="216"/>
                <a:chOff x="0" y="0"/>
                <a:chExt cx="216" cy="216"/>
              </a:xfrm>
            </p:grpSpPr>
            <p:sp>
              <p:nvSpPr>
                <p:cNvPr id="734" name="AutoShape 1532"/>
                <p:cNvSpPr>
                  <a:spLocks noChangeArrowheads="1"/>
                </p:cNvSpPr>
                <p:nvPr/>
              </p:nvSpPr>
              <p:spPr bwMode="auto">
                <a:xfrm>
                  <a:off x="72" y="72"/>
                  <a:ext cx="48" cy="48"/>
                </a:xfrm>
                <a:prstGeom prst="octagon">
                  <a:avLst>
                    <a:gd name="adj" fmla="val 29287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735" name="AutoShape 1533"/>
                <p:cNvSpPr>
                  <a:spLocks noChangeArrowheads="1"/>
                </p:cNvSpPr>
                <p:nvPr/>
              </p:nvSpPr>
              <p:spPr bwMode="auto">
                <a:xfrm>
                  <a:off x="36" y="120"/>
                  <a:ext cx="96" cy="96"/>
                </a:xfrm>
                <a:prstGeom prst="octagon">
                  <a:avLst>
                    <a:gd name="adj" fmla="val 29287"/>
                  </a:avLst>
                </a:prstGeom>
                <a:solidFill>
                  <a:srgbClr val="F4FAA4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736" name="AutoShape 1534"/>
                <p:cNvSpPr>
                  <a:spLocks noChangeArrowheads="1"/>
                </p:cNvSpPr>
                <p:nvPr/>
              </p:nvSpPr>
              <p:spPr bwMode="auto">
                <a:xfrm>
                  <a:off x="120" y="36"/>
                  <a:ext cx="96" cy="96"/>
                </a:xfrm>
                <a:prstGeom prst="octagon">
                  <a:avLst>
                    <a:gd name="adj" fmla="val 29287"/>
                  </a:avLst>
                </a:prstGeom>
                <a:solidFill>
                  <a:srgbClr val="F4FAA4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737" name="AutoShape 1535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96" cy="96"/>
                </a:xfrm>
                <a:prstGeom prst="octagon">
                  <a:avLst>
                    <a:gd name="adj" fmla="val 29287"/>
                  </a:avLst>
                </a:prstGeom>
                <a:solidFill>
                  <a:srgbClr val="F4FAA4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709" name="Group 733"/>
              <p:cNvGrpSpPr>
                <a:grpSpLocks/>
              </p:cNvGrpSpPr>
              <p:nvPr/>
            </p:nvGrpSpPr>
            <p:grpSpPr bwMode="auto">
              <a:xfrm>
                <a:off x="528" y="528"/>
                <a:ext cx="216" cy="216"/>
                <a:chOff x="0" y="0"/>
                <a:chExt cx="216" cy="216"/>
              </a:xfrm>
            </p:grpSpPr>
            <p:sp>
              <p:nvSpPr>
                <p:cNvPr id="730" name="AutoShape 1537"/>
                <p:cNvSpPr>
                  <a:spLocks noChangeArrowheads="1"/>
                </p:cNvSpPr>
                <p:nvPr/>
              </p:nvSpPr>
              <p:spPr bwMode="auto">
                <a:xfrm>
                  <a:off x="72" y="72"/>
                  <a:ext cx="48" cy="48"/>
                </a:xfrm>
                <a:prstGeom prst="octagon">
                  <a:avLst>
                    <a:gd name="adj" fmla="val 29287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731" name="AutoShape 1538"/>
                <p:cNvSpPr>
                  <a:spLocks noChangeArrowheads="1"/>
                </p:cNvSpPr>
                <p:nvPr/>
              </p:nvSpPr>
              <p:spPr bwMode="auto">
                <a:xfrm>
                  <a:off x="36" y="120"/>
                  <a:ext cx="96" cy="96"/>
                </a:xfrm>
                <a:prstGeom prst="octagon">
                  <a:avLst>
                    <a:gd name="adj" fmla="val 29287"/>
                  </a:avLst>
                </a:prstGeom>
                <a:solidFill>
                  <a:srgbClr val="F4FAA4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732" name="AutoShape 1539"/>
                <p:cNvSpPr>
                  <a:spLocks noChangeArrowheads="1"/>
                </p:cNvSpPr>
                <p:nvPr/>
              </p:nvSpPr>
              <p:spPr bwMode="auto">
                <a:xfrm>
                  <a:off x="120" y="36"/>
                  <a:ext cx="96" cy="96"/>
                </a:xfrm>
                <a:prstGeom prst="octagon">
                  <a:avLst>
                    <a:gd name="adj" fmla="val 29287"/>
                  </a:avLst>
                </a:prstGeom>
                <a:solidFill>
                  <a:srgbClr val="F4FAA4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733" name="AutoShape 1540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96" cy="96"/>
                </a:xfrm>
                <a:prstGeom prst="octagon">
                  <a:avLst>
                    <a:gd name="adj" fmla="val 29287"/>
                  </a:avLst>
                </a:prstGeom>
                <a:solidFill>
                  <a:srgbClr val="F4FAA4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710" name="Group 738"/>
              <p:cNvGrpSpPr>
                <a:grpSpLocks/>
              </p:cNvGrpSpPr>
              <p:nvPr/>
            </p:nvGrpSpPr>
            <p:grpSpPr bwMode="auto">
              <a:xfrm>
                <a:off x="240" y="0"/>
                <a:ext cx="216" cy="216"/>
                <a:chOff x="0" y="0"/>
                <a:chExt cx="216" cy="216"/>
              </a:xfrm>
            </p:grpSpPr>
            <p:sp>
              <p:nvSpPr>
                <p:cNvPr id="726" name="AutoShape 1542"/>
                <p:cNvSpPr>
                  <a:spLocks noChangeArrowheads="1"/>
                </p:cNvSpPr>
                <p:nvPr/>
              </p:nvSpPr>
              <p:spPr bwMode="auto">
                <a:xfrm>
                  <a:off x="72" y="72"/>
                  <a:ext cx="48" cy="48"/>
                </a:xfrm>
                <a:prstGeom prst="octagon">
                  <a:avLst>
                    <a:gd name="adj" fmla="val 29287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727" name="AutoShape 1543"/>
                <p:cNvSpPr>
                  <a:spLocks noChangeArrowheads="1"/>
                </p:cNvSpPr>
                <p:nvPr/>
              </p:nvSpPr>
              <p:spPr bwMode="auto">
                <a:xfrm>
                  <a:off x="36" y="120"/>
                  <a:ext cx="96" cy="96"/>
                </a:xfrm>
                <a:prstGeom prst="octagon">
                  <a:avLst>
                    <a:gd name="adj" fmla="val 29287"/>
                  </a:avLst>
                </a:prstGeom>
                <a:solidFill>
                  <a:srgbClr val="F4FAA4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728" name="AutoShape 1544"/>
                <p:cNvSpPr>
                  <a:spLocks noChangeArrowheads="1"/>
                </p:cNvSpPr>
                <p:nvPr/>
              </p:nvSpPr>
              <p:spPr bwMode="auto">
                <a:xfrm>
                  <a:off x="120" y="36"/>
                  <a:ext cx="96" cy="96"/>
                </a:xfrm>
                <a:prstGeom prst="octagon">
                  <a:avLst>
                    <a:gd name="adj" fmla="val 29287"/>
                  </a:avLst>
                </a:prstGeom>
                <a:solidFill>
                  <a:srgbClr val="F4FAA4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729" name="AutoShape 1545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96" cy="96"/>
                </a:xfrm>
                <a:prstGeom prst="octagon">
                  <a:avLst>
                    <a:gd name="adj" fmla="val 29287"/>
                  </a:avLst>
                </a:prstGeom>
                <a:solidFill>
                  <a:srgbClr val="F4FAA4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711" name="Group 743"/>
              <p:cNvGrpSpPr>
                <a:grpSpLocks/>
              </p:cNvGrpSpPr>
              <p:nvPr/>
            </p:nvGrpSpPr>
            <p:grpSpPr bwMode="auto">
              <a:xfrm>
                <a:off x="240" y="720"/>
                <a:ext cx="216" cy="216"/>
                <a:chOff x="0" y="0"/>
                <a:chExt cx="216" cy="216"/>
              </a:xfrm>
            </p:grpSpPr>
            <p:sp>
              <p:nvSpPr>
                <p:cNvPr id="722" name="AutoShape 1547"/>
                <p:cNvSpPr>
                  <a:spLocks noChangeArrowheads="1"/>
                </p:cNvSpPr>
                <p:nvPr/>
              </p:nvSpPr>
              <p:spPr bwMode="auto">
                <a:xfrm>
                  <a:off x="72" y="72"/>
                  <a:ext cx="48" cy="48"/>
                </a:xfrm>
                <a:prstGeom prst="octagon">
                  <a:avLst>
                    <a:gd name="adj" fmla="val 29287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723" name="AutoShape 1548"/>
                <p:cNvSpPr>
                  <a:spLocks noChangeArrowheads="1"/>
                </p:cNvSpPr>
                <p:nvPr/>
              </p:nvSpPr>
              <p:spPr bwMode="auto">
                <a:xfrm>
                  <a:off x="36" y="120"/>
                  <a:ext cx="96" cy="96"/>
                </a:xfrm>
                <a:prstGeom prst="octagon">
                  <a:avLst>
                    <a:gd name="adj" fmla="val 29287"/>
                  </a:avLst>
                </a:prstGeom>
                <a:solidFill>
                  <a:srgbClr val="F4FAA4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724" name="AutoShape 1549"/>
                <p:cNvSpPr>
                  <a:spLocks noChangeArrowheads="1"/>
                </p:cNvSpPr>
                <p:nvPr/>
              </p:nvSpPr>
              <p:spPr bwMode="auto">
                <a:xfrm>
                  <a:off x="120" y="36"/>
                  <a:ext cx="96" cy="96"/>
                </a:xfrm>
                <a:prstGeom prst="octagon">
                  <a:avLst>
                    <a:gd name="adj" fmla="val 29287"/>
                  </a:avLst>
                </a:prstGeom>
                <a:solidFill>
                  <a:srgbClr val="F4FAA4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725" name="AutoShape 1550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96" cy="96"/>
                </a:xfrm>
                <a:prstGeom prst="octagon">
                  <a:avLst>
                    <a:gd name="adj" fmla="val 29287"/>
                  </a:avLst>
                </a:prstGeom>
                <a:solidFill>
                  <a:srgbClr val="F4FAA4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712" name="Group 748"/>
              <p:cNvGrpSpPr>
                <a:grpSpLocks/>
              </p:cNvGrpSpPr>
              <p:nvPr/>
            </p:nvGrpSpPr>
            <p:grpSpPr bwMode="auto">
              <a:xfrm>
                <a:off x="768" y="384"/>
                <a:ext cx="216" cy="216"/>
                <a:chOff x="0" y="0"/>
                <a:chExt cx="216" cy="216"/>
              </a:xfrm>
            </p:grpSpPr>
            <p:sp>
              <p:nvSpPr>
                <p:cNvPr id="718" name="AutoShape 1552"/>
                <p:cNvSpPr>
                  <a:spLocks noChangeArrowheads="1"/>
                </p:cNvSpPr>
                <p:nvPr/>
              </p:nvSpPr>
              <p:spPr bwMode="auto">
                <a:xfrm>
                  <a:off x="72" y="72"/>
                  <a:ext cx="48" cy="48"/>
                </a:xfrm>
                <a:prstGeom prst="octagon">
                  <a:avLst>
                    <a:gd name="adj" fmla="val 29287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719" name="AutoShape 1553"/>
                <p:cNvSpPr>
                  <a:spLocks noChangeArrowheads="1"/>
                </p:cNvSpPr>
                <p:nvPr/>
              </p:nvSpPr>
              <p:spPr bwMode="auto">
                <a:xfrm>
                  <a:off x="36" y="120"/>
                  <a:ext cx="96" cy="96"/>
                </a:xfrm>
                <a:prstGeom prst="octagon">
                  <a:avLst>
                    <a:gd name="adj" fmla="val 29287"/>
                  </a:avLst>
                </a:prstGeom>
                <a:solidFill>
                  <a:srgbClr val="F4FAA4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720" name="AutoShape 1554"/>
                <p:cNvSpPr>
                  <a:spLocks noChangeArrowheads="1"/>
                </p:cNvSpPr>
                <p:nvPr/>
              </p:nvSpPr>
              <p:spPr bwMode="auto">
                <a:xfrm>
                  <a:off x="120" y="36"/>
                  <a:ext cx="96" cy="96"/>
                </a:xfrm>
                <a:prstGeom prst="octagon">
                  <a:avLst>
                    <a:gd name="adj" fmla="val 29287"/>
                  </a:avLst>
                </a:prstGeom>
                <a:solidFill>
                  <a:srgbClr val="F4FAA4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721" name="AutoShape 1555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96" cy="96"/>
                </a:xfrm>
                <a:prstGeom prst="octagon">
                  <a:avLst>
                    <a:gd name="adj" fmla="val 29287"/>
                  </a:avLst>
                </a:prstGeom>
                <a:solidFill>
                  <a:srgbClr val="F4FAA4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713" name="Group 753"/>
              <p:cNvGrpSpPr>
                <a:grpSpLocks/>
              </p:cNvGrpSpPr>
              <p:nvPr/>
            </p:nvGrpSpPr>
            <p:grpSpPr bwMode="auto">
              <a:xfrm>
                <a:off x="480" y="768"/>
                <a:ext cx="216" cy="216"/>
                <a:chOff x="0" y="0"/>
                <a:chExt cx="216" cy="216"/>
              </a:xfrm>
            </p:grpSpPr>
            <p:sp>
              <p:nvSpPr>
                <p:cNvPr id="714" name="AutoShape 1557"/>
                <p:cNvSpPr>
                  <a:spLocks noChangeArrowheads="1"/>
                </p:cNvSpPr>
                <p:nvPr/>
              </p:nvSpPr>
              <p:spPr bwMode="auto">
                <a:xfrm>
                  <a:off x="72" y="72"/>
                  <a:ext cx="48" cy="48"/>
                </a:xfrm>
                <a:prstGeom prst="octagon">
                  <a:avLst>
                    <a:gd name="adj" fmla="val 29287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715" name="AutoShape 1558"/>
                <p:cNvSpPr>
                  <a:spLocks noChangeArrowheads="1"/>
                </p:cNvSpPr>
                <p:nvPr/>
              </p:nvSpPr>
              <p:spPr bwMode="auto">
                <a:xfrm>
                  <a:off x="36" y="120"/>
                  <a:ext cx="96" cy="96"/>
                </a:xfrm>
                <a:prstGeom prst="octagon">
                  <a:avLst>
                    <a:gd name="adj" fmla="val 29287"/>
                  </a:avLst>
                </a:prstGeom>
                <a:solidFill>
                  <a:srgbClr val="F4FAA4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716" name="AutoShape 1559"/>
                <p:cNvSpPr>
                  <a:spLocks noChangeArrowheads="1"/>
                </p:cNvSpPr>
                <p:nvPr/>
              </p:nvSpPr>
              <p:spPr bwMode="auto">
                <a:xfrm>
                  <a:off x="120" y="36"/>
                  <a:ext cx="96" cy="96"/>
                </a:xfrm>
                <a:prstGeom prst="octagon">
                  <a:avLst>
                    <a:gd name="adj" fmla="val 29287"/>
                  </a:avLst>
                </a:prstGeom>
                <a:solidFill>
                  <a:srgbClr val="F4FAA4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717" name="AutoShape 1560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96" cy="96"/>
                </a:xfrm>
                <a:prstGeom prst="octagon">
                  <a:avLst>
                    <a:gd name="adj" fmla="val 29287"/>
                  </a:avLst>
                </a:prstGeom>
                <a:solidFill>
                  <a:srgbClr val="F4FAA4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</p:grpSp>
        </p:grpSp>
      </p:grpSp>
      <p:sp>
        <p:nvSpPr>
          <p:cNvPr id="760" name="Text Box 1562"/>
          <p:cNvSpPr txBox="1">
            <a:spLocks noChangeArrowheads="1"/>
          </p:cNvSpPr>
          <p:nvPr/>
        </p:nvSpPr>
        <p:spPr bwMode="auto">
          <a:xfrm>
            <a:off x="1071562" y="4800600"/>
            <a:ext cx="28146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Axít béo và glixerin</a:t>
            </a:r>
          </a:p>
        </p:txBody>
      </p:sp>
      <p:sp>
        <p:nvSpPr>
          <p:cNvPr id="761" name="Line 1563"/>
          <p:cNvSpPr>
            <a:spLocks noChangeShapeType="1"/>
          </p:cNvSpPr>
          <p:nvPr/>
        </p:nvSpPr>
        <p:spPr bwMode="auto">
          <a:xfrm>
            <a:off x="3276600" y="6096000"/>
            <a:ext cx="1066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2" name="Text Box 1564"/>
          <p:cNvSpPr txBox="1">
            <a:spLocks noChangeArrowheads="1"/>
          </p:cNvSpPr>
          <p:nvPr/>
        </p:nvSpPr>
        <p:spPr bwMode="auto">
          <a:xfrm>
            <a:off x="3200400" y="5729288"/>
            <a:ext cx="1066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Enzim</a:t>
            </a:r>
          </a:p>
        </p:txBody>
      </p:sp>
      <p:sp>
        <p:nvSpPr>
          <p:cNvPr id="763" name="Text Box 1565"/>
          <p:cNvSpPr txBox="1">
            <a:spLocks noChangeArrowheads="1"/>
          </p:cNvSpPr>
          <p:nvPr/>
        </p:nvSpPr>
        <p:spPr bwMode="auto">
          <a:xfrm>
            <a:off x="4114800" y="4876800"/>
            <a:ext cx="2590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Giọt lipít nhỏ</a:t>
            </a:r>
          </a:p>
        </p:txBody>
      </p:sp>
      <p:sp>
        <p:nvSpPr>
          <p:cNvPr id="764" name="Text Box 1566"/>
          <p:cNvSpPr txBox="1">
            <a:spLocks noChangeArrowheads="1"/>
          </p:cNvSpPr>
          <p:nvPr/>
        </p:nvSpPr>
        <p:spPr bwMode="auto">
          <a:xfrm>
            <a:off x="8534400" y="4800600"/>
            <a:ext cx="19812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Lipít </a:t>
            </a:r>
            <a:r>
              <a:rPr lang="vi-VN" altLang="en-US" sz="1800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đ</a:t>
            </a:r>
            <a:r>
              <a:rPr lang="en-US" altLang="en-US" sz="1800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ặc tr</a:t>
            </a:r>
            <a:r>
              <a:rPr lang="vi-VN" altLang="en-US" sz="1800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ư</a:t>
            </a:r>
            <a:r>
              <a:rPr lang="en-US" altLang="en-US" sz="1800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ng</a:t>
            </a:r>
          </a:p>
        </p:txBody>
      </p:sp>
      <p:sp>
        <p:nvSpPr>
          <p:cNvPr id="765" name="Text Box 1567"/>
          <p:cNvSpPr txBox="1">
            <a:spLocks noChangeArrowheads="1"/>
          </p:cNvSpPr>
          <p:nvPr/>
        </p:nvSpPr>
        <p:spPr bwMode="auto">
          <a:xfrm>
            <a:off x="3505200" y="0"/>
            <a:ext cx="45720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66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Các quá trình </a:t>
            </a:r>
            <a:r>
              <a:rPr lang="vi-VN" altLang="en-US" sz="2800">
                <a:solidFill>
                  <a:srgbClr val="FF0066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đ</a:t>
            </a:r>
            <a:r>
              <a:rPr lang="en-US" altLang="en-US" sz="2800">
                <a:solidFill>
                  <a:srgbClr val="FF0066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ồng hoá</a:t>
            </a:r>
          </a:p>
        </p:txBody>
      </p:sp>
    </p:spTree>
    <p:extLst>
      <p:ext uri="{BB962C8B-B14F-4D97-AF65-F5344CB8AC3E}">
        <p14:creationId xmlns:p14="http://schemas.microsoft.com/office/powerpoint/2010/main" val="366418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0.36251 0.0055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18125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0.39167 -3.7037E-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195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3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6" dur="5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9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4" dur="5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7" dur="5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0.39584 0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197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20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2" dur="500"/>
                                        <p:tgtEl>
                                          <p:spTgt spid="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5" dur="5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8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3" dur="500"/>
                                        <p:tgtEl>
                                          <p:spTgt spid="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6" dur="500"/>
                                        <p:tgtEl>
                                          <p:spTgt spid="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0.02222 L 0.4 0.02222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19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20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2000"/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1" dur="500"/>
                                        <p:tgtEl>
                                          <p:spTgt spid="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4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9" dur="50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2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5" dur="500"/>
                                        <p:tgtEl>
                                          <p:spTgt spid="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0" dur="500"/>
                                        <p:tgtEl>
                                          <p:spTgt spid="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3" dur="500"/>
                                        <p:tgtEl>
                                          <p:spTgt spid="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2.22222E-6 L 0.34167 2.22222E-6 " pathEditMode="relative" rAng="0" ptsTypes="AA">
                                      <p:cBhvr>
                                        <p:cTn id="157" dur="500" fill="hold"/>
                                        <p:tgtEl>
                                          <p:spTgt spid="66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170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200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2000"/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0"/>
                                        <p:tgtEl>
                                          <p:spTgt spid="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0"/>
                                        <p:tgtEl>
                                          <p:spTgt spid="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8" dur="500"/>
                                        <p:tgtEl>
                                          <p:spTgt spid="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1" dur="500"/>
                                        <p:tgtEl>
                                          <p:spTgt spid="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4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9" dur="5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2" dur="5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-0.00833 L 0.40417 -0.01667 " pathEditMode="relative" rAng="0" ptsTypes="AA">
                                      <p:cBhvr>
                                        <p:cTn id="186" dur="2000" fill="hold"/>
                                        <p:tgtEl>
                                          <p:spTgt spid="70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21146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2000"/>
                                        <p:tgtEl>
                                          <p:spTgt spid="7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2000"/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000"/>
                                        <p:tgtEl>
                                          <p:spTgt spid="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000"/>
                                        <p:tgtEl>
                                          <p:spTgt spid="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7" dur="2000"/>
                                        <p:tgtEl>
                                          <p:spTgt spid="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0" dur="2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autoUpdateAnimBg="0"/>
      <p:bldP spid="125" grpId="0" autoUpdateAnimBg="0"/>
      <p:bldP spid="126" grpId="0" autoUpdateAnimBg="0"/>
      <p:bldP spid="127" grpId="0" autoUpdateAnimBg="0"/>
      <p:bldP spid="128" grpId="0" autoUpdateAnimBg="0"/>
      <p:bldP spid="615" grpId="0" autoUpdateAnimBg="0"/>
      <p:bldP spid="617" grpId="0" autoUpdateAnimBg="0"/>
      <p:bldP spid="619" grpId="0" autoUpdateAnimBg="0"/>
      <p:bldP spid="661" grpId="0" autoUpdateAnimBg="0"/>
      <p:bldP spid="663" grpId="0" autoUpdateAnimBg="0"/>
      <p:bldP spid="664" grpId="0" autoUpdateAnimBg="0"/>
      <p:bldP spid="760" grpId="0" autoUpdateAnimBg="0"/>
      <p:bldP spid="762" grpId="0" autoUpdateAnimBg="0"/>
      <p:bldP spid="763" grpId="0" autoUpdateAnimBg="0"/>
      <p:bldP spid="764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908464" y="652463"/>
            <a:ext cx="1943100" cy="1279525"/>
            <a:chOff x="0" y="0"/>
            <a:chExt cx="1224" cy="80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0"/>
              <a:ext cx="948" cy="588"/>
              <a:chOff x="0" y="0"/>
              <a:chExt cx="948" cy="588"/>
            </a:xfrm>
          </p:grpSpPr>
          <p:sp>
            <p:nvSpPr>
              <p:cNvPr id="59" name="AutoShape 4"/>
              <p:cNvSpPr>
                <a:spLocks noChangeArrowheads="1"/>
              </p:cNvSpPr>
              <p:nvPr/>
            </p:nvSpPr>
            <p:spPr bwMode="auto">
              <a:xfrm>
                <a:off x="450" y="66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60" name="AutoShape 5"/>
              <p:cNvSpPr>
                <a:spLocks noChangeArrowheads="1"/>
              </p:cNvSpPr>
              <p:nvPr/>
            </p:nvSpPr>
            <p:spPr bwMode="auto">
              <a:xfrm>
                <a:off x="660" y="156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61" name="AutoShape 6"/>
              <p:cNvSpPr>
                <a:spLocks noChangeArrowheads="1"/>
              </p:cNvSpPr>
              <p:nvPr/>
            </p:nvSpPr>
            <p:spPr bwMode="auto">
              <a:xfrm>
                <a:off x="525" y="135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62" name="AutoShape 7"/>
              <p:cNvSpPr>
                <a:spLocks noChangeArrowheads="1"/>
              </p:cNvSpPr>
              <p:nvPr/>
            </p:nvSpPr>
            <p:spPr bwMode="auto">
              <a:xfrm>
                <a:off x="72" y="405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63" name="AutoShape 8"/>
              <p:cNvSpPr>
                <a:spLocks noChangeArrowheads="1"/>
              </p:cNvSpPr>
              <p:nvPr/>
            </p:nvSpPr>
            <p:spPr bwMode="auto">
              <a:xfrm>
                <a:off x="750" y="180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64" name="AutoShape 9"/>
              <p:cNvSpPr>
                <a:spLocks noChangeArrowheads="1"/>
              </p:cNvSpPr>
              <p:nvPr/>
            </p:nvSpPr>
            <p:spPr bwMode="auto">
              <a:xfrm>
                <a:off x="870" y="279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65" name="AutoShape 10"/>
              <p:cNvSpPr>
                <a:spLocks noChangeArrowheads="1"/>
              </p:cNvSpPr>
              <p:nvPr/>
            </p:nvSpPr>
            <p:spPr bwMode="auto">
              <a:xfrm>
                <a:off x="72" y="255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66" name="AutoShape 11"/>
              <p:cNvSpPr>
                <a:spLocks noChangeArrowheads="1"/>
              </p:cNvSpPr>
              <p:nvPr/>
            </p:nvSpPr>
            <p:spPr bwMode="auto">
              <a:xfrm>
                <a:off x="54" y="444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67" name="AutoShape 12"/>
              <p:cNvSpPr>
                <a:spLocks noChangeArrowheads="1"/>
              </p:cNvSpPr>
              <p:nvPr/>
            </p:nvSpPr>
            <p:spPr bwMode="auto">
              <a:xfrm>
                <a:off x="708" y="168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68" name="AutoShape 13"/>
              <p:cNvSpPr>
                <a:spLocks noChangeArrowheads="1"/>
              </p:cNvSpPr>
              <p:nvPr/>
            </p:nvSpPr>
            <p:spPr bwMode="auto">
              <a:xfrm>
                <a:off x="72" y="303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69" name="AutoShape 14"/>
              <p:cNvSpPr>
                <a:spLocks noChangeArrowheads="1"/>
              </p:cNvSpPr>
              <p:nvPr/>
            </p:nvSpPr>
            <p:spPr bwMode="auto">
              <a:xfrm>
                <a:off x="36" y="501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70" name="AutoShape 15"/>
              <p:cNvSpPr>
                <a:spLocks noChangeArrowheads="1"/>
              </p:cNvSpPr>
              <p:nvPr/>
            </p:nvSpPr>
            <p:spPr bwMode="auto">
              <a:xfrm>
                <a:off x="0" y="540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71" name="AutoShape 16"/>
              <p:cNvSpPr>
                <a:spLocks noChangeArrowheads="1"/>
              </p:cNvSpPr>
              <p:nvPr/>
            </p:nvSpPr>
            <p:spPr bwMode="auto">
              <a:xfrm>
                <a:off x="72" y="351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72" name="AutoShape 17"/>
              <p:cNvSpPr>
                <a:spLocks noChangeArrowheads="1"/>
              </p:cNvSpPr>
              <p:nvPr/>
            </p:nvSpPr>
            <p:spPr bwMode="auto">
              <a:xfrm>
                <a:off x="492" y="96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73" name="AutoShape 18"/>
              <p:cNvSpPr>
                <a:spLocks noChangeArrowheads="1"/>
              </p:cNvSpPr>
              <p:nvPr/>
            </p:nvSpPr>
            <p:spPr bwMode="auto">
              <a:xfrm>
                <a:off x="228" y="3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74" name="AutoShape 19"/>
              <p:cNvSpPr>
                <a:spLocks noChangeArrowheads="1"/>
              </p:cNvSpPr>
              <p:nvPr/>
            </p:nvSpPr>
            <p:spPr bwMode="auto">
              <a:xfrm>
                <a:off x="804" y="195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75" name="AutoShape 20"/>
              <p:cNvSpPr>
                <a:spLocks noChangeArrowheads="1"/>
              </p:cNvSpPr>
              <p:nvPr/>
            </p:nvSpPr>
            <p:spPr bwMode="auto">
              <a:xfrm>
                <a:off x="900" y="321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76" name="AutoShape 21"/>
              <p:cNvSpPr>
                <a:spLocks noChangeArrowheads="1"/>
              </p:cNvSpPr>
              <p:nvPr/>
            </p:nvSpPr>
            <p:spPr bwMode="auto">
              <a:xfrm>
                <a:off x="408" y="42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77" name="AutoShape 22"/>
              <p:cNvSpPr>
                <a:spLocks noChangeArrowheads="1"/>
              </p:cNvSpPr>
              <p:nvPr/>
            </p:nvSpPr>
            <p:spPr bwMode="auto">
              <a:xfrm>
                <a:off x="81" y="210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78" name="AutoShape 23"/>
              <p:cNvSpPr>
                <a:spLocks noChangeArrowheads="1"/>
              </p:cNvSpPr>
              <p:nvPr/>
            </p:nvSpPr>
            <p:spPr bwMode="auto">
              <a:xfrm>
                <a:off x="840" y="234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79" name="AutoShape 24"/>
              <p:cNvSpPr>
                <a:spLocks noChangeArrowheads="1"/>
              </p:cNvSpPr>
              <p:nvPr/>
            </p:nvSpPr>
            <p:spPr bwMode="auto">
              <a:xfrm>
                <a:off x="180" y="21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0" name="AutoShape 25"/>
              <p:cNvSpPr>
                <a:spLocks noChangeArrowheads="1"/>
              </p:cNvSpPr>
              <p:nvPr/>
            </p:nvSpPr>
            <p:spPr bwMode="auto">
              <a:xfrm>
                <a:off x="279" y="0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1" name="AutoShape 26"/>
              <p:cNvSpPr>
                <a:spLocks noChangeArrowheads="1"/>
              </p:cNvSpPr>
              <p:nvPr/>
            </p:nvSpPr>
            <p:spPr bwMode="auto">
              <a:xfrm>
                <a:off x="93" y="156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2" name="AutoShape 27"/>
              <p:cNvSpPr>
                <a:spLocks noChangeArrowheads="1"/>
              </p:cNvSpPr>
              <p:nvPr/>
            </p:nvSpPr>
            <p:spPr bwMode="auto">
              <a:xfrm>
                <a:off x="333" y="6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3" name="AutoShape 28"/>
              <p:cNvSpPr>
                <a:spLocks noChangeArrowheads="1"/>
              </p:cNvSpPr>
              <p:nvPr/>
            </p:nvSpPr>
            <p:spPr bwMode="auto">
              <a:xfrm>
                <a:off x="141" y="60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4" name="AutoShape 29"/>
              <p:cNvSpPr>
                <a:spLocks noChangeArrowheads="1"/>
              </p:cNvSpPr>
              <p:nvPr/>
            </p:nvSpPr>
            <p:spPr bwMode="auto">
              <a:xfrm>
                <a:off x="372" y="21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5" name="AutoShape 30"/>
              <p:cNvSpPr>
                <a:spLocks noChangeArrowheads="1"/>
              </p:cNvSpPr>
              <p:nvPr/>
            </p:nvSpPr>
            <p:spPr bwMode="auto">
              <a:xfrm>
                <a:off x="111" y="105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grpSp>
            <p:nvGrpSpPr>
              <p:cNvPr id="86" name="Group 31"/>
              <p:cNvGrpSpPr>
                <a:grpSpLocks/>
              </p:cNvGrpSpPr>
              <p:nvPr/>
            </p:nvGrpSpPr>
            <p:grpSpPr bwMode="auto">
              <a:xfrm>
                <a:off x="564" y="153"/>
                <a:ext cx="96" cy="48"/>
                <a:chOff x="0" y="0"/>
                <a:chExt cx="96" cy="48"/>
              </a:xfrm>
            </p:grpSpPr>
            <p:sp>
              <p:nvSpPr>
                <p:cNvPr id="87" name="AutoShape 32"/>
                <p:cNvSpPr>
                  <a:spLocks noChangeArrowheads="1"/>
                </p:cNvSpPr>
                <p:nvPr/>
              </p:nvSpPr>
              <p:spPr bwMode="auto">
                <a:xfrm>
                  <a:off x="48" y="0"/>
                  <a:ext cx="48" cy="48"/>
                </a:xfrm>
                <a:prstGeom prst="octagon">
                  <a:avLst>
                    <a:gd name="adj" fmla="val 29287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88" name="AutoShape 3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8" cy="48"/>
                </a:xfrm>
                <a:prstGeom prst="octagon">
                  <a:avLst>
                    <a:gd name="adj" fmla="val 29287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</p:grpSp>
        </p:grpSp>
        <p:grpSp>
          <p:nvGrpSpPr>
            <p:cNvPr id="6" name="Group 34"/>
            <p:cNvGrpSpPr>
              <a:grpSpLocks/>
            </p:cNvGrpSpPr>
            <p:nvPr/>
          </p:nvGrpSpPr>
          <p:grpSpPr bwMode="auto">
            <a:xfrm rot="7478743">
              <a:off x="619" y="104"/>
              <a:ext cx="263" cy="668"/>
              <a:chOff x="0" y="0"/>
              <a:chExt cx="263" cy="668"/>
            </a:xfrm>
          </p:grpSpPr>
          <p:sp>
            <p:nvSpPr>
              <p:cNvPr id="44" name="AutoShape 35"/>
              <p:cNvSpPr>
                <a:spLocks noChangeArrowheads="1"/>
              </p:cNvSpPr>
              <p:nvPr/>
            </p:nvSpPr>
            <p:spPr bwMode="auto">
              <a:xfrm rot="8299067">
                <a:off x="37" y="148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5" name="AutoShape 36"/>
              <p:cNvSpPr>
                <a:spLocks noChangeArrowheads="1"/>
              </p:cNvSpPr>
              <p:nvPr/>
            </p:nvSpPr>
            <p:spPr bwMode="auto">
              <a:xfrm rot="8299067">
                <a:off x="137" y="260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6" name="AutoShape 37"/>
              <p:cNvSpPr>
                <a:spLocks noChangeArrowheads="1"/>
              </p:cNvSpPr>
              <p:nvPr/>
            </p:nvSpPr>
            <p:spPr bwMode="auto">
              <a:xfrm rot="8299067">
                <a:off x="25" y="107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7" name="AutoShape 38"/>
              <p:cNvSpPr>
                <a:spLocks noChangeArrowheads="1"/>
              </p:cNvSpPr>
              <p:nvPr/>
            </p:nvSpPr>
            <p:spPr bwMode="auto">
              <a:xfrm rot="8299067">
                <a:off x="105" y="224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8" name="AutoShape 39"/>
              <p:cNvSpPr>
                <a:spLocks noChangeArrowheads="1"/>
              </p:cNvSpPr>
              <p:nvPr/>
            </p:nvSpPr>
            <p:spPr bwMode="auto">
              <a:xfrm rot="8299067">
                <a:off x="0" y="53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9" name="AutoShape 40"/>
              <p:cNvSpPr>
                <a:spLocks noChangeArrowheads="1"/>
              </p:cNvSpPr>
              <p:nvPr/>
            </p:nvSpPr>
            <p:spPr bwMode="auto">
              <a:xfrm rot="8299067">
                <a:off x="1" y="0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50" name="AutoShape 41"/>
              <p:cNvSpPr>
                <a:spLocks noChangeArrowheads="1"/>
              </p:cNvSpPr>
              <p:nvPr/>
            </p:nvSpPr>
            <p:spPr bwMode="auto">
              <a:xfrm rot="8299067">
                <a:off x="73" y="189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51" name="AutoShape 42"/>
              <p:cNvSpPr>
                <a:spLocks noChangeArrowheads="1"/>
              </p:cNvSpPr>
              <p:nvPr/>
            </p:nvSpPr>
            <p:spPr bwMode="auto">
              <a:xfrm rot="8299067">
                <a:off x="188" y="552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52" name="AutoShape 43"/>
              <p:cNvSpPr>
                <a:spLocks noChangeArrowheads="1"/>
              </p:cNvSpPr>
              <p:nvPr/>
            </p:nvSpPr>
            <p:spPr bwMode="auto">
              <a:xfrm rot="8299067">
                <a:off x="160" y="300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53" name="AutoShape 44"/>
              <p:cNvSpPr>
                <a:spLocks noChangeArrowheads="1"/>
              </p:cNvSpPr>
              <p:nvPr/>
            </p:nvSpPr>
            <p:spPr bwMode="auto">
              <a:xfrm rot="8299067">
                <a:off x="212" y="507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54" name="AutoShape 45"/>
              <p:cNvSpPr>
                <a:spLocks noChangeArrowheads="1"/>
              </p:cNvSpPr>
              <p:nvPr/>
            </p:nvSpPr>
            <p:spPr bwMode="auto">
              <a:xfrm rot="8299067">
                <a:off x="152" y="588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55" name="AutoShape 46"/>
              <p:cNvSpPr>
                <a:spLocks noChangeArrowheads="1"/>
              </p:cNvSpPr>
              <p:nvPr/>
            </p:nvSpPr>
            <p:spPr bwMode="auto">
              <a:xfrm rot="8299067">
                <a:off x="187" y="348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56" name="AutoShape 47"/>
              <p:cNvSpPr>
                <a:spLocks noChangeArrowheads="1"/>
              </p:cNvSpPr>
              <p:nvPr/>
            </p:nvSpPr>
            <p:spPr bwMode="auto">
              <a:xfrm rot="8299067">
                <a:off x="107" y="620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57" name="AutoShape 48"/>
              <p:cNvSpPr>
                <a:spLocks noChangeArrowheads="1"/>
              </p:cNvSpPr>
              <p:nvPr/>
            </p:nvSpPr>
            <p:spPr bwMode="auto">
              <a:xfrm rot="8299067">
                <a:off x="215" y="452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58" name="AutoShape 49"/>
              <p:cNvSpPr>
                <a:spLocks noChangeArrowheads="1"/>
              </p:cNvSpPr>
              <p:nvPr/>
            </p:nvSpPr>
            <p:spPr bwMode="auto">
              <a:xfrm rot="8299067">
                <a:off x="207" y="398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7" name="Group 50"/>
            <p:cNvGrpSpPr>
              <a:grpSpLocks/>
            </p:cNvGrpSpPr>
            <p:nvPr/>
          </p:nvGrpSpPr>
          <p:grpSpPr bwMode="auto">
            <a:xfrm rot="-5166594">
              <a:off x="7" y="380"/>
              <a:ext cx="641" cy="205"/>
              <a:chOff x="0" y="0"/>
              <a:chExt cx="641" cy="205"/>
            </a:xfrm>
          </p:grpSpPr>
          <p:sp>
            <p:nvSpPr>
              <p:cNvPr id="29" name="AutoShape 51"/>
              <p:cNvSpPr>
                <a:spLocks noChangeArrowheads="1"/>
              </p:cNvSpPr>
              <p:nvPr/>
            </p:nvSpPr>
            <p:spPr bwMode="auto">
              <a:xfrm rot="8299067">
                <a:off x="505" y="18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0" name="AutoShape 52"/>
              <p:cNvSpPr>
                <a:spLocks noChangeArrowheads="1"/>
              </p:cNvSpPr>
              <p:nvPr/>
            </p:nvSpPr>
            <p:spPr bwMode="auto">
              <a:xfrm rot="8299067">
                <a:off x="288" y="90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1" name="AutoShape 53"/>
              <p:cNvSpPr>
                <a:spLocks noChangeArrowheads="1"/>
              </p:cNvSpPr>
              <p:nvPr/>
            </p:nvSpPr>
            <p:spPr bwMode="auto">
              <a:xfrm rot="8299067">
                <a:off x="403" y="16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2" name="AutoShape 54"/>
              <p:cNvSpPr>
                <a:spLocks noChangeArrowheads="1"/>
              </p:cNvSpPr>
              <p:nvPr/>
            </p:nvSpPr>
            <p:spPr bwMode="auto">
              <a:xfrm rot="8299067">
                <a:off x="205" y="132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3" name="AutoShape 55"/>
              <p:cNvSpPr>
                <a:spLocks noChangeArrowheads="1"/>
              </p:cNvSpPr>
              <p:nvPr/>
            </p:nvSpPr>
            <p:spPr bwMode="auto">
              <a:xfrm rot="8299067">
                <a:off x="50" y="138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4" name="AutoShape 56"/>
              <p:cNvSpPr>
                <a:spLocks noChangeArrowheads="1"/>
              </p:cNvSpPr>
              <p:nvPr/>
            </p:nvSpPr>
            <p:spPr bwMode="auto">
              <a:xfrm rot="8299067">
                <a:off x="245" y="113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5" name="AutoShape 57"/>
              <p:cNvSpPr>
                <a:spLocks noChangeArrowheads="1"/>
              </p:cNvSpPr>
              <p:nvPr/>
            </p:nvSpPr>
            <p:spPr bwMode="auto">
              <a:xfrm rot="8299067">
                <a:off x="454" y="23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6" name="AutoShape 58"/>
              <p:cNvSpPr>
                <a:spLocks noChangeArrowheads="1"/>
              </p:cNvSpPr>
              <p:nvPr/>
            </p:nvSpPr>
            <p:spPr bwMode="auto">
              <a:xfrm rot="8299067">
                <a:off x="155" y="157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7" name="AutoShape 59"/>
              <p:cNvSpPr>
                <a:spLocks noChangeArrowheads="1"/>
              </p:cNvSpPr>
              <p:nvPr/>
            </p:nvSpPr>
            <p:spPr bwMode="auto">
              <a:xfrm rot="8299067">
                <a:off x="0" y="127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8" name="AutoShape 60"/>
              <p:cNvSpPr>
                <a:spLocks noChangeArrowheads="1"/>
              </p:cNvSpPr>
              <p:nvPr/>
            </p:nvSpPr>
            <p:spPr bwMode="auto">
              <a:xfrm rot="8299067">
                <a:off x="552" y="8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9" name="AutoShape 61"/>
              <p:cNvSpPr>
                <a:spLocks noChangeArrowheads="1"/>
              </p:cNvSpPr>
              <p:nvPr/>
            </p:nvSpPr>
            <p:spPr bwMode="auto">
              <a:xfrm rot="8299067">
                <a:off x="102" y="152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0" name="AutoShape 62"/>
              <p:cNvSpPr>
                <a:spLocks noChangeArrowheads="1"/>
              </p:cNvSpPr>
              <p:nvPr/>
            </p:nvSpPr>
            <p:spPr bwMode="auto">
              <a:xfrm rot="8299067">
                <a:off x="593" y="0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grpSp>
            <p:nvGrpSpPr>
              <p:cNvPr id="41" name="Group 63"/>
              <p:cNvGrpSpPr>
                <a:grpSpLocks/>
              </p:cNvGrpSpPr>
              <p:nvPr/>
            </p:nvGrpSpPr>
            <p:grpSpPr bwMode="auto">
              <a:xfrm rot="8299067">
                <a:off x="320" y="45"/>
                <a:ext cx="96" cy="48"/>
                <a:chOff x="0" y="0"/>
                <a:chExt cx="96" cy="48"/>
              </a:xfrm>
            </p:grpSpPr>
            <p:sp>
              <p:nvSpPr>
                <p:cNvPr id="42" name="AutoShape 64"/>
                <p:cNvSpPr>
                  <a:spLocks noChangeArrowheads="1"/>
                </p:cNvSpPr>
                <p:nvPr/>
              </p:nvSpPr>
              <p:spPr bwMode="auto">
                <a:xfrm>
                  <a:off x="48" y="0"/>
                  <a:ext cx="48" cy="48"/>
                </a:xfrm>
                <a:prstGeom prst="octagon">
                  <a:avLst>
                    <a:gd name="adj" fmla="val 29287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43" name="AutoShape 65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8" cy="48"/>
                </a:xfrm>
                <a:prstGeom prst="octagon">
                  <a:avLst>
                    <a:gd name="adj" fmla="val 29287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</p:grpSp>
        </p:grpSp>
        <p:grpSp>
          <p:nvGrpSpPr>
            <p:cNvPr id="8" name="Group 66"/>
            <p:cNvGrpSpPr>
              <a:grpSpLocks/>
            </p:cNvGrpSpPr>
            <p:nvPr/>
          </p:nvGrpSpPr>
          <p:grpSpPr bwMode="auto">
            <a:xfrm rot="-701761">
              <a:off x="756" y="213"/>
              <a:ext cx="468" cy="580"/>
              <a:chOff x="0" y="0"/>
              <a:chExt cx="468" cy="580"/>
            </a:xfrm>
          </p:grpSpPr>
          <p:sp>
            <p:nvSpPr>
              <p:cNvPr id="9" name="AutoShape 67"/>
              <p:cNvSpPr>
                <a:spLocks noChangeArrowheads="1"/>
              </p:cNvSpPr>
              <p:nvPr/>
            </p:nvSpPr>
            <p:spPr bwMode="auto">
              <a:xfrm rot="8299067">
                <a:off x="185" y="505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0" name="AutoShape 68"/>
              <p:cNvSpPr>
                <a:spLocks noChangeArrowheads="1"/>
              </p:cNvSpPr>
              <p:nvPr/>
            </p:nvSpPr>
            <p:spPr bwMode="auto">
              <a:xfrm rot="8299067">
                <a:off x="83" y="503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1" name="AutoShape 69"/>
              <p:cNvSpPr>
                <a:spLocks noChangeArrowheads="1"/>
              </p:cNvSpPr>
              <p:nvPr/>
            </p:nvSpPr>
            <p:spPr bwMode="auto">
              <a:xfrm rot="8299067">
                <a:off x="242" y="0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2" name="AutoShape 70"/>
              <p:cNvSpPr>
                <a:spLocks noChangeArrowheads="1"/>
              </p:cNvSpPr>
              <p:nvPr/>
            </p:nvSpPr>
            <p:spPr bwMode="auto">
              <a:xfrm rot="8299067">
                <a:off x="342" y="112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3" name="AutoShape 71"/>
              <p:cNvSpPr>
                <a:spLocks noChangeArrowheads="1"/>
              </p:cNvSpPr>
              <p:nvPr/>
            </p:nvSpPr>
            <p:spPr bwMode="auto">
              <a:xfrm rot="8299067">
                <a:off x="310" y="76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4" name="AutoShape 72"/>
              <p:cNvSpPr>
                <a:spLocks noChangeArrowheads="1"/>
              </p:cNvSpPr>
              <p:nvPr/>
            </p:nvSpPr>
            <p:spPr bwMode="auto">
              <a:xfrm rot="8299067">
                <a:off x="278" y="41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5" name="AutoShape 73"/>
              <p:cNvSpPr>
                <a:spLocks noChangeArrowheads="1"/>
              </p:cNvSpPr>
              <p:nvPr/>
            </p:nvSpPr>
            <p:spPr bwMode="auto">
              <a:xfrm rot="8299067">
                <a:off x="134" y="510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6" name="AutoShape 74"/>
              <p:cNvSpPr>
                <a:spLocks noChangeArrowheads="1"/>
              </p:cNvSpPr>
              <p:nvPr/>
            </p:nvSpPr>
            <p:spPr bwMode="auto">
              <a:xfrm rot="8299067">
                <a:off x="393" y="404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7" name="AutoShape 75"/>
              <p:cNvSpPr>
                <a:spLocks noChangeArrowheads="1"/>
              </p:cNvSpPr>
              <p:nvPr/>
            </p:nvSpPr>
            <p:spPr bwMode="auto">
              <a:xfrm rot="8299067">
                <a:off x="232" y="495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8" name="AutoShape 76"/>
              <p:cNvSpPr>
                <a:spLocks noChangeArrowheads="1"/>
              </p:cNvSpPr>
              <p:nvPr/>
            </p:nvSpPr>
            <p:spPr bwMode="auto">
              <a:xfrm rot="8299067">
                <a:off x="365" y="152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9" name="AutoShape 77"/>
              <p:cNvSpPr>
                <a:spLocks noChangeArrowheads="1"/>
              </p:cNvSpPr>
              <p:nvPr/>
            </p:nvSpPr>
            <p:spPr bwMode="auto">
              <a:xfrm rot="8299067">
                <a:off x="417" y="359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20" name="AutoShape 78"/>
              <p:cNvSpPr>
                <a:spLocks noChangeArrowheads="1"/>
              </p:cNvSpPr>
              <p:nvPr/>
            </p:nvSpPr>
            <p:spPr bwMode="auto">
              <a:xfrm rot="8299067">
                <a:off x="357" y="440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21" name="AutoShape 79"/>
              <p:cNvSpPr>
                <a:spLocks noChangeArrowheads="1"/>
              </p:cNvSpPr>
              <p:nvPr/>
            </p:nvSpPr>
            <p:spPr bwMode="auto">
              <a:xfrm rot="8299067">
                <a:off x="392" y="200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22" name="AutoShape 80"/>
              <p:cNvSpPr>
                <a:spLocks noChangeArrowheads="1"/>
              </p:cNvSpPr>
              <p:nvPr/>
            </p:nvSpPr>
            <p:spPr bwMode="auto">
              <a:xfrm rot="8299067">
                <a:off x="312" y="472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23" name="AutoShape 81"/>
              <p:cNvSpPr>
                <a:spLocks noChangeArrowheads="1"/>
              </p:cNvSpPr>
              <p:nvPr/>
            </p:nvSpPr>
            <p:spPr bwMode="auto">
              <a:xfrm rot="8299067">
                <a:off x="420" y="304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24" name="AutoShape 82"/>
              <p:cNvSpPr>
                <a:spLocks noChangeArrowheads="1"/>
              </p:cNvSpPr>
              <p:nvPr/>
            </p:nvSpPr>
            <p:spPr bwMode="auto">
              <a:xfrm rot="8299067">
                <a:off x="273" y="487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25" name="AutoShape 83"/>
              <p:cNvSpPr>
                <a:spLocks noChangeArrowheads="1"/>
              </p:cNvSpPr>
              <p:nvPr/>
            </p:nvSpPr>
            <p:spPr bwMode="auto">
              <a:xfrm rot="8299067">
                <a:off x="412" y="250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grpSp>
            <p:nvGrpSpPr>
              <p:cNvPr id="26" name="Group 84"/>
              <p:cNvGrpSpPr>
                <a:grpSpLocks/>
              </p:cNvGrpSpPr>
              <p:nvPr/>
            </p:nvGrpSpPr>
            <p:grpSpPr bwMode="auto">
              <a:xfrm rot="8299067">
                <a:off x="0" y="532"/>
                <a:ext cx="96" cy="48"/>
                <a:chOff x="0" y="0"/>
                <a:chExt cx="96" cy="48"/>
              </a:xfrm>
            </p:grpSpPr>
            <p:sp>
              <p:nvSpPr>
                <p:cNvPr id="27" name="AutoShape 85"/>
                <p:cNvSpPr>
                  <a:spLocks noChangeArrowheads="1"/>
                </p:cNvSpPr>
                <p:nvPr/>
              </p:nvSpPr>
              <p:spPr bwMode="auto">
                <a:xfrm>
                  <a:off x="48" y="0"/>
                  <a:ext cx="48" cy="48"/>
                </a:xfrm>
                <a:prstGeom prst="octagon">
                  <a:avLst>
                    <a:gd name="adj" fmla="val 29287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28" name="AutoShape 8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8" cy="48"/>
                </a:xfrm>
                <a:prstGeom prst="octagon">
                  <a:avLst>
                    <a:gd name="adj" fmla="val 29287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</p:grpSp>
        </p:grpSp>
      </p:grpSp>
      <p:sp>
        <p:nvSpPr>
          <p:cNvPr id="89" name="Line 87"/>
          <p:cNvSpPr>
            <a:spLocks noChangeShapeType="1"/>
          </p:cNvSpPr>
          <p:nvPr/>
        </p:nvSpPr>
        <p:spPr bwMode="auto">
          <a:xfrm>
            <a:off x="4232564" y="1371600"/>
            <a:ext cx="419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" name="Line 88"/>
          <p:cNvSpPr>
            <a:spLocks noChangeShapeType="1"/>
          </p:cNvSpPr>
          <p:nvPr/>
        </p:nvSpPr>
        <p:spPr bwMode="auto">
          <a:xfrm>
            <a:off x="4003964" y="3886200"/>
            <a:ext cx="4114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" name="Text Box 122"/>
          <p:cNvSpPr txBox="1">
            <a:spLocks noChangeArrowheads="1"/>
          </p:cNvSpPr>
          <p:nvPr/>
        </p:nvSpPr>
        <p:spPr bwMode="auto">
          <a:xfrm>
            <a:off x="1870364" y="152400"/>
            <a:ext cx="32004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Gluxít (chất </a:t>
            </a:r>
            <a:r>
              <a:rPr lang="vi-VN" altLang="en-US" sz="1800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đ</a:t>
            </a:r>
            <a:r>
              <a:rPr lang="en-US" altLang="en-US" sz="1800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ặc tr</a:t>
            </a:r>
            <a:r>
              <a:rPr lang="vi-VN" altLang="en-US" sz="1800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ư</a:t>
            </a:r>
            <a:r>
              <a:rPr lang="en-US" altLang="en-US" sz="1800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ng)</a:t>
            </a:r>
            <a:r>
              <a:rPr lang="en-US" altLang="en-US" sz="2800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</a:p>
        </p:txBody>
      </p:sp>
      <p:sp>
        <p:nvSpPr>
          <p:cNvPr id="92" name="Text Box 126"/>
          <p:cNvSpPr txBox="1">
            <a:spLocks noChangeArrowheads="1"/>
          </p:cNvSpPr>
          <p:nvPr/>
        </p:nvSpPr>
        <p:spPr bwMode="auto">
          <a:xfrm>
            <a:off x="5451764" y="914400"/>
            <a:ext cx="1066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Oxi hoá</a:t>
            </a:r>
          </a:p>
        </p:txBody>
      </p:sp>
      <p:grpSp>
        <p:nvGrpSpPr>
          <p:cNvPr id="93" name="Group 91"/>
          <p:cNvGrpSpPr>
            <a:grpSpLocks/>
          </p:cNvGrpSpPr>
          <p:nvPr/>
        </p:nvGrpSpPr>
        <p:grpSpPr bwMode="auto">
          <a:xfrm>
            <a:off x="2098964" y="3276600"/>
            <a:ext cx="1371600" cy="1200150"/>
            <a:chOff x="0" y="0"/>
            <a:chExt cx="864" cy="756"/>
          </a:xfrm>
        </p:grpSpPr>
        <p:grpSp>
          <p:nvGrpSpPr>
            <p:cNvPr id="94" name="Group 92"/>
            <p:cNvGrpSpPr>
              <a:grpSpLocks/>
            </p:cNvGrpSpPr>
            <p:nvPr/>
          </p:nvGrpSpPr>
          <p:grpSpPr bwMode="auto">
            <a:xfrm>
              <a:off x="96" y="0"/>
              <a:ext cx="384" cy="564"/>
              <a:chOff x="0" y="0"/>
              <a:chExt cx="384" cy="564"/>
            </a:xfrm>
          </p:grpSpPr>
          <p:grpSp>
            <p:nvGrpSpPr>
              <p:cNvPr id="156" name="Group 93"/>
              <p:cNvGrpSpPr>
                <a:grpSpLocks/>
              </p:cNvGrpSpPr>
              <p:nvPr/>
            </p:nvGrpSpPr>
            <p:grpSpPr bwMode="auto">
              <a:xfrm rot="-1371290">
                <a:off x="216" y="0"/>
                <a:ext cx="96" cy="384"/>
                <a:chOff x="0" y="0"/>
                <a:chExt cx="96" cy="384"/>
              </a:xfrm>
            </p:grpSpPr>
            <p:sp>
              <p:nvSpPr>
                <p:cNvPr id="162" name="Rectangle 228"/>
                <p:cNvSpPr>
                  <a:spLocks noChangeArrowheads="1"/>
                </p:cNvSpPr>
                <p:nvPr/>
              </p:nvSpPr>
              <p:spPr bwMode="auto">
                <a:xfrm>
                  <a:off x="48" y="192"/>
                  <a:ext cx="48" cy="96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163" name="Rectangle 229"/>
                <p:cNvSpPr>
                  <a:spLocks noChangeArrowheads="1"/>
                </p:cNvSpPr>
                <p:nvPr/>
              </p:nvSpPr>
              <p:spPr bwMode="auto">
                <a:xfrm rot="-1061453">
                  <a:off x="48" y="96"/>
                  <a:ext cx="48" cy="9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164" name="Rectangle 230"/>
                <p:cNvSpPr>
                  <a:spLocks noChangeArrowheads="1"/>
                </p:cNvSpPr>
                <p:nvPr/>
              </p:nvSpPr>
              <p:spPr bwMode="auto">
                <a:xfrm rot="1606730">
                  <a:off x="24" y="288"/>
                  <a:ext cx="48" cy="96"/>
                </a:xfrm>
                <a:prstGeom prst="rect">
                  <a:avLst/>
                </a:prstGeom>
                <a:solidFill>
                  <a:srgbClr val="5FD38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165" name="Rectangle 231"/>
                <p:cNvSpPr>
                  <a:spLocks noChangeArrowheads="1"/>
                </p:cNvSpPr>
                <p:nvPr/>
              </p:nvSpPr>
              <p:spPr bwMode="auto">
                <a:xfrm rot="-2297410">
                  <a:off x="0" y="0"/>
                  <a:ext cx="48" cy="96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157" name="Group 98"/>
              <p:cNvGrpSpPr>
                <a:grpSpLocks/>
              </p:cNvGrpSpPr>
              <p:nvPr/>
            </p:nvGrpSpPr>
            <p:grpSpPr bwMode="auto">
              <a:xfrm rot="3388063">
                <a:off x="144" y="324"/>
                <a:ext cx="96" cy="384"/>
                <a:chOff x="0" y="0"/>
                <a:chExt cx="96" cy="384"/>
              </a:xfrm>
            </p:grpSpPr>
            <p:sp>
              <p:nvSpPr>
                <p:cNvPr id="158" name="Rectangle 233"/>
                <p:cNvSpPr>
                  <a:spLocks noChangeArrowheads="1"/>
                </p:cNvSpPr>
                <p:nvPr/>
              </p:nvSpPr>
              <p:spPr bwMode="auto">
                <a:xfrm>
                  <a:off x="48" y="192"/>
                  <a:ext cx="48" cy="96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159" name="Rectangle 234"/>
                <p:cNvSpPr>
                  <a:spLocks noChangeArrowheads="1"/>
                </p:cNvSpPr>
                <p:nvPr/>
              </p:nvSpPr>
              <p:spPr bwMode="auto">
                <a:xfrm rot="-1061453">
                  <a:off x="48" y="96"/>
                  <a:ext cx="48" cy="9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160" name="Rectangle 235"/>
                <p:cNvSpPr>
                  <a:spLocks noChangeArrowheads="1"/>
                </p:cNvSpPr>
                <p:nvPr/>
              </p:nvSpPr>
              <p:spPr bwMode="auto">
                <a:xfrm rot="1606730">
                  <a:off x="24" y="288"/>
                  <a:ext cx="48" cy="96"/>
                </a:xfrm>
                <a:prstGeom prst="rect">
                  <a:avLst/>
                </a:prstGeom>
                <a:solidFill>
                  <a:srgbClr val="5FD38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161" name="Rectangle 236"/>
                <p:cNvSpPr>
                  <a:spLocks noChangeArrowheads="1"/>
                </p:cNvSpPr>
                <p:nvPr/>
              </p:nvSpPr>
              <p:spPr bwMode="auto">
                <a:xfrm rot="-2297410">
                  <a:off x="0" y="0"/>
                  <a:ext cx="48" cy="96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</p:grpSp>
        </p:grpSp>
        <p:grpSp>
          <p:nvGrpSpPr>
            <p:cNvPr id="95" name="Group 103"/>
            <p:cNvGrpSpPr>
              <a:grpSpLocks/>
            </p:cNvGrpSpPr>
            <p:nvPr/>
          </p:nvGrpSpPr>
          <p:grpSpPr bwMode="auto">
            <a:xfrm rot="3302756">
              <a:off x="285" y="144"/>
              <a:ext cx="575" cy="288"/>
              <a:chOff x="0" y="0"/>
              <a:chExt cx="575" cy="288"/>
            </a:xfrm>
          </p:grpSpPr>
          <p:grpSp>
            <p:nvGrpSpPr>
              <p:cNvPr id="144" name="Group 104"/>
              <p:cNvGrpSpPr>
                <a:grpSpLocks/>
              </p:cNvGrpSpPr>
              <p:nvPr/>
            </p:nvGrpSpPr>
            <p:grpSpPr bwMode="auto">
              <a:xfrm rot="6609080">
                <a:off x="243" y="-42"/>
                <a:ext cx="276" cy="383"/>
                <a:chOff x="0" y="0"/>
                <a:chExt cx="276" cy="383"/>
              </a:xfrm>
            </p:grpSpPr>
            <p:grpSp>
              <p:nvGrpSpPr>
                <p:cNvPr id="149" name="Group 105"/>
                <p:cNvGrpSpPr>
                  <a:grpSpLocks/>
                </p:cNvGrpSpPr>
                <p:nvPr/>
              </p:nvGrpSpPr>
              <p:grpSpPr bwMode="auto">
                <a:xfrm>
                  <a:off x="0" y="191"/>
                  <a:ext cx="72" cy="192"/>
                  <a:chOff x="0" y="0"/>
                  <a:chExt cx="72" cy="192"/>
                </a:xfrm>
              </p:grpSpPr>
              <p:sp>
                <p:nvSpPr>
                  <p:cNvPr id="154" name="Rectangle 24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96"/>
                    <a:ext cx="48" cy="96"/>
                  </a:xfrm>
                  <a:prstGeom prst="rect">
                    <a:avLst/>
                  </a:prstGeom>
                  <a:solidFill>
                    <a:srgbClr val="5FD38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800">
                      <a:latin typeface="Comic Sans MS" panose="030F0702030302020204" pitchFamily="66" charset="0"/>
                    </a:endParaRPr>
                  </a:p>
                </p:txBody>
              </p:sp>
              <p:sp>
                <p:nvSpPr>
                  <p:cNvPr id="155" name="Rectangle 241"/>
                  <p:cNvSpPr>
                    <a:spLocks noChangeArrowheads="1"/>
                  </p:cNvSpPr>
                  <p:nvPr/>
                </p:nvSpPr>
                <p:spPr bwMode="auto">
                  <a:xfrm rot="1376937">
                    <a:off x="24" y="0"/>
                    <a:ext cx="48" cy="96"/>
                  </a:xfrm>
                  <a:prstGeom prst="rect">
                    <a:avLst/>
                  </a:pr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800">
                      <a:latin typeface="Comic Sans MS" panose="030F0702030302020204" pitchFamily="66" charset="0"/>
                    </a:endParaRPr>
                  </a:p>
                </p:txBody>
              </p:sp>
            </p:grpSp>
            <p:grpSp>
              <p:nvGrpSpPr>
                <p:cNvPr id="150" name="Group 108"/>
                <p:cNvGrpSpPr>
                  <a:grpSpLocks/>
                </p:cNvGrpSpPr>
                <p:nvPr/>
              </p:nvGrpSpPr>
              <p:grpSpPr bwMode="auto">
                <a:xfrm rot="10292536">
                  <a:off x="60" y="0"/>
                  <a:ext cx="216" cy="203"/>
                  <a:chOff x="0" y="0"/>
                  <a:chExt cx="216" cy="203"/>
                </a:xfrm>
              </p:grpSpPr>
              <p:sp>
                <p:nvSpPr>
                  <p:cNvPr id="151" name="Rectangle 243"/>
                  <p:cNvSpPr>
                    <a:spLocks noChangeArrowheads="1"/>
                  </p:cNvSpPr>
                  <p:nvPr/>
                </p:nvSpPr>
                <p:spPr bwMode="auto">
                  <a:xfrm rot="2557690">
                    <a:off x="168" y="0"/>
                    <a:ext cx="48" cy="96"/>
                  </a:xfrm>
                  <a:prstGeom prst="rect">
                    <a:avLst/>
                  </a:prstGeom>
                  <a:solidFill>
                    <a:srgbClr val="FF00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800">
                      <a:latin typeface="Comic Sans MS" panose="030F0702030302020204" pitchFamily="66" charset="0"/>
                    </a:endParaRPr>
                  </a:p>
                </p:txBody>
              </p:sp>
              <p:sp>
                <p:nvSpPr>
                  <p:cNvPr id="152" name="Rectangle 244"/>
                  <p:cNvSpPr>
                    <a:spLocks noChangeArrowheads="1"/>
                  </p:cNvSpPr>
                  <p:nvPr/>
                </p:nvSpPr>
                <p:spPr bwMode="auto">
                  <a:xfrm rot="2885089">
                    <a:off x="96" y="72"/>
                    <a:ext cx="48" cy="96"/>
                  </a:xfrm>
                  <a:prstGeom prst="rect">
                    <a:avLst/>
                  </a:pr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800">
                      <a:latin typeface="Comic Sans MS" panose="030F0702030302020204" pitchFamily="66" charset="0"/>
                    </a:endParaRPr>
                  </a:p>
                </p:txBody>
              </p:sp>
              <p:sp>
                <p:nvSpPr>
                  <p:cNvPr id="153" name="Rectangle 245"/>
                  <p:cNvSpPr>
                    <a:spLocks noChangeArrowheads="1"/>
                  </p:cNvSpPr>
                  <p:nvPr/>
                </p:nvSpPr>
                <p:spPr bwMode="auto">
                  <a:xfrm rot="-6989654">
                    <a:off x="9" y="141"/>
                    <a:ext cx="47" cy="72"/>
                  </a:xfrm>
                  <a:prstGeom prst="rect">
                    <a:avLst/>
                  </a:prstGeom>
                  <a:solidFill>
                    <a:srgbClr val="FFCC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800">
                      <a:latin typeface="Comic Sans MS" panose="030F0702030302020204" pitchFamily="66" charset="0"/>
                    </a:endParaRPr>
                  </a:p>
                </p:txBody>
              </p:sp>
            </p:grpSp>
          </p:grpSp>
          <p:grpSp>
            <p:nvGrpSpPr>
              <p:cNvPr id="145" name="Group 112"/>
              <p:cNvGrpSpPr>
                <a:grpSpLocks/>
              </p:cNvGrpSpPr>
              <p:nvPr/>
            </p:nvGrpSpPr>
            <p:grpSpPr bwMode="auto">
              <a:xfrm rot="3148171">
                <a:off x="102" y="-102"/>
                <a:ext cx="72" cy="276"/>
                <a:chOff x="0" y="0"/>
                <a:chExt cx="72" cy="276"/>
              </a:xfrm>
            </p:grpSpPr>
            <p:sp>
              <p:nvSpPr>
                <p:cNvPr id="146" name="Rectangle 247"/>
                <p:cNvSpPr>
                  <a:spLocks noChangeArrowheads="1"/>
                </p:cNvSpPr>
                <p:nvPr/>
              </p:nvSpPr>
              <p:spPr bwMode="auto">
                <a:xfrm rot="1981432">
                  <a:off x="24" y="0"/>
                  <a:ext cx="48" cy="96"/>
                </a:xfrm>
                <a:prstGeom prst="rect">
                  <a:avLst/>
                </a:prstGeom>
                <a:solidFill>
                  <a:srgbClr val="FF00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147" name="Rectangle 248"/>
                <p:cNvSpPr>
                  <a:spLocks noChangeArrowheads="1"/>
                </p:cNvSpPr>
                <p:nvPr/>
              </p:nvSpPr>
              <p:spPr bwMode="auto">
                <a:xfrm>
                  <a:off x="0" y="84"/>
                  <a:ext cx="48" cy="9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148" name="Rectangle 249"/>
                <p:cNvSpPr>
                  <a:spLocks noChangeArrowheads="1"/>
                </p:cNvSpPr>
                <p:nvPr/>
              </p:nvSpPr>
              <p:spPr bwMode="auto">
                <a:xfrm rot="-827970">
                  <a:off x="24" y="180"/>
                  <a:ext cx="48" cy="96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</p:grpSp>
        </p:grpSp>
        <p:grpSp>
          <p:nvGrpSpPr>
            <p:cNvPr id="96" name="Group 116"/>
            <p:cNvGrpSpPr>
              <a:grpSpLocks/>
            </p:cNvGrpSpPr>
            <p:nvPr/>
          </p:nvGrpSpPr>
          <p:grpSpPr bwMode="auto">
            <a:xfrm rot="-10617166">
              <a:off x="480" y="192"/>
              <a:ext cx="384" cy="564"/>
              <a:chOff x="0" y="0"/>
              <a:chExt cx="384" cy="564"/>
            </a:xfrm>
          </p:grpSpPr>
          <p:grpSp>
            <p:nvGrpSpPr>
              <p:cNvPr id="134" name="Group 117"/>
              <p:cNvGrpSpPr>
                <a:grpSpLocks/>
              </p:cNvGrpSpPr>
              <p:nvPr/>
            </p:nvGrpSpPr>
            <p:grpSpPr bwMode="auto">
              <a:xfrm rot="-1371290">
                <a:off x="216" y="0"/>
                <a:ext cx="96" cy="384"/>
                <a:chOff x="0" y="0"/>
                <a:chExt cx="96" cy="384"/>
              </a:xfrm>
            </p:grpSpPr>
            <p:sp>
              <p:nvSpPr>
                <p:cNvPr id="140" name="Rectangle 252"/>
                <p:cNvSpPr>
                  <a:spLocks noChangeArrowheads="1"/>
                </p:cNvSpPr>
                <p:nvPr/>
              </p:nvSpPr>
              <p:spPr bwMode="auto">
                <a:xfrm>
                  <a:off x="48" y="192"/>
                  <a:ext cx="48" cy="96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141" name="Rectangle 253"/>
                <p:cNvSpPr>
                  <a:spLocks noChangeArrowheads="1"/>
                </p:cNvSpPr>
                <p:nvPr/>
              </p:nvSpPr>
              <p:spPr bwMode="auto">
                <a:xfrm rot="-1061453">
                  <a:off x="48" y="96"/>
                  <a:ext cx="48" cy="9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142" name="Rectangle 254"/>
                <p:cNvSpPr>
                  <a:spLocks noChangeArrowheads="1"/>
                </p:cNvSpPr>
                <p:nvPr/>
              </p:nvSpPr>
              <p:spPr bwMode="auto">
                <a:xfrm rot="1606730">
                  <a:off x="24" y="288"/>
                  <a:ext cx="48" cy="96"/>
                </a:xfrm>
                <a:prstGeom prst="rect">
                  <a:avLst/>
                </a:prstGeom>
                <a:solidFill>
                  <a:srgbClr val="5FD38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143" name="Rectangle 255"/>
                <p:cNvSpPr>
                  <a:spLocks noChangeArrowheads="1"/>
                </p:cNvSpPr>
                <p:nvPr/>
              </p:nvSpPr>
              <p:spPr bwMode="auto">
                <a:xfrm rot="-2297410">
                  <a:off x="0" y="0"/>
                  <a:ext cx="48" cy="96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135" name="Group 122"/>
              <p:cNvGrpSpPr>
                <a:grpSpLocks/>
              </p:cNvGrpSpPr>
              <p:nvPr/>
            </p:nvGrpSpPr>
            <p:grpSpPr bwMode="auto">
              <a:xfrm rot="3388063">
                <a:off x="144" y="324"/>
                <a:ext cx="96" cy="384"/>
                <a:chOff x="0" y="0"/>
                <a:chExt cx="96" cy="384"/>
              </a:xfrm>
            </p:grpSpPr>
            <p:sp>
              <p:nvSpPr>
                <p:cNvPr id="136" name="Rectangle 257"/>
                <p:cNvSpPr>
                  <a:spLocks noChangeArrowheads="1"/>
                </p:cNvSpPr>
                <p:nvPr/>
              </p:nvSpPr>
              <p:spPr bwMode="auto">
                <a:xfrm>
                  <a:off x="48" y="192"/>
                  <a:ext cx="48" cy="96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137" name="Rectangle 258"/>
                <p:cNvSpPr>
                  <a:spLocks noChangeArrowheads="1"/>
                </p:cNvSpPr>
                <p:nvPr/>
              </p:nvSpPr>
              <p:spPr bwMode="auto">
                <a:xfrm rot="-1061453">
                  <a:off x="48" y="96"/>
                  <a:ext cx="48" cy="9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138" name="Rectangle 259"/>
                <p:cNvSpPr>
                  <a:spLocks noChangeArrowheads="1"/>
                </p:cNvSpPr>
                <p:nvPr/>
              </p:nvSpPr>
              <p:spPr bwMode="auto">
                <a:xfrm rot="1606730">
                  <a:off x="24" y="288"/>
                  <a:ext cx="48" cy="96"/>
                </a:xfrm>
                <a:prstGeom prst="rect">
                  <a:avLst/>
                </a:prstGeom>
                <a:solidFill>
                  <a:srgbClr val="5FD38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139" name="Rectangle 260"/>
                <p:cNvSpPr>
                  <a:spLocks noChangeArrowheads="1"/>
                </p:cNvSpPr>
                <p:nvPr/>
              </p:nvSpPr>
              <p:spPr bwMode="auto">
                <a:xfrm rot="-2297410">
                  <a:off x="0" y="0"/>
                  <a:ext cx="48" cy="96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</p:grpSp>
        </p:grpSp>
        <p:grpSp>
          <p:nvGrpSpPr>
            <p:cNvPr id="97" name="Group 127"/>
            <p:cNvGrpSpPr>
              <a:grpSpLocks/>
            </p:cNvGrpSpPr>
            <p:nvPr/>
          </p:nvGrpSpPr>
          <p:grpSpPr bwMode="auto">
            <a:xfrm rot="-7092959">
              <a:off x="-144" y="144"/>
              <a:ext cx="575" cy="288"/>
              <a:chOff x="0" y="0"/>
              <a:chExt cx="575" cy="288"/>
            </a:xfrm>
          </p:grpSpPr>
          <p:grpSp>
            <p:nvGrpSpPr>
              <p:cNvPr id="122" name="Group 128"/>
              <p:cNvGrpSpPr>
                <a:grpSpLocks/>
              </p:cNvGrpSpPr>
              <p:nvPr/>
            </p:nvGrpSpPr>
            <p:grpSpPr bwMode="auto">
              <a:xfrm rot="6609080">
                <a:off x="243" y="-42"/>
                <a:ext cx="276" cy="383"/>
                <a:chOff x="0" y="0"/>
                <a:chExt cx="276" cy="383"/>
              </a:xfrm>
            </p:grpSpPr>
            <p:grpSp>
              <p:nvGrpSpPr>
                <p:cNvPr id="127" name="Group 129"/>
                <p:cNvGrpSpPr>
                  <a:grpSpLocks/>
                </p:cNvGrpSpPr>
                <p:nvPr/>
              </p:nvGrpSpPr>
              <p:grpSpPr bwMode="auto">
                <a:xfrm>
                  <a:off x="0" y="191"/>
                  <a:ext cx="72" cy="192"/>
                  <a:chOff x="0" y="0"/>
                  <a:chExt cx="72" cy="192"/>
                </a:xfrm>
              </p:grpSpPr>
              <p:sp>
                <p:nvSpPr>
                  <p:cNvPr id="132" name="Rectangle 26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96"/>
                    <a:ext cx="48" cy="96"/>
                  </a:xfrm>
                  <a:prstGeom prst="rect">
                    <a:avLst/>
                  </a:prstGeom>
                  <a:solidFill>
                    <a:srgbClr val="5FD38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800">
                      <a:latin typeface="Comic Sans MS" panose="030F0702030302020204" pitchFamily="66" charset="0"/>
                    </a:endParaRPr>
                  </a:p>
                </p:txBody>
              </p:sp>
              <p:sp>
                <p:nvSpPr>
                  <p:cNvPr id="133" name="Rectangle 265"/>
                  <p:cNvSpPr>
                    <a:spLocks noChangeArrowheads="1"/>
                  </p:cNvSpPr>
                  <p:nvPr/>
                </p:nvSpPr>
                <p:spPr bwMode="auto">
                  <a:xfrm rot="1376937">
                    <a:off x="24" y="0"/>
                    <a:ext cx="48" cy="96"/>
                  </a:xfrm>
                  <a:prstGeom prst="rect">
                    <a:avLst/>
                  </a:pr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800">
                      <a:latin typeface="Comic Sans MS" panose="030F0702030302020204" pitchFamily="66" charset="0"/>
                    </a:endParaRPr>
                  </a:p>
                </p:txBody>
              </p:sp>
            </p:grpSp>
            <p:grpSp>
              <p:nvGrpSpPr>
                <p:cNvPr id="128" name="Group 132"/>
                <p:cNvGrpSpPr>
                  <a:grpSpLocks/>
                </p:cNvGrpSpPr>
                <p:nvPr/>
              </p:nvGrpSpPr>
              <p:grpSpPr bwMode="auto">
                <a:xfrm rot="10292536">
                  <a:off x="60" y="0"/>
                  <a:ext cx="216" cy="203"/>
                  <a:chOff x="0" y="0"/>
                  <a:chExt cx="216" cy="203"/>
                </a:xfrm>
              </p:grpSpPr>
              <p:sp>
                <p:nvSpPr>
                  <p:cNvPr id="129" name="Rectangle 267"/>
                  <p:cNvSpPr>
                    <a:spLocks noChangeArrowheads="1"/>
                  </p:cNvSpPr>
                  <p:nvPr/>
                </p:nvSpPr>
                <p:spPr bwMode="auto">
                  <a:xfrm rot="2557690">
                    <a:off x="168" y="0"/>
                    <a:ext cx="48" cy="96"/>
                  </a:xfrm>
                  <a:prstGeom prst="rect">
                    <a:avLst/>
                  </a:prstGeom>
                  <a:solidFill>
                    <a:srgbClr val="FF00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800">
                      <a:latin typeface="Comic Sans MS" panose="030F0702030302020204" pitchFamily="66" charset="0"/>
                    </a:endParaRPr>
                  </a:p>
                </p:txBody>
              </p:sp>
              <p:sp>
                <p:nvSpPr>
                  <p:cNvPr id="130" name="Rectangle 268"/>
                  <p:cNvSpPr>
                    <a:spLocks noChangeArrowheads="1"/>
                  </p:cNvSpPr>
                  <p:nvPr/>
                </p:nvSpPr>
                <p:spPr bwMode="auto">
                  <a:xfrm rot="2885089">
                    <a:off x="96" y="72"/>
                    <a:ext cx="48" cy="96"/>
                  </a:xfrm>
                  <a:prstGeom prst="rect">
                    <a:avLst/>
                  </a:pr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800">
                      <a:latin typeface="Comic Sans MS" panose="030F0702030302020204" pitchFamily="66" charset="0"/>
                    </a:endParaRPr>
                  </a:p>
                </p:txBody>
              </p:sp>
              <p:sp>
                <p:nvSpPr>
                  <p:cNvPr id="131" name="Rectangle 269"/>
                  <p:cNvSpPr>
                    <a:spLocks noChangeArrowheads="1"/>
                  </p:cNvSpPr>
                  <p:nvPr/>
                </p:nvSpPr>
                <p:spPr bwMode="auto">
                  <a:xfrm rot="-6989654">
                    <a:off x="9" y="141"/>
                    <a:ext cx="47" cy="72"/>
                  </a:xfrm>
                  <a:prstGeom prst="rect">
                    <a:avLst/>
                  </a:prstGeom>
                  <a:solidFill>
                    <a:srgbClr val="FFCC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800">
                      <a:latin typeface="Comic Sans MS" panose="030F0702030302020204" pitchFamily="66" charset="0"/>
                    </a:endParaRPr>
                  </a:p>
                </p:txBody>
              </p:sp>
            </p:grpSp>
          </p:grpSp>
          <p:grpSp>
            <p:nvGrpSpPr>
              <p:cNvPr id="123" name="Group 136"/>
              <p:cNvGrpSpPr>
                <a:grpSpLocks/>
              </p:cNvGrpSpPr>
              <p:nvPr/>
            </p:nvGrpSpPr>
            <p:grpSpPr bwMode="auto">
              <a:xfrm rot="3148171">
                <a:off x="102" y="-102"/>
                <a:ext cx="72" cy="276"/>
                <a:chOff x="0" y="0"/>
                <a:chExt cx="72" cy="276"/>
              </a:xfrm>
            </p:grpSpPr>
            <p:sp>
              <p:nvSpPr>
                <p:cNvPr id="124" name="Rectangle 271"/>
                <p:cNvSpPr>
                  <a:spLocks noChangeArrowheads="1"/>
                </p:cNvSpPr>
                <p:nvPr/>
              </p:nvSpPr>
              <p:spPr bwMode="auto">
                <a:xfrm rot="1981432">
                  <a:off x="24" y="0"/>
                  <a:ext cx="48" cy="96"/>
                </a:xfrm>
                <a:prstGeom prst="rect">
                  <a:avLst/>
                </a:prstGeom>
                <a:solidFill>
                  <a:srgbClr val="FF00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125" name="Rectangle 272"/>
                <p:cNvSpPr>
                  <a:spLocks noChangeArrowheads="1"/>
                </p:cNvSpPr>
                <p:nvPr/>
              </p:nvSpPr>
              <p:spPr bwMode="auto">
                <a:xfrm>
                  <a:off x="0" y="84"/>
                  <a:ext cx="48" cy="9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126" name="Rectangle 273"/>
                <p:cNvSpPr>
                  <a:spLocks noChangeArrowheads="1"/>
                </p:cNvSpPr>
                <p:nvPr/>
              </p:nvSpPr>
              <p:spPr bwMode="auto">
                <a:xfrm rot="-827970">
                  <a:off x="24" y="180"/>
                  <a:ext cx="48" cy="96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</p:grpSp>
        </p:grpSp>
        <p:grpSp>
          <p:nvGrpSpPr>
            <p:cNvPr id="98" name="Group 140"/>
            <p:cNvGrpSpPr>
              <a:grpSpLocks/>
            </p:cNvGrpSpPr>
            <p:nvPr/>
          </p:nvGrpSpPr>
          <p:grpSpPr bwMode="auto">
            <a:xfrm rot="8717517">
              <a:off x="144" y="144"/>
              <a:ext cx="384" cy="564"/>
              <a:chOff x="0" y="0"/>
              <a:chExt cx="384" cy="564"/>
            </a:xfrm>
          </p:grpSpPr>
          <p:grpSp>
            <p:nvGrpSpPr>
              <p:cNvPr id="112" name="Group 141"/>
              <p:cNvGrpSpPr>
                <a:grpSpLocks/>
              </p:cNvGrpSpPr>
              <p:nvPr/>
            </p:nvGrpSpPr>
            <p:grpSpPr bwMode="auto">
              <a:xfrm rot="-1371290">
                <a:off x="216" y="0"/>
                <a:ext cx="96" cy="384"/>
                <a:chOff x="0" y="0"/>
                <a:chExt cx="96" cy="384"/>
              </a:xfrm>
            </p:grpSpPr>
            <p:sp>
              <p:nvSpPr>
                <p:cNvPr id="118" name="Rectangle 276"/>
                <p:cNvSpPr>
                  <a:spLocks noChangeArrowheads="1"/>
                </p:cNvSpPr>
                <p:nvPr/>
              </p:nvSpPr>
              <p:spPr bwMode="auto">
                <a:xfrm>
                  <a:off x="48" y="192"/>
                  <a:ext cx="48" cy="96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119" name="Rectangle 277"/>
                <p:cNvSpPr>
                  <a:spLocks noChangeArrowheads="1"/>
                </p:cNvSpPr>
                <p:nvPr/>
              </p:nvSpPr>
              <p:spPr bwMode="auto">
                <a:xfrm rot="-1061453">
                  <a:off x="48" y="96"/>
                  <a:ext cx="48" cy="9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120" name="Rectangle 278"/>
                <p:cNvSpPr>
                  <a:spLocks noChangeArrowheads="1"/>
                </p:cNvSpPr>
                <p:nvPr/>
              </p:nvSpPr>
              <p:spPr bwMode="auto">
                <a:xfrm rot="1606730">
                  <a:off x="24" y="288"/>
                  <a:ext cx="48" cy="96"/>
                </a:xfrm>
                <a:prstGeom prst="rect">
                  <a:avLst/>
                </a:prstGeom>
                <a:solidFill>
                  <a:srgbClr val="5FD38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121" name="Rectangle 279"/>
                <p:cNvSpPr>
                  <a:spLocks noChangeArrowheads="1"/>
                </p:cNvSpPr>
                <p:nvPr/>
              </p:nvSpPr>
              <p:spPr bwMode="auto">
                <a:xfrm rot="-2297410">
                  <a:off x="0" y="0"/>
                  <a:ext cx="48" cy="96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113" name="Group 146"/>
              <p:cNvGrpSpPr>
                <a:grpSpLocks/>
              </p:cNvGrpSpPr>
              <p:nvPr/>
            </p:nvGrpSpPr>
            <p:grpSpPr bwMode="auto">
              <a:xfrm rot="3388063">
                <a:off x="144" y="324"/>
                <a:ext cx="96" cy="384"/>
                <a:chOff x="0" y="0"/>
                <a:chExt cx="96" cy="384"/>
              </a:xfrm>
            </p:grpSpPr>
            <p:sp>
              <p:nvSpPr>
                <p:cNvPr id="114" name="Rectangle 281"/>
                <p:cNvSpPr>
                  <a:spLocks noChangeArrowheads="1"/>
                </p:cNvSpPr>
                <p:nvPr/>
              </p:nvSpPr>
              <p:spPr bwMode="auto">
                <a:xfrm>
                  <a:off x="48" y="192"/>
                  <a:ext cx="48" cy="96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115" name="Rectangle 282"/>
                <p:cNvSpPr>
                  <a:spLocks noChangeArrowheads="1"/>
                </p:cNvSpPr>
                <p:nvPr/>
              </p:nvSpPr>
              <p:spPr bwMode="auto">
                <a:xfrm rot="-1061453">
                  <a:off x="48" y="96"/>
                  <a:ext cx="48" cy="9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116" name="Rectangle 283"/>
                <p:cNvSpPr>
                  <a:spLocks noChangeArrowheads="1"/>
                </p:cNvSpPr>
                <p:nvPr/>
              </p:nvSpPr>
              <p:spPr bwMode="auto">
                <a:xfrm rot="1606730">
                  <a:off x="24" y="288"/>
                  <a:ext cx="48" cy="96"/>
                </a:xfrm>
                <a:prstGeom prst="rect">
                  <a:avLst/>
                </a:prstGeom>
                <a:solidFill>
                  <a:srgbClr val="5FD38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117" name="Rectangle 284"/>
                <p:cNvSpPr>
                  <a:spLocks noChangeArrowheads="1"/>
                </p:cNvSpPr>
                <p:nvPr/>
              </p:nvSpPr>
              <p:spPr bwMode="auto">
                <a:xfrm rot="-2297410">
                  <a:off x="0" y="0"/>
                  <a:ext cx="48" cy="96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</p:grpSp>
        </p:grpSp>
        <p:grpSp>
          <p:nvGrpSpPr>
            <p:cNvPr id="99" name="Group 151"/>
            <p:cNvGrpSpPr>
              <a:grpSpLocks/>
            </p:cNvGrpSpPr>
            <p:nvPr/>
          </p:nvGrpSpPr>
          <p:grpSpPr bwMode="auto">
            <a:xfrm rot="3467091">
              <a:off x="93" y="144"/>
              <a:ext cx="575" cy="288"/>
              <a:chOff x="0" y="0"/>
              <a:chExt cx="575" cy="288"/>
            </a:xfrm>
          </p:grpSpPr>
          <p:grpSp>
            <p:nvGrpSpPr>
              <p:cNvPr id="100" name="Group 152"/>
              <p:cNvGrpSpPr>
                <a:grpSpLocks/>
              </p:cNvGrpSpPr>
              <p:nvPr/>
            </p:nvGrpSpPr>
            <p:grpSpPr bwMode="auto">
              <a:xfrm rot="6609080">
                <a:off x="243" y="-42"/>
                <a:ext cx="276" cy="383"/>
                <a:chOff x="0" y="0"/>
                <a:chExt cx="276" cy="383"/>
              </a:xfrm>
            </p:grpSpPr>
            <p:grpSp>
              <p:nvGrpSpPr>
                <p:cNvPr id="105" name="Group 153"/>
                <p:cNvGrpSpPr>
                  <a:grpSpLocks/>
                </p:cNvGrpSpPr>
                <p:nvPr/>
              </p:nvGrpSpPr>
              <p:grpSpPr bwMode="auto">
                <a:xfrm>
                  <a:off x="0" y="191"/>
                  <a:ext cx="72" cy="192"/>
                  <a:chOff x="0" y="0"/>
                  <a:chExt cx="72" cy="192"/>
                </a:xfrm>
              </p:grpSpPr>
              <p:sp>
                <p:nvSpPr>
                  <p:cNvPr id="110" name="Rectangle 288"/>
                  <p:cNvSpPr>
                    <a:spLocks noChangeArrowheads="1"/>
                  </p:cNvSpPr>
                  <p:nvPr/>
                </p:nvSpPr>
                <p:spPr bwMode="auto">
                  <a:xfrm>
                    <a:off x="0" y="96"/>
                    <a:ext cx="48" cy="96"/>
                  </a:xfrm>
                  <a:prstGeom prst="rect">
                    <a:avLst/>
                  </a:prstGeom>
                  <a:solidFill>
                    <a:srgbClr val="5FD38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800">
                      <a:latin typeface="Comic Sans MS" panose="030F0702030302020204" pitchFamily="66" charset="0"/>
                    </a:endParaRPr>
                  </a:p>
                </p:txBody>
              </p:sp>
              <p:sp>
                <p:nvSpPr>
                  <p:cNvPr id="111" name="Rectangle 289"/>
                  <p:cNvSpPr>
                    <a:spLocks noChangeArrowheads="1"/>
                  </p:cNvSpPr>
                  <p:nvPr/>
                </p:nvSpPr>
                <p:spPr bwMode="auto">
                  <a:xfrm rot="1376937">
                    <a:off x="24" y="0"/>
                    <a:ext cx="48" cy="96"/>
                  </a:xfrm>
                  <a:prstGeom prst="rect">
                    <a:avLst/>
                  </a:pr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800">
                      <a:latin typeface="Comic Sans MS" panose="030F0702030302020204" pitchFamily="66" charset="0"/>
                    </a:endParaRPr>
                  </a:p>
                </p:txBody>
              </p:sp>
            </p:grpSp>
            <p:grpSp>
              <p:nvGrpSpPr>
                <p:cNvPr id="106" name="Group 156"/>
                <p:cNvGrpSpPr>
                  <a:grpSpLocks/>
                </p:cNvGrpSpPr>
                <p:nvPr/>
              </p:nvGrpSpPr>
              <p:grpSpPr bwMode="auto">
                <a:xfrm rot="10292536">
                  <a:off x="60" y="0"/>
                  <a:ext cx="216" cy="203"/>
                  <a:chOff x="0" y="0"/>
                  <a:chExt cx="216" cy="203"/>
                </a:xfrm>
              </p:grpSpPr>
              <p:sp>
                <p:nvSpPr>
                  <p:cNvPr id="107" name="Rectangle 291"/>
                  <p:cNvSpPr>
                    <a:spLocks noChangeArrowheads="1"/>
                  </p:cNvSpPr>
                  <p:nvPr/>
                </p:nvSpPr>
                <p:spPr bwMode="auto">
                  <a:xfrm rot="2557690">
                    <a:off x="168" y="0"/>
                    <a:ext cx="48" cy="96"/>
                  </a:xfrm>
                  <a:prstGeom prst="rect">
                    <a:avLst/>
                  </a:prstGeom>
                  <a:solidFill>
                    <a:srgbClr val="FF00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800">
                      <a:latin typeface="Comic Sans MS" panose="030F0702030302020204" pitchFamily="66" charset="0"/>
                    </a:endParaRPr>
                  </a:p>
                </p:txBody>
              </p:sp>
              <p:sp>
                <p:nvSpPr>
                  <p:cNvPr id="108" name="Rectangle 292"/>
                  <p:cNvSpPr>
                    <a:spLocks noChangeArrowheads="1"/>
                  </p:cNvSpPr>
                  <p:nvPr/>
                </p:nvSpPr>
                <p:spPr bwMode="auto">
                  <a:xfrm rot="2885089">
                    <a:off x="96" y="72"/>
                    <a:ext cx="48" cy="96"/>
                  </a:xfrm>
                  <a:prstGeom prst="rect">
                    <a:avLst/>
                  </a:pr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800">
                      <a:latin typeface="Comic Sans MS" panose="030F0702030302020204" pitchFamily="66" charset="0"/>
                    </a:endParaRPr>
                  </a:p>
                </p:txBody>
              </p:sp>
              <p:sp>
                <p:nvSpPr>
                  <p:cNvPr id="109" name="Rectangle 293"/>
                  <p:cNvSpPr>
                    <a:spLocks noChangeArrowheads="1"/>
                  </p:cNvSpPr>
                  <p:nvPr/>
                </p:nvSpPr>
                <p:spPr bwMode="auto">
                  <a:xfrm rot="-6989654">
                    <a:off x="9" y="141"/>
                    <a:ext cx="47" cy="72"/>
                  </a:xfrm>
                  <a:prstGeom prst="rect">
                    <a:avLst/>
                  </a:prstGeom>
                  <a:solidFill>
                    <a:srgbClr val="FFCC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800">
                      <a:latin typeface="Comic Sans MS" panose="030F0702030302020204" pitchFamily="66" charset="0"/>
                    </a:endParaRPr>
                  </a:p>
                </p:txBody>
              </p:sp>
            </p:grpSp>
          </p:grpSp>
          <p:grpSp>
            <p:nvGrpSpPr>
              <p:cNvPr id="101" name="Group 160"/>
              <p:cNvGrpSpPr>
                <a:grpSpLocks/>
              </p:cNvGrpSpPr>
              <p:nvPr/>
            </p:nvGrpSpPr>
            <p:grpSpPr bwMode="auto">
              <a:xfrm rot="3148171">
                <a:off x="102" y="-102"/>
                <a:ext cx="72" cy="276"/>
                <a:chOff x="0" y="0"/>
                <a:chExt cx="72" cy="276"/>
              </a:xfrm>
            </p:grpSpPr>
            <p:sp>
              <p:nvSpPr>
                <p:cNvPr id="102" name="Rectangle 295"/>
                <p:cNvSpPr>
                  <a:spLocks noChangeArrowheads="1"/>
                </p:cNvSpPr>
                <p:nvPr/>
              </p:nvSpPr>
              <p:spPr bwMode="auto">
                <a:xfrm rot="1981432">
                  <a:off x="24" y="0"/>
                  <a:ext cx="48" cy="96"/>
                </a:xfrm>
                <a:prstGeom prst="rect">
                  <a:avLst/>
                </a:prstGeom>
                <a:solidFill>
                  <a:srgbClr val="FF00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103" name="Rectangle 296"/>
                <p:cNvSpPr>
                  <a:spLocks noChangeArrowheads="1"/>
                </p:cNvSpPr>
                <p:nvPr/>
              </p:nvSpPr>
              <p:spPr bwMode="auto">
                <a:xfrm>
                  <a:off x="0" y="84"/>
                  <a:ext cx="48" cy="9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104" name="Rectangle 297"/>
                <p:cNvSpPr>
                  <a:spLocks noChangeArrowheads="1"/>
                </p:cNvSpPr>
                <p:nvPr/>
              </p:nvSpPr>
              <p:spPr bwMode="auto">
                <a:xfrm rot="-827970">
                  <a:off x="24" y="180"/>
                  <a:ext cx="48" cy="96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omic Sans MS" panose="030F0702030302020204" pitchFamily="66" charset="0"/>
                  </a:endParaRPr>
                </a:p>
              </p:txBody>
            </p:sp>
          </p:grpSp>
        </p:grpSp>
      </p:grpSp>
      <p:grpSp>
        <p:nvGrpSpPr>
          <p:cNvPr id="166" name="Group 164"/>
          <p:cNvGrpSpPr>
            <a:grpSpLocks/>
          </p:cNvGrpSpPr>
          <p:nvPr/>
        </p:nvGrpSpPr>
        <p:grpSpPr bwMode="auto">
          <a:xfrm>
            <a:off x="1946564" y="5448300"/>
            <a:ext cx="1562100" cy="1333500"/>
            <a:chOff x="0" y="0"/>
            <a:chExt cx="984" cy="840"/>
          </a:xfrm>
        </p:grpSpPr>
        <p:grpSp>
          <p:nvGrpSpPr>
            <p:cNvPr id="167" name="Group 165"/>
            <p:cNvGrpSpPr>
              <a:grpSpLocks/>
            </p:cNvGrpSpPr>
            <p:nvPr/>
          </p:nvGrpSpPr>
          <p:grpSpPr bwMode="auto">
            <a:xfrm>
              <a:off x="96" y="336"/>
              <a:ext cx="216" cy="216"/>
              <a:chOff x="0" y="0"/>
              <a:chExt cx="216" cy="216"/>
            </a:xfrm>
          </p:grpSpPr>
          <p:sp>
            <p:nvSpPr>
              <p:cNvPr id="248" name="AutoShape 371"/>
              <p:cNvSpPr>
                <a:spLocks noChangeArrowheads="1"/>
              </p:cNvSpPr>
              <p:nvPr/>
            </p:nvSpPr>
            <p:spPr bwMode="auto">
              <a:xfrm>
                <a:off x="72" y="72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249" name="AutoShape 372"/>
              <p:cNvSpPr>
                <a:spLocks noChangeArrowheads="1"/>
              </p:cNvSpPr>
              <p:nvPr/>
            </p:nvSpPr>
            <p:spPr bwMode="auto">
              <a:xfrm>
                <a:off x="36" y="120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4FAA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250" name="AutoShape 373"/>
              <p:cNvSpPr>
                <a:spLocks noChangeArrowheads="1"/>
              </p:cNvSpPr>
              <p:nvPr/>
            </p:nvSpPr>
            <p:spPr bwMode="auto">
              <a:xfrm>
                <a:off x="120" y="36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4FAA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251" name="AutoShape 37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4FAA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168" name="Group 170"/>
            <p:cNvGrpSpPr>
              <a:grpSpLocks/>
            </p:cNvGrpSpPr>
            <p:nvPr/>
          </p:nvGrpSpPr>
          <p:grpSpPr bwMode="auto">
            <a:xfrm>
              <a:off x="576" y="240"/>
              <a:ext cx="216" cy="216"/>
              <a:chOff x="0" y="0"/>
              <a:chExt cx="216" cy="216"/>
            </a:xfrm>
          </p:grpSpPr>
          <p:sp>
            <p:nvSpPr>
              <p:cNvPr id="244" name="AutoShape 376"/>
              <p:cNvSpPr>
                <a:spLocks noChangeArrowheads="1"/>
              </p:cNvSpPr>
              <p:nvPr/>
            </p:nvSpPr>
            <p:spPr bwMode="auto">
              <a:xfrm>
                <a:off x="72" y="72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245" name="AutoShape 377"/>
              <p:cNvSpPr>
                <a:spLocks noChangeArrowheads="1"/>
              </p:cNvSpPr>
              <p:nvPr/>
            </p:nvSpPr>
            <p:spPr bwMode="auto">
              <a:xfrm>
                <a:off x="36" y="120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4FAA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246" name="AutoShape 378"/>
              <p:cNvSpPr>
                <a:spLocks noChangeArrowheads="1"/>
              </p:cNvSpPr>
              <p:nvPr/>
            </p:nvSpPr>
            <p:spPr bwMode="auto">
              <a:xfrm>
                <a:off x="120" y="36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4FAA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247" name="AutoShape 37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4FAA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169" name="Group 175"/>
            <p:cNvGrpSpPr>
              <a:grpSpLocks/>
            </p:cNvGrpSpPr>
            <p:nvPr/>
          </p:nvGrpSpPr>
          <p:grpSpPr bwMode="auto">
            <a:xfrm>
              <a:off x="288" y="576"/>
              <a:ext cx="216" cy="216"/>
              <a:chOff x="0" y="0"/>
              <a:chExt cx="216" cy="216"/>
            </a:xfrm>
          </p:grpSpPr>
          <p:sp>
            <p:nvSpPr>
              <p:cNvPr id="240" name="AutoShape 381"/>
              <p:cNvSpPr>
                <a:spLocks noChangeArrowheads="1"/>
              </p:cNvSpPr>
              <p:nvPr/>
            </p:nvSpPr>
            <p:spPr bwMode="auto">
              <a:xfrm>
                <a:off x="72" y="72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241" name="AutoShape 382"/>
              <p:cNvSpPr>
                <a:spLocks noChangeArrowheads="1"/>
              </p:cNvSpPr>
              <p:nvPr/>
            </p:nvSpPr>
            <p:spPr bwMode="auto">
              <a:xfrm>
                <a:off x="36" y="120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4FAA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242" name="AutoShape 383"/>
              <p:cNvSpPr>
                <a:spLocks noChangeArrowheads="1"/>
              </p:cNvSpPr>
              <p:nvPr/>
            </p:nvSpPr>
            <p:spPr bwMode="auto">
              <a:xfrm>
                <a:off x="120" y="36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4FAA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243" name="AutoShape 38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4FAA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170" name="Group 180"/>
            <p:cNvGrpSpPr>
              <a:grpSpLocks/>
            </p:cNvGrpSpPr>
            <p:nvPr/>
          </p:nvGrpSpPr>
          <p:grpSpPr bwMode="auto">
            <a:xfrm>
              <a:off x="768" y="480"/>
              <a:ext cx="216" cy="216"/>
              <a:chOff x="0" y="0"/>
              <a:chExt cx="216" cy="216"/>
            </a:xfrm>
          </p:grpSpPr>
          <p:sp>
            <p:nvSpPr>
              <p:cNvPr id="236" name="AutoShape 386"/>
              <p:cNvSpPr>
                <a:spLocks noChangeArrowheads="1"/>
              </p:cNvSpPr>
              <p:nvPr/>
            </p:nvSpPr>
            <p:spPr bwMode="auto">
              <a:xfrm>
                <a:off x="72" y="72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237" name="AutoShape 387"/>
              <p:cNvSpPr>
                <a:spLocks noChangeArrowheads="1"/>
              </p:cNvSpPr>
              <p:nvPr/>
            </p:nvSpPr>
            <p:spPr bwMode="auto">
              <a:xfrm>
                <a:off x="36" y="120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4FAA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238" name="AutoShape 388"/>
              <p:cNvSpPr>
                <a:spLocks noChangeArrowheads="1"/>
              </p:cNvSpPr>
              <p:nvPr/>
            </p:nvSpPr>
            <p:spPr bwMode="auto">
              <a:xfrm>
                <a:off x="120" y="36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4FAA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239" name="AutoShape 38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4FAA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171" name="Group 185"/>
            <p:cNvGrpSpPr>
              <a:grpSpLocks/>
            </p:cNvGrpSpPr>
            <p:nvPr/>
          </p:nvGrpSpPr>
          <p:grpSpPr bwMode="auto">
            <a:xfrm>
              <a:off x="288" y="240"/>
              <a:ext cx="216" cy="216"/>
              <a:chOff x="0" y="0"/>
              <a:chExt cx="216" cy="216"/>
            </a:xfrm>
          </p:grpSpPr>
          <p:sp>
            <p:nvSpPr>
              <p:cNvPr id="232" name="AutoShape 391"/>
              <p:cNvSpPr>
                <a:spLocks noChangeArrowheads="1"/>
              </p:cNvSpPr>
              <p:nvPr/>
            </p:nvSpPr>
            <p:spPr bwMode="auto">
              <a:xfrm>
                <a:off x="72" y="72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233" name="AutoShape 392"/>
              <p:cNvSpPr>
                <a:spLocks noChangeArrowheads="1"/>
              </p:cNvSpPr>
              <p:nvPr/>
            </p:nvSpPr>
            <p:spPr bwMode="auto">
              <a:xfrm>
                <a:off x="36" y="120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4FAA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234" name="AutoShape 393"/>
              <p:cNvSpPr>
                <a:spLocks noChangeArrowheads="1"/>
              </p:cNvSpPr>
              <p:nvPr/>
            </p:nvSpPr>
            <p:spPr bwMode="auto">
              <a:xfrm>
                <a:off x="120" y="36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4FAA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235" name="AutoShape 39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4FAA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172" name="Group 190"/>
            <p:cNvGrpSpPr>
              <a:grpSpLocks/>
            </p:cNvGrpSpPr>
            <p:nvPr/>
          </p:nvGrpSpPr>
          <p:grpSpPr bwMode="auto">
            <a:xfrm>
              <a:off x="0" y="576"/>
              <a:ext cx="216" cy="216"/>
              <a:chOff x="0" y="0"/>
              <a:chExt cx="216" cy="216"/>
            </a:xfrm>
          </p:grpSpPr>
          <p:sp>
            <p:nvSpPr>
              <p:cNvPr id="228" name="AutoShape 396"/>
              <p:cNvSpPr>
                <a:spLocks noChangeArrowheads="1"/>
              </p:cNvSpPr>
              <p:nvPr/>
            </p:nvSpPr>
            <p:spPr bwMode="auto">
              <a:xfrm>
                <a:off x="72" y="72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229" name="AutoShape 397"/>
              <p:cNvSpPr>
                <a:spLocks noChangeArrowheads="1"/>
              </p:cNvSpPr>
              <p:nvPr/>
            </p:nvSpPr>
            <p:spPr bwMode="auto">
              <a:xfrm>
                <a:off x="36" y="120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4FAA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230" name="AutoShape 398"/>
              <p:cNvSpPr>
                <a:spLocks noChangeArrowheads="1"/>
              </p:cNvSpPr>
              <p:nvPr/>
            </p:nvSpPr>
            <p:spPr bwMode="auto">
              <a:xfrm>
                <a:off x="120" y="36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4FAA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231" name="AutoShape 39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4FAA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173" name="Group 195"/>
            <p:cNvGrpSpPr>
              <a:grpSpLocks/>
            </p:cNvGrpSpPr>
            <p:nvPr/>
          </p:nvGrpSpPr>
          <p:grpSpPr bwMode="auto">
            <a:xfrm>
              <a:off x="480" y="480"/>
              <a:ext cx="216" cy="216"/>
              <a:chOff x="0" y="0"/>
              <a:chExt cx="216" cy="216"/>
            </a:xfrm>
          </p:grpSpPr>
          <p:sp>
            <p:nvSpPr>
              <p:cNvPr id="224" name="AutoShape 401"/>
              <p:cNvSpPr>
                <a:spLocks noChangeArrowheads="1"/>
              </p:cNvSpPr>
              <p:nvPr/>
            </p:nvSpPr>
            <p:spPr bwMode="auto">
              <a:xfrm>
                <a:off x="72" y="72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225" name="AutoShape 402"/>
              <p:cNvSpPr>
                <a:spLocks noChangeArrowheads="1"/>
              </p:cNvSpPr>
              <p:nvPr/>
            </p:nvSpPr>
            <p:spPr bwMode="auto">
              <a:xfrm>
                <a:off x="36" y="120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4FAA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226" name="AutoShape 403"/>
              <p:cNvSpPr>
                <a:spLocks noChangeArrowheads="1"/>
              </p:cNvSpPr>
              <p:nvPr/>
            </p:nvSpPr>
            <p:spPr bwMode="auto">
              <a:xfrm>
                <a:off x="120" y="36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4FAA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227" name="AutoShape 40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4FAA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174" name="Group 200"/>
            <p:cNvGrpSpPr>
              <a:grpSpLocks/>
            </p:cNvGrpSpPr>
            <p:nvPr/>
          </p:nvGrpSpPr>
          <p:grpSpPr bwMode="auto">
            <a:xfrm>
              <a:off x="120" y="96"/>
              <a:ext cx="216" cy="216"/>
              <a:chOff x="0" y="0"/>
              <a:chExt cx="216" cy="216"/>
            </a:xfrm>
          </p:grpSpPr>
          <p:sp>
            <p:nvSpPr>
              <p:cNvPr id="220" name="AutoShape 406"/>
              <p:cNvSpPr>
                <a:spLocks noChangeArrowheads="1"/>
              </p:cNvSpPr>
              <p:nvPr/>
            </p:nvSpPr>
            <p:spPr bwMode="auto">
              <a:xfrm>
                <a:off x="72" y="72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221" name="AutoShape 407"/>
              <p:cNvSpPr>
                <a:spLocks noChangeArrowheads="1"/>
              </p:cNvSpPr>
              <p:nvPr/>
            </p:nvSpPr>
            <p:spPr bwMode="auto">
              <a:xfrm>
                <a:off x="36" y="120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4FAA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222" name="AutoShape 408"/>
              <p:cNvSpPr>
                <a:spLocks noChangeArrowheads="1"/>
              </p:cNvSpPr>
              <p:nvPr/>
            </p:nvSpPr>
            <p:spPr bwMode="auto">
              <a:xfrm>
                <a:off x="120" y="36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4FAA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223" name="AutoShape 40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4FAA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175" name="Group 205"/>
            <p:cNvGrpSpPr>
              <a:grpSpLocks/>
            </p:cNvGrpSpPr>
            <p:nvPr/>
          </p:nvGrpSpPr>
          <p:grpSpPr bwMode="auto">
            <a:xfrm>
              <a:off x="312" y="0"/>
              <a:ext cx="216" cy="216"/>
              <a:chOff x="0" y="0"/>
              <a:chExt cx="216" cy="216"/>
            </a:xfrm>
          </p:grpSpPr>
          <p:sp>
            <p:nvSpPr>
              <p:cNvPr id="216" name="AutoShape 411"/>
              <p:cNvSpPr>
                <a:spLocks noChangeArrowheads="1"/>
              </p:cNvSpPr>
              <p:nvPr/>
            </p:nvSpPr>
            <p:spPr bwMode="auto">
              <a:xfrm>
                <a:off x="72" y="72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217" name="AutoShape 412"/>
              <p:cNvSpPr>
                <a:spLocks noChangeArrowheads="1"/>
              </p:cNvSpPr>
              <p:nvPr/>
            </p:nvSpPr>
            <p:spPr bwMode="auto">
              <a:xfrm>
                <a:off x="36" y="120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4FAA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218" name="AutoShape 413"/>
              <p:cNvSpPr>
                <a:spLocks noChangeArrowheads="1"/>
              </p:cNvSpPr>
              <p:nvPr/>
            </p:nvSpPr>
            <p:spPr bwMode="auto">
              <a:xfrm>
                <a:off x="120" y="36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4FAA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219" name="AutoShape 41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4FAA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176" name="Group 210"/>
            <p:cNvGrpSpPr>
              <a:grpSpLocks/>
            </p:cNvGrpSpPr>
            <p:nvPr/>
          </p:nvGrpSpPr>
          <p:grpSpPr bwMode="auto">
            <a:xfrm>
              <a:off x="24" y="336"/>
              <a:ext cx="216" cy="216"/>
              <a:chOff x="0" y="0"/>
              <a:chExt cx="216" cy="216"/>
            </a:xfrm>
          </p:grpSpPr>
          <p:sp>
            <p:nvSpPr>
              <p:cNvPr id="212" name="AutoShape 416"/>
              <p:cNvSpPr>
                <a:spLocks noChangeArrowheads="1"/>
              </p:cNvSpPr>
              <p:nvPr/>
            </p:nvSpPr>
            <p:spPr bwMode="auto">
              <a:xfrm>
                <a:off x="72" y="72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213" name="AutoShape 417"/>
              <p:cNvSpPr>
                <a:spLocks noChangeArrowheads="1"/>
              </p:cNvSpPr>
              <p:nvPr/>
            </p:nvSpPr>
            <p:spPr bwMode="auto">
              <a:xfrm>
                <a:off x="36" y="120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4FAA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214" name="AutoShape 418"/>
              <p:cNvSpPr>
                <a:spLocks noChangeArrowheads="1"/>
              </p:cNvSpPr>
              <p:nvPr/>
            </p:nvSpPr>
            <p:spPr bwMode="auto">
              <a:xfrm>
                <a:off x="120" y="36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4FAA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215" name="AutoShape 41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4FAA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177" name="Group 215"/>
            <p:cNvGrpSpPr>
              <a:grpSpLocks/>
            </p:cNvGrpSpPr>
            <p:nvPr/>
          </p:nvGrpSpPr>
          <p:grpSpPr bwMode="auto">
            <a:xfrm>
              <a:off x="576" y="48"/>
              <a:ext cx="216" cy="216"/>
              <a:chOff x="0" y="0"/>
              <a:chExt cx="216" cy="216"/>
            </a:xfrm>
          </p:grpSpPr>
          <p:sp>
            <p:nvSpPr>
              <p:cNvPr id="208" name="AutoShape 421"/>
              <p:cNvSpPr>
                <a:spLocks noChangeArrowheads="1"/>
              </p:cNvSpPr>
              <p:nvPr/>
            </p:nvSpPr>
            <p:spPr bwMode="auto">
              <a:xfrm>
                <a:off x="72" y="72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209" name="AutoShape 422"/>
              <p:cNvSpPr>
                <a:spLocks noChangeArrowheads="1"/>
              </p:cNvSpPr>
              <p:nvPr/>
            </p:nvSpPr>
            <p:spPr bwMode="auto">
              <a:xfrm>
                <a:off x="36" y="120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4FAA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210" name="AutoShape 423"/>
              <p:cNvSpPr>
                <a:spLocks noChangeArrowheads="1"/>
              </p:cNvSpPr>
              <p:nvPr/>
            </p:nvSpPr>
            <p:spPr bwMode="auto">
              <a:xfrm>
                <a:off x="120" y="36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4FAA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211" name="AutoShape 42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4FAA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178" name="Group 220"/>
            <p:cNvGrpSpPr>
              <a:grpSpLocks/>
            </p:cNvGrpSpPr>
            <p:nvPr/>
          </p:nvGrpSpPr>
          <p:grpSpPr bwMode="auto">
            <a:xfrm>
              <a:off x="240" y="432"/>
              <a:ext cx="216" cy="216"/>
              <a:chOff x="0" y="0"/>
              <a:chExt cx="216" cy="216"/>
            </a:xfrm>
          </p:grpSpPr>
          <p:sp>
            <p:nvSpPr>
              <p:cNvPr id="204" name="AutoShape 426"/>
              <p:cNvSpPr>
                <a:spLocks noChangeArrowheads="1"/>
              </p:cNvSpPr>
              <p:nvPr/>
            </p:nvSpPr>
            <p:spPr bwMode="auto">
              <a:xfrm>
                <a:off x="72" y="72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205" name="AutoShape 427"/>
              <p:cNvSpPr>
                <a:spLocks noChangeArrowheads="1"/>
              </p:cNvSpPr>
              <p:nvPr/>
            </p:nvSpPr>
            <p:spPr bwMode="auto">
              <a:xfrm>
                <a:off x="36" y="120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4FAA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206" name="AutoShape 428"/>
              <p:cNvSpPr>
                <a:spLocks noChangeArrowheads="1"/>
              </p:cNvSpPr>
              <p:nvPr/>
            </p:nvSpPr>
            <p:spPr bwMode="auto">
              <a:xfrm>
                <a:off x="120" y="36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4FAA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207" name="AutoShape 42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4FAA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179" name="Group 225"/>
            <p:cNvGrpSpPr>
              <a:grpSpLocks/>
            </p:cNvGrpSpPr>
            <p:nvPr/>
          </p:nvGrpSpPr>
          <p:grpSpPr bwMode="auto">
            <a:xfrm>
              <a:off x="624" y="624"/>
              <a:ext cx="216" cy="216"/>
              <a:chOff x="0" y="0"/>
              <a:chExt cx="216" cy="216"/>
            </a:xfrm>
          </p:grpSpPr>
          <p:sp>
            <p:nvSpPr>
              <p:cNvPr id="200" name="AutoShape 431"/>
              <p:cNvSpPr>
                <a:spLocks noChangeArrowheads="1"/>
              </p:cNvSpPr>
              <p:nvPr/>
            </p:nvSpPr>
            <p:spPr bwMode="auto">
              <a:xfrm>
                <a:off x="72" y="72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201" name="AutoShape 432"/>
              <p:cNvSpPr>
                <a:spLocks noChangeArrowheads="1"/>
              </p:cNvSpPr>
              <p:nvPr/>
            </p:nvSpPr>
            <p:spPr bwMode="auto">
              <a:xfrm>
                <a:off x="36" y="120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4FAA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202" name="AutoShape 433"/>
              <p:cNvSpPr>
                <a:spLocks noChangeArrowheads="1"/>
              </p:cNvSpPr>
              <p:nvPr/>
            </p:nvSpPr>
            <p:spPr bwMode="auto">
              <a:xfrm>
                <a:off x="120" y="36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4FAA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203" name="AutoShape 43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4FAA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180" name="Group 230"/>
            <p:cNvGrpSpPr>
              <a:grpSpLocks/>
            </p:cNvGrpSpPr>
            <p:nvPr/>
          </p:nvGrpSpPr>
          <p:grpSpPr bwMode="auto">
            <a:xfrm>
              <a:off x="768" y="288"/>
              <a:ext cx="216" cy="216"/>
              <a:chOff x="0" y="0"/>
              <a:chExt cx="216" cy="216"/>
            </a:xfrm>
          </p:grpSpPr>
          <p:sp>
            <p:nvSpPr>
              <p:cNvPr id="196" name="AutoShape 436"/>
              <p:cNvSpPr>
                <a:spLocks noChangeArrowheads="1"/>
              </p:cNvSpPr>
              <p:nvPr/>
            </p:nvSpPr>
            <p:spPr bwMode="auto">
              <a:xfrm>
                <a:off x="72" y="72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97" name="AutoShape 437"/>
              <p:cNvSpPr>
                <a:spLocks noChangeArrowheads="1"/>
              </p:cNvSpPr>
              <p:nvPr/>
            </p:nvSpPr>
            <p:spPr bwMode="auto">
              <a:xfrm>
                <a:off x="36" y="120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4FAA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98" name="AutoShape 438"/>
              <p:cNvSpPr>
                <a:spLocks noChangeArrowheads="1"/>
              </p:cNvSpPr>
              <p:nvPr/>
            </p:nvSpPr>
            <p:spPr bwMode="auto">
              <a:xfrm>
                <a:off x="120" y="36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4FAA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99" name="AutoShape 43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4FAA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181" name="Group 235"/>
            <p:cNvGrpSpPr>
              <a:grpSpLocks/>
            </p:cNvGrpSpPr>
            <p:nvPr/>
          </p:nvGrpSpPr>
          <p:grpSpPr bwMode="auto">
            <a:xfrm>
              <a:off x="432" y="48"/>
              <a:ext cx="216" cy="216"/>
              <a:chOff x="0" y="0"/>
              <a:chExt cx="216" cy="216"/>
            </a:xfrm>
          </p:grpSpPr>
          <p:sp>
            <p:nvSpPr>
              <p:cNvPr id="192" name="AutoShape 441"/>
              <p:cNvSpPr>
                <a:spLocks noChangeArrowheads="1"/>
              </p:cNvSpPr>
              <p:nvPr/>
            </p:nvSpPr>
            <p:spPr bwMode="auto">
              <a:xfrm>
                <a:off x="72" y="72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93" name="AutoShape 442"/>
              <p:cNvSpPr>
                <a:spLocks noChangeArrowheads="1"/>
              </p:cNvSpPr>
              <p:nvPr/>
            </p:nvSpPr>
            <p:spPr bwMode="auto">
              <a:xfrm>
                <a:off x="36" y="120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4FAA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94" name="AutoShape 443"/>
              <p:cNvSpPr>
                <a:spLocks noChangeArrowheads="1"/>
              </p:cNvSpPr>
              <p:nvPr/>
            </p:nvSpPr>
            <p:spPr bwMode="auto">
              <a:xfrm>
                <a:off x="120" y="36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4FAA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95" name="AutoShape 44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4FAA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182" name="Group 240"/>
            <p:cNvGrpSpPr>
              <a:grpSpLocks/>
            </p:cNvGrpSpPr>
            <p:nvPr/>
          </p:nvGrpSpPr>
          <p:grpSpPr bwMode="auto">
            <a:xfrm>
              <a:off x="480" y="336"/>
              <a:ext cx="216" cy="216"/>
              <a:chOff x="0" y="0"/>
              <a:chExt cx="216" cy="216"/>
            </a:xfrm>
          </p:grpSpPr>
          <p:sp>
            <p:nvSpPr>
              <p:cNvPr id="188" name="AutoShape 446"/>
              <p:cNvSpPr>
                <a:spLocks noChangeArrowheads="1"/>
              </p:cNvSpPr>
              <p:nvPr/>
            </p:nvSpPr>
            <p:spPr bwMode="auto">
              <a:xfrm>
                <a:off x="72" y="72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89" name="AutoShape 447"/>
              <p:cNvSpPr>
                <a:spLocks noChangeArrowheads="1"/>
              </p:cNvSpPr>
              <p:nvPr/>
            </p:nvSpPr>
            <p:spPr bwMode="auto">
              <a:xfrm>
                <a:off x="36" y="120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4FAA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90" name="AutoShape 448"/>
              <p:cNvSpPr>
                <a:spLocks noChangeArrowheads="1"/>
              </p:cNvSpPr>
              <p:nvPr/>
            </p:nvSpPr>
            <p:spPr bwMode="auto">
              <a:xfrm>
                <a:off x="120" y="36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4FAA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91" name="AutoShape 44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4FAA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183" name="Group 245"/>
            <p:cNvGrpSpPr>
              <a:grpSpLocks/>
            </p:cNvGrpSpPr>
            <p:nvPr/>
          </p:nvGrpSpPr>
          <p:grpSpPr bwMode="auto">
            <a:xfrm>
              <a:off x="768" y="144"/>
              <a:ext cx="216" cy="216"/>
              <a:chOff x="0" y="0"/>
              <a:chExt cx="216" cy="216"/>
            </a:xfrm>
          </p:grpSpPr>
          <p:sp>
            <p:nvSpPr>
              <p:cNvPr id="184" name="AutoShape 451"/>
              <p:cNvSpPr>
                <a:spLocks noChangeArrowheads="1"/>
              </p:cNvSpPr>
              <p:nvPr/>
            </p:nvSpPr>
            <p:spPr bwMode="auto">
              <a:xfrm>
                <a:off x="72" y="72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85" name="AutoShape 452"/>
              <p:cNvSpPr>
                <a:spLocks noChangeArrowheads="1"/>
              </p:cNvSpPr>
              <p:nvPr/>
            </p:nvSpPr>
            <p:spPr bwMode="auto">
              <a:xfrm>
                <a:off x="36" y="120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4FAA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86" name="AutoShape 453"/>
              <p:cNvSpPr>
                <a:spLocks noChangeArrowheads="1"/>
              </p:cNvSpPr>
              <p:nvPr/>
            </p:nvSpPr>
            <p:spPr bwMode="auto">
              <a:xfrm>
                <a:off x="120" y="36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4FAA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87" name="AutoShape 45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4FAA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252" name="Group 250"/>
          <p:cNvGrpSpPr>
            <a:grpSpLocks/>
          </p:cNvGrpSpPr>
          <p:nvPr/>
        </p:nvGrpSpPr>
        <p:grpSpPr bwMode="auto">
          <a:xfrm>
            <a:off x="8804564" y="3352800"/>
            <a:ext cx="1600200" cy="1143000"/>
            <a:chOff x="0" y="0"/>
            <a:chExt cx="1008" cy="720"/>
          </a:xfrm>
        </p:grpSpPr>
        <p:sp>
          <p:nvSpPr>
            <p:cNvPr id="253" name="Oval 528"/>
            <p:cNvSpPr>
              <a:spLocks noChangeArrowheads="1"/>
            </p:cNvSpPr>
            <p:nvPr/>
          </p:nvSpPr>
          <p:spPr bwMode="auto">
            <a:xfrm>
              <a:off x="432" y="384"/>
              <a:ext cx="48" cy="48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anose="030F0702030302020204" pitchFamily="66" charset="0"/>
              </a:endParaRPr>
            </a:p>
          </p:txBody>
        </p:sp>
        <p:sp>
          <p:nvSpPr>
            <p:cNvPr id="254" name="Oval 529"/>
            <p:cNvSpPr>
              <a:spLocks noChangeArrowheads="1"/>
            </p:cNvSpPr>
            <p:nvPr/>
          </p:nvSpPr>
          <p:spPr bwMode="auto">
            <a:xfrm>
              <a:off x="672" y="96"/>
              <a:ext cx="48" cy="48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anose="030F0702030302020204" pitchFamily="66" charset="0"/>
              </a:endParaRPr>
            </a:p>
          </p:txBody>
        </p:sp>
        <p:sp>
          <p:nvSpPr>
            <p:cNvPr id="255" name="Oval 530"/>
            <p:cNvSpPr>
              <a:spLocks noChangeArrowheads="1"/>
            </p:cNvSpPr>
            <p:nvPr/>
          </p:nvSpPr>
          <p:spPr bwMode="auto">
            <a:xfrm>
              <a:off x="432" y="144"/>
              <a:ext cx="48" cy="48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anose="030F0702030302020204" pitchFamily="66" charset="0"/>
              </a:endParaRPr>
            </a:p>
          </p:txBody>
        </p:sp>
        <p:sp>
          <p:nvSpPr>
            <p:cNvPr id="256" name="Oval 531"/>
            <p:cNvSpPr>
              <a:spLocks noChangeArrowheads="1"/>
            </p:cNvSpPr>
            <p:nvPr/>
          </p:nvSpPr>
          <p:spPr bwMode="auto">
            <a:xfrm>
              <a:off x="144" y="144"/>
              <a:ext cx="48" cy="48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anose="030F0702030302020204" pitchFamily="66" charset="0"/>
              </a:endParaRPr>
            </a:p>
          </p:txBody>
        </p:sp>
        <p:sp>
          <p:nvSpPr>
            <p:cNvPr id="257" name="Oval 532"/>
            <p:cNvSpPr>
              <a:spLocks noChangeArrowheads="1"/>
            </p:cNvSpPr>
            <p:nvPr/>
          </p:nvSpPr>
          <p:spPr bwMode="auto">
            <a:xfrm>
              <a:off x="96" y="528"/>
              <a:ext cx="48" cy="48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anose="030F0702030302020204" pitchFamily="66" charset="0"/>
              </a:endParaRPr>
            </a:p>
          </p:txBody>
        </p:sp>
        <p:sp>
          <p:nvSpPr>
            <p:cNvPr id="258" name="Oval 533"/>
            <p:cNvSpPr>
              <a:spLocks noChangeArrowheads="1"/>
            </p:cNvSpPr>
            <p:nvPr/>
          </p:nvSpPr>
          <p:spPr bwMode="auto">
            <a:xfrm>
              <a:off x="672" y="384"/>
              <a:ext cx="48" cy="48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anose="030F0702030302020204" pitchFamily="66" charset="0"/>
              </a:endParaRPr>
            </a:p>
          </p:txBody>
        </p:sp>
        <p:sp>
          <p:nvSpPr>
            <p:cNvPr id="259" name="Oval 534"/>
            <p:cNvSpPr>
              <a:spLocks noChangeArrowheads="1"/>
            </p:cNvSpPr>
            <p:nvPr/>
          </p:nvSpPr>
          <p:spPr bwMode="auto">
            <a:xfrm>
              <a:off x="336" y="672"/>
              <a:ext cx="48" cy="48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anose="030F0702030302020204" pitchFamily="66" charset="0"/>
              </a:endParaRPr>
            </a:p>
          </p:txBody>
        </p:sp>
        <p:sp>
          <p:nvSpPr>
            <p:cNvPr id="260" name="Oval 535"/>
            <p:cNvSpPr>
              <a:spLocks noChangeArrowheads="1"/>
            </p:cNvSpPr>
            <p:nvPr/>
          </p:nvSpPr>
          <p:spPr bwMode="auto">
            <a:xfrm>
              <a:off x="624" y="672"/>
              <a:ext cx="48" cy="48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anose="030F0702030302020204" pitchFamily="66" charset="0"/>
              </a:endParaRPr>
            </a:p>
          </p:txBody>
        </p:sp>
        <p:sp>
          <p:nvSpPr>
            <p:cNvPr id="261" name="Oval 536"/>
            <p:cNvSpPr>
              <a:spLocks noChangeArrowheads="1"/>
            </p:cNvSpPr>
            <p:nvPr/>
          </p:nvSpPr>
          <p:spPr bwMode="auto">
            <a:xfrm>
              <a:off x="864" y="672"/>
              <a:ext cx="48" cy="48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anose="030F0702030302020204" pitchFamily="66" charset="0"/>
              </a:endParaRPr>
            </a:p>
          </p:txBody>
        </p:sp>
        <p:sp>
          <p:nvSpPr>
            <p:cNvPr id="262" name="Oval 537"/>
            <p:cNvSpPr>
              <a:spLocks noChangeArrowheads="1"/>
            </p:cNvSpPr>
            <p:nvPr/>
          </p:nvSpPr>
          <p:spPr bwMode="auto">
            <a:xfrm>
              <a:off x="912" y="240"/>
              <a:ext cx="48" cy="48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anose="030F0702030302020204" pitchFamily="66" charset="0"/>
              </a:endParaRPr>
            </a:p>
          </p:txBody>
        </p:sp>
        <p:sp>
          <p:nvSpPr>
            <p:cNvPr id="263" name="Oval 538"/>
            <p:cNvSpPr>
              <a:spLocks noChangeArrowheads="1"/>
            </p:cNvSpPr>
            <p:nvPr/>
          </p:nvSpPr>
          <p:spPr bwMode="auto">
            <a:xfrm>
              <a:off x="144" y="384"/>
              <a:ext cx="48" cy="48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anose="030F0702030302020204" pitchFamily="66" charset="0"/>
              </a:endParaRPr>
            </a:p>
          </p:txBody>
        </p:sp>
        <p:sp>
          <p:nvSpPr>
            <p:cNvPr id="264" name="Oval 539"/>
            <p:cNvSpPr>
              <a:spLocks noChangeArrowheads="1"/>
            </p:cNvSpPr>
            <p:nvPr/>
          </p:nvSpPr>
          <p:spPr bwMode="auto">
            <a:xfrm>
              <a:off x="960" y="384"/>
              <a:ext cx="48" cy="48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anose="030F0702030302020204" pitchFamily="66" charset="0"/>
              </a:endParaRPr>
            </a:p>
          </p:txBody>
        </p:sp>
        <p:sp>
          <p:nvSpPr>
            <p:cNvPr id="265" name="Oval 540"/>
            <p:cNvSpPr>
              <a:spLocks noChangeArrowheads="1"/>
            </p:cNvSpPr>
            <p:nvPr/>
          </p:nvSpPr>
          <p:spPr bwMode="auto">
            <a:xfrm>
              <a:off x="768" y="672"/>
              <a:ext cx="48" cy="48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anose="030F0702030302020204" pitchFamily="66" charset="0"/>
              </a:endParaRPr>
            </a:p>
          </p:txBody>
        </p:sp>
        <p:sp>
          <p:nvSpPr>
            <p:cNvPr id="266" name="Oval 541"/>
            <p:cNvSpPr>
              <a:spLocks noChangeArrowheads="1"/>
            </p:cNvSpPr>
            <p:nvPr/>
          </p:nvSpPr>
          <p:spPr bwMode="auto">
            <a:xfrm>
              <a:off x="384" y="672"/>
              <a:ext cx="48" cy="48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anose="030F0702030302020204" pitchFamily="66" charset="0"/>
              </a:endParaRPr>
            </a:p>
          </p:txBody>
        </p:sp>
        <p:sp>
          <p:nvSpPr>
            <p:cNvPr id="267" name="Oval 542"/>
            <p:cNvSpPr>
              <a:spLocks noChangeArrowheads="1"/>
            </p:cNvSpPr>
            <p:nvPr/>
          </p:nvSpPr>
          <p:spPr bwMode="auto">
            <a:xfrm>
              <a:off x="0" y="384"/>
              <a:ext cx="48" cy="48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anose="030F0702030302020204" pitchFamily="66" charset="0"/>
              </a:endParaRPr>
            </a:p>
          </p:txBody>
        </p:sp>
        <p:sp>
          <p:nvSpPr>
            <p:cNvPr id="268" name="Oval 543"/>
            <p:cNvSpPr>
              <a:spLocks noChangeArrowheads="1"/>
            </p:cNvSpPr>
            <p:nvPr/>
          </p:nvSpPr>
          <p:spPr bwMode="auto">
            <a:xfrm>
              <a:off x="96" y="672"/>
              <a:ext cx="48" cy="48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anose="030F0702030302020204" pitchFamily="66" charset="0"/>
              </a:endParaRPr>
            </a:p>
          </p:txBody>
        </p:sp>
        <p:sp>
          <p:nvSpPr>
            <p:cNvPr id="269" name="Oval 544"/>
            <p:cNvSpPr>
              <a:spLocks noChangeArrowheads="1"/>
            </p:cNvSpPr>
            <p:nvPr/>
          </p:nvSpPr>
          <p:spPr bwMode="auto">
            <a:xfrm>
              <a:off x="576" y="528"/>
              <a:ext cx="48" cy="48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anose="030F0702030302020204" pitchFamily="66" charset="0"/>
              </a:endParaRPr>
            </a:p>
          </p:txBody>
        </p:sp>
        <p:sp>
          <p:nvSpPr>
            <p:cNvPr id="270" name="Oval 545"/>
            <p:cNvSpPr>
              <a:spLocks noChangeArrowheads="1"/>
            </p:cNvSpPr>
            <p:nvPr/>
          </p:nvSpPr>
          <p:spPr bwMode="auto">
            <a:xfrm>
              <a:off x="864" y="672"/>
              <a:ext cx="48" cy="48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anose="030F0702030302020204" pitchFamily="66" charset="0"/>
              </a:endParaRPr>
            </a:p>
          </p:txBody>
        </p:sp>
        <p:sp>
          <p:nvSpPr>
            <p:cNvPr id="271" name="Oval 546"/>
            <p:cNvSpPr>
              <a:spLocks noChangeArrowheads="1"/>
            </p:cNvSpPr>
            <p:nvPr/>
          </p:nvSpPr>
          <p:spPr bwMode="auto">
            <a:xfrm>
              <a:off x="288" y="576"/>
              <a:ext cx="48" cy="48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anose="030F0702030302020204" pitchFamily="66" charset="0"/>
              </a:endParaRPr>
            </a:p>
          </p:txBody>
        </p:sp>
        <p:sp>
          <p:nvSpPr>
            <p:cNvPr id="272" name="Oval 547"/>
            <p:cNvSpPr>
              <a:spLocks noChangeArrowheads="1"/>
            </p:cNvSpPr>
            <p:nvPr/>
          </p:nvSpPr>
          <p:spPr bwMode="auto">
            <a:xfrm>
              <a:off x="528" y="240"/>
              <a:ext cx="48" cy="48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anose="030F0702030302020204" pitchFamily="66" charset="0"/>
              </a:endParaRPr>
            </a:p>
          </p:txBody>
        </p:sp>
        <p:sp>
          <p:nvSpPr>
            <p:cNvPr id="273" name="Oval 548"/>
            <p:cNvSpPr>
              <a:spLocks noChangeArrowheads="1"/>
            </p:cNvSpPr>
            <p:nvPr/>
          </p:nvSpPr>
          <p:spPr bwMode="auto">
            <a:xfrm>
              <a:off x="960" y="528"/>
              <a:ext cx="48" cy="48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anose="030F0702030302020204" pitchFamily="66" charset="0"/>
              </a:endParaRPr>
            </a:p>
          </p:txBody>
        </p:sp>
        <p:sp>
          <p:nvSpPr>
            <p:cNvPr id="274" name="Oval 549"/>
            <p:cNvSpPr>
              <a:spLocks noChangeArrowheads="1"/>
            </p:cNvSpPr>
            <p:nvPr/>
          </p:nvSpPr>
          <p:spPr bwMode="auto">
            <a:xfrm>
              <a:off x="768" y="528"/>
              <a:ext cx="48" cy="48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anose="030F0702030302020204" pitchFamily="66" charset="0"/>
              </a:endParaRPr>
            </a:p>
          </p:txBody>
        </p:sp>
        <p:sp>
          <p:nvSpPr>
            <p:cNvPr id="275" name="Oval 550"/>
            <p:cNvSpPr>
              <a:spLocks noChangeArrowheads="1"/>
            </p:cNvSpPr>
            <p:nvPr/>
          </p:nvSpPr>
          <p:spPr bwMode="auto">
            <a:xfrm>
              <a:off x="432" y="0"/>
              <a:ext cx="48" cy="48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anose="030F0702030302020204" pitchFamily="66" charset="0"/>
              </a:endParaRPr>
            </a:p>
          </p:txBody>
        </p:sp>
        <p:sp>
          <p:nvSpPr>
            <p:cNvPr id="276" name="Oval 551"/>
            <p:cNvSpPr>
              <a:spLocks noChangeArrowheads="1"/>
            </p:cNvSpPr>
            <p:nvPr/>
          </p:nvSpPr>
          <p:spPr bwMode="auto">
            <a:xfrm>
              <a:off x="288" y="288"/>
              <a:ext cx="48" cy="48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anose="030F0702030302020204" pitchFamily="66" charset="0"/>
              </a:endParaRPr>
            </a:p>
          </p:txBody>
        </p:sp>
      </p:grpSp>
      <p:sp>
        <p:nvSpPr>
          <p:cNvPr id="277" name="Text Box 662"/>
          <p:cNvSpPr txBox="1">
            <a:spLocks noChangeArrowheads="1"/>
          </p:cNvSpPr>
          <p:nvPr/>
        </p:nvSpPr>
        <p:spPr bwMode="auto">
          <a:xfrm>
            <a:off x="1490951" y="2895600"/>
            <a:ext cx="34274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Protein (chất </a:t>
            </a:r>
            <a:r>
              <a:rPr lang="vi-VN" altLang="en-US" sz="1800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đ</a:t>
            </a:r>
            <a:r>
              <a:rPr lang="en-US" altLang="en-US" sz="1800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ặc tr</a:t>
            </a:r>
            <a:r>
              <a:rPr lang="vi-VN" altLang="en-US" sz="1800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ư</a:t>
            </a:r>
            <a:r>
              <a:rPr lang="en-US" altLang="en-US" sz="1800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ng)</a:t>
            </a:r>
          </a:p>
        </p:txBody>
      </p:sp>
      <p:sp>
        <p:nvSpPr>
          <p:cNvPr id="278" name="Text Box 762"/>
          <p:cNvSpPr txBox="1">
            <a:spLocks noChangeArrowheads="1"/>
          </p:cNvSpPr>
          <p:nvPr/>
        </p:nvSpPr>
        <p:spPr bwMode="auto">
          <a:xfrm>
            <a:off x="1717964" y="4967288"/>
            <a:ext cx="1981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Lipít </a:t>
            </a:r>
            <a:r>
              <a:rPr lang="vi-VN" altLang="en-US" sz="1800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đ</a:t>
            </a:r>
            <a:r>
              <a:rPr lang="en-US" altLang="en-US" sz="1800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ặc tr</a:t>
            </a:r>
            <a:r>
              <a:rPr lang="vi-VN" altLang="en-US" sz="1800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ư</a:t>
            </a:r>
            <a:r>
              <a:rPr lang="en-US" altLang="en-US" sz="1800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ng</a:t>
            </a:r>
          </a:p>
        </p:txBody>
      </p:sp>
      <p:sp>
        <p:nvSpPr>
          <p:cNvPr id="279" name="AutoShape 764"/>
          <p:cNvSpPr>
            <a:spLocks noChangeArrowheads="1"/>
          </p:cNvSpPr>
          <p:nvPr/>
        </p:nvSpPr>
        <p:spPr bwMode="auto">
          <a:xfrm flipH="1">
            <a:off x="9795164" y="3733800"/>
            <a:ext cx="228600" cy="152400"/>
          </a:xfrm>
          <a:prstGeom prst="cloudCallout">
            <a:avLst>
              <a:gd name="adj1" fmla="val 204167"/>
              <a:gd name="adj2" fmla="val -1739583"/>
            </a:avLst>
          </a:prstGeom>
          <a:solidFill>
            <a:srgbClr val="562B2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Comic Sans MS" panose="030F0702030302020204" pitchFamily="66" charset="0"/>
            </a:endParaRPr>
          </a:p>
        </p:txBody>
      </p:sp>
      <p:sp>
        <p:nvSpPr>
          <p:cNvPr id="280" name="AutoShape 765"/>
          <p:cNvSpPr>
            <a:spLocks noChangeArrowheads="1"/>
          </p:cNvSpPr>
          <p:nvPr/>
        </p:nvSpPr>
        <p:spPr bwMode="auto">
          <a:xfrm flipH="1">
            <a:off x="9109364" y="3657600"/>
            <a:ext cx="228600" cy="152400"/>
          </a:xfrm>
          <a:prstGeom prst="cloudCallout">
            <a:avLst>
              <a:gd name="adj1" fmla="val 204167"/>
              <a:gd name="adj2" fmla="val -1739583"/>
            </a:avLst>
          </a:prstGeom>
          <a:solidFill>
            <a:srgbClr val="562B2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Comic Sans MS" panose="030F0702030302020204" pitchFamily="66" charset="0"/>
            </a:endParaRPr>
          </a:p>
        </p:txBody>
      </p:sp>
      <p:sp>
        <p:nvSpPr>
          <p:cNvPr id="281" name="AutoShape 766"/>
          <p:cNvSpPr>
            <a:spLocks noChangeArrowheads="1"/>
          </p:cNvSpPr>
          <p:nvPr/>
        </p:nvSpPr>
        <p:spPr bwMode="auto">
          <a:xfrm flipH="1">
            <a:off x="9337964" y="4114800"/>
            <a:ext cx="228600" cy="152400"/>
          </a:xfrm>
          <a:prstGeom prst="cloudCallout">
            <a:avLst>
              <a:gd name="adj1" fmla="val 204167"/>
              <a:gd name="adj2" fmla="val -1739583"/>
            </a:avLst>
          </a:prstGeom>
          <a:solidFill>
            <a:srgbClr val="562B2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Comic Sans MS" panose="030F0702030302020204" pitchFamily="66" charset="0"/>
            </a:endParaRPr>
          </a:p>
        </p:txBody>
      </p:sp>
      <p:sp>
        <p:nvSpPr>
          <p:cNvPr id="282" name="AutoShape 767"/>
          <p:cNvSpPr>
            <a:spLocks noChangeArrowheads="1"/>
          </p:cNvSpPr>
          <p:nvPr/>
        </p:nvSpPr>
        <p:spPr bwMode="auto">
          <a:xfrm flipH="1">
            <a:off x="9795164" y="4191000"/>
            <a:ext cx="228600" cy="152400"/>
          </a:xfrm>
          <a:prstGeom prst="cloudCallout">
            <a:avLst>
              <a:gd name="adj1" fmla="val 204167"/>
              <a:gd name="adj2" fmla="val -1739583"/>
            </a:avLst>
          </a:prstGeom>
          <a:solidFill>
            <a:srgbClr val="562B2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Comic Sans MS" panose="030F0702030302020204" pitchFamily="66" charset="0"/>
            </a:endParaRPr>
          </a:p>
        </p:txBody>
      </p:sp>
      <p:sp>
        <p:nvSpPr>
          <p:cNvPr id="283" name="AutoShape 768"/>
          <p:cNvSpPr>
            <a:spLocks noChangeArrowheads="1"/>
          </p:cNvSpPr>
          <p:nvPr/>
        </p:nvSpPr>
        <p:spPr bwMode="auto">
          <a:xfrm flipH="1">
            <a:off x="8956964" y="4038600"/>
            <a:ext cx="228600" cy="152400"/>
          </a:xfrm>
          <a:prstGeom prst="cloudCallout">
            <a:avLst>
              <a:gd name="adj1" fmla="val 204167"/>
              <a:gd name="adj2" fmla="val -1739583"/>
            </a:avLst>
          </a:prstGeom>
          <a:solidFill>
            <a:srgbClr val="562B2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Comic Sans MS" panose="030F0702030302020204" pitchFamily="66" charset="0"/>
            </a:endParaRPr>
          </a:p>
        </p:txBody>
      </p:sp>
      <p:sp>
        <p:nvSpPr>
          <p:cNvPr id="284" name="Line 769"/>
          <p:cNvSpPr>
            <a:spLocks noChangeShapeType="1"/>
          </p:cNvSpPr>
          <p:nvPr/>
        </p:nvSpPr>
        <p:spPr bwMode="auto">
          <a:xfrm>
            <a:off x="8804564" y="3200400"/>
            <a:ext cx="762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5" name="Text Box 770"/>
          <p:cNvSpPr txBox="1">
            <a:spLocks noChangeArrowheads="1"/>
          </p:cNvSpPr>
          <p:nvPr/>
        </p:nvSpPr>
        <p:spPr bwMode="auto">
          <a:xfrm>
            <a:off x="8194964" y="228600"/>
            <a:ext cx="9144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Comic Sans MS" panose="030F0702030302020204" pitchFamily="66" charset="0"/>
              </a:rPr>
              <a:t>CO</a:t>
            </a:r>
            <a:r>
              <a:rPr lang="en-US" altLang="en-US" sz="2000" baseline="-2500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286" name="Text Box 771"/>
          <p:cNvSpPr txBox="1">
            <a:spLocks noChangeArrowheads="1"/>
          </p:cNvSpPr>
          <p:nvPr/>
        </p:nvSpPr>
        <p:spPr bwMode="auto">
          <a:xfrm>
            <a:off x="5451764" y="3352800"/>
            <a:ext cx="1066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Oxi hoá</a:t>
            </a:r>
          </a:p>
        </p:txBody>
      </p:sp>
      <p:sp>
        <p:nvSpPr>
          <p:cNvPr id="287" name="Text Box 772"/>
          <p:cNvSpPr txBox="1">
            <a:spLocks noChangeArrowheads="1"/>
          </p:cNvSpPr>
          <p:nvPr/>
        </p:nvSpPr>
        <p:spPr bwMode="auto">
          <a:xfrm>
            <a:off x="8042564" y="2895600"/>
            <a:ext cx="9144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Comic Sans MS" panose="030F0702030302020204" pitchFamily="66" charset="0"/>
              </a:rPr>
              <a:t>CO</a:t>
            </a:r>
            <a:r>
              <a:rPr lang="en-US" altLang="en-US" sz="2000" baseline="-2500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288" name="AutoShape 773"/>
          <p:cNvSpPr>
            <a:spLocks noChangeArrowheads="1"/>
          </p:cNvSpPr>
          <p:nvPr/>
        </p:nvSpPr>
        <p:spPr bwMode="auto">
          <a:xfrm>
            <a:off x="9718964" y="3505200"/>
            <a:ext cx="152400" cy="76200"/>
          </a:xfrm>
          <a:prstGeom prst="cloudCallout">
            <a:avLst>
              <a:gd name="adj1" fmla="val -3315625"/>
              <a:gd name="adj2" fmla="val 2170833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Comic Sans MS" panose="030F0702030302020204" pitchFamily="66" charset="0"/>
            </a:endParaRPr>
          </a:p>
        </p:txBody>
      </p:sp>
      <p:sp>
        <p:nvSpPr>
          <p:cNvPr id="289" name="AutoShape 774"/>
          <p:cNvSpPr>
            <a:spLocks noChangeArrowheads="1"/>
          </p:cNvSpPr>
          <p:nvPr/>
        </p:nvSpPr>
        <p:spPr bwMode="auto">
          <a:xfrm>
            <a:off x="9490364" y="3657600"/>
            <a:ext cx="152400" cy="76200"/>
          </a:xfrm>
          <a:prstGeom prst="cloudCallout">
            <a:avLst>
              <a:gd name="adj1" fmla="val -15625"/>
              <a:gd name="adj2" fmla="val 170833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Comic Sans MS" panose="030F0702030302020204" pitchFamily="66" charset="0"/>
            </a:endParaRPr>
          </a:p>
        </p:txBody>
      </p:sp>
      <p:sp>
        <p:nvSpPr>
          <p:cNvPr id="290" name="AutoShape 775"/>
          <p:cNvSpPr>
            <a:spLocks noChangeArrowheads="1"/>
          </p:cNvSpPr>
          <p:nvPr/>
        </p:nvSpPr>
        <p:spPr bwMode="auto">
          <a:xfrm>
            <a:off x="10099964" y="4038600"/>
            <a:ext cx="152400" cy="76200"/>
          </a:xfrm>
          <a:prstGeom prst="cloudCallout">
            <a:avLst>
              <a:gd name="adj1" fmla="val -15625"/>
              <a:gd name="adj2" fmla="val 170833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Comic Sans MS" panose="030F0702030302020204" pitchFamily="66" charset="0"/>
            </a:endParaRPr>
          </a:p>
        </p:txBody>
      </p:sp>
      <p:sp>
        <p:nvSpPr>
          <p:cNvPr id="291" name="AutoShape 776"/>
          <p:cNvSpPr>
            <a:spLocks noChangeArrowheads="1"/>
          </p:cNvSpPr>
          <p:nvPr/>
        </p:nvSpPr>
        <p:spPr bwMode="auto">
          <a:xfrm>
            <a:off x="9109364" y="4267200"/>
            <a:ext cx="152400" cy="76200"/>
          </a:xfrm>
          <a:prstGeom prst="cloudCallout">
            <a:avLst>
              <a:gd name="adj1" fmla="val -15625"/>
              <a:gd name="adj2" fmla="val 170833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Comic Sans MS" panose="030F0702030302020204" pitchFamily="66" charset="0"/>
            </a:endParaRPr>
          </a:p>
        </p:txBody>
      </p:sp>
      <p:sp>
        <p:nvSpPr>
          <p:cNvPr id="292" name="AutoShape 777"/>
          <p:cNvSpPr>
            <a:spLocks noChangeArrowheads="1"/>
          </p:cNvSpPr>
          <p:nvPr/>
        </p:nvSpPr>
        <p:spPr bwMode="auto">
          <a:xfrm>
            <a:off x="9414164" y="3886200"/>
            <a:ext cx="152400" cy="76200"/>
          </a:xfrm>
          <a:prstGeom prst="cloudCallout">
            <a:avLst>
              <a:gd name="adj1" fmla="val -15625"/>
              <a:gd name="adj2" fmla="val 170833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Comic Sans MS" panose="030F0702030302020204" pitchFamily="66" charset="0"/>
            </a:endParaRPr>
          </a:p>
        </p:txBody>
      </p:sp>
      <p:sp>
        <p:nvSpPr>
          <p:cNvPr id="293" name="AutoShape 778"/>
          <p:cNvSpPr>
            <a:spLocks noChangeArrowheads="1"/>
          </p:cNvSpPr>
          <p:nvPr/>
        </p:nvSpPr>
        <p:spPr bwMode="auto">
          <a:xfrm>
            <a:off x="9642764" y="4038600"/>
            <a:ext cx="152400" cy="76200"/>
          </a:xfrm>
          <a:prstGeom prst="cloudCallout">
            <a:avLst>
              <a:gd name="adj1" fmla="val -15625"/>
              <a:gd name="adj2" fmla="val 170833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Comic Sans MS" panose="030F0702030302020204" pitchFamily="66" charset="0"/>
            </a:endParaRPr>
          </a:p>
        </p:txBody>
      </p:sp>
      <p:grpSp>
        <p:nvGrpSpPr>
          <p:cNvPr id="294" name="Group 292"/>
          <p:cNvGrpSpPr>
            <a:grpSpLocks/>
          </p:cNvGrpSpPr>
          <p:nvPr/>
        </p:nvGrpSpPr>
        <p:grpSpPr bwMode="auto">
          <a:xfrm>
            <a:off x="8804564" y="838200"/>
            <a:ext cx="1600200" cy="1143000"/>
            <a:chOff x="0" y="0"/>
            <a:chExt cx="1008" cy="720"/>
          </a:xfrm>
        </p:grpSpPr>
        <p:sp>
          <p:nvSpPr>
            <p:cNvPr id="295" name="Oval 844"/>
            <p:cNvSpPr>
              <a:spLocks noChangeArrowheads="1"/>
            </p:cNvSpPr>
            <p:nvPr/>
          </p:nvSpPr>
          <p:spPr bwMode="auto">
            <a:xfrm>
              <a:off x="432" y="384"/>
              <a:ext cx="48" cy="48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anose="030F0702030302020204" pitchFamily="66" charset="0"/>
              </a:endParaRPr>
            </a:p>
          </p:txBody>
        </p:sp>
        <p:sp>
          <p:nvSpPr>
            <p:cNvPr id="296" name="Oval 845"/>
            <p:cNvSpPr>
              <a:spLocks noChangeArrowheads="1"/>
            </p:cNvSpPr>
            <p:nvPr/>
          </p:nvSpPr>
          <p:spPr bwMode="auto">
            <a:xfrm>
              <a:off x="672" y="96"/>
              <a:ext cx="48" cy="48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anose="030F0702030302020204" pitchFamily="66" charset="0"/>
              </a:endParaRPr>
            </a:p>
          </p:txBody>
        </p:sp>
        <p:sp>
          <p:nvSpPr>
            <p:cNvPr id="297" name="Oval 846"/>
            <p:cNvSpPr>
              <a:spLocks noChangeArrowheads="1"/>
            </p:cNvSpPr>
            <p:nvPr/>
          </p:nvSpPr>
          <p:spPr bwMode="auto">
            <a:xfrm>
              <a:off x="432" y="144"/>
              <a:ext cx="48" cy="48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anose="030F0702030302020204" pitchFamily="66" charset="0"/>
              </a:endParaRPr>
            </a:p>
          </p:txBody>
        </p:sp>
        <p:sp>
          <p:nvSpPr>
            <p:cNvPr id="298" name="Oval 847"/>
            <p:cNvSpPr>
              <a:spLocks noChangeArrowheads="1"/>
            </p:cNvSpPr>
            <p:nvPr/>
          </p:nvSpPr>
          <p:spPr bwMode="auto">
            <a:xfrm>
              <a:off x="144" y="144"/>
              <a:ext cx="48" cy="48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anose="030F0702030302020204" pitchFamily="66" charset="0"/>
              </a:endParaRPr>
            </a:p>
          </p:txBody>
        </p:sp>
        <p:sp>
          <p:nvSpPr>
            <p:cNvPr id="299" name="Oval 848"/>
            <p:cNvSpPr>
              <a:spLocks noChangeArrowheads="1"/>
            </p:cNvSpPr>
            <p:nvPr/>
          </p:nvSpPr>
          <p:spPr bwMode="auto">
            <a:xfrm>
              <a:off x="96" y="528"/>
              <a:ext cx="48" cy="48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anose="030F0702030302020204" pitchFamily="66" charset="0"/>
              </a:endParaRPr>
            </a:p>
          </p:txBody>
        </p:sp>
        <p:sp>
          <p:nvSpPr>
            <p:cNvPr id="300" name="Oval 849"/>
            <p:cNvSpPr>
              <a:spLocks noChangeArrowheads="1"/>
            </p:cNvSpPr>
            <p:nvPr/>
          </p:nvSpPr>
          <p:spPr bwMode="auto">
            <a:xfrm>
              <a:off x="672" y="384"/>
              <a:ext cx="48" cy="48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anose="030F0702030302020204" pitchFamily="66" charset="0"/>
              </a:endParaRPr>
            </a:p>
          </p:txBody>
        </p:sp>
        <p:sp>
          <p:nvSpPr>
            <p:cNvPr id="301" name="Oval 850"/>
            <p:cNvSpPr>
              <a:spLocks noChangeArrowheads="1"/>
            </p:cNvSpPr>
            <p:nvPr/>
          </p:nvSpPr>
          <p:spPr bwMode="auto">
            <a:xfrm>
              <a:off x="336" y="672"/>
              <a:ext cx="48" cy="48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anose="030F0702030302020204" pitchFamily="66" charset="0"/>
              </a:endParaRPr>
            </a:p>
          </p:txBody>
        </p:sp>
        <p:sp>
          <p:nvSpPr>
            <p:cNvPr id="302" name="Oval 851"/>
            <p:cNvSpPr>
              <a:spLocks noChangeArrowheads="1"/>
            </p:cNvSpPr>
            <p:nvPr/>
          </p:nvSpPr>
          <p:spPr bwMode="auto">
            <a:xfrm>
              <a:off x="624" y="672"/>
              <a:ext cx="48" cy="48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anose="030F0702030302020204" pitchFamily="66" charset="0"/>
              </a:endParaRPr>
            </a:p>
          </p:txBody>
        </p:sp>
        <p:sp>
          <p:nvSpPr>
            <p:cNvPr id="303" name="Oval 852"/>
            <p:cNvSpPr>
              <a:spLocks noChangeArrowheads="1"/>
            </p:cNvSpPr>
            <p:nvPr/>
          </p:nvSpPr>
          <p:spPr bwMode="auto">
            <a:xfrm>
              <a:off x="864" y="672"/>
              <a:ext cx="48" cy="48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anose="030F0702030302020204" pitchFamily="66" charset="0"/>
              </a:endParaRPr>
            </a:p>
          </p:txBody>
        </p:sp>
        <p:sp>
          <p:nvSpPr>
            <p:cNvPr id="304" name="Oval 853"/>
            <p:cNvSpPr>
              <a:spLocks noChangeArrowheads="1"/>
            </p:cNvSpPr>
            <p:nvPr/>
          </p:nvSpPr>
          <p:spPr bwMode="auto">
            <a:xfrm>
              <a:off x="912" y="240"/>
              <a:ext cx="48" cy="48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anose="030F0702030302020204" pitchFamily="66" charset="0"/>
              </a:endParaRPr>
            </a:p>
          </p:txBody>
        </p:sp>
        <p:sp>
          <p:nvSpPr>
            <p:cNvPr id="305" name="Oval 854"/>
            <p:cNvSpPr>
              <a:spLocks noChangeArrowheads="1"/>
            </p:cNvSpPr>
            <p:nvPr/>
          </p:nvSpPr>
          <p:spPr bwMode="auto">
            <a:xfrm>
              <a:off x="144" y="384"/>
              <a:ext cx="48" cy="48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anose="030F0702030302020204" pitchFamily="66" charset="0"/>
              </a:endParaRPr>
            </a:p>
          </p:txBody>
        </p:sp>
        <p:sp>
          <p:nvSpPr>
            <p:cNvPr id="306" name="Oval 855"/>
            <p:cNvSpPr>
              <a:spLocks noChangeArrowheads="1"/>
            </p:cNvSpPr>
            <p:nvPr/>
          </p:nvSpPr>
          <p:spPr bwMode="auto">
            <a:xfrm>
              <a:off x="960" y="384"/>
              <a:ext cx="48" cy="48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anose="030F0702030302020204" pitchFamily="66" charset="0"/>
              </a:endParaRPr>
            </a:p>
          </p:txBody>
        </p:sp>
        <p:sp>
          <p:nvSpPr>
            <p:cNvPr id="307" name="Oval 856"/>
            <p:cNvSpPr>
              <a:spLocks noChangeArrowheads="1"/>
            </p:cNvSpPr>
            <p:nvPr/>
          </p:nvSpPr>
          <p:spPr bwMode="auto">
            <a:xfrm>
              <a:off x="768" y="672"/>
              <a:ext cx="48" cy="48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anose="030F0702030302020204" pitchFamily="66" charset="0"/>
              </a:endParaRPr>
            </a:p>
          </p:txBody>
        </p:sp>
        <p:sp>
          <p:nvSpPr>
            <p:cNvPr id="308" name="Oval 857"/>
            <p:cNvSpPr>
              <a:spLocks noChangeArrowheads="1"/>
            </p:cNvSpPr>
            <p:nvPr/>
          </p:nvSpPr>
          <p:spPr bwMode="auto">
            <a:xfrm>
              <a:off x="384" y="672"/>
              <a:ext cx="48" cy="48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anose="030F0702030302020204" pitchFamily="66" charset="0"/>
              </a:endParaRPr>
            </a:p>
          </p:txBody>
        </p:sp>
        <p:sp>
          <p:nvSpPr>
            <p:cNvPr id="309" name="Oval 858"/>
            <p:cNvSpPr>
              <a:spLocks noChangeArrowheads="1"/>
            </p:cNvSpPr>
            <p:nvPr/>
          </p:nvSpPr>
          <p:spPr bwMode="auto">
            <a:xfrm>
              <a:off x="0" y="384"/>
              <a:ext cx="48" cy="48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anose="030F0702030302020204" pitchFamily="66" charset="0"/>
              </a:endParaRPr>
            </a:p>
          </p:txBody>
        </p:sp>
        <p:sp>
          <p:nvSpPr>
            <p:cNvPr id="310" name="Oval 859"/>
            <p:cNvSpPr>
              <a:spLocks noChangeArrowheads="1"/>
            </p:cNvSpPr>
            <p:nvPr/>
          </p:nvSpPr>
          <p:spPr bwMode="auto">
            <a:xfrm>
              <a:off x="96" y="672"/>
              <a:ext cx="48" cy="48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anose="030F0702030302020204" pitchFamily="66" charset="0"/>
              </a:endParaRPr>
            </a:p>
          </p:txBody>
        </p:sp>
        <p:sp>
          <p:nvSpPr>
            <p:cNvPr id="311" name="Oval 860"/>
            <p:cNvSpPr>
              <a:spLocks noChangeArrowheads="1"/>
            </p:cNvSpPr>
            <p:nvPr/>
          </p:nvSpPr>
          <p:spPr bwMode="auto">
            <a:xfrm>
              <a:off x="576" y="528"/>
              <a:ext cx="48" cy="48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anose="030F0702030302020204" pitchFamily="66" charset="0"/>
              </a:endParaRPr>
            </a:p>
          </p:txBody>
        </p:sp>
        <p:sp>
          <p:nvSpPr>
            <p:cNvPr id="312" name="Oval 861"/>
            <p:cNvSpPr>
              <a:spLocks noChangeArrowheads="1"/>
            </p:cNvSpPr>
            <p:nvPr/>
          </p:nvSpPr>
          <p:spPr bwMode="auto">
            <a:xfrm>
              <a:off x="864" y="672"/>
              <a:ext cx="48" cy="48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anose="030F0702030302020204" pitchFamily="66" charset="0"/>
              </a:endParaRPr>
            </a:p>
          </p:txBody>
        </p:sp>
        <p:sp>
          <p:nvSpPr>
            <p:cNvPr id="313" name="Oval 862"/>
            <p:cNvSpPr>
              <a:spLocks noChangeArrowheads="1"/>
            </p:cNvSpPr>
            <p:nvPr/>
          </p:nvSpPr>
          <p:spPr bwMode="auto">
            <a:xfrm>
              <a:off x="288" y="576"/>
              <a:ext cx="48" cy="48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anose="030F0702030302020204" pitchFamily="66" charset="0"/>
              </a:endParaRPr>
            </a:p>
          </p:txBody>
        </p:sp>
        <p:sp>
          <p:nvSpPr>
            <p:cNvPr id="314" name="Oval 863"/>
            <p:cNvSpPr>
              <a:spLocks noChangeArrowheads="1"/>
            </p:cNvSpPr>
            <p:nvPr/>
          </p:nvSpPr>
          <p:spPr bwMode="auto">
            <a:xfrm>
              <a:off x="528" y="240"/>
              <a:ext cx="48" cy="48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anose="030F0702030302020204" pitchFamily="66" charset="0"/>
              </a:endParaRPr>
            </a:p>
          </p:txBody>
        </p:sp>
        <p:sp>
          <p:nvSpPr>
            <p:cNvPr id="315" name="Oval 864"/>
            <p:cNvSpPr>
              <a:spLocks noChangeArrowheads="1"/>
            </p:cNvSpPr>
            <p:nvPr/>
          </p:nvSpPr>
          <p:spPr bwMode="auto">
            <a:xfrm>
              <a:off x="960" y="528"/>
              <a:ext cx="48" cy="48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anose="030F0702030302020204" pitchFamily="66" charset="0"/>
              </a:endParaRPr>
            </a:p>
          </p:txBody>
        </p:sp>
        <p:sp>
          <p:nvSpPr>
            <p:cNvPr id="316" name="Oval 865"/>
            <p:cNvSpPr>
              <a:spLocks noChangeArrowheads="1"/>
            </p:cNvSpPr>
            <p:nvPr/>
          </p:nvSpPr>
          <p:spPr bwMode="auto">
            <a:xfrm>
              <a:off x="768" y="528"/>
              <a:ext cx="48" cy="48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anose="030F0702030302020204" pitchFamily="66" charset="0"/>
              </a:endParaRPr>
            </a:p>
          </p:txBody>
        </p:sp>
        <p:sp>
          <p:nvSpPr>
            <p:cNvPr id="317" name="Oval 866"/>
            <p:cNvSpPr>
              <a:spLocks noChangeArrowheads="1"/>
            </p:cNvSpPr>
            <p:nvPr/>
          </p:nvSpPr>
          <p:spPr bwMode="auto">
            <a:xfrm>
              <a:off x="432" y="0"/>
              <a:ext cx="48" cy="48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anose="030F0702030302020204" pitchFamily="66" charset="0"/>
              </a:endParaRPr>
            </a:p>
          </p:txBody>
        </p:sp>
        <p:sp>
          <p:nvSpPr>
            <p:cNvPr id="318" name="Oval 867"/>
            <p:cNvSpPr>
              <a:spLocks noChangeArrowheads="1"/>
            </p:cNvSpPr>
            <p:nvPr/>
          </p:nvSpPr>
          <p:spPr bwMode="auto">
            <a:xfrm>
              <a:off x="288" y="288"/>
              <a:ext cx="48" cy="48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anose="030F0702030302020204" pitchFamily="66" charset="0"/>
              </a:endParaRPr>
            </a:p>
          </p:txBody>
        </p:sp>
      </p:grpSp>
      <p:sp>
        <p:nvSpPr>
          <p:cNvPr id="319" name="AutoShape 868"/>
          <p:cNvSpPr>
            <a:spLocks noChangeArrowheads="1"/>
          </p:cNvSpPr>
          <p:nvPr/>
        </p:nvSpPr>
        <p:spPr bwMode="auto">
          <a:xfrm flipH="1">
            <a:off x="9337964" y="1600200"/>
            <a:ext cx="228600" cy="152400"/>
          </a:xfrm>
          <a:prstGeom prst="cloudCallout">
            <a:avLst>
              <a:gd name="adj1" fmla="val 204167"/>
              <a:gd name="adj2" fmla="val -1739583"/>
            </a:avLst>
          </a:prstGeom>
          <a:solidFill>
            <a:srgbClr val="562B2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Comic Sans MS" panose="030F0702030302020204" pitchFamily="66" charset="0"/>
            </a:endParaRPr>
          </a:p>
        </p:txBody>
      </p:sp>
      <p:sp>
        <p:nvSpPr>
          <p:cNvPr id="320" name="AutoShape 869"/>
          <p:cNvSpPr>
            <a:spLocks noChangeArrowheads="1"/>
          </p:cNvSpPr>
          <p:nvPr/>
        </p:nvSpPr>
        <p:spPr bwMode="auto">
          <a:xfrm flipH="1">
            <a:off x="9795164" y="1676400"/>
            <a:ext cx="228600" cy="152400"/>
          </a:xfrm>
          <a:prstGeom prst="cloudCallout">
            <a:avLst>
              <a:gd name="adj1" fmla="val 204167"/>
              <a:gd name="adj2" fmla="val -1739583"/>
            </a:avLst>
          </a:prstGeom>
          <a:solidFill>
            <a:srgbClr val="562B2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Comic Sans MS" panose="030F0702030302020204" pitchFamily="66" charset="0"/>
            </a:endParaRPr>
          </a:p>
        </p:txBody>
      </p:sp>
      <p:sp>
        <p:nvSpPr>
          <p:cNvPr id="321" name="Line 870"/>
          <p:cNvSpPr>
            <a:spLocks noChangeShapeType="1"/>
          </p:cNvSpPr>
          <p:nvPr/>
        </p:nvSpPr>
        <p:spPr bwMode="auto">
          <a:xfrm>
            <a:off x="8804564" y="6096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2" name="AutoShape 872"/>
          <p:cNvSpPr>
            <a:spLocks noChangeArrowheads="1"/>
          </p:cNvSpPr>
          <p:nvPr/>
        </p:nvSpPr>
        <p:spPr bwMode="auto">
          <a:xfrm>
            <a:off x="9490364" y="1143000"/>
            <a:ext cx="152400" cy="76200"/>
          </a:xfrm>
          <a:prstGeom prst="cloudCallout">
            <a:avLst>
              <a:gd name="adj1" fmla="val -15625"/>
              <a:gd name="adj2" fmla="val 170833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Comic Sans MS" panose="030F0702030302020204" pitchFamily="66" charset="0"/>
            </a:endParaRPr>
          </a:p>
        </p:txBody>
      </p:sp>
      <p:sp>
        <p:nvSpPr>
          <p:cNvPr id="323" name="AutoShape 873"/>
          <p:cNvSpPr>
            <a:spLocks noChangeArrowheads="1"/>
          </p:cNvSpPr>
          <p:nvPr/>
        </p:nvSpPr>
        <p:spPr bwMode="auto">
          <a:xfrm>
            <a:off x="10099964" y="1524000"/>
            <a:ext cx="152400" cy="76200"/>
          </a:xfrm>
          <a:prstGeom prst="cloudCallout">
            <a:avLst>
              <a:gd name="adj1" fmla="val -15625"/>
              <a:gd name="adj2" fmla="val 170833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Comic Sans MS" panose="030F0702030302020204" pitchFamily="66" charset="0"/>
            </a:endParaRPr>
          </a:p>
        </p:txBody>
      </p:sp>
      <p:sp>
        <p:nvSpPr>
          <p:cNvPr id="324" name="AutoShape 874"/>
          <p:cNvSpPr>
            <a:spLocks noChangeArrowheads="1"/>
          </p:cNvSpPr>
          <p:nvPr/>
        </p:nvSpPr>
        <p:spPr bwMode="auto">
          <a:xfrm>
            <a:off x="9109364" y="1752600"/>
            <a:ext cx="152400" cy="76200"/>
          </a:xfrm>
          <a:prstGeom prst="cloudCallout">
            <a:avLst>
              <a:gd name="adj1" fmla="val -15625"/>
              <a:gd name="adj2" fmla="val 170833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Comic Sans MS" panose="030F0702030302020204" pitchFamily="66" charset="0"/>
            </a:endParaRPr>
          </a:p>
        </p:txBody>
      </p:sp>
      <p:sp>
        <p:nvSpPr>
          <p:cNvPr id="325" name="AutoShape 875"/>
          <p:cNvSpPr>
            <a:spLocks noChangeArrowheads="1"/>
          </p:cNvSpPr>
          <p:nvPr/>
        </p:nvSpPr>
        <p:spPr bwMode="auto">
          <a:xfrm>
            <a:off x="9414164" y="1371600"/>
            <a:ext cx="152400" cy="76200"/>
          </a:xfrm>
          <a:prstGeom prst="cloudCallout">
            <a:avLst>
              <a:gd name="adj1" fmla="val -15625"/>
              <a:gd name="adj2" fmla="val 170833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Comic Sans MS" panose="030F0702030302020204" pitchFamily="66" charset="0"/>
            </a:endParaRPr>
          </a:p>
        </p:txBody>
      </p:sp>
      <p:sp>
        <p:nvSpPr>
          <p:cNvPr id="326" name="AutoShape 876"/>
          <p:cNvSpPr>
            <a:spLocks noChangeArrowheads="1"/>
          </p:cNvSpPr>
          <p:nvPr/>
        </p:nvSpPr>
        <p:spPr bwMode="auto">
          <a:xfrm>
            <a:off x="9642764" y="1524000"/>
            <a:ext cx="152400" cy="76200"/>
          </a:xfrm>
          <a:prstGeom prst="cloudCallout">
            <a:avLst>
              <a:gd name="adj1" fmla="val -15625"/>
              <a:gd name="adj2" fmla="val 170833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Comic Sans MS" panose="030F0702030302020204" pitchFamily="66" charset="0"/>
            </a:endParaRPr>
          </a:p>
        </p:txBody>
      </p:sp>
      <p:sp>
        <p:nvSpPr>
          <p:cNvPr id="327" name="AutoShape 877"/>
          <p:cNvSpPr>
            <a:spLocks noChangeArrowheads="1"/>
          </p:cNvSpPr>
          <p:nvPr/>
        </p:nvSpPr>
        <p:spPr bwMode="auto">
          <a:xfrm flipH="1">
            <a:off x="8880764" y="1447800"/>
            <a:ext cx="228600" cy="152400"/>
          </a:xfrm>
          <a:prstGeom prst="cloudCallout">
            <a:avLst>
              <a:gd name="adj1" fmla="val 204167"/>
              <a:gd name="adj2" fmla="val -1739583"/>
            </a:avLst>
          </a:prstGeom>
          <a:solidFill>
            <a:srgbClr val="562B2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Comic Sans MS" panose="030F0702030302020204" pitchFamily="66" charset="0"/>
            </a:endParaRPr>
          </a:p>
        </p:txBody>
      </p:sp>
      <p:sp>
        <p:nvSpPr>
          <p:cNvPr id="328" name="AutoShape 878"/>
          <p:cNvSpPr>
            <a:spLocks noChangeArrowheads="1"/>
          </p:cNvSpPr>
          <p:nvPr/>
        </p:nvSpPr>
        <p:spPr bwMode="auto">
          <a:xfrm flipH="1">
            <a:off x="10023764" y="1219200"/>
            <a:ext cx="228600" cy="152400"/>
          </a:xfrm>
          <a:prstGeom prst="cloudCallout">
            <a:avLst>
              <a:gd name="adj1" fmla="val 204167"/>
              <a:gd name="adj2" fmla="val -1739583"/>
            </a:avLst>
          </a:prstGeom>
          <a:solidFill>
            <a:srgbClr val="562B2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Comic Sans MS" panose="030F0702030302020204" pitchFamily="66" charset="0"/>
            </a:endParaRPr>
          </a:p>
        </p:txBody>
      </p:sp>
      <p:sp>
        <p:nvSpPr>
          <p:cNvPr id="329" name="AutoShape 879"/>
          <p:cNvSpPr>
            <a:spLocks noChangeArrowheads="1"/>
          </p:cNvSpPr>
          <p:nvPr/>
        </p:nvSpPr>
        <p:spPr bwMode="auto">
          <a:xfrm flipH="1">
            <a:off x="9337964" y="1905000"/>
            <a:ext cx="228600" cy="152400"/>
          </a:xfrm>
          <a:prstGeom prst="cloudCallout">
            <a:avLst>
              <a:gd name="adj1" fmla="val 204167"/>
              <a:gd name="adj2" fmla="val -1739583"/>
            </a:avLst>
          </a:prstGeom>
          <a:solidFill>
            <a:srgbClr val="562B2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Comic Sans MS" panose="030F0702030302020204" pitchFamily="66" charset="0"/>
            </a:endParaRPr>
          </a:p>
        </p:txBody>
      </p:sp>
      <p:sp>
        <p:nvSpPr>
          <p:cNvPr id="330" name="Text Box 880"/>
          <p:cNvSpPr txBox="1">
            <a:spLocks noChangeArrowheads="1"/>
          </p:cNvSpPr>
          <p:nvPr/>
        </p:nvSpPr>
        <p:spPr bwMode="auto">
          <a:xfrm>
            <a:off x="7356764" y="2057400"/>
            <a:ext cx="1828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Chất cặn bã</a:t>
            </a:r>
          </a:p>
        </p:txBody>
      </p:sp>
      <p:sp>
        <p:nvSpPr>
          <p:cNvPr id="331" name="Line 881"/>
          <p:cNvSpPr>
            <a:spLocks noChangeShapeType="1"/>
          </p:cNvSpPr>
          <p:nvPr/>
        </p:nvSpPr>
        <p:spPr bwMode="auto">
          <a:xfrm flipV="1">
            <a:off x="8652164" y="1981200"/>
            <a:ext cx="762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" name="Line 882"/>
          <p:cNvSpPr>
            <a:spLocks noChangeShapeType="1"/>
          </p:cNvSpPr>
          <p:nvPr/>
        </p:nvSpPr>
        <p:spPr bwMode="auto">
          <a:xfrm>
            <a:off x="3851564" y="6248400"/>
            <a:ext cx="4114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" name="Text Box 883"/>
          <p:cNvSpPr txBox="1">
            <a:spLocks noChangeArrowheads="1"/>
          </p:cNvSpPr>
          <p:nvPr/>
        </p:nvSpPr>
        <p:spPr bwMode="auto">
          <a:xfrm>
            <a:off x="8042564" y="4953000"/>
            <a:ext cx="9144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Comic Sans MS" panose="030F0702030302020204" pitchFamily="66" charset="0"/>
              </a:rPr>
              <a:t>CO</a:t>
            </a:r>
            <a:r>
              <a:rPr lang="en-US" altLang="en-US" sz="2000" baseline="-25000">
                <a:latin typeface="Comic Sans MS" panose="030F0702030302020204" pitchFamily="66" charset="0"/>
              </a:rPr>
              <a:t>2</a:t>
            </a:r>
          </a:p>
        </p:txBody>
      </p:sp>
      <p:grpSp>
        <p:nvGrpSpPr>
          <p:cNvPr id="334" name="Group 332"/>
          <p:cNvGrpSpPr>
            <a:grpSpLocks/>
          </p:cNvGrpSpPr>
          <p:nvPr/>
        </p:nvGrpSpPr>
        <p:grpSpPr bwMode="auto">
          <a:xfrm>
            <a:off x="8956964" y="5273675"/>
            <a:ext cx="1600200" cy="1143000"/>
            <a:chOff x="0" y="0"/>
            <a:chExt cx="1008" cy="720"/>
          </a:xfrm>
        </p:grpSpPr>
        <p:sp>
          <p:nvSpPr>
            <p:cNvPr id="335" name="Oval 885"/>
            <p:cNvSpPr>
              <a:spLocks noChangeArrowheads="1"/>
            </p:cNvSpPr>
            <p:nvPr/>
          </p:nvSpPr>
          <p:spPr bwMode="auto">
            <a:xfrm>
              <a:off x="432" y="384"/>
              <a:ext cx="48" cy="48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anose="030F0702030302020204" pitchFamily="66" charset="0"/>
              </a:endParaRPr>
            </a:p>
          </p:txBody>
        </p:sp>
        <p:sp>
          <p:nvSpPr>
            <p:cNvPr id="336" name="Oval 886"/>
            <p:cNvSpPr>
              <a:spLocks noChangeArrowheads="1"/>
            </p:cNvSpPr>
            <p:nvPr/>
          </p:nvSpPr>
          <p:spPr bwMode="auto">
            <a:xfrm>
              <a:off x="672" y="96"/>
              <a:ext cx="48" cy="48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anose="030F0702030302020204" pitchFamily="66" charset="0"/>
              </a:endParaRPr>
            </a:p>
          </p:txBody>
        </p:sp>
        <p:sp>
          <p:nvSpPr>
            <p:cNvPr id="337" name="Oval 887"/>
            <p:cNvSpPr>
              <a:spLocks noChangeArrowheads="1"/>
            </p:cNvSpPr>
            <p:nvPr/>
          </p:nvSpPr>
          <p:spPr bwMode="auto">
            <a:xfrm>
              <a:off x="432" y="144"/>
              <a:ext cx="48" cy="48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anose="030F0702030302020204" pitchFamily="66" charset="0"/>
              </a:endParaRPr>
            </a:p>
          </p:txBody>
        </p:sp>
        <p:sp>
          <p:nvSpPr>
            <p:cNvPr id="338" name="Oval 888"/>
            <p:cNvSpPr>
              <a:spLocks noChangeArrowheads="1"/>
            </p:cNvSpPr>
            <p:nvPr/>
          </p:nvSpPr>
          <p:spPr bwMode="auto">
            <a:xfrm>
              <a:off x="144" y="144"/>
              <a:ext cx="48" cy="48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anose="030F0702030302020204" pitchFamily="66" charset="0"/>
              </a:endParaRPr>
            </a:p>
          </p:txBody>
        </p:sp>
        <p:sp>
          <p:nvSpPr>
            <p:cNvPr id="339" name="Oval 889"/>
            <p:cNvSpPr>
              <a:spLocks noChangeArrowheads="1"/>
            </p:cNvSpPr>
            <p:nvPr/>
          </p:nvSpPr>
          <p:spPr bwMode="auto">
            <a:xfrm>
              <a:off x="96" y="528"/>
              <a:ext cx="48" cy="48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anose="030F0702030302020204" pitchFamily="66" charset="0"/>
              </a:endParaRPr>
            </a:p>
          </p:txBody>
        </p:sp>
        <p:sp>
          <p:nvSpPr>
            <p:cNvPr id="340" name="Oval 890"/>
            <p:cNvSpPr>
              <a:spLocks noChangeArrowheads="1"/>
            </p:cNvSpPr>
            <p:nvPr/>
          </p:nvSpPr>
          <p:spPr bwMode="auto">
            <a:xfrm>
              <a:off x="672" y="384"/>
              <a:ext cx="48" cy="48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anose="030F0702030302020204" pitchFamily="66" charset="0"/>
              </a:endParaRPr>
            </a:p>
          </p:txBody>
        </p:sp>
        <p:sp>
          <p:nvSpPr>
            <p:cNvPr id="341" name="Oval 891"/>
            <p:cNvSpPr>
              <a:spLocks noChangeArrowheads="1"/>
            </p:cNvSpPr>
            <p:nvPr/>
          </p:nvSpPr>
          <p:spPr bwMode="auto">
            <a:xfrm>
              <a:off x="336" y="672"/>
              <a:ext cx="48" cy="48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anose="030F0702030302020204" pitchFamily="66" charset="0"/>
              </a:endParaRPr>
            </a:p>
          </p:txBody>
        </p:sp>
        <p:sp>
          <p:nvSpPr>
            <p:cNvPr id="342" name="Oval 892"/>
            <p:cNvSpPr>
              <a:spLocks noChangeArrowheads="1"/>
            </p:cNvSpPr>
            <p:nvPr/>
          </p:nvSpPr>
          <p:spPr bwMode="auto">
            <a:xfrm>
              <a:off x="624" y="672"/>
              <a:ext cx="48" cy="48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anose="030F0702030302020204" pitchFamily="66" charset="0"/>
              </a:endParaRPr>
            </a:p>
          </p:txBody>
        </p:sp>
        <p:sp>
          <p:nvSpPr>
            <p:cNvPr id="343" name="Oval 893"/>
            <p:cNvSpPr>
              <a:spLocks noChangeArrowheads="1"/>
            </p:cNvSpPr>
            <p:nvPr/>
          </p:nvSpPr>
          <p:spPr bwMode="auto">
            <a:xfrm>
              <a:off x="864" y="672"/>
              <a:ext cx="48" cy="48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anose="030F0702030302020204" pitchFamily="66" charset="0"/>
              </a:endParaRPr>
            </a:p>
          </p:txBody>
        </p:sp>
        <p:sp>
          <p:nvSpPr>
            <p:cNvPr id="344" name="Oval 894"/>
            <p:cNvSpPr>
              <a:spLocks noChangeArrowheads="1"/>
            </p:cNvSpPr>
            <p:nvPr/>
          </p:nvSpPr>
          <p:spPr bwMode="auto">
            <a:xfrm>
              <a:off x="912" y="240"/>
              <a:ext cx="48" cy="48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anose="030F0702030302020204" pitchFamily="66" charset="0"/>
              </a:endParaRPr>
            </a:p>
          </p:txBody>
        </p:sp>
        <p:sp>
          <p:nvSpPr>
            <p:cNvPr id="345" name="Oval 895"/>
            <p:cNvSpPr>
              <a:spLocks noChangeArrowheads="1"/>
            </p:cNvSpPr>
            <p:nvPr/>
          </p:nvSpPr>
          <p:spPr bwMode="auto">
            <a:xfrm>
              <a:off x="144" y="384"/>
              <a:ext cx="48" cy="48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anose="030F0702030302020204" pitchFamily="66" charset="0"/>
              </a:endParaRPr>
            </a:p>
          </p:txBody>
        </p:sp>
        <p:sp>
          <p:nvSpPr>
            <p:cNvPr id="346" name="Oval 896"/>
            <p:cNvSpPr>
              <a:spLocks noChangeArrowheads="1"/>
            </p:cNvSpPr>
            <p:nvPr/>
          </p:nvSpPr>
          <p:spPr bwMode="auto">
            <a:xfrm>
              <a:off x="960" y="384"/>
              <a:ext cx="48" cy="48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anose="030F0702030302020204" pitchFamily="66" charset="0"/>
              </a:endParaRPr>
            </a:p>
          </p:txBody>
        </p:sp>
        <p:sp>
          <p:nvSpPr>
            <p:cNvPr id="347" name="Oval 897"/>
            <p:cNvSpPr>
              <a:spLocks noChangeArrowheads="1"/>
            </p:cNvSpPr>
            <p:nvPr/>
          </p:nvSpPr>
          <p:spPr bwMode="auto">
            <a:xfrm>
              <a:off x="768" y="672"/>
              <a:ext cx="48" cy="48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anose="030F0702030302020204" pitchFamily="66" charset="0"/>
              </a:endParaRPr>
            </a:p>
          </p:txBody>
        </p:sp>
        <p:sp>
          <p:nvSpPr>
            <p:cNvPr id="348" name="Oval 898"/>
            <p:cNvSpPr>
              <a:spLocks noChangeArrowheads="1"/>
            </p:cNvSpPr>
            <p:nvPr/>
          </p:nvSpPr>
          <p:spPr bwMode="auto">
            <a:xfrm>
              <a:off x="384" y="672"/>
              <a:ext cx="48" cy="48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anose="030F0702030302020204" pitchFamily="66" charset="0"/>
              </a:endParaRPr>
            </a:p>
          </p:txBody>
        </p:sp>
        <p:sp>
          <p:nvSpPr>
            <p:cNvPr id="349" name="Oval 899"/>
            <p:cNvSpPr>
              <a:spLocks noChangeArrowheads="1"/>
            </p:cNvSpPr>
            <p:nvPr/>
          </p:nvSpPr>
          <p:spPr bwMode="auto">
            <a:xfrm>
              <a:off x="0" y="384"/>
              <a:ext cx="48" cy="48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anose="030F0702030302020204" pitchFamily="66" charset="0"/>
              </a:endParaRPr>
            </a:p>
          </p:txBody>
        </p:sp>
        <p:sp>
          <p:nvSpPr>
            <p:cNvPr id="350" name="Oval 900"/>
            <p:cNvSpPr>
              <a:spLocks noChangeArrowheads="1"/>
            </p:cNvSpPr>
            <p:nvPr/>
          </p:nvSpPr>
          <p:spPr bwMode="auto">
            <a:xfrm>
              <a:off x="96" y="672"/>
              <a:ext cx="48" cy="48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anose="030F0702030302020204" pitchFamily="66" charset="0"/>
              </a:endParaRPr>
            </a:p>
          </p:txBody>
        </p:sp>
        <p:sp>
          <p:nvSpPr>
            <p:cNvPr id="351" name="Oval 901"/>
            <p:cNvSpPr>
              <a:spLocks noChangeArrowheads="1"/>
            </p:cNvSpPr>
            <p:nvPr/>
          </p:nvSpPr>
          <p:spPr bwMode="auto">
            <a:xfrm>
              <a:off x="576" y="528"/>
              <a:ext cx="48" cy="48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anose="030F0702030302020204" pitchFamily="66" charset="0"/>
              </a:endParaRPr>
            </a:p>
          </p:txBody>
        </p:sp>
        <p:sp>
          <p:nvSpPr>
            <p:cNvPr id="352" name="Oval 902"/>
            <p:cNvSpPr>
              <a:spLocks noChangeArrowheads="1"/>
            </p:cNvSpPr>
            <p:nvPr/>
          </p:nvSpPr>
          <p:spPr bwMode="auto">
            <a:xfrm>
              <a:off x="864" y="672"/>
              <a:ext cx="48" cy="48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anose="030F0702030302020204" pitchFamily="66" charset="0"/>
              </a:endParaRPr>
            </a:p>
          </p:txBody>
        </p:sp>
        <p:sp>
          <p:nvSpPr>
            <p:cNvPr id="353" name="Oval 903"/>
            <p:cNvSpPr>
              <a:spLocks noChangeArrowheads="1"/>
            </p:cNvSpPr>
            <p:nvPr/>
          </p:nvSpPr>
          <p:spPr bwMode="auto">
            <a:xfrm>
              <a:off x="288" y="576"/>
              <a:ext cx="48" cy="48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anose="030F0702030302020204" pitchFamily="66" charset="0"/>
              </a:endParaRPr>
            </a:p>
          </p:txBody>
        </p:sp>
        <p:sp>
          <p:nvSpPr>
            <p:cNvPr id="354" name="Oval 904"/>
            <p:cNvSpPr>
              <a:spLocks noChangeArrowheads="1"/>
            </p:cNvSpPr>
            <p:nvPr/>
          </p:nvSpPr>
          <p:spPr bwMode="auto">
            <a:xfrm>
              <a:off x="528" y="240"/>
              <a:ext cx="48" cy="48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anose="030F0702030302020204" pitchFamily="66" charset="0"/>
              </a:endParaRPr>
            </a:p>
          </p:txBody>
        </p:sp>
        <p:sp>
          <p:nvSpPr>
            <p:cNvPr id="355" name="Oval 905"/>
            <p:cNvSpPr>
              <a:spLocks noChangeArrowheads="1"/>
            </p:cNvSpPr>
            <p:nvPr/>
          </p:nvSpPr>
          <p:spPr bwMode="auto">
            <a:xfrm>
              <a:off x="960" y="528"/>
              <a:ext cx="48" cy="48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anose="030F0702030302020204" pitchFamily="66" charset="0"/>
              </a:endParaRPr>
            </a:p>
          </p:txBody>
        </p:sp>
        <p:sp>
          <p:nvSpPr>
            <p:cNvPr id="356" name="Oval 906"/>
            <p:cNvSpPr>
              <a:spLocks noChangeArrowheads="1"/>
            </p:cNvSpPr>
            <p:nvPr/>
          </p:nvSpPr>
          <p:spPr bwMode="auto">
            <a:xfrm>
              <a:off x="768" y="528"/>
              <a:ext cx="48" cy="48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anose="030F0702030302020204" pitchFamily="66" charset="0"/>
              </a:endParaRPr>
            </a:p>
          </p:txBody>
        </p:sp>
        <p:sp>
          <p:nvSpPr>
            <p:cNvPr id="357" name="Oval 907"/>
            <p:cNvSpPr>
              <a:spLocks noChangeArrowheads="1"/>
            </p:cNvSpPr>
            <p:nvPr/>
          </p:nvSpPr>
          <p:spPr bwMode="auto">
            <a:xfrm>
              <a:off x="432" y="0"/>
              <a:ext cx="48" cy="48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anose="030F0702030302020204" pitchFamily="66" charset="0"/>
              </a:endParaRPr>
            </a:p>
          </p:txBody>
        </p:sp>
        <p:sp>
          <p:nvSpPr>
            <p:cNvPr id="358" name="Oval 908"/>
            <p:cNvSpPr>
              <a:spLocks noChangeArrowheads="1"/>
            </p:cNvSpPr>
            <p:nvPr/>
          </p:nvSpPr>
          <p:spPr bwMode="auto">
            <a:xfrm>
              <a:off x="288" y="288"/>
              <a:ext cx="48" cy="48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anose="030F0702030302020204" pitchFamily="66" charset="0"/>
              </a:endParaRPr>
            </a:p>
          </p:txBody>
        </p:sp>
      </p:grpSp>
      <p:sp>
        <p:nvSpPr>
          <p:cNvPr id="359" name="AutoShape 909"/>
          <p:cNvSpPr>
            <a:spLocks noChangeArrowheads="1"/>
          </p:cNvSpPr>
          <p:nvPr/>
        </p:nvSpPr>
        <p:spPr bwMode="auto">
          <a:xfrm flipH="1">
            <a:off x="9490364" y="6035675"/>
            <a:ext cx="228600" cy="152400"/>
          </a:xfrm>
          <a:prstGeom prst="cloudCallout">
            <a:avLst>
              <a:gd name="adj1" fmla="val 204167"/>
              <a:gd name="adj2" fmla="val -1739583"/>
            </a:avLst>
          </a:prstGeom>
          <a:solidFill>
            <a:srgbClr val="562B2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Comic Sans MS" panose="030F0702030302020204" pitchFamily="66" charset="0"/>
            </a:endParaRPr>
          </a:p>
        </p:txBody>
      </p:sp>
      <p:sp>
        <p:nvSpPr>
          <p:cNvPr id="360" name="AutoShape 910"/>
          <p:cNvSpPr>
            <a:spLocks noChangeArrowheads="1"/>
          </p:cNvSpPr>
          <p:nvPr/>
        </p:nvSpPr>
        <p:spPr bwMode="auto">
          <a:xfrm flipH="1">
            <a:off x="9947564" y="6111875"/>
            <a:ext cx="228600" cy="152400"/>
          </a:xfrm>
          <a:prstGeom prst="cloudCallout">
            <a:avLst>
              <a:gd name="adj1" fmla="val 204167"/>
              <a:gd name="adj2" fmla="val -1739583"/>
            </a:avLst>
          </a:prstGeom>
          <a:solidFill>
            <a:srgbClr val="562B2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Comic Sans MS" panose="030F0702030302020204" pitchFamily="66" charset="0"/>
            </a:endParaRPr>
          </a:p>
        </p:txBody>
      </p:sp>
      <p:sp>
        <p:nvSpPr>
          <p:cNvPr id="361" name="Line 911"/>
          <p:cNvSpPr>
            <a:spLocks noChangeShapeType="1"/>
          </p:cNvSpPr>
          <p:nvPr/>
        </p:nvSpPr>
        <p:spPr bwMode="auto">
          <a:xfrm>
            <a:off x="8804564" y="5257800"/>
            <a:ext cx="914400" cy="320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2" name="AutoShape 912"/>
          <p:cNvSpPr>
            <a:spLocks noChangeArrowheads="1"/>
          </p:cNvSpPr>
          <p:nvPr/>
        </p:nvSpPr>
        <p:spPr bwMode="auto">
          <a:xfrm>
            <a:off x="9642764" y="5578475"/>
            <a:ext cx="152400" cy="76200"/>
          </a:xfrm>
          <a:prstGeom prst="cloudCallout">
            <a:avLst>
              <a:gd name="adj1" fmla="val -15625"/>
              <a:gd name="adj2" fmla="val 170833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Comic Sans MS" panose="030F0702030302020204" pitchFamily="66" charset="0"/>
            </a:endParaRPr>
          </a:p>
        </p:txBody>
      </p:sp>
      <p:sp>
        <p:nvSpPr>
          <p:cNvPr id="363" name="AutoShape 913"/>
          <p:cNvSpPr>
            <a:spLocks noChangeArrowheads="1"/>
          </p:cNvSpPr>
          <p:nvPr/>
        </p:nvSpPr>
        <p:spPr bwMode="auto">
          <a:xfrm>
            <a:off x="10252364" y="5959475"/>
            <a:ext cx="152400" cy="76200"/>
          </a:xfrm>
          <a:prstGeom prst="cloudCallout">
            <a:avLst>
              <a:gd name="adj1" fmla="val -15625"/>
              <a:gd name="adj2" fmla="val 170833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Comic Sans MS" panose="030F0702030302020204" pitchFamily="66" charset="0"/>
            </a:endParaRPr>
          </a:p>
        </p:txBody>
      </p:sp>
      <p:sp>
        <p:nvSpPr>
          <p:cNvPr id="364" name="AutoShape 914"/>
          <p:cNvSpPr>
            <a:spLocks noChangeArrowheads="1"/>
          </p:cNvSpPr>
          <p:nvPr/>
        </p:nvSpPr>
        <p:spPr bwMode="auto">
          <a:xfrm>
            <a:off x="9261764" y="6188075"/>
            <a:ext cx="152400" cy="76200"/>
          </a:xfrm>
          <a:prstGeom prst="cloudCallout">
            <a:avLst>
              <a:gd name="adj1" fmla="val -15625"/>
              <a:gd name="adj2" fmla="val 170833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Comic Sans MS" panose="030F0702030302020204" pitchFamily="66" charset="0"/>
            </a:endParaRPr>
          </a:p>
        </p:txBody>
      </p:sp>
      <p:sp>
        <p:nvSpPr>
          <p:cNvPr id="365" name="AutoShape 915"/>
          <p:cNvSpPr>
            <a:spLocks noChangeArrowheads="1"/>
          </p:cNvSpPr>
          <p:nvPr/>
        </p:nvSpPr>
        <p:spPr bwMode="auto">
          <a:xfrm>
            <a:off x="9566564" y="5807075"/>
            <a:ext cx="152400" cy="76200"/>
          </a:xfrm>
          <a:prstGeom prst="cloudCallout">
            <a:avLst>
              <a:gd name="adj1" fmla="val -15625"/>
              <a:gd name="adj2" fmla="val 170833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Comic Sans MS" panose="030F0702030302020204" pitchFamily="66" charset="0"/>
            </a:endParaRPr>
          </a:p>
        </p:txBody>
      </p:sp>
      <p:sp>
        <p:nvSpPr>
          <p:cNvPr id="366" name="AutoShape 916"/>
          <p:cNvSpPr>
            <a:spLocks noChangeArrowheads="1"/>
          </p:cNvSpPr>
          <p:nvPr/>
        </p:nvSpPr>
        <p:spPr bwMode="auto">
          <a:xfrm>
            <a:off x="9795164" y="5959475"/>
            <a:ext cx="152400" cy="76200"/>
          </a:xfrm>
          <a:prstGeom prst="cloudCallout">
            <a:avLst>
              <a:gd name="adj1" fmla="val -15625"/>
              <a:gd name="adj2" fmla="val 170833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Comic Sans MS" panose="030F0702030302020204" pitchFamily="66" charset="0"/>
            </a:endParaRPr>
          </a:p>
        </p:txBody>
      </p:sp>
      <p:sp>
        <p:nvSpPr>
          <p:cNvPr id="367" name="AutoShape 917"/>
          <p:cNvSpPr>
            <a:spLocks noChangeArrowheads="1"/>
          </p:cNvSpPr>
          <p:nvPr/>
        </p:nvSpPr>
        <p:spPr bwMode="auto">
          <a:xfrm flipH="1">
            <a:off x="9033164" y="5883275"/>
            <a:ext cx="228600" cy="152400"/>
          </a:xfrm>
          <a:prstGeom prst="cloudCallout">
            <a:avLst>
              <a:gd name="adj1" fmla="val 204167"/>
              <a:gd name="adj2" fmla="val -1739583"/>
            </a:avLst>
          </a:prstGeom>
          <a:solidFill>
            <a:srgbClr val="562B2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Comic Sans MS" panose="030F0702030302020204" pitchFamily="66" charset="0"/>
            </a:endParaRPr>
          </a:p>
        </p:txBody>
      </p:sp>
      <p:sp>
        <p:nvSpPr>
          <p:cNvPr id="368" name="AutoShape 918"/>
          <p:cNvSpPr>
            <a:spLocks noChangeArrowheads="1"/>
          </p:cNvSpPr>
          <p:nvPr/>
        </p:nvSpPr>
        <p:spPr bwMode="auto">
          <a:xfrm flipH="1">
            <a:off x="10176164" y="5654675"/>
            <a:ext cx="228600" cy="152400"/>
          </a:xfrm>
          <a:prstGeom prst="cloudCallout">
            <a:avLst>
              <a:gd name="adj1" fmla="val 204167"/>
              <a:gd name="adj2" fmla="val -1739583"/>
            </a:avLst>
          </a:prstGeom>
          <a:solidFill>
            <a:srgbClr val="562B2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Comic Sans MS" panose="030F0702030302020204" pitchFamily="66" charset="0"/>
            </a:endParaRPr>
          </a:p>
        </p:txBody>
      </p:sp>
      <p:sp>
        <p:nvSpPr>
          <p:cNvPr id="369" name="AutoShape 919"/>
          <p:cNvSpPr>
            <a:spLocks noChangeArrowheads="1"/>
          </p:cNvSpPr>
          <p:nvPr/>
        </p:nvSpPr>
        <p:spPr bwMode="auto">
          <a:xfrm flipH="1">
            <a:off x="9490364" y="6340475"/>
            <a:ext cx="228600" cy="152400"/>
          </a:xfrm>
          <a:prstGeom prst="cloudCallout">
            <a:avLst>
              <a:gd name="adj1" fmla="val 204167"/>
              <a:gd name="adj2" fmla="val -1739583"/>
            </a:avLst>
          </a:prstGeom>
          <a:solidFill>
            <a:srgbClr val="562B2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Comic Sans MS" panose="030F0702030302020204" pitchFamily="66" charset="0"/>
            </a:endParaRPr>
          </a:p>
        </p:txBody>
      </p:sp>
      <p:sp>
        <p:nvSpPr>
          <p:cNvPr id="370" name="Text Box 920"/>
          <p:cNvSpPr txBox="1">
            <a:spLocks noChangeArrowheads="1"/>
          </p:cNvSpPr>
          <p:nvPr/>
        </p:nvSpPr>
        <p:spPr bwMode="auto">
          <a:xfrm>
            <a:off x="7509164" y="6492875"/>
            <a:ext cx="1828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Chất cặn bã</a:t>
            </a:r>
          </a:p>
        </p:txBody>
      </p:sp>
      <p:sp>
        <p:nvSpPr>
          <p:cNvPr id="371" name="Line 921"/>
          <p:cNvSpPr>
            <a:spLocks noChangeShapeType="1"/>
          </p:cNvSpPr>
          <p:nvPr/>
        </p:nvSpPr>
        <p:spPr bwMode="auto">
          <a:xfrm flipV="1">
            <a:off x="8804564" y="6416675"/>
            <a:ext cx="762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2" name="Text Box 922"/>
          <p:cNvSpPr txBox="1">
            <a:spLocks noChangeArrowheads="1"/>
          </p:cNvSpPr>
          <p:nvPr/>
        </p:nvSpPr>
        <p:spPr bwMode="auto">
          <a:xfrm>
            <a:off x="5299364" y="5791200"/>
            <a:ext cx="1066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Oxi hoá</a:t>
            </a:r>
          </a:p>
        </p:txBody>
      </p:sp>
      <p:sp>
        <p:nvSpPr>
          <p:cNvPr id="373" name="Text Box 923"/>
          <p:cNvSpPr txBox="1">
            <a:spLocks noChangeArrowheads="1"/>
          </p:cNvSpPr>
          <p:nvPr/>
        </p:nvSpPr>
        <p:spPr bwMode="auto">
          <a:xfrm>
            <a:off x="3851564" y="19050"/>
            <a:ext cx="45720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66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Các quá trình dị hoá</a:t>
            </a:r>
          </a:p>
        </p:txBody>
      </p:sp>
    </p:spTree>
    <p:extLst>
      <p:ext uri="{BB962C8B-B14F-4D97-AF65-F5344CB8AC3E}">
        <p14:creationId xmlns:p14="http://schemas.microsoft.com/office/powerpoint/2010/main" val="406794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2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2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" dur="2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2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0" dur="2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2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6" dur="2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9" dur="2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2" dur="2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5" dur="2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8" dur="2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1" dur="2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4" dur="2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7" dur="2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0" dur="2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3" dur="2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6" dur="2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9" dur="2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2" dur="2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5" dur="2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8" dur="2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1" dur="2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4" dur="2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7" dur="2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0" dur="2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3" dur="2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6" dur="2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9" dur="2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2" dur="2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5" dur="2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8" dur="2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1" dur="20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4" dur="2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7" dur="20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0" dur="20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3" dur="20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6" dur="2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9" dur="2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2" dur="20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5" dur="2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8" dur="2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1" dur="2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4" dur="2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utoUpdateAnimBg="0"/>
      <p:bldP spid="92" grpId="0" autoUpdateAnimBg="0"/>
      <p:bldP spid="277" grpId="0" autoUpdateAnimBg="0"/>
      <p:bldP spid="278" grpId="0" autoUpdateAnimBg="0"/>
      <p:bldP spid="279" grpId="0" animBg="1" autoUpdateAnimBg="0"/>
      <p:bldP spid="280" grpId="0" animBg="1" autoUpdateAnimBg="0"/>
      <p:bldP spid="281" grpId="0" animBg="1" autoUpdateAnimBg="0"/>
      <p:bldP spid="282" grpId="0" animBg="1" autoUpdateAnimBg="0"/>
      <p:bldP spid="283" grpId="0" animBg="1" autoUpdateAnimBg="0"/>
      <p:bldP spid="285" grpId="0" autoUpdateAnimBg="0"/>
      <p:bldP spid="286" grpId="0" autoUpdateAnimBg="0"/>
      <p:bldP spid="287" grpId="0" autoUpdateAnimBg="0"/>
      <p:bldP spid="288" grpId="0" animBg="1" autoUpdateAnimBg="0"/>
      <p:bldP spid="289" grpId="0" animBg="1" autoUpdateAnimBg="0"/>
      <p:bldP spid="290" grpId="0" animBg="1" autoUpdateAnimBg="0"/>
      <p:bldP spid="291" grpId="0" animBg="1" autoUpdateAnimBg="0"/>
      <p:bldP spid="292" grpId="0" animBg="1" autoUpdateAnimBg="0"/>
      <p:bldP spid="293" grpId="0" animBg="1" autoUpdateAnimBg="0"/>
      <p:bldP spid="319" grpId="0" animBg="1" autoUpdateAnimBg="0"/>
      <p:bldP spid="320" grpId="0" animBg="1" autoUpdateAnimBg="0"/>
      <p:bldP spid="322" grpId="0" animBg="1" autoUpdateAnimBg="0"/>
      <p:bldP spid="323" grpId="0" animBg="1" autoUpdateAnimBg="0"/>
      <p:bldP spid="324" grpId="0" animBg="1" autoUpdateAnimBg="0"/>
      <p:bldP spid="325" grpId="0" animBg="1" autoUpdateAnimBg="0"/>
      <p:bldP spid="326" grpId="0" animBg="1" autoUpdateAnimBg="0"/>
      <p:bldP spid="327" grpId="0" animBg="1" autoUpdateAnimBg="0"/>
      <p:bldP spid="328" grpId="0" animBg="1" autoUpdateAnimBg="0"/>
      <p:bldP spid="329" grpId="0" animBg="1" autoUpdateAnimBg="0"/>
      <p:bldP spid="330" grpId="0" autoUpdateAnimBg="0"/>
      <p:bldP spid="333" grpId="0" autoUpdateAnimBg="0"/>
      <p:bldP spid="359" grpId="0" animBg="1" autoUpdateAnimBg="0"/>
      <p:bldP spid="360" grpId="0" animBg="1" autoUpdateAnimBg="0"/>
      <p:bldP spid="362" grpId="0" animBg="1" autoUpdateAnimBg="0"/>
      <p:bldP spid="363" grpId="0" animBg="1" autoUpdateAnimBg="0"/>
      <p:bldP spid="364" grpId="0" animBg="1" autoUpdateAnimBg="0"/>
      <p:bldP spid="365" grpId="0" animBg="1" autoUpdateAnimBg="0"/>
      <p:bldP spid="366" grpId="0" animBg="1" autoUpdateAnimBg="0"/>
      <p:bldP spid="367" grpId="0" animBg="1" autoUpdateAnimBg="0"/>
      <p:bldP spid="368" grpId="0" animBg="1" autoUpdateAnimBg="0"/>
      <p:bldP spid="369" grpId="0" animBg="1" autoUpdateAnimBg="0"/>
      <p:bldP spid="370" grpId="0" autoUpdateAnimBg="0"/>
      <p:bldP spid="372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sz="32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CHỦ ĐỀ 4: Đ</a:t>
            </a:r>
            <a:r>
              <a:rPr lang="vi-VN" sz="32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IỀU HÒA MÔI TRƯỜNG TRONG CƠ THỂ</a:t>
            </a:r>
            <a:r>
              <a:rPr lang="en-US" sz="32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TIẾT 31-32. ĐIỀU HÒA MÔI TRƯỜNG TRONG CỦA CƠ THỂ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1144313" y="4766973"/>
            <a:ext cx="7471915" cy="531813"/>
            <a:chOff x="1341" y="1723"/>
            <a:chExt cx="3104" cy="335"/>
          </a:xfrm>
        </p:grpSpPr>
        <p:sp>
          <p:nvSpPr>
            <p:cNvPr id="9" name="AutoShape 11"/>
            <p:cNvSpPr>
              <a:spLocks noChangeArrowheads="1"/>
            </p:cNvSpPr>
            <p:nvPr/>
          </p:nvSpPr>
          <p:spPr bwMode="gray">
            <a:xfrm>
              <a:off x="1341" y="1723"/>
              <a:ext cx="3104" cy="335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28575" algn="ctr">
              <a:solidFill>
                <a:srgbClr val="FFFFFF"/>
              </a:solidFill>
              <a:round/>
              <a:headEnd/>
              <a:tailEnd/>
            </a:ln>
            <a:effectLst>
              <a:outerShdw dist="7184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0" name="AutoShape 12"/>
            <p:cNvSpPr>
              <a:spLocks noChangeArrowheads="1"/>
            </p:cNvSpPr>
            <p:nvPr/>
          </p:nvSpPr>
          <p:spPr bwMode="gray">
            <a:xfrm>
              <a:off x="1366" y="1735"/>
              <a:ext cx="3068" cy="148"/>
            </a:xfrm>
            <a:prstGeom prst="roundRect">
              <a:avLst>
                <a:gd name="adj" fmla="val 31505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2">
                    <a:alpha val="7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FFFF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</p:grpSp>
      <p:sp>
        <p:nvSpPr>
          <p:cNvPr id="11" name="Text Box 13"/>
          <p:cNvSpPr txBox="1">
            <a:spLocks noChangeArrowheads="1"/>
          </p:cNvSpPr>
          <p:nvPr/>
        </p:nvSpPr>
        <p:spPr bwMode="black">
          <a:xfrm>
            <a:off x="1428330" y="4773341"/>
            <a:ext cx="6948759" cy="46166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en-US" sz="2400" b="1" smtClean="0">
                <a:solidFill>
                  <a:schemeClr val="bg1"/>
                </a:solidFill>
              </a:rPr>
              <a:t>Điều hòa chuyển hóa vật chất và năng lượng</a:t>
            </a:r>
            <a:endParaRPr lang="en-US" altLang="en-US" sz="2400" b="1">
              <a:solidFill>
                <a:schemeClr val="bg1"/>
              </a:solidFill>
            </a:endParaRPr>
          </a:p>
        </p:txBody>
      </p:sp>
      <p:sp>
        <p:nvSpPr>
          <p:cNvPr id="12" name="AutoShape 16"/>
          <p:cNvSpPr>
            <a:spLocks noChangeArrowheads="1"/>
          </p:cNvSpPr>
          <p:nvPr/>
        </p:nvSpPr>
        <p:spPr bwMode="gray">
          <a:xfrm>
            <a:off x="807764" y="4681248"/>
            <a:ext cx="685800" cy="685800"/>
          </a:xfrm>
          <a:prstGeom prst="diamond">
            <a:avLst/>
          </a:prstGeom>
          <a:solidFill>
            <a:schemeClr val="accent2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762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gray">
          <a:xfrm>
            <a:off x="964671" y="4779673"/>
            <a:ext cx="3481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2400" b="1" smtClean="0">
                <a:solidFill>
                  <a:schemeClr val="bg1"/>
                </a:solidFill>
              </a:rPr>
              <a:t>II</a:t>
            </a:r>
            <a:endParaRPr lang="en-US" altLang="en-US" sz="2400" b="1">
              <a:solidFill>
                <a:schemeClr val="bg1"/>
              </a:solidFill>
            </a:endParaRPr>
          </a:p>
        </p:txBody>
      </p:sp>
      <p:grpSp>
        <p:nvGrpSpPr>
          <p:cNvPr id="14" name="Group 22"/>
          <p:cNvGrpSpPr>
            <a:grpSpLocks/>
          </p:cNvGrpSpPr>
          <p:nvPr/>
        </p:nvGrpSpPr>
        <p:grpSpPr bwMode="auto">
          <a:xfrm>
            <a:off x="1083919" y="1776413"/>
            <a:ext cx="7498488" cy="531812"/>
            <a:chOff x="1341" y="1723"/>
            <a:chExt cx="3104" cy="335"/>
          </a:xfrm>
        </p:grpSpPr>
        <p:sp>
          <p:nvSpPr>
            <p:cNvPr id="15" name="AutoShape 23"/>
            <p:cNvSpPr>
              <a:spLocks noChangeArrowheads="1"/>
            </p:cNvSpPr>
            <p:nvPr/>
          </p:nvSpPr>
          <p:spPr bwMode="gray">
            <a:xfrm>
              <a:off x="1341" y="1723"/>
              <a:ext cx="3104" cy="335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28575" algn="ctr">
              <a:solidFill>
                <a:srgbClr val="FFFFFF"/>
              </a:solidFill>
              <a:round/>
              <a:headEnd/>
              <a:tailEnd/>
            </a:ln>
            <a:effectLst>
              <a:outerShdw dist="7184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6" name="AutoShape 24"/>
            <p:cNvSpPr>
              <a:spLocks noChangeArrowheads="1"/>
            </p:cNvSpPr>
            <p:nvPr/>
          </p:nvSpPr>
          <p:spPr bwMode="gray">
            <a:xfrm>
              <a:off x="1366" y="1735"/>
              <a:ext cx="3068" cy="148"/>
            </a:xfrm>
            <a:prstGeom prst="roundRect">
              <a:avLst>
                <a:gd name="adj" fmla="val 31505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hlink">
                    <a:alpha val="7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FFFF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</p:grpSp>
      <p:sp>
        <p:nvSpPr>
          <p:cNvPr id="17" name="Text Box 25"/>
          <p:cNvSpPr txBox="1">
            <a:spLocks noChangeArrowheads="1"/>
          </p:cNvSpPr>
          <p:nvPr/>
        </p:nvSpPr>
        <p:spPr bwMode="black">
          <a:xfrm>
            <a:off x="1533408" y="1807369"/>
            <a:ext cx="6948759" cy="46166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en-US" sz="2400" b="1" smtClean="0">
                <a:solidFill>
                  <a:schemeClr val="bg1"/>
                </a:solidFill>
              </a:rPr>
              <a:t>Trao đổi chất ở cấp độ cơ thể và tế bào</a:t>
            </a:r>
            <a:endParaRPr lang="en-US" altLang="en-US" sz="2400" b="1">
              <a:solidFill>
                <a:schemeClr val="bg1"/>
              </a:solidFill>
            </a:endParaRPr>
          </a:p>
        </p:txBody>
      </p:sp>
      <p:sp>
        <p:nvSpPr>
          <p:cNvPr id="18" name="AutoShape 26"/>
          <p:cNvSpPr>
            <a:spLocks noChangeArrowheads="1"/>
          </p:cNvSpPr>
          <p:nvPr/>
        </p:nvSpPr>
        <p:spPr bwMode="gray">
          <a:xfrm>
            <a:off x="747369" y="1689100"/>
            <a:ext cx="685800" cy="685800"/>
          </a:xfrm>
          <a:prstGeom prst="diamond">
            <a:avLst/>
          </a:prstGeom>
          <a:solidFill>
            <a:schemeClr val="hlink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762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9" name="Text Box 27"/>
          <p:cNvSpPr txBox="1">
            <a:spLocks noChangeArrowheads="1"/>
          </p:cNvSpPr>
          <p:nvPr/>
        </p:nvSpPr>
        <p:spPr bwMode="gray">
          <a:xfrm>
            <a:off x="945152" y="1787525"/>
            <a:ext cx="2664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2400" b="1" smtClean="0">
                <a:solidFill>
                  <a:schemeClr val="bg1"/>
                </a:solidFill>
              </a:rPr>
              <a:t>I</a:t>
            </a:r>
            <a:endParaRPr lang="en-US" altLang="en-US" sz="2400" b="1">
              <a:solidFill>
                <a:schemeClr val="bg1"/>
              </a:solidFill>
            </a:endParaRPr>
          </a:p>
        </p:txBody>
      </p:sp>
      <p:sp>
        <p:nvSpPr>
          <p:cNvPr id="38" name="AutoShape 2"/>
          <p:cNvSpPr>
            <a:spLocks noChangeArrowheads="1"/>
          </p:cNvSpPr>
          <p:nvPr/>
        </p:nvSpPr>
        <p:spPr bwMode="gray">
          <a:xfrm>
            <a:off x="1349316" y="4013747"/>
            <a:ext cx="9360527" cy="503238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B6CC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9" name="AutoShape 3"/>
          <p:cNvSpPr>
            <a:spLocks noChangeArrowheads="1"/>
          </p:cNvSpPr>
          <p:nvPr/>
        </p:nvSpPr>
        <p:spPr bwMode="gray">
          <a:xfrm>
            <a:off x="1295343" y="3299938"/>
            <a:ext cx="7597040" cy="503238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EC7A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0" name="AutoShape 4"/>
          <p:cNvSpPr>
            <a:spLocks noChangeArrowheads="1"/>
          </p:cNvSpPr>
          <p:nvPr/>
        </p:nvSpPr>
        <p:spPr bwMode="gray">
          <a:xfrm>
            <a:off x="1351126" y="2616245"/>
            <a:ext cx="6238503" cy="503238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70D3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41" name="Group 11"/>
          <p:cNvGrpSpPr>
            <a:grpSpLocks/>
          </p:cNvGrpSpPr>
          <p:nvPr/>
        </p:nvGrpSpPr>
        <p:grpSpPr bwMode="auto">
          <a:xfrm>
            <a:off x="1271752" y="2598783"/>
            <a:ext cx="523875" cy="527050"/>
            <a:chOff x="1188" y="1705"/>
            <a:chExt cx="330" cy="332"/>
          </a:xfrm>
        </p:grpSpPr>
        <p:sp>
          <p:nvSpPr>
            <p:cNvPr id="42" name="Oval 12"/>
            <p:cNvSpPr>
              <a:spLocks noChangeArrowheads="1"/>
            </p:cNvSpPr>
            <p:nvPr/>
          </p:nvSpPr>
          <p:spPr bwMode="gray">
            <a:xfrm>
              <a:off x="1188" y="1706"/>
              <a:ext cx="330" cy="331"/>
            </a:xfrm>
            <a:prstGeom prst="ellipse">
              <a:avLst/>
            </a:prstGeom>
            <a:solidFill>
              <a:srgbClr val="70D3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pic>
          <p:nvPicPr>
            <p:cNvPr id="43" name="Picture 13" descr="drop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190" y="1705"/>
              <a:ext cx="328" cy="3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4" name="Text Box 14"/>
          <p:cNvSpPr txBox="1">
            <a:spLocks noChangeArrowheads="1"/>
          </p:cNvSpPr>
          <p:nvPr/>
        </p:nvSpPr>
        <p:spPr bwMode="gray">
          <a:xfrm>
            <a:off x="1322552" y="2567033"/>
            <a:ext cx="3460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i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altLang="en-US" sz="3200" b="1" i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5" name="Group 15"/>
          <p:cNvGrpSpPr>
            <a:grpSpLocks/>
          </p:cNvGrpSpPr>
          <p:nvPr/>
        </p:nvGrpSpPr>
        <p:grpSpPr bwMode="auto">
          <a:xfrm>
            <a:off x="1215968" y="3282476"/>
            <a:ext cx="523875" cy="527050"/>
            <a:chOff x="1188" y="2112"/>
            <a:chExt cx="330" cy="332"/>
          </a:xfrm>
        </p:grpSpPr>
        <p:sp>
          <p:nvSpPr>
            <p:cNvPr id="46" name="Oval 16"/>
            <p:cNvSpPr>
              <a:spLocks noChangeArrowheads="1"/>
            </p:cNvSpPr>
            <p:nvPr/>
          </p:nvSpPr>
          <p:spPr bwMode="gray">
            <a:xfrm>
              <a:off x="1188" y="2113"/>
              <a:ext cx="330" cy="331"/>
            </a:xfrm>
            <a:prstGeom prst="ellipse">
              <a:avLst/>
            </a:prstGeom>
            <a:solidFill>
              <a:srgbClr val="EC7A2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pic>
          <p:nvPicPr>
            <p:cNvPr id="47" name="Picture 17" descr="drop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190" y="2112"/>
              <a:ext cx="328" cy="3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8" name="Text Box 18"/>
          <p:cNvSpPr txBox="1">
            <a:spLocks noChangeArrowheads="1"/>
          </p:cNvSpPr>
          <p:nvPr/>
        </p:nvSpPr>
        <p:spPr bwMode="gray">
          <a:xfrm>
            <a:off x="1296655" y="3237495"/>
            <a:ext cx="3143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i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en-US" sz="3200" b="1" i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9" name="Group 19"/>
          <p:cNvGrpSpPr>
            <a:grpSpLocks/>
          </p:cNvGrpSpPr>
          <p:nvPr/>
        </p:nvGrpSpPr>
        <p:grpSpPr bwMode="auto">
          <a:xfrm>
            <a:off x="1269943" y="3996285"/>
            <a:ext cx="523875" cy="527050"/>
            <a:chOff x="1188" y="2532"/>
            <a:chExt cx="330" cy="332"/>
          </a:xfrm>
        </p:grpSpPr>
        <p:sp>
          <p:nvSpPr>
            <p:cNvPr id="50" name="Oval 20"/>
            <p:cNvSpPr>
              <a:spLocks noChangeArrowheads="1"/>
            </p:cNvSpPr>
            <p:nvPr/>
          </p:nvSpPr>
          <p:spPr bwMode="gray">
            <a:xfrm>
              <a:off x="1188" y="2533"/>
              <a:ext cx="330" cy="331"/>
            </a:xfrm>
            <a:prstGeom prst="ellipse">
              <a:avLst/>
            </a:prstGeom>
            <a:solidFill>
              <a:srgbClr val="AB6CC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pic>
          <p:nvPicPr>
            <p:cNvPr id="51" name="Picture 21" descr="drop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190" y="2532"/>
              <a:ext cx="328" cy="3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2" name="Text Box 22"/>
          <p:cNvSpPr txBox="1">
            <a:spLocks noChangeArrowheads="1"/>
          </p:cNvSpPr>
          <p:nvPr/>
        </p:nvSpPr>
        <p:spPr bwMode="gray">
          <a:xfrm>
            <a:off x="1315981" y="3964535"/>
            <a:ext cx="3270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i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altLang="en-US" sz="3200" b="1" i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 Box 24"/>
          <p:cNvSpPr txBox="1">
            <a:spLocks noChangeArrowheads="1"/>
          </p:cNvSpPr>
          <p:nvPr/>
        </p:nvSpPr>
        <p:spPr bwMode="gray">
          <a:xfrm>
            <a:off x="1846426" y="2636883"/>
            <a:ext cx="49463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altLang="en-US" sz="2400" b="1" smtClean="0">
                <a:solidFill>
                  <a:srgbClr val="000000"/>
                </a:solidFill>
                <a:cs typeface="Arial" panose="020B0604020202020204" pitchFamily="34" charset="0"/>
              </a:rPr>
              <a:t>Trao đổi chất ở cấp độ cơ thể</a:t>
            </a:r>
            <a:endParaRPr lang="en-US" altLang="en-US" sz="2400" b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4" name="Text Box 25"/>
          <p:cNvSpPr txBox="1">
            <a:spLocks noChangeArrowheads="1"/>
          </p:cNvSpPr>
          <p:nvPr/>
        </p:nvSpPr>
        <p:spPr bwMode="gray">
          <a:xfrm>
            <a:off x="1790642" y="3320576"/>
            <a:ext cx="51423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altLang="en-US" sz="2400" b="1" smtClean="0">
                <a:solidFill>
                  <a:srgbClr val="000000"/>
                </a:solidFill>
                <a:cs typeface="Arial" panose="020B0604020202020204" pitchFamily="34" charset="0"/>
              </a:rPr>
              <a:t>Trao đổi chất ở cấp độ tế bào</a:t>
            </a:r>
            <a:endParaRPr lang="en-US" altLang="en-US" sz="2400" b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5" name="Text Box 26"/>
          <p:cNvSpPr txBox="1">
            <a:spLocks noChangeArrowheads="1"/>
          </p:cNvSpPr>
          <p:nvPr/>
        </p:nvSpPr>
        <p:spPr bwMode="gray">
          <a:xfrm>
            <a:off x="1844617" y="4035972"/>
            <a:ext cx="86431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altLang="en-US" sz="2400" b="1" smtClean="0">
                <a:solidFill>
                  <a:srgbClr val="000000"/>
                </a:solidFill>
                <a:cs typeface="Arial" panose="020B0604020202020204" pitchFamily="34" charset="0"/>
              </a:rPr>
              <a:t>Mối quan hệ giữa trao đổi chất ở cấp độ cơ thể và tế bào </a:t>
            </a:r>
            <a:endParaRPr lang="en-US" altLang="en-US" sz="2400" b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3" name="AutoShape 5"/>
          <p:cNvSpPr>
            <a:spLocks noChangeArrowheads="1"/>
          </p:cNvSpPr>
          <p:nvPr/>
        </p:nvSpPr>
        <p:spPr bwMode="gray">
          <a:xfrm>
            <a:off x="1507704" y="5483687"/>
            <a:ext cx="7108523" cy="503237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4192D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34" name="Group 7"/>
          <p:cNvGrpSpPr>
            <a:grpSpLocks/>
          </p:cNvGrpSpPr>
          <p:nvPr/>
        </p:nvGrpSpPr>
        <p:grpSpPr bwMode="auto">
          <a:xfrm>
            <a:off x="1428330" y="5466224"/>
            <a:ext cx="523875" cy="527050"/>
            <a:chOff x="720" y="1488"/>
            <a:chExt cx="806" cy="808"/>
          </a:xfrm>
        </p:grpSpPr>
        <p:sp>
          <p:nvSpPr>
            <p:cNvPr id="35" name="Oval 8"/>
            <p:cNvSpPr>
              <a:spLocks noChangeArrowheads="1"/>
            </p:cNvSpPr>
            <p:nvPr/>
          </p:nvSpPr>
          <p:spPr bwMode="gray">
            <a:xfrm>
              <a:off x="720" y="1490"/>
              <a:ext cx="806" cy="806"/>
            </a:xfrm>
            <a:prstGeom prst="ellipse">
              <a:avLst/>
            </a:prstGeom>
            <a:solidFill>
              <a:srgbClr val="4192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pic>
          <p:nvPicPr>
            <p:cNvPr id="36" name="Picture 9" descr="drop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721" y="1488"/>
              <a:ext cx="800" cy="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Text Box 10"/>
          <p:cNvSpPr txBox="1">
            <a:spLocks noChangeArrowheads="1"/>
          </p:cNvSpPr>
          <p:nvPr/>
        </p:nvSpPr>
        <p:spPr bwMode="gray">
          <a:xfrm>
            <a:off x="1474368" y="5434474"/>
            <a:ext cx="3270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i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6" name="Text Box 23"/>
          <p:cNvSpPr txBox="1">
            <a:spLocks noChangeArrowheads="1"/>
          </p:cNvSpPr>
          <p:nvPr/>
        </p:nvSpPr>
        <p:spPr bwMode="gray">
          <a:xfrm>
            <a:off x="2003005" y="5504324"/>
            <a:ext cx="63740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altLang="en-US" sz="2400" b="1" smtClean="0">
                <a:solidFill>
                  <a:srgbClr val="000000"/>
                </a:solidFill>
                <a:cs typeface="Arial" panose="020B0604020202020204" pitchFamily="34" charset="0"/>
              </a:rPr>
              <a:t>Chuyển hóa vật chất và năng lượng</a:t>
            </a:r>
          </a:p>
        </p:txBody>
      </p:sp>
      <p:sp>
        <p:nvSpPr>
          <p:cNvPr id="57" name="AutoShape 4"/>
          <p:cNvSpPr>
            <a:spLocks noChangeArrowheads="1"/>
          </p:cNvSpPr>
          <p:nvPr/>
        </p:nvSpPr>
        <p:spPr bwMode="gray">
          <a:xfrm>
            <a:off x="1507705" y="6233695"/>
            <a:ext cx="8716950" cy="503238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8" name="Group 11"/>
          <p:cNvGrpSpPr>
            <a:grpSpLocks/>
          </p:cNvGrpSpPr>
          <p:nvPr/>
        </p:nvGrpSpPr>
        <p:grpSpPr bwMode="auto">
          <a:xfrm>
            <a:off x="1428330" y="6216233"/>
            <a:ext cx="523875" cy="527050"/>
            <a:chOff x="1188" y="1705"/>
            <a:chExt cx="330" cy="332"/>
          </a:xfrm>
        </p:grpSpPr>
        <p:sp>
          <p:nvSpPr>
            <p:cNvPr id="59" name="Oval 12"/>
            <p:cNvSpPr>
              <a:spLocks noChangeArrowheads="1"/>
            </p:cNvSpPr>
            <p:nvPr/>
          </p:nvSpPr>
          <p:spPr bwMode="gray">
            <a:xfrm>
              <a:off x="1188" y="1706"/>
              <a:ext cx="330" cy="33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0" name="Picture 13" descr="drop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190" y="1705"/>
              <a:ext cx="328" cy="3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1" name="Text Box 14"/>
          <p:cNvSpPr txBox="1">
            <a:spLocks noChangeArrowheads="1"/>
          </p:cNvSpPr>
          <p:nvPr/>
        </p:nvSpPr>
        <p:spPr bwMode="gray">
          <a:xfrm>
            <a:off x="1479130" y="6184483"/>
            <a:ext cx="3460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i="1">
                <a:solidFill>
                  <a:srgbClr val="FFFFFF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62" name="Text Box 24"/>
          <p:cNvSpPr txBox="1">
            <a:spLocks noChangeArrowheads="1"/>
          </p:cNvSpPr>
          <p:nvPr/>
        </p:nvSpPr>
        <p:spPr bwMode="gray">
          <a:xfrm>
            <a:off x="2003004" y="6254333"/>
            <a:ext cx="794455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altLang="en-US" sz="2400" b="1" smtClean="0">
                <a:cs typeface="Arial" panose="020B0604020202020204" pitchFamily="34" charset="0"/>
              </a:rPr>
              <a:t>Điều hòa sự chuyển hóa vật chất và năng lượng</a:t>
            </a:r>
            <a:endParaRPr lang="en-US" altLang="en-US" sz="2400" b="1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12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/>
      <p:bldP spid="17" grpId="0"/>
      <p:bldP spid="18" grpId="0" animBg="1"/>
      <p:bldP spid="19" grpId="0"/>
      <p:bldP spid="38" grpId="0" animBg="1"/>
      <p:bldP spid="39" grpId="0" animBg="1"/>
      <p:bldP spid="40" grpId="0" animBg="1"/>
      <p:bldP spid="44" grpId="0"/>
      <p:bldP spid="48" grpId="0"/>
      <p:bldP spid="52" grpId="0"/>
      <p:bldP spid="53" grpId="0"/>
      <p:bldP spid="54" grpId="0"/>
      <p:bldP spid="55" grpId="0"/>
      <p:bldP spid="33" grpId="0" animBg="1"/>
      <p:bldP spid="37" grpId="0"/>
      <p:bldP spid="56" grpId="0"/>
      <p:bldP spid="57" grpId="0" animBg="1"/>
      <p:bldP spid="61" grpId="0"/>
      <p:bldP spid="6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93824" y="147851"/>
            <a:ext cx="101107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TIẾT 31-32. ĐIỀU HÒA MÔI TRƯỜNG TRONG CỦA CƠ THỂ</a:t>
            </a:r>
            <a:endParaRPr lang="en-US" sz="2800"/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547632" y="756796"/>
            <a:ext cx="7471915" cy="531813"/>
            <a:chOff x="1341" y="1723"/>
            <a:chExt cx="3104" cy="335"/>
          </a:xfrm>
        </p:grpSpPr>
        <p:sp>
          <p:nvSpPr>
            <p:cNvPr id="6" name="AutoShape 11"/>
            <p:cNvSpPr>
              <a:spLocks noChangeArrowheads="1"/>
            </p:cNvSpPr>
            <p:nvPr/>
          </p:nvSpPr>
          <p:spPr bwMode="gray">
            <a:xfrm>
              <a:off x="1341" y="1723"/>
              <a:ext cx="3104" cy="335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28575" algn="ctr">
              <a:solidFill>
                <a:srgbClr val="FFFFFF"/>
              </a:solidFill>
              <a:round/>
              <a:headEnd/>
              <a:tailEnd/>
            </a:ln>
            <a:effectLst>
              <a:outerShdw dist="7184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7" name="AutoShape 12"/>
            <p:cNvSpPr>
              <a:spLocks noChangeArrowheads="1"/>
            </p:cNvSpPr>
            <p:nvPr/>
          </p:nvSpPr>
          <p:spPr bwMode="gray">
            <a:xfrm>
              <a:off x="1366" y="1735"/>
              <a:ext cx="3068" cy="148"/>
            </a:xfrm>
            <a:prstGeom prst="roundRect">
              <a:avLst>
                <a:gd name="adj" fmla="val 31505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2">
                    <a:alpha val="7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FFFF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</p:grpSp>
      <p:sp>
        <p:nvSpPr>
          <p:cNvPr id="8" name="Text Box 13"/>
          <p:cNvSpPr txBox="1">
            <a:spLocks noChangeArrowheads="1"/>
          </p:cNvSpPr>
          <p:nvPr/>
        </p:nvSpPr>
        <p:spPr bwMode="black">
          <a:xfrm>
            <a:off x="831649" y="763164"/>
            <a:ext cx="6948759" cy="46166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en-US" sz="2400" b="1" smtClean="0">
                <a:solidFill>
                  <a:schemeClr val="bg1"/>
                </a:solidFill>
              </a:rPr>
              <a:t>Điều hòa chuyển hóa vật chất và năng lượng</a:t>
            </a:r>
            <a:endParaRPr lang="en-US" altLang="en-US" sz="2400" b="1">
              <a:solidFill>
                <a:schemeClr val="bg1"/>
              </a:solidFill>
            </a:endParaRPr>
          </a:p>
        </p:txBody>
      </p:sp>
      <p:sp>
        <p:nvSpPr>
          <p:cNvPr id="9" name="AutoShape 16"/>
          <p:cNvSpPr>
            <a:spLocks noChangeArrowheads="1"/>
          </p:cNvSpPr>
          <p:nvPr/>
        </p:nvSpPr>
        <p:spPr bwMode="gray">
          <a:xfrm>
            <a:off x="211083" y="671071"/>
            <a:ext cx="685800" cy="685800"/>
          </a:xfrm>
          <a:prstGeom prst="diamond">
            <a:avLst/>
          </a:prstGeom>
          <a:solidFill>
            <a:schemeClr val="accent2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762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gray">
          <a:xfrm>
            <a:off x="367990" y="769496"/>
            <a:ext cx="3481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2400" b="1" smtClean="0">
                <a:solidFill>
                  <a:schemeClr val="bg1"/>
                </a:solidFill>
              </a:rPr>
              <a:t>II</a:t>
            </a:r>
            <a:endParaRPr lang="en-US" altLang="en-US" sz="2400" b="1">
              <a:solidFill>
                <a:schemeClr val="bg1"/>
              </a:solidFill>
            </a:endParaRP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gray">
          <a:xfrm>
            <a:off x="627006" y="1406084"/>
            <a:ext cx="7505611" cy="503237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4192D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12" name="Group 7"/>
          <p:cNvGrpSpPr>
            <a:grpSpLocks/>
          </p:cNvGrpSpPr>
          <p:nvPr/>
        </p:nvGrpSpPr>
        <p:grpSpPr bwMode="auto">
          <a:xfrm>
            <a:off x="547632" y="1388621"/>
            <a:ext cx="523875" cy="527050"/>
            <a:chOff x="720" y="1488"/>
            <a:chExt cx="806" cy="808"/>
          </a:xfrm>
        </p:grpSpPr>
        <p:sp>
          <p:nvSpPr>
            <p:cNvPr id="13" name="Oval 8"/>
            <p:cNvSpPr>
              <a:spLocks noChangeArrowheads="1"/>
            </p:cNvSpPr>
            <p:nvPr/>
          </p:nvSpPr>
          <p:spPr bwMode="gray">
            <a:xfrm>
              <a:off x="720" y="1490"/>
              <a:ext cx="806" cy="806"/>
            </a:xfrm>
            <a:prstGeom prst="ellipse">
              <a:avLst/>
            </a:prstGeom>
            <a:solidFill>
              <a:srgbClr val="4192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pic>
          <p:nvPicPr>
            <p:cNvPr id="14" name="Picture 9" descr="drop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721" y="1488"/>
              <a:ext cx="800" cy="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Text Box 10"/>
          <p:cNvSpPr txBox="1">
            <a:spLocks noChangeArrowheads="1"/>
          </p:cNvSpPr>
          <p:nvPr/>
        </p:nvSpPr>
        <p:spPr bwMode="gray">
          <a:xfrm>
            <a:off x="593670" y="1356871"/>
            <a:ext cx="3270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i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6" name="Text Box 23"/>
          <p:cNvSpPr txBox="1">
            <a:spLocks noChangeArrowheads="1"/>
          </p:cNvSpPr>
          <p:nvPr/>
        </p:nvSpPr>
        <p:spPr bwMode="gray">
          <a:xfrm>
            <a:off x="1122306" y="1426721"/>
            <a:ext cx="64422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altLang="en-US" sz="2400" b="1" smtClean="0">
                <a:solidFill>
                  <a:srgbClr val="000000"/>
                </a:solidFill>
                <a:cs typeface="Arial" panose="020B0604020202020204" pitchFamily="34" charset="0"/>
              </a:rPr>
              <a:t>Chuyển hóa vật chất và năng lượng</a:t>
            </a:r>
          </a:p>
        </p:txBody>
      </p:sp>
      <p:sp>
        <p:nvSpPr>
          <p:cNvPr id="1542" name="Text Box 767"/>
          <p:cNvSpPr txBox="1">
            <a:spLocks noChangeArrowheads="1"/>
          </p:cNvSpPr>
          <p:nvPr/>
        </p:nvSpPr>
        <p:spPr bwMode="auto">
          <a:xfrm>
            <a:off x="367991" y="2228835"/>
            <a:ext cx="4107028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400" smtClean="0">
                <a:ea typeface="Comic Sans MS" panose="030F0702030302020204" pitchFamily="66" charset="0"/>
                <a:cs typeface="Arial" panose="020B0604020202020204" pitchFamily="34" charset="0"/>
              </a:rPr>
              <a:t>- Quá trình đồng hóa: tổng hợp các chất và tích lũy năng lượng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400" smtClean="0">
                <a:ea typeface="Comic Sans MS" panose="030F0702030302020204" pitchFamily="66" charset="0"/>
                <a:cs typeface="Arial" panose="020B0604020202020204" pitchFamily="34" charset="0"/>
              </a:rPr>
              <a:t>- Quá trình dị hóa: phân giải các chất và giải phóng năng lượng</a:t>
            </a:r>
            <a:endParaRPr lang="en-US" altLang="en-US" sz="2400">
              <a:ea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4777" y="2023623"/>
            <a:ext cx="6995680" cy="439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14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309832" y="124691"/>
            <a:ext cx="463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017857" y="121516"/>
            <a:ext cx="81756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Tỉ lệ </a:t>
            </a:r>
            <a:r>
              <a:rPr lang="vi-VN" altLang="en-US" sz="2400">
                <a:solidFill>
                  <a:srgbClr val="0000FF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đ</a:t>
            </a:r>
            <a:r>
              <a:rPr lang="en-US" altLang="en-US" sz="2400">
                <a:solidFill>
                  <a:srgbClr val="0000FF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ồng hoá và dị hoá trong c</a:t>
            </a:r>
            <a:r>
              <a:rPr lang="vi-VN" altLang="en-US" sz="2400">
                <a:solidFill>
                  <a:srgbClr val="0000FF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ơ</a:t>
            </a:r>
            <a:r>
              <a:rPr lang="en-US" altLang="en-US" sz="2400">
                <a:solidFill>
                  <a:srgbClr val="0000FF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thể ở những </a:t>
            </a:r>
            <a:r>
              <a:rPr lang="vi-VN" altLang="en-US" sz="2400">
                <a:solidFill>
                  <a:srgbClr val="0000FF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đ</a:t>
            </a:r>
            <a:r>
              <a:rPr lang="en-US" altLang="en-US" sz="2400">
                <a:solidFill>
                  <a:srgbClr val="0000FF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ộ tuổi và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trang thái khác nhau thay </a:t>
            </a:r>
            <a:r>
              <a:rPr lang="vi-VN" altLang="en-US" sz="2400">
                <a:solidFill>
                  <a:srgbClr val="0000FF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đ</a:t>
            </a:r>
            <a:r>
              <a:rPr lang="en-US" altLang="en-US" sz="2400">
                <a:solidFill>
                  <a:srgbClr val="0000FF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ổi nh</a:t>
            </a:r>
            <a:r>
              <a:rPr lang="vi-VN" altLang="en-US" sz="2400">
                <a:solidFill>
                  <a:srgbClr val="0000FF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ư</a:t>
            </a:r>
            <a:r>
              <a:rPr lang="en-US" altLang="en-US" sz="2400">
                <a:solidFill>
                  <a:srgbClr val="0000FF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thế nào?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620982" y="429491"/>
            <a:ext cx="807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latin typeface="Comic Sans MS" panose="030F0702030302020204" pitchFamily="66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773382" y="1115291"/>
            <a:ext cx="83058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Tỉ lệ giữa đồng hoá và dị hoá trong cơ thể ở những độ tuổi và trạng thái khác nhau: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925782" y="2258291"/>
            <a:ext cx="7620000" cy="301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-"/>
            </a:pPr>
            <a:r>
              <a:rPr lang="en-US" altLang="en-US" sz="2400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altLang="en-US" sz="2400">
                <a:solidFill>
                  <a:srgbClr val="000099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Lứa tuổi</a:t>
            </a:r>
            <a:r>
              <a:rPr lang="en-US" altLang="en-US" sz="2400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:         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		+ Trẻ em</a:t>
            </a:r>
            <a:r>
              <a:rPr lang="en-US" altLang="en-US" sz="2400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:           </a:t>
            </a:r>
            <a:r>
              <a:rPr lang="en-US" altLang="en-US" sz="2400">
                <a:solidFill>
                  <a:srgbClr val="FF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Đồng hoá  </a:t>
            </a:r>
            <a:r>
              <a:rPr lang="en-US" altLang="en-US" sz="2400">
                <a:solidFill>
                  <a:srgbClr val="FF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  <a:sym typeface="Symbol" panose="05050102010706020507" pitchFamily="18" charset="2"/>
              </a:rPr>
              <a:t> Dị hoá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  <a:sym typeface="Symbol" panose="05050102010706020507" pitchFamily="18" charset="2"/>
              </a:rPr>
              <a:t>                    </a:t>
            </a:r>
            <a:r>
              <a:rPr lang="en-US" altLang="en-US" sz="2400">
                <a:solidFill>
                  <a:srgbClr val="FF33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  <a:sym typeface="Symbol" panose="05050102010706020507" pitchFamily="18" charset="2"/>
              </a:rPr>
              <a:t>+ Người già:       Đồng hoá</a:t>
            </a:r>
            <a:r>
              <a:rPr lang="en-US" altLang="en-US" sz="2400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  <a:sym typeface="Symbol" panose="05050102010706020507" pitchFamily="18" charset="2"/>
              </a:rPr>
              <a:t> </a:t>
            </a:r>
            <a:r>
              <a:rPr lang="en-US" altLang="en-US" sz="2400">
                <a:solidFill>
                  <a:srgbClr val="FF33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  <a:sym typeface="Symbol" panose="05050102010706020507" pitchFamily="18" charset="2"/>
              </a:rPr>
              <a:t>&lt; Dị hoá</a:t>
            </a:r>
            <a:r>
              <a:rPr lang="en-US" altLang="en-US" sz="2400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  <a:sym typeface="Symbol" panose="05050102010706020507" pitchFamily="18" charset="2"/>
              </a:rPr>
              <a:t> </a:t>
            </a:r>
            <a:endParaRPr lang="en-US" altLang="en-US" sz="2400">
              <a:solidFill>
                <a:srgbClr val="FF3300"/>
              </a:solidFill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  <a:sym typeface="Symbol" panose="05050102010706020507" pitchFamily="18" charset="2"/>
            </a:endParaRP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-"/>
            </a:pPr>
            <a:r>
              <a:rPr lang="en-US" altLang="en-US" sz="2400">
                <a:solidFill>
                  <a:schemeClr val="accent2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  <a:sym typeface="Symbol" panose="05050102010706020507" pitchFamily="18" charset="2"/>
              </a:rPr>
              <a:t>Trạng thái:</a:t>
            </a:r>
            <a:r>
              <a:rPr lang="en-US" altLang="en-US" sz="2400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  <a:sym typeface="Symbol" panose="05050102010706020507" pitchFamily="18" charset="2"/>
              </a:rPr>
              <a:t>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66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  <a:sym typeface="Symbol" panose="05050102010706020507" pitchFamily="18" charset="2"/>
              </a:rPr>
              <a:t>		+ Lúc lao động:   Đồng hoá &lt;  Dị hoá 			+ </a:t>
            </a:r>
            <a:r>
              <a:rPr lang="en-US" altLang="en-US" sz="2400">
                <a:solidFill>
                  <a:srgbClr val="FF33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  <a:sym typeface="Symbol" panose="05050102010706020507" pitchFamily="18" charset="2"/>
              </a:rPr>
              <a:t>Lúc nghỉ ngơi: </a:t>
            </a:r>
            <a:r>
              <a:rPr lang="en-US" altLang="en-US" sz="2400">
                <a:solidFill>
                  <a:srgbClr val="FF33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Đồng hoá  </a:t>
            </a:r>
            <a:r>
              <a:rPr lang="en-US" altLang="en-US" sz="2400">
                <a:solidFill>
                  <a:srgbClr val="FF33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  <a:sym typeface="Symbol" panose="05050102010706020507" pitchFamily="18" charset="2"/>
              </a:rPr>
              <a:t> Dị hoá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2063895" y="5915891"/>
            <a:ext cx="8196262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u="sng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Kết luận:</a:t>
            </a:r>
            <a:r>
              <a:rPr lang="en-US" altLang="en-US" sz="2400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Đồng hoá và dị hoá luôn phụ thuộc vào lứa tuổi,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giới tính và trạng thái c</a:t>
            </a:r>
            <a:r>
              <a:rPr lang="vi-VN" altLang="en-US" sz="2400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ơ</a:t>
            </a:r>
            <a:r>
              <a:rPr lang="en-US" altLang="en-US" sz="2400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thể.</a:t>
            </a:r>
          </a:p>
        </p:txBody>
      </p:sp>
    </p:spTree>
    <p:extLst>
      <p:ext uri="{BB962C8B-B14F-4D97-AF65-F5344CB8AC3E}">
        <p14:creationId xmlns:p14="http://schemas.microsoft.com/office/powerpoint/2010/main" val="199896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4" grpId="1" autoUpdateAnimBg="0"/>
      <p:bldP spid="5" grpId="0" autoUpdateAnimBg="0"/>
      <p:bldP spid="5" grpId="1" autoUpdateAnimBg="0"/>
      <p:bldP spid="6" grpId="0" autoUpdateAnimBg="0"/>
      <p:bldP spid="7" grpId="0" autoUpdateAnimBg="0"/>
      <p:bldP spid="8" grpId="0" autoUpdateAnimBg="0"/>
      <p:bldP spid="9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93824" y="147851"/>
            <a:ext cx="101107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TIẾT 31-32. ĐIỀU HÒA MÔI TRƯỜNG TRONG CỦA CƠ THỂ</a:t>
            </a:r>
            <a:endParaRPr lang="en-US" sz="2800"/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547632" y="756796"/>
            <a:ext cx="7471915" cy="531813"/>
            <a:chOff x="1341" y="1723"/>
            <a:chExt cx="3104" cy="335"/>
          </a:xfrm>
        </p:grpSpPr>
        <p:sp>
          <p:nvSpPr>
            <p:cNvPr id="6" name="AutoShape 11"/>
            <p:cNvSpPr>
              <a:spLocks noChangeArrowheads="1"/>
            </p:cNvSpPr>
            <p:nvPr/>
          </p:nvSpPr>
          <p:spPr bwMode="gray">
            <a:xfrm>
              <a:off x="1341" y="1723"/>
              <a:ext cx="3104" cy="335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28575" algn="ctr">
              <a:solidFill>
                <a:srgbClr val="FFFFFF"/>
              </a:solidFill>
              <a:round/>
              <a:headEnd/>
              <a:tailEnd/>
            </a:ln>
            <a:effectLst>
              <a:outerShdw dist="7184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7" name="AutoShape 12"/>
            <p:cNvSpPr>
              <a:spLocks noChangeArrowheads="1"/>
            </p:cNvSpPr>
            <p:nvPr/>
          </p:nvSpPr>
          <p:spPr bwMode="gray">
            <a:xfrm>
              <a:off x="1366" y="1735"/>
              <a:ext cx="3068" cy="148"/>
            </a:xfrm>
            <a:prstGeom prst="roundRect">
              <a:avLst>
                <a:gd name="adj" fmla="val 31505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2">
                    <a:alpha val="7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FFFF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</p:grpSp>
      <p:sp>
        <p:nvSpPr>
          <p:cNvPr id="8" name="Text Box 13"/>
          <p:cNvSpPr txBox="1">
            <a:spLocks noChangeArrowheads="1"/>
          </p:cNvSpPr>
          <p:nvPr/>
        </p:nvSpPr>
        <p:spPr bwMode="black">
          <a:xfrm>
            <a:off x="831649" y="763164"/>
            <a:ext cx="6948759" cy="46166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en-US" sz="2400" b="1" smtClean="0">
                <a:solidFill>
                  <a:schemeClr val="bg1"/>
                </a:solidFill>
              </a:rPr>
              <a:t>Điều hòa chuyển hóa vật chất và năng lượng</a:t>
            </a:r>
            <a:endParaRPr lang="en-US" altLang="en-US" sz="2400" b="1">
              <a:solidFill>
                <a:schemeClr val="bg1"/>
              </a:solidFill>
            </a:endParaRPr>
          </a:p>
        </p:txBody>
      </p:sp>
      <p:sp>
        <p:nvSpPr>
          <p:cNvPr id="9" name="AutoShape 16"/>
          <p:cNvSpPr>
            <a:spLocks noChangeArrowheads="1"/>
          </p:cNvSpPr>
          <p:nvPr/>
        </p:nvSpPr>
        <p:spPr bwMode="gray">
          <a:xfrm>
            <a:off x="211083" y="671071"/>
            <a:ext cx="685800" cy="685800"/>
          </a:xfrm>
          <a:prstGeom prst="diamond">
            <a:avLst/>
          </a:prstGeom>
          <a:solidFill>
            <a:schemeClr val="accent2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762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gray">
          <a:xfrm>
            <a:off x="367990" y="769496"/>
            <a:ext cx="3481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2400" b="1" smtClean="0">
                <a:solidFill>
                  <a:schemeClr val="bg1"/>
                </a:solidFill>
              </a:rPr>
              <a:t>II</a:t>
            </a:r>
            <a:endParaRPr lang="en-US" altLang="en-US" sz="2400" b="1">
              <a:solidFill>
                <a:schemeClr val="bg1"/>
              </a:solidFill>
            </a:endParaRPr>
          </a:p>
        </p:txBody>
      </p:sp>
      <p:sp>
        <p:nvSpPr>
          <p:cNvPr id="17" name="AutoShape 4"/>
          <p:cNvSpPr>
            <a:spLocks noChangeArrowheads="1"/>
          </p:cNvSpPr>
          <p:nvPr/>
        </p:nvSpPr>
        <p:spPr bwMode="gray">
          <a:xfrm>
            <a:off x="598525" y="1436246"/>
            <a:ext cx="8716950" cy="503238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" name="Group 11"/>
          <p:cNvGrpSpPr>
            <a:grpSpLocks/>
          </p:cNvGrpSpPr>
          <p:nvPr/>
        </p:nvGrpSpPr>
        <p:grpSpPr bwMode="auto">
          <a:xfrm>
            <a:off x="519150" y="1418784"/>
            <a:ext cx="523875" cy="527050"/>
            <a:chOff x="1188" y="1705"/>
            <a:chExt cx="330" cy="332"/>
          </a:xfrm>
        </p:grpSpPr>
        <p:sp>
          <p:nvSpPr>
            <p:cNvPr id="19" name="Oval 12"/>
            <p:cNvSpPr>
              <a:spLocks noChangeArrowheads="1"/>
            </p:cNvSpPr>
            <p:nvPr/>
          </p:nvSpPr>
          <p:spPr bwMode="gray">
            <a:xfrm>
              <a:off x="1188" y="1706"/>
              <a:ext cx="330" cy="33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0" name="Picture 13" descr="drop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190" y="1705"/>
              <a:ext cx="328" cy="3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Text Box 14"/>
          <p:cNvSpPr txBox="1">
            <a:spLocks noChangeArrowheads="1"/>
          </p:cNvSpPr>
          <p:nvPr/>
        </p:nvSpPr>
        <p:spPr bwMode="gray">
          <a:xfrm>
            <a:off x="569950" y="1387034"/>
            <a:ext cx="3460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i="1">
                <a:solidFill>
                  <a:srgbClr val="FFFFFF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22" name="Text Box 24"/>
          <p:cNvSpPr txBox="1">
            <a:spLocks noChangeArrowheads="1"/>
          </p:cNvSpPr>
          <p:nvPr/>
        </p:nvSpPr>
        <p:spPr bwMode="gray">
          <a:xfrm>
            <a:off x="1093824" y="1456884"/>
            <a:ext cx="794455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altLang="en-US" sz="2400" b="1" smtClean="0">
                <a:cs typeface="Arial" panose="020B0604020202020204" pitchFamily="34" charset="0"/>
              </a:rPr>
              <a:t>Điều hòa sự chuyển hóa vật chất và năng lượng</a:t>
            </a:r>
            <a:endParaRPr lang="en-US" altLang="en-US" sz="2400" b="1"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2076" y="4367809"/>
            <a:ext cx="10293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Điều hòa bằng cơ chế thần kinh</a:t>
            </a:r>
          </a:p>
          <a:p>
            <a:pPr marL="285750" indent="-285750">
              <a:buFontTx/>
              <a:buChar char="-"/>
            </a:pP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Điều hòa bằng cơ chế thể dịch (nhờ tác dụng của hocmone đổ vào máu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8" name="Group 15"/>
          <p:cNvGrpSpPr>
            <a:grpSpLocks/>
          </p:cNvGrpSpPr>
          <p:nvPr/>
        </p:nvGrpSpPr>
        <p:grpSpPr bwMode="auto">
          <a:xfrm>
            <a:off x="598525" y="2560126"/>
            <a:ext cx="7651750" cy="1058863"/>
            <a:chOff x="0" y="0"/>
            <a:chExt cx="4820" cy="667"/>
          </a:xfrm>
        </p:grpSpPr>
        <p:sp>
          <p:nvSpPr>
            <p:cNvPr id="29" name="Text Box 20"/>
            <p:cNvSpPr txBox="1">
              <a:spLocks noChangeArrowheads="1"/>
            </p:cNvSpPr>
            <p:nvPr/>
          </p:nvSpPr>
          <p:spPr bwMode="auto">
            <a:xfrm>
              <a:off x="0" y="0"/>
              <a:ext cx="68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rPr>
                <a:t>Ví dụ:</a:t>
              </a:r>
            </a:p>
          </p:txBody>
        </p:sp>
        <p:sp>
          <p:nvSpPr>
            <p:cNvPr id="30" name="Text Box 21"/>
            <p:cNvSpPr txBox="1">
              <a:spLocks noChangeArrowheads="1"/>
            </p:cNvSpPr>
            <p:nvPr/>
          </p:nvSpPr>
          <p:spPr bwMode="auto">
            <a:xfrm>
              <a:off x="232" y="336"/>
              <a:ext cx="89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rPr>
                <a:t>Glucoz</a:t>
              </a:r>
              <a:r>
                <a:rPr lang="vi-VN" altLang="en-US" sz="2800"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rPr>
                <a:t>ơ</a:t>
              </a:r>
              <a:endParaRPr lang="en-US" altLang="en-US" sz="2800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endParaRPr>
            </a:p>
          </p:txBody>
        </p:sp>
        <p:sp>
          <p:nvSpPr>
            <p:cNvPr id="31" name="Text Box 22"/>
            <p:cNvSpPr txBox="1">
              <a:spLocks noChangeArrowheads="1"/>
            </p:cNvSpPr>
            <p:nvPr/>
          </p:nvSpPr>
          <p:spPr bwMode="auto">
            <a:xfrm>
              <a:off x="3838" y="337"/>
              <a:ext cx="98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latin typeface="Comic Sans MS" panose="030F0702030302020204" pitchFamily="66" charset="0"/>
                </a:rPr>
                <a:t>Glycozen</a:t>
              </a:r>
            </a:p>
          </p:txBody>
        </p:sp>
        <p:sp>
          <p:nvSpPr>
            <p:cNvPr id="32" name="Text Box 23"/>
            <p:cNvSpPr txBox="1">
              <a:spLocks noChangeArrowheads="1"/>
            </p:cNvSpPr>
            <p:nvPr/>
          </p:nvSpPr>
          <p:spPr bwMode="auto">
            <a:xfrm>
              <a:off x="1729" y="315"/>
              <a:ext cx="113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rPr>
                <a:t>Hoocmôn Insulin</a:t>
              </a:r>
            </a:p>
          </p:txBody>
        </p:sp>
        <p:sp>
          <p:nvSpPr>
            <p:cNvPr id="33" name="Line 24"/>
            <p:cNvSpPr>
              <a:spLocks noChangeShapeType="1"/>
            </p:cNvSpPr>
            <p:nvPr/>
          </p:nvSpPr>
          <p:spPr bwMode="auto">
            <a:xfrm>
              <a:off x="1159" y="533"/>
              <a:ext cx="24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" name="Text Box 27"/>
          <p:cNvSpPr txBox="1">
            <a:spLocks noChangeArrowheads="1"/>
          </p:cNvSpPr>
          <p:nvPr/>
        </p:nvSpPr>
        <p:spPr bwMode="auto">
          <a:xfrm>
            <a:off x="2389225" y="3677261"/>
            <a:ext cx="3581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Glucagôn</a:t>
            </a:r>
          </a:p>
        </p:txBody>
      </p:sp>
      <p:sp>
        <p:nvSpPr>
          <p:cNvPr id="35" name="Line 26"/>
          <p:cNvSpPr>
            <a:spLocks noChangeShapeType="1"/>
          </p:cNvSpPr>
          <p:nvPr/>
        </p:nvSpPr>
        <p:spPr bwMode="auto">
          <a:xfrm>
            <a:off x="2438438" y="3600437"/>
            <a:ext cx="388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Text Box 19"/>
          <p:cNvSpPr txBox="1">
            <a:spLocks noChangeArrowheads="1"/>
          </p:cNvSpPr>
          <p:nvPr/>
        </p:nvSpPr>
        <p:spPr bwMode="auto">
          <a:xfrm>
            <a:off x="916025" y="2016307"/>
            <a:ext cx="8951912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Em hãy cho biết có những hình thức </a:t>
            </a:r>
            <a:r>
              <a:rPr lang="vi-VN" altLang="en-US" sz="2800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đ</a:t>
            </a:r>
            <a:r>
              <a:rPr lang="en-US" altLang="en-US" sz="2800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iều hoà chuyển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hoá vật chất và n</a:t>
            </a:r>
            <a:r>
              <a:rPr lang="vi-VN" altLang="en-US" sz="2800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ă</a:t>
            </a:r>
            <a:r>
              <a:rPr lang="en-US" altLang="en-US" sz="2800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ng l</a:t>
            </a:r>
            <a:r>
              <a:rPr lang="vi-VN" altLang="en-US" sz="2800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ư</a:t>
            </a:r>
            <a:r>
              <a:rPr lang="en-US" altLang="en-US" sz="2800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ợng nào?</a:t>
            </a:r>
          </a:p>
        </p:txBody>
      </p:sp>
    </p:spTree>
    <p:extLst>
      <p:ext uri="{BB962C8B-B14F-4D97-AF65-F5344CB8AC3E}">
        <p14:creationId xmlns:p14="http://schemas.microsoft.com/office/powerpoint/2010/main" val="362033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4" grpId="0"/>
      <p:bldP spid="35" grpId="0" animBg="1"/>
      <p:bldP spid="36" grpId="0"/>
      <p:bldP spid="36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600126" y="409461"/>
            <a:ext cx="11098176" cy="6477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5400" b="1" smtClean="0">
                <a:solidFill>
                  <a:srgbClr val="FF33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c</a:t>
            </a:r>
            <a:r>
              <a:rPr lang="en-US" altLang="en-US" sz="3200" b="1" smtClean="0">
                <a:solidFill>
                  <a:srgbClr val="FF33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ỦNG CỐ</a:t>
            </a:r>
            <a:r>
              <a:rPr lang="en-US" altLang="en-US" sz="5400" b="1" smtClean="0">
                <a:solidFill>
                  <a:srgbClr val="FF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smtClean="0">
                <a:solidFill>
                  <a:srgbClr val="000099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+Hãy giải thích vì sao nói thực chất quá trình trao đổi chất là sự chuyển hóa vật chất và năng lượng?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400" smtClean="0">
              <a:solidFill>
                <a:srgbClr val="000099"/>
              </a:solidFill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i="1" smtClean="0">
                <a:solidFill>
                  <a:srgbClr val="CC0099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*Chuyển hóa vật chất và năng lượng ở tế bào gồm quá trình tổng hợp các sản phẩm đặc trưng cho tế bào của cơ thể, tiến hành song song với  quá trình dị hóa đ</a:t>
            </a:r>
            <a:r>
              <a:rPr lang="en-US" altLang="en-US" sz="2400" i="1" smtClean="0">
                <a:solidFill>
                  <a:srgbClr val="CC00C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ể</a:t>
            </a:r>
            <a:r>
              <a:rPr lang="en-US" altLang="en-US" sz="2400" i="1" smtClean="0">
                <a:solidFill>
                  <a:srgbClr val="CC0099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giải phóng năng lượng cung cấp cho các hoạt động sống.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i="1" smtClean="0">
                <a:solidFill>
                  <a:srgbClr val="CC0099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*Trao đổi chất, chuyển hóa vật chất và năng lượng liên quan chặt chẽ với nhau: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400" smtClean="0">
              <a:solidFill>
                <a:srgbClr val="000099"/>
              </a:solidFill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smtClean="0">
                <a:solidFill>
                  <a:srgbClr val="000099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+Vì sao nói chuyển hóa vật chất và năng lượng là đặc trưng cơ bản của sự sống?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400" smtClean="0">
              <a:solidFill>
                <a:srgbClr val="000099"/>
              </a:solidFill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i="1" smtClean="0">
                <a:solidFill>
                  <a:srgbClr val="CC0099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* Mọi hoạt động sống của cơ thể đều cần năng lượng,năng lượng  đựơc giải phóng từ quá  trình chuyên hóa.Nếu không có chuyên  hóa thì không có hoạt động sống.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400" i="1" smtClean="0">
              <a:solidFill>
                <a:srgbClr val="CC0099"/>
              </a:solidFill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i="1" smtClean="0">
                <a:solidFill>
                  <a:srgbClr val="CC0099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400" i="1" smtClean="0">
              <a:solidFill>
                <a:srgbClr val="CC0099"/>
              </a:solidFill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41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Dặn dò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Học bài cũ</a:t>
            </a:r>
          </a:p>
          <a:p>
            <a:r>
              <a:rPr lang="en-US" smtClean="0"/>
              <a:t>Chuẩn bị nội dung ôn tập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78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40252" y="1996839"/>
            <a:ext cx="8915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- Quan sát hình 31.1 trả lời các câu </a:t>
            </a:r>
            <a:r>
              <a:rPr lang="en-US" altLang="en-US" sz="2800" smtClean="0"/>
              <a:t>hỏi</a:t>
            </a:r>
            <a:endParaRPr lang="en-US" altLang="en-US" sz="280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40251" y="2682639"/>
            <a:ext cx="11068571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+ Sự trao đổi chất giữa cơ thể với môi trường ngoài biểu hiện như thế nào?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+ Hệ tiêu hoá đóng vai trò gì trong sự trao đổi chất?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+ Hệ hô hấp có vai trò gì?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+ Hệ tuần hoàn thực hiện vai trò nào trong sự trao đổi chất?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+ Hệ bài tiết có vai trò gì trong sự trao đổi chất? </a:t>
            </a:r>
          </a:p>
        </p:txBody>
      </p:sp>
      <p:sp>
        <p:nvSpPr>
          <p:cNvPr id="6" name="Rectangle 5"/>
          <p:cNvSpPr/>
          <p:nvPr/>
        </p:nvSpPr>
        <p:spPr>
          <a:xfrm>
            <a:off x="1126530" y="109680"/>
            <a:ext cx="101107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TIẾT 31-32. ĐIỀU HÒA MÔI TRƯỜNG TRONG CỦA CƠ THỂ</a:t>
            </a:r>
            <a:endParaRPr lang="en-US" sz="2800"/>
          </a:p>
        </p:txBody>
      </p: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600484" y="706718"/>
            <a:ext cx="7498488" cy="531812"/>
            <a:chOff x="1341" y="1723"/>
            <a:chExt cx="3104" cy="335"/>
          </a:xfrm>
        </p:grpSpPr>
        <p:sp>
          <p:nvSpPr>
            <p:cNvPr id="8" name="AutoShape 23"/>
            <p:cNvSpPr>
              <a:spLocks noChangeArrowheads="1"/>
            </p:cNvSpPr>
            <p:nvPr/>
          </p:nvSpPr>
          <p:spPr bwMode="gray">
            <a:xfrm>
              <a:off x="1341" y="1723"/>
              <a:ext cx="3104" cy="335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28575" algn="ctr">
              <a:solidFill>
                <a:srgbClr val="FFFFFF"/>
              </a:solidFill>
              <a:round/>
              <a:headEnd/>
              <a:tailEnd/>
            </a:ln>
            <a:effectLst>
              <a:outerShdw dist="7184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9" name="AutoShape 24"/>
            <p:cNvSpPr>
              <a:spLocks noChangeArrowheads="1"/>
            </p:cNvSpPr>
            <p:nvPr/>
          </p:nvSpPr>
          <p:spPr bwMode="gray">
            <a:xfrm>
              <a:off x="1366" y="1735"/>
              <a:ext cx="3068" cy="148"/>
            </a:xfrm>
            <a:prstGeom prst="roundRect">
              <a:avLst>
                <a:gd name="adj" fmla="val 31505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hlink">
                    <a:alpha val="7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FFFF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</p:grpSp>
      <p:sp>
        <p:nvSpPr>
          <p:cNvPr id="10" name="Text Box 25"/>
          <p:cNvSpPr txBox="1">
            <a:spLocks noChangeArrowheads="1"/>
          </p:cNvSpPr>
          <p:nvPr/>
        </p:nvSpPr>
        <p:spPr bwMode="black">
          <a:xfrm>
            <a:off x="1049973" y="737674"/>
            <a:ext cx="6948759" cy="46166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en-US" sz="2400" b="1" smtClean="0">
                <a:solidFill>
                  <a:schemeClr val="bg1"/>
                </a:solidFill>
              </a:rPr>
              <a:t>Trao đổi chất ở cấp độ cơ thể và tế bào</a:t>
            </a:r>
            <a:endParaRPr lang="en-US" altLang="en-US" sz="2400" b="1">
              <a:solidFill>
                <a:schemeClr val="bg1"/>
              </a:solidFill>
            </a:endParaRPr>
          </a:p>
        </p:txBody>
      </p:sp>
      <p:sp>
        <p:nvSpPr>
          <p:cNvPr id="11" name="AutoShape 26"/>
          <p:cNvSpPr>
            <a:spLocks noChangeArrowheads="1"/>
          </p:cNvSpPr>
          <p:nvPr/>
        </p:nvSpPr>
        <p:spPr bwMode="gray">
          <a:xfrm>
            <a:off x="263934" y="619405"/>
            <a:ext cx="685800" cy="685800"/>
          </a:xfrm>
          <a:prstGeom prst="diamond">
            <a:avLst/>
          </a:prstGeom>
          <a:solidFill>
            <a:schemeClr val="hlink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762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2" name="Text Box 27"/>
          <p:cNvSpPr txBox="1">
            <a:spLocks noChangeArrowheads="1"/>
          </p:cNvSpPr>
          <p:nvPr/>
        </p:nvSpPr>
        <p:spPr bwMode="gray">
          <a:xfrm>
            <a:off x="461717" y="717830"/>
            <a:ext cx="2664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2400" b="1" smtClean="0">
                <a:solidFill>
                  <a:schemeClr val="bg1"/>
                </a:solidFill>
              </a:rPr>
              <a:t>I</a:t>
            </a:r>
            <a:endParaRPr lang="en-US" altLang="en-US" sz="2400" b="1">
              <a:solidFill>
                <a:schemeClr val="bg1"/>
              </a:solidFill>
            </a:endParaRP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gray">
          <a:xfrm>
            <a:off x="740252" y="1386167"/>
            <a:ext cx="6238503" cy="503238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70D3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660878" y="1368705"/>
            <a:ext cx="523875" cy="527050"/>
            <a:chOff x="1188" y="1705"/>
            <a:chExt cx="330" cy="332"/>
          </a:xfrm>
        </p:grpSpPr>
        <p:sp>
          <p:nvSpPr>
            <p:cNvPr id="15" name="Oval 14"/>
            <p:cNvSpPr>
              <a:spLocks noChangeArrowheads="1"/>
            </p:cNvSpPr>
            <p:nvPr/>
          </p:nvSpPr>
          <p:spPr bwMode="gray">
            <a:xfrm>
              <a:off x="1188" y="1706"/>
              <a:ext cx="330" cy="331"/>
            </a:xfrm>
            <a:prstGeom prst="ellipse">
              <a:avLst/>
            </a:prstGeom>
            <a:solidFill>
              <a:srgbClr val="70D3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pic>
          <p:nvPicPr>
            <p:cNvPr id="16" name="Picture 15" descr="drop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190" y="1705"/>
              <a:ext cx="328" cy="3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Text Box 14"/>
          <p:cNvSpPr txBox="1">
            <a:spLocks noChangeArrowheads="1"/>
          </p:cNvSpPr>
          <p:nvPr/>
        </p:nvSpPr>
        <p:spPr bwMode="gray">
          <a:xfrm>
            <a:off x="711678" y="1336955"/>
            <a:ext cx="3460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i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altLang="en-US" sz="3200" b="1" i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Box 24"/>
          <p:cNvSpPr txBox="1">
            <a:spLocks noChangeArrowheads="1"/>
          </p:cNvSpPr>
          <p:nvPr/>
        </p:nvSpPr>
        <p:spPr bwMode="gray">
          <a:xfrm>
            <a:off x="1235552" y="1406805"/>
            <a:ext cx="49463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altLang="en-US" sz="2400" b="1" smtClean="0">
                <a:solidFill>
                  <a:srgbClr val="000000"/>
                </a:solidFill>
                <a:cs typeface="Arial" panose="020B0604020202020204" pitchFamily="34" charset="0"/>
              </a:rPr>
              <a:t>Trao đổi chất ở cấp độ cơ thể</a:t>
            </a:r>
            <a:endParaRPr lang="en-US" altLang="en-US" sz="2400" b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01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93824" y="147851"/>
            <a:ext cx="101107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TIẾT 31-32. ĐIỀU HÒA MÔI TRƯỜNG TRONG CỦA CƠ THỂ</a:t>
            </a:r>
            <a:endParaRPr lang="en-US" sz="2800"/>
          </a:p>
        </p:txBody>
      </p: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593285" y="733608"/>
            <a:ext cx="7498488" cy="531812"/>
            <a:chOff x="1341" y="1723"/>
            <a:chExt cx="3104" cy="335"/>
          </a:xfrm>
        </p:grpSpPr>
        <p:sp>
          <p:nvSpPr>
            <p:cNvPr id="6" name="AutoShape 23"/>
            <p:cNvSpPr>
              <a:spLocks noChangeArrowheads="1"/>
            </p:cNvSpPr>
            <p:nvPr/>
          </p:nvSpPr>
          <p:spPr bwMode="gray">
            <a:xfrm>
              <a:off x="1341" y="1723"/>
              <a:ext cx="3104" cy="335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28575" algn="ctr">
              <a:solidFill>
                <a:srgbClr val="FFFFFF"/>
              </a:solidFill>
              <a:round/>
              <a:headEnd/>
              <a:tailEnd/>
            </a:ln>
            <a:effectLst>
              <a:outerShdw dist="7184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7" name="AutoShape 24"/>
            <p:cNvSpPr>
              <a:spLocks noChangeArrowheads="1"/>
            </p:cNvSpPr>
            <p:nvPr/>
          </p:nvSpPr>
          <p:spPr bwMode="gray">
            <a:xfrm>
              <a:off x="1366" y="1735"/>
              <a:ext cx="3068" cy="148"/>
            </a:xfrm>
            <a:prstGeom prst="roundRect">
              <a:avLst>
                <a:gd name="adj" fmla="val 31505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hlink">
                    <a:alpha val="7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FFFF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</p:grpSp>
      <p:sp>
        <p:nvSpPr>
          <p:cNvPr id="8" name="Text Box 25"/>
          <p:cNvSpPr txBox="1">
            <a:spLocks noChangeArrowheads="1"/>
          </p:cNvSpPr>
          <p:nvPr/>
        </p:nvSpPr>
        <p:spPr bwMode="black">
          <a:xfrm>
            <a:off x="1042774" y="764564"/>
            <a:ext cx="6948759" cy="46166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en-US" sz="2400" b="1" smtClean="0">
                <a:solidFill>
                  <a:schemeClr val="bg1"/>
                </a:solidFill>
              </a:rPr>
              <a:t>Trao đổi chất ở cấp độ cơ thể và tế bào</a:t>
            </a:r>
            <a:endParaRPr lang="en-US" altLang="en-US" sz="2400" b="1">
              <a:solidFill>
                <a:schemeClr val="bg1"/>
              </a:solidFill>
            </a:endParaRPr>
          </a:p>
        </p:txBody>
      </p:sp>
      <p:sp>
        <p:nvSpPr>
          <p:cNvPr id="9" name="AutoShape 26"/>
          <p:cNvSpPr>
            <a:spLocks noChangeArrowheads="1"/>
          </p:cNvSpPr>
          <p:nvPr/>
        </p:nvSpPr>
        <p:spPr bwMode="gray">
          <a:xfrm>
            <a:off x="256735" y="646295"/>
            <a:ext cx="685800" cy="685800"/>
          </a:xfrm>
          <a:prstGeom prst="diamond">
            <a:avLst/>
          </a:prstGeom>
          <a:solidFill>
            <a:schemeClr val="hlink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762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0" name="Text Box 27"/>
          <p:cNvSpPr txBox="1">
            <a:spLocks noChangeArrowheads="1"/>
          </p:cNvSpPr>
          <p:nvPr/>
        </p:nvSpPr>
        <p:spPr bwMode="gray">
          <a:xfrm>
            <a:off x="454518" y="744720"/>
            <a:ext cx="2664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2400" b="1" smtClean="0">
                <a:solidFill>
                  <a:schemeClr val="bg1"/>
                </a:solidFill>
              </a:rPr>
              <a:t>I</a:t>
            </a:r>
            <a:endParaRPr lang="en-US" altLang="en-US" sz="2400" b="1">
              <a:solidFill>
                <a:schemeClr val="bg1"/>
              </a:solidFill>
            </a:endParaRPr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gray">
          <a:xfrm>
            <a:off x="733053" y="1413057"/>
            <a:ext cx="6238503" cy="503238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70D3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653679" y="1395595"/>
            <a:ext cx="523875" cy="527050"/>
            <a:chOff x="1188" y="1705"/>
            <a:chExt cx="330" cy="332"/>
          </a:xfrm>
        </p:grpSpPr>
        <p:sp>
          <p:nvSpPr>
            <p:cNvPr id="13" name="Oval 12"/>
            <p:cNvSpPr>
              <a:spLocks noChangeArrowheads="1"/>
            </p:cNvSpPr>
            <p:nvPr/>
          </p:nvSpPr>
          <p:spPr bwMode="gray">
            <a:xfrm>
              <a:off x="1188" y="1706"/>
              <a:ext cx="330" cy="331"/>
            </a:xfrm>
            <a:prstGeom prst="ellipse">
              <a:avLst/>
            </a:prstGeom>
            <a:solidFill>
              <a:srgbClr val="70D3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pic>
          <p:nvPicPr>
            <p:cNvPr id="14" name="Picture 13" descr="drop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190" y="1705"/>
              <a:ext cx="328" cy="3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Text Box 14"/>
          <p:cNvSpPr txBox="1">
            <a:spLocks noChangeArrowheads="1"/>
          </p:cNvSpPr>
          <p:nvPr/>
        </p:nvSpPr>
        <p:spPr bwMode="gray">
          <a:xfrm>
            <a:off x="704479" y="1363845"/>
            <a:ext cx="3460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i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altLang="en-US" sz="3200" b="1" i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24"/>
          <p:cNvSpPr txBox="1">
            <a:spLocks noChangeArrowheads="1"/>
          </p:cNvSpPr>
          <p:nvPr/>
        </p:nvSpPr>
        <p:spPr bwMode="gray">
          <a:xfrm>
            <a:off x="1228353" y="1433695"/>
            <a:ext cx="49463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altLang="en-US" sz="2400" b="1" smtClean="0">
                <a:solidFill>
                  <a:srgbClr val="000000"/>
                </a:solidFill>
                <a:cs typeface="Arial" panose="020B0604020202020204" pitchFamily="34" charset="0"/>
              </a:rPr>
              <a:t>Trao đổi chất ở cấp độ cơ thể</a:t>
            </a:r>
            <a:endParaRPr lang="en-US" altLang="en-US" sz="2400" b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6" name="Text Box 5"/>
          <p:cNvSpPr txBox="1">
            <a:spLocks noChangeArrowheads="1"/>
          </p:cNvSpPr>
          <p:nvPr/>
        </p:nvSpPr>
        <p:spPr bwMode="auto">
          <a:xfrm>
            <a:off x="1666004" y="2471919"/>
            <a:ext cx="2566988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MÔI TRƯỜNG NGOÀI</a:t>
            </a:r>
          </a:p>
        </p:txBody>
      </p:sp>
      <p:sp>
        <p:nvSpPr>
          <p:cNvPr id="37" name="Text Box 6"/>
          <p:cNvSpPr txBox="1">
            <a:spLocks noChangeArrowheads="1"/>
          </p:cNvSpPr>
          <p:nvPr/>
        </p:nvSpPr>
        <p:spPr bwMode="auto">
          <a:xfrm>
            <a:off x="8339854" y="2459219"/>
            <a:ext cx="235267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MÔI TRƯỜNG NGOÀI</a:t>
            </a:r>
          </a:p>
        </p:txBody>
      </p:sp>
      <p:sp>
        <p:nvSpPr>
          <p:cNvPr id="38" name="Rectangle 7"/>
          <p:cNvSpPr>
            <a:spLocks noChangeArrowheads="1"/>
          </p:cNvSpPr>
          <p:nvPr/>
        </p:nvSpPr>
        <p:spPr bwMode="auto">
          <a:xfrm>
            <a:off x="4342529" y="2525894"/>
            <a:ext cx="3887788" cy="3149600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CCCC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5217242" y="2637019"/>
            <a:ext cx="38322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C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CƠ THỂ</a:t>
            </a: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4899742" y="3424419"/>
            <a:ext cx="24431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HỆ HÔ HẤP</a:t>
            </a:r>
          </a:p>
        </p:txBody>
      </p:sp>
      <p:sp>
        <p:nvSpPr>
          <p:cNvPr id="41" name="Text Box 11"/>
          <p:cNvSpPr txBox="1">
            <a:spLocks noChangeArrowheads="1"/>
          </p:cNvSpPr>
          <p:nvPr/>
        </p:nvSpPr>
        <p:spPr bwMode="auto">
          <a:xfrm>
            <a:off x="1942229" y="3310119"/>
            <a:ext cx="16383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i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Oxi</a:t>
            </a:r>
          </a:p>
        </p:txBody>
      </p:sp>
      <p:sp>
        <p:nvSpPr>
          <p:cNvPr id="42" name="Text Box 12"/>
          <p:cNvSpPr txBox="1">
            <a:spLocks noChangeArrowheads="1"/>
          </p:cNvSpPr>
          <p:nvPr/>
        </p:nvSpPr>
        <p:spPr bwMode="auto">
          <a:xfrm>
            <a:off x="1535829" y="4032431"/>
            <a:ext cx="2574925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i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Thức ăn, nước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i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muối khoáng</a:t>
            </a:r>
          </a:p>
        </p:txBody>
      </p:sp>
      <p:sp>
        <p:nvSpPr>
          <p:cNvPr id="43" name="Text Box 13"/>
          <p:cNvSpPr txBox="1">
            <a:spLocks noChangeArrowheads="1"/>
          </p:cNvSpPr>
          <p:nvPr/>
        </p:nvSpPr>
        <p:spPr bwMode="auto">
          <a:xfrm>
            <a:off x="9181229" y="3468869"/>
            <a:ext cx="17954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CO</a:t>
            </a:r>
            <a:r>
              <a:rPr lang="en-US" altLang="en-US" sz="2800" b="1" baseline="-2500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2</a:t>
            </a: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44" name="Text Box 14"/>
          <p:cNvSpPr txBox="1">
            <a:spLocks noChangeArrowheads="1"/>
          </p:cNvSpPr>
          <p:nvPr/>
        </p:nvSpPr>
        <p:spPr bwMode="auto">
          <a:xfrm>
            <a:off x="9105029" y="4002269"/>
            <a:ext cx="14049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i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Phân</a:t>
            </a:r>
          </a:p>
        </p:txBody>
      </p:sp>
      <p:sp>
        <p:nvSpPr>
          <p:cNvPr id="45" name="Text Box 15"/>
          <p:cNvSpPr txBox="1">
            <a:spLocks noChangeArrowheads="1"/>
          </p:cNvSpPr>
          <p:nvPr/>
        </p:nvSpPr>
        <p:spPr bwMode="auto">
          <a:xfrm>
            <a:off x="8797054" y="4730931"/>
            <a:ext cx="218598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i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Nước tiểu, mồ hôi</a:t>
            </a:r>
          </a:p>
        </p:txBody>
      </p:sp>
      <p:sp>
        <p:nvSpPr>
          <p:cNvPr id="46" name="Line 16"/>
          <p:cNvSpPr>
            <a:spLocks noChangeShapeType="1"/>
          </p:cNvSpPr>
          <p:nvPr/>
        </p:nvSpPr>
        <p:spPr bwMode="auto">
          <a:xfrm>
            <a:off x="2820117" y="3681594"/>
            <a:ext cx="1951037" cy="31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17"/>
          <p:cNvSpPr>
            <a:spLocks noChangeShapeType="1"/>
          </p:cNvSpPr>
          <p:nvPr/>
        </p:nvSpPr>
        <p:spPr bwMode="auto">
          <a:xfrm flipV="1">
            <a:off x="3583704" y="4340406"/>
            <a:ext cx="649288" cy="6492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18"/>
          <p:cNvSpPr>
            <a:spLocks noChangeShapeType="1"/>
          </p:cNvSpPr>
          <p:nvPr/>
        </p:nvSpPr>
        <p:spPr bwMode="auto">
          <a:xfrm>
            <a:off x="3840879" y="4303894"/>
            <a:ext cx="104298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19"/>
          <p:cNvSpPr>
            <a:spLocks noChangeShapeType="1"/>
          </p:cNvSpPr>
          <p:nvPr/>
        </p:nvSpPr>
        <p:spPr bwMode="auto">
          <a:xfrm>
            <a:off x="7428629" y="4264206"/>
            <a:ext cx="1600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20"/>
          <p:cNvSpPr>
            <a:spLocks noChangeShapeType="1"/>
          </p:cNvSpPr>
          <p:nvPr/>
        </p:nvSpPr>
        <p:spPr bwMode="auto">
          <a:xfrm>
            <a:off x="7311154" y="3791131"/>
            <a:ext cx="18002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Text Box 22"/>
          <p:cNvSpPr txBox="1">
            <a:spLocks noChangeArrowheads="1"/>
          </p:cNvSpPr>
          <p:nvPr/>
        </p:nvSpPr>
        <p:spPr bwMode="auto">
          <a:xfrm>
            <a:off x="1816817" y="5969181"/>
            <a:ext cx="8785225" cy="457200"/>
          </a:xfrm>
          <a:prstGeom prst="rect">
            <a:avLst/>
          </a:prstGeom>
          <a:gradFill rotWithShape="1">
            <a:gsLst>
              <a:gs pos="0">
                <a:srgbClr val="5236F8"/>
              </a:gs>
              <a:gs pos="50000">
                <a:srgbClr val="FFFFFF"/>
              </a:gs>
              <a:gs pos="100000">
                <a:srgbClr val="5236F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SƠ ĐỒ TRAO ĐỔI CHẤT GIỮA CƠ THỂ VỚI MÔI TRƯỜNG</a:t>
            </a: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2" name="Line 19"/>
          <p:cNvSpPr>
            <a:spLocks noChangeShapeType="1"/>
          </p:cNvSpPr>
          <p:nvPr/>
        </p:nvSpPr>
        <p:spPr bwMode="auto">
          <a:xfrm>
            <a:off x="7361954" y="4989694"/>
            <a:ext cx="1371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Text Box 10"/>
          <p:cNvSpPr txBox="1">
            <a:spLocks noChangeArrowheads="1"/>
          </p:cNvSpPr>
          <p:nvPr/>
        </p:nvSpPr>
        <p:spPr bwMode="auto">
          <a:xfrm>
            <a:off x="4833067" y="4032431"/>
            <a:ext cx="25955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HỆ TIÊU HÓA</a:t>
            </a:r>
          </a:p>
        </p:txBody>
      </p:sp>
      <p:sp>
        <p:nvSpPr>
          <p:cNvPr id="54" name="Text Box 10"/>
          <p:cNvSpPr txBox="1">
            <a:spLocks noChangeArrowheads="1"/>
          </p:cNvSpPr>
          <p:nvPr/>
        </p:nvSpPr>
        <p:spPr bwMode="auto">
          <a:xfrm>
            <a:off x="4909267" y="4730931"/>
            <a:ext cx="25955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HỆ BÀI TIẾT</a:t>
            </a:r>
          </a:p>
        </p:txBody>
      </p:sp>
    </p:spTree>
    <p:extLst>
      <p:ext uri="{BB962C8B-B14F-4D97-AF65-F5344CB8AC3E}">
        <p14:creationId xmlns:p14="http://schemas.microsoft.com/office/powerpoint/2010/main" val="382021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 animBg="1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/>
      <p:bldP spid="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93824" y="147851"/>
            <a:ext cx="101107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TIẾT 31-32. ĐIỀU HÒA MÔI TRƯỜNG TRONG CỦA CƠ THỂ</a:t>
            </a:r>
            <a:endParaRPr lang="en-US" sz="2800"/>
          </a:p>
        </p:txBody>
      </p: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593285" y="733608"/>
            <a:ext cx="7498488" cy="531812"/>
            <a:chOff x="1341" y="1723"/>
            <a:chExt cx="3104" cy="335"/>
          </a:xfrm>
        </p:grpSpPr>
        <p:sp>
          <p:nvSpPr>
            <p:cNvPr id="6" name="AutoShape 23"/>
            <p:cNvSpPr>
              <a:spLocks noChangeArrowheads="1"/>
            </p:cNvSpPr>
            <p:nvPr/>
          </p:nvSpPr>
          <p:spPr bwMode="gray">
            <a:xfrm>
              <a:off x="1341" y="1723"/>
              <a:ext cx="3104" cy="335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28575" algn="ctr">
              <a:solidFill>
                <a:srgbClr val="FFFFFF"/>
              </a:solidFill>
              <a:round/>
              <a:headEnd/>
              <a:tailEnd/>
            </a:ln>
            <a:effectLst>
              <a:outerShdw dist="7184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7" name="AutoShape 24"/>
            <p:cNvSpPr>
              <a:spLocks noChangeArrowheads="1"/>
            </p:cNvSpPr>
            <p:nvPr/>
          </p:nvSpPr>
          <p:spPr bwMode="gray">
            <a:xfrm>
              <a:off x="1366" y="1735"/>
              <a:ext cx="3068" cy="148"/>
            </a:xfrm>
            <a:prstGeom prst="roundRect">
              <a:avLst>
                <a:gd name="adj" fmla="val 31505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hlink">
                    <a:alpha val="7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FFFF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</p:grpSp>
      <p:sp>
        <p:nvSpPr>
          <p:cNvPr id="8" name="Text Box 25"/>
          <p:cNvSpPr txBox="1">
            <a:spLocks noChangeArrowheads="1"/>
          </p:cNvSpPr>
          <p:nvPr/>
        </p:nvSpPr>
        <p:spPr bwMode="black">
          <a:xfrm>
            <a:off x="1042774" y="764564"/>
            <a:ext cx="6948759" cy="46166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en-US" sz="2400" b="1" smtClean="0">
                <a:solidFill>
                  <a:schemeClr val="bg1"/>
                </a:solidFill>
              </a:rPr>
              <a:t>Trao đổi chất ở cấp độ cơ thể và tế bào</a:t>
            </a:r>
            <a:endParaRPr lang="en-US" altLang="en-US" sz="2400" b="1">
              <a:solidFill>
                <a:schemeClr val="bg1"/>
              </a:solidFill>
            </a:endParaRPr>
          </a:p>
        </p:txBody>
      </p:sp>
      <p:sp>
        <p:nvSpPr>
          <p:cNvPr id="9" name="AutoShape 26"/>
          <p:cNvSpPr>
            <a:spLocks noChangeArrowheads="1"/>
          </p:cNvSpPr>
          <p:nvPr/>
        </p:nvSpPr>
        <p:spPr bwMode="gray">
          <a:xfrm>
            <a:off x="256735" y="646295"/>
            <a:ext cx="685800" cy="685800"/>
          </a:xfrm>
          <a:prstGeom prst="diamond">
            <a:avLst/>
          </a:prstGeom>
          <a:solidFill>
            <a:schemeClr val="hlink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762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0" name="Text Box 27"/>
          <p:cNvSpPr txBox="1">
            <a:spLocks noChangeArrowheads="1"/>
          </p:cNvSpPr>
          <p:nvPr/>
        </p:nvSpPr>
        <p:spPr bwMode="gray">
          <a:xfrm>
            <a:off x="454518" y="744720"/>
            <a:ext cx="2664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2400" b="1" smtClean="0">
                <a:solidFill>
                  <a:schemeClr val="bg1"/>
                </a:solidFill>
              </a:rPr>
              <a:t>I</a:t>
            </a:r>
            <a:endParaRPr lang="en-US" altLang="en-US" sz="2400" b="1">
              <a:solidFill>
                <a:schemeClr val="bg1"/>
              </a:solidFill>
            </a:endParaRPr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gray">
          <a:xfrm>
            <a:off x="733053" y="1413057"/>
            <a:ext cx="6238503" cy="503238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70D3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653679" y="1395595"/>
            <a:ext cx="523875" cy="527050"/>
            <a:chOff x="1188" y="1705"/>
            <a:chExt cx="330" cy="332"/>
          </a:xfrm>
        </p:grpSpPr>
        <p:sp>
          <p:nvSpPr>
            <p:cNvPr id="13" name="Oval 12"/>
            <p:cNvSpPr>
              <a:spLocks noChangeArrowheads="1"/>
            </p:cNvSpPr>
            <p:nvPr/>
          </p:nvSpPr>
          <p:spPr bwMode="gray">
            <a:xfrm>
              <a:off x="1188" y="1706"/>
              <a:ext cx="330" cy="331"/>
            </a:xfrm>
            <a:prstGeom prst="ellipse">
              <a:avLst/>
            </a:prstGeom>
            <a:solidFill>
              <a:srgbClr val="70D3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pic>
          <p:nvPicPr>
            <p:cNvPr id="14" name="Picture 13" descr="drop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190" y="1705"/>
              <a:ext cx="328" cy="3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Text Box 14"/>
          <p:cNvSpPr txBox="1">
            <a:spLocks noChangeArrowheads="1"/>
          </p:cNvSpPr>
          <p:nvPr/>
        </p:nvSpPr>
        <p:spPr bwMode="gray">
          <a:xfrm>
            <a:off x="704479" y="1363845"/>
            <a:ext cx="3460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i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altLang="en-US" sz="3200" b="1" i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24"/>
          <p:cNvSpPr txBox="1">
            <a:spLocks noChangeArrowheads="1"/>
          </p:cNvSpPr>
          <p:nvPr/>
        </p:nvSpPr>
        <p:spPr bwMode="gray">
          <a:xfrm>
            <a:off x="1228353" y="1433695"/>
            <a:ext cx="49463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altLang="en-US" sz="2400" b="1" smtClean="0">
                <a:solidFill>
                  <a:srgbClr val="000000"/>
                </a:solidFill>
                <a:cs typeface="Arial" panose="020B0604020202020204" pitchFamily="34" charset="0"/>
              </a:rPr>
              <a:t>Trao đổi chất ở cấp độ cơ thể</a:t>
            </a:r>
            <a:endParaRPr lang="en-US" altLang="en-US" sz="2400" b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17" name="Picture 3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348" y="2863897"/>
            <a:ext cx="5562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Freeform 4"/>
          <p:cNvSpPr>
            <a:spLocks/>
          </p:cNvSpPr>
          <p:nvPr/>
        </p:nvSpPr>
        <p:spPr bwMode="auto">
          <a:xfrm>
            <a:off x="4005398" y="3665585"/>
            <a:ext cx="4795838" cy="1789112"/>
          </a:xfrm>
          <a:custGeom>
            <a:avLst/>
            <a:gdLst>
              <a:gd name="T0" fmla="*/ 34 w 3021"/>
              <a:gd name="T1" fmla="*/ 407 h 1127"/>
              <a:gd name="T2" fmla="*/ 226 w 3021"/>
              <a:gd name="T3" fmla="*/ 407 h 1127"/>
              <a:gd name="T4" fmla="*/ 478 w 3021"/>
              <a:gd name="T5" fmla="*/ 287 h 1127"/>
              <a:gd name="T6" fmla="*/ 586 w 3021"/>
              <a:gd name="T7" fmla="*/ 131 h 1127"/>
              <a:gd name="T8" fmla="*/ 982 w 3021"/>
              <a:gd name="T9" fmla="*/ 11 h 1127"/>
              <a:gd name="T10" fmla="*/ 1494 w 3021"/>
              <a:gd name="T11" fmla="*/ 67 h 1127"/>
              <a:gd name="T12" fmla="*/ 1954 w 3021"/>
              <a:gd name="T13" fmla="*/ 95 h 1127"/>
              <a:gd name="T14" fmla="*/ 2250 w 3021"/>
              <a:gd name="T15" fmla="*/ 211 h 1127"/>
              <a:gd name="T16" fmla="*/ 2878 w 3021"/>
              <a:gd name="T17" fmla="*/ 119 h 1127"/>
              <a:gd name="T18" fmla="*/ 2982 w 3021"/>
              <a:gd name="T19" fmla="*/ 451 h 1127"/>
              <a:gd name="T20" fmla="*/ 2982 w 3021"/>
              <a:gd name="T21" fmla="*/ 739 h 1127"/>
              <a:gd name="T22" fmla="*/ 2746 w 3021"/>
              <a:gd name="T23" fmla="*/ 791 h 1127"/>
              <a:gd name="T24" fmla="*/ 2238 w 3021"/>
              <a:gd name="T25" fmla="*/ 1003 h 1127"/>
              <a:gd name="T26" fmla="*/ 1494 w 3021"/>
              <a:gd name="T27" fmla="*/ 1123 h 1127"/>
              <a:gd name="T28" fmla="*/ 786 w 3021"/>
              <a:gd name="T29" fmla="*/ 1027 h 1127"/>
              <a:gd name="T30" fmla="*/ 166 w 3021"/>
              <a:gd name="T31" fmla="*/ 767 h 1127"/>
              <a:gd name="T32" fmla="*/ 22 w 3021"/>
              <a:gd name="T33" fmla="*/ 755 h 1127"/>
              <a:gd name="T34" fmla="*/ 34 w 3021"/>
              <a:gd name="T35" fmla="*/ 599 h 1127"/>
              <a:gd name="T36" fmla="*/ 34 w 3021"/>
              <a:gd name="T37" fmla="*/ 407 h 1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021" h="1127">
                <a:moveTo>
                  <a:pt x="34" y="407"/>
                </a:moveTo>
                <a:cubicBezTo>
                  <a:pt x="71" y="375"/>
                  <a:pt x="152" y="427"/>
                  <a:pt x="226" y="407"/>
                </a:cubicBezTo>
                <a:cubicBezTo>
                  <a:pt x="300" y="387"/>
                  <a:pt x="418" y="333"/>
                  <a:pt x="478" y="287"/>
                </a:cubicBezTo>
                <a:cubicBezTo>
                  <a:pt x="538" y="241"/>
                  <a:pt x="502" y="177"/>
                  <a:pt x="586" y="131"/>
                </a:cubicBezTo>
                <a:cubicBezTo>
                  <a:pt x="670" y="85"/>
                  <a:pt x="831" y="22"/>
                  <a:pt x="982" y="11"/>
                </a:cubicBezTo>
                <a:cubicBezTo>
                  <a:pt x="1133" y="0"/>
                  <a:pt x="1332" y="53"/>
                  <a:pt x="1494" y="67"/>
                </a:cubicBezTo>
                <a:cubicBezTo>
                  <a:pt x="1656" y="81"/>
                  <a:pt x="1828" y="71"/>
                  <a:pt x="1954" y="95"/>
                </a:cubicBezTo>
                <a:cubicBezTo>
                  <a:pt x="2080" y="119"/>
                  <a:pt x="2096" y="207"/>
                  <a:pt x="2250" y="211"/>
                </a:cubicBezTo>
                <a:cubicBezTo>
                  <a:pt x="2404" y="215"/>
                  <a:pt x="2756" y="79"/>
                  <a:pt x="2878" y="119"/>
                </a:cubicBezTo>
                <a:cubicBezTo>
                  <a:pt x="3000" y="159"/>
                  <a:pt x="2965" y="348"/>
                  <a:pt x="2982" y="451"/>
                </a:cubicBezTo>
                <a:cubicBezTo>
                  <a:pt x="2999" y="554"/>
                  <a:pt x="3021" y="682"/>
                  <a:pt x="2982" y="739"/>
                </a:cubicBezTo>
                <a:cubicBezTo>
                  <a:pt x="2943" y="796"/>
                  <a:pt x="2870" y="747"/>
                  <a:pt x="2746" y="791"/>
                </a:cubicBezTo>
                <a:cubicBezTo>
                  <a:pt x="2622" y="835"/>
                  <a:pt x="2447" y="948"/>
                  <a:pt x="2238" y="1003"/>
                </a:cubicBezTo>
                <a:cubicBezTo>
                  <a:pt x="2029" y="1058"/>
                  <a:pt x="1736" y="1119"/>
                  <a:pt x="1494" y="1123"/>
                </a:cubicBezTo>
                <a:cubicBezTo>
                  <a:pt x="1252" y="1127"/>
                  <a:pt x="1007" y="1086"/>
                  <a:pt x="786" y="1027"/>
                </a:cubicBezTo>
                <a:cubicBezTo>
                  <a:pt x="565" y="968"/>
                  <a:pt x="293" y="812"/>
                  <a:pt x="166" y="767"/>
                </a:cubicBezTo>
                <a:cubicBezTo>
                  <a:pt x="39" y="722"/>
                  <a:pt x="44" y="783"/>
                  <a:pt x="22" y="755"/>
                </a:cubicBezTo>
                <a:cubicBezTo>
                  <a:pt x="0" y="727"/>
                  <a:pt x="32" y="657"/>
                  <a:pt x="34" y="599"/>
                </a:cubicBezTo>
                <a:cubicBezTo>
                  <a:pt x="36" y="541"/>
                  <a:pt x="34" y="447"/>
                  <a:pt x="34" y="407"/>
                </a:cubicBezTo>
                <a:close/>
              </a:path>
            </a:pathLst>
          </a:custGeom>
          <a:solidFill>
            <a:srgbClr val="FFCF9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grpSp>
        <p:nvGrpSpPr>
          <p:cNvPr id="19" name="Group 5"/>
          <p:cNvGrpSpPr>
            <a:grpSpLocks/>
          </p:cNvGrpSpPr>
          <p:nvPr/>
        </p:nvGrpSpPr>
        <p:grpSpPr bwMode="auto">
          <a:xfrm>
            <a:off x="4976948" y="4540297"/>
            <a:ext cx="2667000" cy="914400"/>
            <a:chOff x="2064" y="0"/>
            <a:chExt cx="1841" cy="629"/>
          </a:xfrm>
        </p:grpSpPr>
        <p:sp>
          <p:nvSpPr>
            <p:cNvPr id="20" name="AutoShape 6"/>
            <p:cNvSpPr>
              <a:spLocks noChangeArrowheads="1"/>
            </p:cNvSpPr>
            <p:nvPr/>
          </p:nvSpPr>
          <p:spPr bwMode="auto">
            <a:xfrm>
              <a:off x="3312" y="0"/>
              <a:ext cx="593" cy="629"/>
            </a:xfrm>
            <a:prstGeom prst="flowChartDelay">
              <a:avLst/>
            </a:prstGeom>
            <a:solidFill>
              <a:srgbClr val="FFCF9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21" name="AutoShape 7"/>
            <p:cNvSpPr>
              <a:spLocks noChangeArrowheads="1"/>
            </p:cNvSpPr>
            <p:nvPr/>
          </p:nvSpPr>
          <p:spPr bwMode="auto">
            <a:xfrm flipH="1">
              <a:off x="2064" y="0"/>
              <a:ext cx="593" cy="629"/>
            </a:xfrm>
            <a:prstGeom prst="flowChartDelay">
              <a:avLst/>
            </a:prstGeom>
            <a:solidFill>
              <a:srgbClr val="FFCF9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22" name="Rectangle 8"/>
            <p:cNvSpPr>
              <a:spLocks noChangeArrowheads="1"/>
            </p:cNvSpPr>
            <p:nvPr/>
          </p:nvSpPr>
          <p:spPr bwMode="auto">
            <a:xfrm>
              <a:off x="2626" y="0"/>
              <a:ext cx="701" cy="629"/>
            </a:xfrm>
            <a:prstGeom prst="rect">
              <a:avLst/>
            </a:prstGeom>
            <a:solidFill>
              <a:srgbClr val="FFCF9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</p:grpSp>
      <p:sp>
        <p:nvSpPr>
          <p:cNvPr id="23" name="Freeform 9"/>
          <p:cNvSpPr>
            <a:spLocks/>
          </p:cNvSpPr>
          <p:nvPr/>
        </p:nvSpPr>
        <p:spPr bwMode="auto">
          <a:xfrm>
            <a:off x="4443548" y="2635297"/>
            <a:ext cx="304800" cy="609600"/>
          </a:xfrm>
          <a:custGeom>
            <a:avLst/>
            <a:gdLst>
              <a:gd name="T0" fmla="*/ 0 w 432"/>
              <a:gd name="T1" fmla="*/ 0 h 480"/>
              <a:gd name="T2" fmla="*/ 288 w 432"/>
              <a:gd name="T3" fmla="*/ 144 h 480"/>
              <a:gd name="T4" fmla="*/ 432 w 432"/>
              <a:gd name="T5" fmla="*/ 48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" h="480">
                <a:moveTo>
                  <a:pt x="0" y="0"/>
                </a:moveTo>
                <a:cubicBezTo>
                  <a:pt x="108" y="32"/>
                  <a:pt x="216" y="64"/>
                  <a:pt x="288" y="144"/>
                </a:cubicBezTo>
                <a:cubicBezTo>
                  <a:pt x="360" y="224"/>
                  <a:pt x="396" y="352"/>
                  <a:pt x="432" y="48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24" name="Freeform 10"/>
          <p:cNvSpPr>
            <a:spLocks/>
          </p:cNvSpPr>
          <p:nvPr/>
        </p:nvSpPr>
        <p:spPr bwMode="auto">
          <a:xfrm>
            <a:off x="6748598" y="2730547"/>
            <a:ext cx="304800" cy="457200"/>
          </a:xfrm>
          <a:custGeom>
            <a:avLst/>
            <a:gdLst>
              <a:gd name="T0" fmla="*/ 0 w 432"/>
              <a:gd name="T1" fmla="*/ 0 h 480"/>
              <a:gd name="T2" fmla="*/ 288 w 432"/>
              <a:gd name="T3" fmla="*/ 144 h 480"/>
              <a:gd name="T4" fmla="*/ 432 w 432"/>
              <a:gd name="T5" fmla="*/ 48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" h="480">
                <a:moveTo>
                  <a:pt x="0" y="0"/>
                </a:moveTo>
                <a:cubicBezTo>
                  <a:pt x="108" y="32"/>
                  <a:pt x="216" y="64"/>
                  <a:pt x="288" y="144"/>
                </a:cubicBezTo>
                <a:cubicBezTo>
                  <a:pt x="360" y="224"/>
                  <a:pt x="396" y="352"/>
                  <a:pt x="432" y="48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25" name="Freeform 11"/>
          <p:cNvSpPr>
            <a:spLocks/>
          </p:cNvSpPr>
          <p:nvPr/>
        </p:nvSpPr>
        <p:spPr bwMode="auto">
          <a:xfrm rot="15903681">
            <a:off x="7262948" y="2520997"/>
            <a:ext cx="457200" cy="457200"/>
          </a:xfrm>
          <a:custGeom>
            <a:avLst/>
            <a:gdLst>
              <a:gd name="T0" fmla="*/ 0 w 432"/>
              <a:gd name="T1" fmla="*/ 0 h 480"/>
              <a:gd name="T2" fmla="*/ 288 w 432"/>
              <a:gd name="T3" fmla="*/ 144 h 480"/>
              <a:gd name="T4" fmla="*/ 432 w 432"/>
              <a:gd name="T5" fmla="*/ 48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" h="480">
                <a:moveTo>
                  <a:pt x="0" y="0"/>
                </a:moveTo>
                <a:cubicBezTo>
                  <a:pt x="108" y="32"/>
                  <a:pt x="216" y="64"/>
                  <a:pt x="288" y="144"/>
                </a:cubicBezTo>
                <a:cubicBezTo>
                  <a:pt x="360" y="224"/>
                  <a:pt x="396" y="352"/>
                  <a:pt x="432" y="480"/>
                </a:cubicBezTo>
              </a:path>
            </a:pathLst>
          </a:custGeom>
          <a:noFill/>
          <a:ln w="28575" cmpd="sng">
            <a:solidFill>
              <a:schemeClr val="hlink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26" name="Freeform 12"/>
          <p:cNvSpPr>
            <a:spLocks/>
          </p:cNvSpPr>
          <p:nvPr/>
        </p:nvSpPr>
        <p:spPr bwMode="auto">
          <a:xfrm rot="17153423" flipH="1">
            <a:off x="7328036" y="5789659"/>
            <a:ext cx="457200" cy="168275"/>
          </a:xfrm>
          <a:custGeom>
            <a:avLst/>
            <a:gdLst>
              <a:gd name="T0" fmla="*/ 0 w 432"/>
              <a:gd name="T1" fmla="*/ 0 h 480"/>
              <a:gd name="T2" fmla="*/ 288 w 432"/>
              <a:gd name="T3" fmla="*/ 144 h 480"/>
              <a:gd name="T4" fmla="*/ 432 w 432"/>
              <a:gd name="T5" fmla="*/ 48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" h="480">
                <a:moveTo>
                  <a:pt x="0" y="0"/>
                </a:moveTo>
                <a:cubicBezTo>
                  <a:pt x="108" y="32"/>
                  <a:pt x="216" y="64"/>
                  <a:pt x="288" y="144"/>
                </a:cubicBezTo>
                <a:cubicBezTo>
                  <a:pt x="360" y="224"/>
                  <a:pt x="396" y="352"/>
                  <a:pt x="432" y="480"/>
                </a:cubicBezTo>
              </a:path>
            </a:pathLst>
          </a:custGeom>
          <a:noFill/>
          <a:ln w="28575" cmpd="sng">
            <a:solidFill>
              <a:schemeClr val="hlink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27" name="Freeform 13"/>
          <p:cNvSpPr>
            <a:spLocks/>
          </p:cNvSpPr>
          <p:nvPr/>
        </p:nvSpPr>
        <p:spPr bwMode="auto">
          <a:xfrm rot="17153423" flipH="1">
            <a:off x="4797561" y="5865859"/>
            <a:ext cx="457200" cy="168275"/>
          </a:xfrm>
          <a:custGeom>
            <a:avLst/>
            <a:gdLst>
              <a:gd name="T0" fmla="*/ 0 w 432"/>
              <a:gd name="T1" fmla="*/ 0 h 480"/>
              <a:gd name="T2" fmla="*/ 288 w 432"/>
              <a:gd name="T3" fmla="*/ 144 h 480"/>
              <a:gd name="T4" fmla="*/ 432 w 432"/>
              <a:gd name="T5" fmla="*/ 48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" h="480">
                <a:moveTo>
                  <a:pt x="0" y="0"/>
                </a:moveTo>
                <a:cubicBezTo>
                  <a:pt x="108" y="32"/>
                  <a:pt x="216" y="64"/>
                  <a:pt x="288" y="144"/>
                </a:cubicBezTo>
                <a:cubicBezTo>
                  <a:pt x="360" y="224"/>
                  <a:pt x="396" y="352"/>
                  <a:pt x="432" y="480"/>
                </a:cubicBezTo>
              </a:path>
            </a:pathLst>
          </a:custGeom>
          <a:noFill/>
          <a:ln w="28575" cmpd="sng">
            <a:solidFill>
              <a:schemeClr val="hlink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28" name="Freeform 14"/>
          <p:cNvSpPr>
            <a:spLocks/>
          </p:cNvSpPr>
          <p:nvPr/>
        </p:nvSpPr>
        <p:spPr bwMode="auto">
          <a:xfrm rot="3318988">
            <a:off x="6843848" y="3321097"/>
            <a:ext cx="304800" cy="304800"/>
          </a:xfrm>
          <a:custGeom>
            <a:avLst/>
            <a:gdLst>
              <a:gd name="T0" fmla="*/ 0 w 432"/>
              <a:gd name="T1" fmla="*/ 0 h 480"/>
              <a:gd name="T2" fmla="*/ 288 w 432"/>
              <a:gd name="T3" fmla="*/ 144 h 480"/>
              <a:gd name="T4" fmla="*/ 432 w 432"/>
              <a:gd name="T5" fmla="*/ 48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" h="480">
                <a:moveTo>
                  <a:pt x="0" y="0"/>
                </a:moveTo>
                <a:cubicBezTo>
                  <a:pt x="108" y="32"/>
                  <a:pt x="216" y="64"/>
                  <a:pt x="288" y="144"/>
                </a:cubicBezTo>
                <a:cubicBezTo>
                  <a:pt x="360" y="224"/>
                  <a:pt x="396" y="352"/>
                  <a:pt x="432" y="48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1565849" y="2150404"/>
            <a:ext cx="2842575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</a:rPr>
              <a:t>Thức ăn, nước, muối khoáng</a:t>
            </a:r>
          </a:p>
        </p:txBody>
      </p:sp>
      <p:sp>
        <p:nvSpPr>
          <p:cNvPr id="30" name="Text Box 16"/>
          <p:cNvSpPr txBox="1">
            <a:spLocks noChangeArrowheads="1"/>
          </p:cNvSpPr>
          <p:nvPr/>
        </p:nvSpPr>
        <p:spPr bwMode="auto">
          <a:xfrm>
            <a:off x="6116773" y="2208260"/>
            <a:ext cx="784225" cy="523875"/>
          </a:xfrm>
          <a:prstGeom prst="rect">
            <a:avLst/>
          </a:prstGeom>
          <a:solidFill>
            <a:srgbClr val="BBE0E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800" b="1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3986348" y="5988097"/>
            <a:ext cx="518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solidFill>
                <a:srgbClr val="FFFF00"/>
              </a:solidFill>
              <a:latin typeface=".VnArial Narrow" pitchFamily="34" charset="0"/>
              <a:cs typeface="+mn-cs"/>
            </a:endParaRPr>
          </a:p>
        </p:txBody>
      </p:sp>
      <p:sp>
        <p:nvSpPr>
          <p:cNvPr id="32" name="Text Box 18"/>
          <p:cNvSpPr txBox="1">
            <a:spLocks noChangeArrowheads="1"/>
          </p:cNvSpPr>
          <p:nvPr/>
        </p:nvSpPr>
        <p:spPr bwMode="auto">
          <a:xfrm>
            <a:off x="3986348" y="6048422"/>
            <a:ext cx="472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solidFill>
                <a:srgbClr val="FFFF00"/>
              </a:solidFill>
              <a:latin typeface=".VnArial Narrow" pitchFamily="34" charset="0"/>
              <a:cs typeface="+mn-cs"/>
            </a:endParaRPr>
          </a:p>
        </p:txBody>
      </p:sp>
      <p:sp>
        <p:nvSpPr>
          <p:cNvPr id="33" name="Text Box 19"/>
          <p:cNvSpPr txBox="1">
            <a:spLocks noChangeArrowheads="1"/>
          </p:cNvSpPr>
          <p:nvPr/>
        </p:nvSpPr>
        <p:spPr bwMode="auto">
          <a:xfrm>
            <a:off x="3452948" y="6242097"/>
            <a:ext cx="6019800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/>
              <a:t>Trao đổi chất ở cấp độ cơ thể</a:t>
            </a:r>
          </a:p>
        </p:txBody>
      </p:sp>
      <p:sp>
        <p:nvSpPr>
          <p:cNvPr id="34" name="Text Box 26"/>
          <p:cNvSpPr txBox="1">
            <a:spLocks noChangeArrowheads="1"/>
          </p:cNvSpPr>
          <p:nvPr/>
        </p:nvSpPr>
        <p:spPr bwMode="auto">
          <a:xfrm>
            <a:off x="7643948" y="2178097"/>
            <a:ext cx="838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altLang="en-US" sz="2800" b="1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54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93824" y="147851"/>
            <a:ext cx="101107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TIẾT 31-32. ĐIỀU HÒA MÔI TRƯỜNG TRONG CỦA CƠ THỂ</a:t>
            </a:r>
            <a:endParaRPr lang="en-US" sz="2800"/>
          </a:p>
        </p:txBody>
      </p: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593285" y="733608"/>
            <a:ext cx="7498488" cy="531812"/>
            <a:chOff x="1341" y="1723"/>
            <a:chExt cx="3104" cy="335"/>
          </a:xfrm>
        </p:grpSpPr>
        <p:sp>
          <p:nvSpPr>
            <p:cNvPr id="6" name="AutoShape 23"/>
            <p:cNvSpPr>
              <a:spLocks noChangeArrowheads="1"/>
            </p:cNvSpPr>
            <p:nvPr/>
          </p:nvSpPr>
          <p:spPr bwMode="gray">
            <a:xfrm>
              <a:off x="1341" y="1723"/>
              <a:ext cx="3104" cy="335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28575" algn="ctr">
              <a:solidFill>
                <a:srgbClr val="FFFFFF"/>
              </a:solidFill>
              <a:round/>
              <a:headEnd/>
              <a:tailEnd/>
            </a:ln>
            <a:effectLst>
              <a:outerShdw dist="7184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7" name="AutoShape 24"/>
            <p:cNvSpPr>
              <a:spLocks noChangeArrowheads="1"/>
            </p:cNvSpPr>
            <p:nvPr/>
          </p:nvSpPr>
          <p:spPr bwMode="gray">
            <a:xfrm>
              <a:off x="1366" y="1735"/>
              <a:ext cx="3068" cy="148"/>
            </a:xfrm>
            <a:prstGeom prst="roundRect">
              <a:avLst>
                <a:gd name="adj" fmla="val 31505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hlink">
                    <a:alpha val="7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FFFF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</p:grpSp>
      <p:sp>
        <p:nvSpPr>
          <p:cNvPr id="8" name="Text Box 25"/>
          <p:cNvSpPr txBox="1">
            <a:spLocks noChangeArrowheads="1"/>
          </p:cNvSpPr>
          <p:nvPr/>
        </p:nvSpPr>
        <p:spPr bwMode="black">
          <a:xfrm>
            <a:off x="1042774" y="764564"/>
            <a:ext cx="6948759" cy="46166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en-US" sz="2400" b="1" smtClean="0">
                <a:solidFill>
                  <a:schemeClr val="bg1"/>
                </a:solidFill>
              </a:rPr>
              <a:t>Trao đổi chất ở cấp độ cơ thể và tế bào</a:t>
            </a:r>
            <a:endParaRPr lang="en-US" altLang="en-US" sz="2400" b="1">
              <a:solidFill>
                <a:schemeClr val="bg1"/>
              </a:solidFill>
            </a:endParaRPr>
          </a:p>
        </p:txBody>
      </p:sp>
      <p:sp>
        <p:nvSpPr>
          <p:cNvPr id="9" name="AutoShape 26"/>
          <p:cNvSpPr>
            <a:spLocks noChangeArrowheads="1"/>
          </p:cNvSpPr>
          <p:nvPr/>
        </p:nvSpPr>
        <p:spPr bwMode="gray">
          <a:xfrm>
            <a:off x="256735" y="646295"/>
            <a:ext cx="685800" cy="685800"/>
          </a:xfrm>
          <a:prstGeom prst="diamond">
            <a:avLst/>
          </a:prstGeom>
          <a:solidFill>
            <a:schemeClr val="hlink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762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0" name="Text Box 27"/>
          <p:cNvSpPr txBox="1">
            <a:spLocks noChangeArrowheads="1"/>
          </p:cNvSpPr>
          <p:nvPr/>
        </p:nvSpPr>
        <p:spPr bwMode="gray">
          <a:xfrm>
            <a:off x="454518" y="744720"/>
            <a:ext cx="2664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2400" b="1" smtClean="0">
                <a:solidFill>
                  <a:schemeClr val="bg1"/>
                </a:solidFill>
              </a:rPr>
              <a:t>I</a:t>
            </a:r>
            <a:endParaRPr lang="en-US" altLang="en-US" sz="2400" b="1">
              <a:solidFill>
                <a:schemeClr val="bg1"/>
              </a:solidFill>
            </a:endParaRPr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gray">
          <a:xfrm>
            <a:off x="733053" y="1413057"/>
            <a:ext cx="6238503" cy="503238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70D3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653679" y="1395595"/>
            <a:ext cx="523875" cy="527050"/>
            <a:chOff x="1188" y="1705"/>
            <a:chExt cx="330" cy="332"/>
          </a:xfrm>
        </p:grpSpPr>
        <p:sp>
          <p:nvSpPr>
            <p:cNvPr id="13" name="Oval 12"/>
            <p:cNvSpPr>
              <a:spLocks noChangeArrowheads="1"/>
            </p:cNvSpPr>
            <p:nvPr/>
          </p:nvSpPr>
          <p:spPr bwMode="gray">
            <a:xfrm>
              <a:off x="1188" y="1706"/>
              <a:ext cx="330" cy="331"/>
            </a:xfrm>
            <a:prstGeom prst="ellipse">
              <a:avLst/>
            </a:prstGeom>
            <a:solidFill>
              <a:srgbClr val="70D3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pic>
          <p:nvPicPr>
            <p:cNvPr id="14" name="Picture 13" descr="drop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190" y="1705"/>
              <a:ext cx="328" cy="3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Text Box 14"/>
          <p:cNvSpPr txBox="1">
            <a:spLocks noChangeArrowheads="1"/>
          </p:cNvSpPr>
          <p:nvPr/>
        </p:nvSpPr>
        <p:spPr bwMode="gray">
          <a:xfrm>
            <a:off x="704479" y="1363845"/>
            <a:ext cx="3460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i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altLang="en-US" sz="3200" b="1" i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24"/>
          <p:cNvSpPr txBox="1">
            <a:spLocks noChangeArrowheads="1"/>
          </p:cNvSpPr>
          <p:nvPr/>
        </p:nvSpPr>
        <p:spPr bwMode="gray">
          <a:xfrm>
            <a:off x="1228353" y="1433695"/>
            <a:ext cx="49463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altLang="en-US" sz="2400" b="1" smtClean="0">
                <a:solidFill>
                  <a:srgbClr val="000000"/>
                </a:solidFill>
                <a:cs typeface="Arial" panose="020B0604020202020204" pitchFamily="34" charset="0"/>
              </a:rPr>
              <a:t>Trao đổi chất ở cấp độ cơ thể</a:t>
            </a:r>
            <a:endParaRPr lang="en-US" altLang="en-US" sz="2400" b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7" name="Group 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0168159"/>
              </p:ext>
            </p:extLst>
          </p:nvPr>
        </p:nvGraphicFramePr>
        <p:xfrm>
          <a:off x="1653414" y="2181497"/>
          <a:ext cx="8991600" cy="4495800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1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76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Hệ</a:t>
                      </a: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cơ</a:t>
                      </a: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quan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Vai</a:t>
                      </a: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trò</a:t>
                      </a: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trong</a:t>
                      </a: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sự</a:t>
                      </a: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trao</a:t>
                      </a: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đổi</a:t>
                      </a: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chất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41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Tiêu</a:t>
                      </a: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hoá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3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Hô hấp</a:t>
                      </a: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3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Bài tiết</a:t>
                      </a: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952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Tuần</a:t>
                      </a: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hoàn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95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445420" y="6369050"/>
            <a:ext cx="427196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600">
                <a:solidFill>
                  <a:srgbClr val="FF0000"/>
                </a:solidFill>
              </a:rPr>
              <a:t>HỆ TIÊU HÓA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22798" y="1308792"/>
            <a:ext cx="5009379" cy="5520698"/>
            <a:chOff x="3124200" y="0"/>
            <a:chExt cx="6099175" cy="6673616"/>
          </a:xfrm>
        </p:grpSpPr>
        <p:pic>
          <p:nvPicPr>
            <p:cNvPr id="18" name="Picture 62" descr="Cau tao tong the he ho hap cua nguoi cop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200" y="0"/>
              <a:ext cx="6021388" cy="594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12"/>
            <p:cNvSpPr txBox="1">
              <a:spLocks noChangeArrowheads="1"/>
            </p:cNvSpPr>
            <p:nvPr/>
          </p:nvSpPr>
          <p:spPr bwMode="auto">
            <a:xfrm>
              <a:off x="3500438" y="838200"/>
              <a:ext cx="1376362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en-US" sz="14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Khoang mũi</a:t>
              </a:r>
            </a:p>
          </p:txBody>
        </p:sp>
        <p:sp>
          <p:nvSpPr>
            <p:cNvPr id="20" name="TextBox 25"/>
            <p:cNvSpPr txBox="1">
              <a:spLocks noChangeArrowheads="1"/>
            </p:cNvSpPr>
            <p:nvPr/>
          </p:nvSpPr>
          <p:spPr bwMode="auto">
            <a:xfrm>
              <a:off x="7216775" y="1981200"/>
              <a:ext cx="817563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Họng</a:t>
              </a:r>
            </a:p>
          </p:txBody>
        </p:sp>
        <p:sp>
          <p:nvSpPr>
            <p:cNvPr id="21" name="TextBox 26"/>
            <p:cNvSpPr txBox="1">
              <a:spLocks noChangeArrowheads="1"/>
            </p:cNvSpPr>
            <p:nvPr/>
          </p:nvSpPr>
          <p:spPr bwMode="auto">
            <a:xfrm>
              <a:off x="4005263" y="2709863"/>
              <a:ext cx="15716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Thanh quản</a:t>
              </a:r>
            </a:p>
          </p:txBody>
        </p:sp>
        <p:sp>
          <p:nvSpPr>
            <p:cNvPr id="22" name="TextBox 27"/>
            <p:cNvSpPr txBox="1">
              <a:spLocks noChangeArrowheads="1"/>
            </p:cNvSpPr>
            <p:nvPr/>
          </p:nvSpPr>
          <p:spPr bwMode="auto">
            <a:xfrm>
              <a:off x="3471863" y="3309938"/>
              <a:ext cx="11049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Khí quản</a:t>
              </a:r>
            </a:p>
          </p:txBody>
        </p:sp>
        <p:sp>
          <p:nvSpPr>
            <p:cNvPr id="23" name="TextBox 28"/>
            <p:cNvSpPr txBox="1">
              <a:spLocks noChangeArrowheads="1"/>
            </p:cNvSpPr>
            <p:nvPr/>
          </p:nvSpPr>
          <p:spPr bwMode="auto">
            <a:xfrm>
              <a:off x="3305175" y="4557713"/>
              <a:ext cx="1066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Phế quản</a:t>
              </a:r>
            </a:p>
          </p:txBody>
        </p:sp>
        <p:sp>
          <p:nvSpPr>
            <p:cNvPr id="24" name="TextBox 29"/>
            <p:cNvSpPr txBox="1">
              <a:spLocks noChangeArrowheads="1"/>
            </p:cNvSpPr>
            <p:nvPr/>
          </p:nvSpPr>
          <p:spPr bwMode="auto">
            <a:xfrm>
              <a:off x="7943850" y="2909888"/>
              <a:ext cx="12795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Lá phổi trái</a:t>
              </a:r>
            </a:p>
          </p:txBody>
        </p:sp>
        <p:sp>
          <p:nvSpPr>
            <p:cNvPr id="25" name="TextBox 30"/>
            <p:cNvSpPr txBox="1">
              <a:spLocks noChangeArrowheads="1"/>
            </p:cNvSpPr>
            <p:nvPr/>
          </p:nvSpPr>
          <p:spPr bwMode="auto">
            <a:xfrm>
              <a:off x="3152775" y="4129088"/>
              <a:ext cx="1447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Lá phổi phải</a:t>
              </a:r>
            </a:p>
          </p:txBody>
        </p:sp>
        <p:sp>
          <p:nvSpPr>
            <p:cNvPr id="26" name="Text Box 6"/>
            <p:cNvSpPr txBox="1">
              <a:spLocks noChangeArrowheads="1"/>
            </p:cNvSpPr>
            <p:nvPr/>
          </p:nvSpPr>
          <p:spPr bwMode="auto">
            <a:xfrm>
              <a:off x="5029200" y="6003924"/>
              <a:ext cx="3276601" cy="669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3000">
                  <a:solidFill>
                    <a:srgbClr val="FF0000"/>
                  </a:solidFill>
                </a:rPr>
                <a:t>HỆ HÔ HẤP</a:t>
              </a:r>
            </a:p>
          </p:txBody>
        </p:sp>
      </p:grpSp>
      <p:sp>
        <p:nvSpPr>
          <p:cNvPr id="27" name="Rounded Rectangular Callout 26"/>
          <p:cNvSpPr/>
          <p:nvPr/>
        </p:nvSpPr>
        <p:spPr>
          <a:xfrm>
            <a:off x="3041213" y="623932"/>
            <a:ext cx="3331028" cy="1807686"/>
          </a:xfrm>
          <a:prstGeom prst="wedgeRoundRectCallout">
            <a:avLst>
              <a:gd name="adj1" fmla="val -54951"/>
              <a:gd name="adj2" fmla="val 8851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Lấy ôxi từ môi trường cung cấp cho cơ thể và thải CO2 từ cơ thể ra ngoài môi trường.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7568593" y="189920"/>
            <a:ext cx="38862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Biến đổi thức ăn cung cấp chất dinh dưỡng cho cơ thể và thải các chất cặn bã ra ngoài.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65" r:id="rId2" imgW="9142857" imgH="6552381"/>
        </mc:Choice>
        <mc:Fallback>
          <p:control r:id="rId2" imgW="9142857" imgH="6552381">
            <p:pic>
              <p:nvPicPr>
                <p:cNvPr id="4" name="FOfficeDoc1"/>
                <p:cNvPicPr preferRelativeResize="0">
                  <a:picLocks noChangeAspect="1" noChangeArrowheads="1" noChangeShapeType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78858" y="724336"/>
                  <a:ext cx="4924425" cy="55689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85710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iải đáp thắc mắc: Hệ tuần hoàn gồm những gì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4" y="304240"/>
            <a:ext cx="4612369" cy="532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345973" y="6346203"/>
            <a:ext cx="3276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HỆ TUẦN HOÀN</a:t>
            </a:r>
          </a:p>
        </p:txBody>
      </p:sp>
      <p:sp>
        <p:nvSpPr>
          <p:cNvPr id="6" name="Text Box 69"/>
          <p:cNvSpPr txBox="1">
            <a:spLocks noChangeArrowheads="1"/>
          </p:cNvSpPr>
          <p:nvPr/>
        </p:nvSpPr>
        <p:spPr bwMode="auto">
          <a:xfrm>
            <a:off x="390705" y="5145874"/>
            <a:ext cx="487362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n-US" sz="2400"/>
              <a:t>- Vận chuyển ôxi, chất dinh dưỡng tới tế bào và CO</a:t>
            </a:r>
            <a:r>
              <a:rPr lang="en-US" altLang="en-US" sz="2400" baseline="-25000"/>
              <a:t>2</a:t>
            </a:r>
            <a:r>
              <a:rPr lang="en-US" altLang="en-US" sz="2400"/>
              <a:t>, các chất thải từ tế bào tới cơ quan bài tiết.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8536577" y="6226628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HỆ BÀI TIẾT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6514011" y="5026299"/>
            <a:ext cx="53470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n-US" sz="2400"/>
              <a:t>- Lọc máu, thu gom chất thải để bài tiết ra ngoài dưới dạng nước tiểu và mồ hôi.</a:t>
            </a:r>
          </a:p>
        </p:txBody>
      </p:sp>
      <p:pic>
        <p:nvPicPr>
          <p:cNvPr id="9" name="Picture 9" descr="IMAGE0001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3" t="9062" r="29411" b="64415"/>
          <a:stretch>
            <a:fillRect/>
          </a:stretch>
        </p:blipFill>
        <p:spPr bwMode="auto">
          <a:xfrm>
            <a:off x="6692537" y="571220"/>
            <a:ext cx="4724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522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93824" y="147851"/>
            <a:ext cx="101107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TIẾT 31-32. ĐIỀU HÒA MÔI TRƯỜNG TRONG CỦA CƠ THỂ</a:t>
            </a:r>
            <a:endParaRPr lang="en-US" sz="2800"/>
          </a:p>
        </p:txBody>
      </p: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593285" y="733608"/>
            <a:ext cx="7498488" cy="531812"/>
            <a:chOff x="1341" y="1723"/>
            <a:chExt cx="3104" cy="335"/>
          </a:xfrm>
        </p:grpSpPr>
        <p:sp>
          <p:nvSpPr>
            <p:cNvPr id="6" name="AutoShape 23"/>
            <p:cNvSpPr>
              <a:spLocks noChangeArrowheads="1"/>
            </p:cNvSpPr>
            <p:nvPr/>
          </p:nvSpPr>
          <p:spPr bwMode="gray">
            <a:xfrm>
              <a:off x="1341" y="1723"/>
              <a:ext cx="3104" cy="335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28575" algn="ctr">
              <a:solidFill>
                <a:srgbClr val="FFFFFF"/>
              </a:solidFill>
              <a:round/>
              <a:headEnd/>
              <a:tailEnd/>
            </a:ln>
            <a:effectLst>
              <a:outerShdw dist="7184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7" name="AutoShape 24"/>
            <p:cNvSpPr>
              <a:spLocks noChangeArrowheads="1"/>
            </p:cNvSpPr>
            <p:nvPr/>
          </p:nvSpPr>
          <p:spPr bwMode="gray">
            <a:xfrm>
              <a:off x="1366" y="1735"/>
              <a:ext cx="3068" cy="148"/>
            </a:xfrm>
            <a:prstGeom prst="roundRect">
              <a:avLst>
                <a:gd name="adj" fmla="val 31505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hlink">
                    <a:alpha val="7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FFFF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</p:grpSp>
      <p:sp>
        <p:nvSpPr>
          <p:cNvPr id="8" name="Text Box 25"/>
          <p:cNvSpPr txBox="1">
            <a:spLocks noChangeArrowheads="1"/>
          </p:cNvSpPr>
          <p:nvPr/>
        </p:nvSpPr>
        <p:spPr bwMode="black">
          <a:xfrm>
            <a:off x="1042774" y="764564"/>
            <a:ext cx="6948759" cy="46166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en-US" sz="2400" b="1" smtClean="0">
                <a:solidFill>
                  <a:schemeClr val="bg1"/>
                </a:solidFill>
              </a:rPr>
              <a:t>Trao đổi chất ở cấp độ cơ thể và tế bào</a:t>
            </a:r>
            <a:endParaRPr lang="en-US" altLang="en-US" sz="2400" b="1">
              <a:solidFill>
                <a:schemeClr val="bg1"/>
              </a:solidFill>
            </a:endParaRPr>
          </a:p>
        </p:txBody>
      </p:sp>
      <p:sp>
        <p:nvSpPr>
          <p:cNvPr id="9" name="AutoShape 26"/>
          <p:cNvSpPr>
            <a:spLocks noChangeArrowheads="1"/>
          </p:cNvSpPr>
          <p:nvPr/>
        </p:nvSpPr>
        <p:spPr bwMode="gray">
          <a:xfrm>
            <a:off x="256735" y="646295"/>
            <a:ext cx="685800" cy="685800"/>
          </a:xfrm>
          <a:prstGeom prst="diamond">
            <a:avLst/>
          </a:prstGeom>
          <a:solidFill>
            <a:schemeClr val="hlink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762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0" name="Text Box 27"/>
          <p:cNvSpPr txBox="1">
            <a:spLocks noChangeArrowheads="1"/>
          </p:cNvSpPr>
          <p:nvPr/>
        </p:nvSpPr>
        <p:spPr bwMode="gray">
          <a:xfrm>
            <a:off x="454518" y="744720"/>
            <a:ext cx="2664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2400" b="1" smtClean="0">
                <a:solidFill>
                  <a:schemeClr val="bg1"/>
                </a:solidFill>
              </a:rPr>
              <a:t>I</a:t>
            </a:r>
            <a:endParaRPr lang="en-US" altLang="en-US" sz="2400" b="1">
              <a:solidFill>
                <a:schemeClr val="bg1"/>
              </a:solidFill>
            </a:endParaRPr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gray">
          <a:xfrm>
            <a:off x="733053" y="1413057"/>
            <a:ext cx="6238503" cy="503238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70D3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653679" y="1395595"/>
            <a:ext cx="523875" cy="527050"/>
            <a:chOff x="1188" y="1705"/>
            <a:chExt cx="330" cy="332"/>
          </a:xfrm>
        </p:grpSpPr>
        <p:sp>
          <p:nvSpPr>
            <p:cNvPr id="13" name="Oval 12"/>
            <p:cNvSpPr>
              <a:spLocks noChangeArrowheads="1"/>
            </p:cNvSpPr>
            <p:nvPr/>
          </p:nvSpPr>
          <p:spPr bwMode="gray">
            <a:xfrm>
              <a:off x="1188" y="1706"/>
              <a:ext cx="330" cy="331"/>
            </a:xfrm>
            <a:prstGeom prst="ellipse">
              <a:avLst/>
            </a:prstGeom>
            <a:solidFill>
              <a:srgbClr val="70D3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pic>
          <p:nvPicPr>
            <p:cNvPr id="14" name="Picture 13" descr="drop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190" y="1705"/>
              <a:ext cx="328" cy="3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Text Box 14"/>
          <p:cNvSpPr txBox="1">
            <a:spLocks noChangeArrowheads="1"/>
          </p:cNvSpPr>
          <p:nvPr/>
        </p:nvSpPr>
        <p:spPr bwMode="gray">
          <a:xfrm>
            <a:off x="704479" y="1363845"/>
            <a:ext cx="3460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i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altLang="en-US" sz="3200" b="1" i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24"/>
          <p:cNvSpPr txBox="1">
            <a:spLocks noChangeArrowheads="1"/>
          </p:cNvSpPr>
          <p:nvPr/>
        </p:nvSpPr>
        <p:spPr bwMode="gray">
          <a:xfrm>
            <a:off x="1228353" y="1433695"/>
            <a:ext cx="49463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altLang="en-US" sz="2400" b="1" smtClean="0">
                <a:solidFill>
                  <a:srgbClr val="000000"/>
                </a:solidFill>
                <a:cs typeface="Arial" panose="020B0604020202020204" pitchFamily="34" charset="0"/>
              </a:rPr>
              <a:t>Trao đổi chất ở cấp độ cơ thể</a:t>
            </a:r>
            <a:endParaRPr lang="en-US" altLang="en-US" sz="2400" b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8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7329381"/>
              </p:ext>
            </p:extLst>
          </p:nvPr>
        </p:nvGraphicFramePr>
        <p:xfrm>
          <a:off x="1513114" y="2207623"/>
          <a:ext cx="8991600" cy="4495800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1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76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Vai trò trong sự trao đổi chất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41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 hoá</a:t>
                      </a: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3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Hô hấp</a:t>
                      </a: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3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 tiết</a:t>
                      </a: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952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Tuần hoàn</a:t>
                      </a: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9" name="Text Box 26"/>
          <p:cNvSpPr txBox="1">
            <a:spLocks noChangeArrowheads="1"/>
          </p:cNvSpPr>
          <p:nvPr/>
        </p:nvSpPr>
        <p:spPr bwMode="auto">
          <a:xfrm>
            <a:off x="3489552" y="2693398"/>
            <a:ext cx="6934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Lấy thức ăn từ môi trường ngoài vào biến đổi thành các chất dinh dưỡng và thải chất cặn bã ra ngoài.</a:t>
            </a:r>
          </a:p>
        </p:txBody>
      </p:sp>
      <p:sp>
        <p:nvSpPr>
          <p:cNvPr id="20" name="Text Box 27"/>
          <p:cNvSpPr txBox="1">
            <a:spLocks noChangeArrowheads="1"/>
          </p:cNvSpPr>
          <p:nvPr/>
        </p:nvSpPr>
        <p:spPr bwMode="auto">
          <a:xfrm>
            <a:off x="3489552" y="3607798"/>
            <a:ext cx="6934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Lấy ôxi từ môi trường cung cấp cho cơ thể và thải CO</a:t>
            </a:r>
            <a:r>
              <a:rPr lang="en-US" altLang="en-US" sz="2400" baseline="-25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từ cơ thể ra ngoài môi trường.</a:t>
            </a:r>
          </a:p>
        </p:txBody>
      </p:sp>
      <p:sp>
        <p:nvSpPr>
          <p:cNvPr id="21" name="Text Box 28"/>
          <p:cNvSpPr txBox="1">
            <a:spLocks noChangeArrowheads="1"/>
          </p:cNvSpPr>
          <p:nvPr/>
        </p:nvSpPr>
        <p:spPr bwMode="auto">
          <a:xfrm>
            <a:off x="3494314" y="4522198"/>
            <a:ext cx="6934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Lọc máu, thu gom chất thải để bài tiết ra ngoài dưới dạng nước tiểu và mồ hôi.</a:t>
            </a:r>
          </a:p>
        </p:txBody>
      </p:sp>
      <p:sp>
        <p:nvSpPr>
          <p:cNvPr id="22" name="Text Box 29"/>
          <p:cNvSpPr txBox="1">
            <a:spLocks noChangeArrowheads="1"/>
          </p:cNvSpPr>
          <p:nvPr/>
        </p:nvSpPr>
        <p:spPr bwMode="auto">
          <a:xfrm>
            <a:off x="3494314" y="5420723"/>
            <a:ext cx="6934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Vận chuyển ôxi, chất dinh dưỡng tới tế bào và CO</a:t>
            </a:r>
            <a:r>
              <a:rPr lang="en-US" altLang="en-US" sz="2400" baseline="-25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các chất thải từ tế bào tới cơ quan bài tiết.</a:t>
            </a:r>
          </a:p>
        </p:txBody>
      </p:sp>
    </p:spTree>
    <p:extLst>
      <p:ext uri="{BB962C8B-B14F-4D97-AF65-F5344CB8AC3E}">
        <p14:creationId xmlns:p14="http://schemas.microsoft.com/office/powerpoint/2010/main" val="160130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FFPOINTPLAYERTAG" val="{577f8ca8-7131-11d4-8460-525400eb897b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1758</Words>
  <Application>Microsoft Office PowerPoint</Application>
  <PresentationFormat>Widescreen</PresentationFormat>
  <Paragraphs>240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MS PGothic</vt:lpstr>
      <vt:lpstr>.VnArial Narrow</vt:lpstr>
      <vt:lpstr>Arial</vt:lpstr>
      <vt:lpstr>Calibri</vt:lpstr>
      <vt:lpstr>Calibri Light</vt:lpstr>
      <vt:lpstr>Comic Sans MS</vt:lpstr>
      <vt:lpstr>Symbol</vt:lpstr>
      <vt:lpstr>Times New Roman</vt:lpstr>
      <vt:lpstr>Wingdings</vt:lpstr>
      <vt:lpstr>Office Theme</vt:lpstr>
      <vt:lpstr>PowerPoint Presentation</vt:lpstr>
      <vt:lpstr>CHỦ ĐỀ 4: ĐIỀU HÒA MÔI TRƯỜNG TRONG CƠ THỂ TIẾT 31-32. ĐIỀU HÒA MÔI TRƯỜNG TRONG CỦA CƠ THỂ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Dặn dò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Aadmin</dc:creator>
  <cp:lastModifiedBy>Aadmin</cp:lastModifiedBy>
  <cp:revision>32</cp:revision>
  <dcterms:created xsi:type="dcterms:W3CDTF">2021-12-05T10:26:27Z</dcterms:created>
  <dcterms:modified xsi:type="dcterms:W3CDTF">2021-12-08T14:34:39Z</dcterms:modified>
</cp:coreProperties>
</file>