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0" r:id="rId2"/>
    <p:sldId id="302" r:id="rId3"/>
    <p:sldId id="257" r:id="rId4"/>
    <p:sldId id="259" r:id="rId5"/>
    <p:sldId id="260" r:id="rId6"/>
    <p:sldId id="268" r:id="rId7"/>
    <p:sldId id="258" r:id="rId8"/>
    <p:sldId id="272" r:id="rId9"/>
    <p:sldId id="309" r:id="rId10"/>
    <p:sldId id="273" r:id="rId11"/>
    <p:sldId id="269" r:id="rId12"/>
    <p:sldId id="275" r:id="rId13"/>
    <p:sldId id="276" r:id="rId14"/>
    <p:sldId id="290" r:id="rId15"/>
    <p:sldId id="291" r:id="rId16"/>
    <p:sldId id="292" r:id="rId17"/>
    <p:sldId id="293" r:id="rId18"/>
    <p:sldId id="294" r:id="rId19"/>
    <p:sldId id="300" r:id="rId20"/>
    <p:sldId id="296" r:id="rId21"/>
    <p:sldId id="297" r:id="rId22"/>
    <p:sldId id="298" r:id="rId23"/>
    <p:sldId id="299" r:id="rId24"/>
    <p:sldId id="280" r:id="rId25"/>
    <p:sldId id="271" r:id="rId26"/>
    <p:sldId id="270" r:id="rId27"/>
    <p:sldId id="277" r:id="rId28"/>
    <p:sldId id="278" r:id="rId29"/>
    <p:sldId id="279" r:id="rId30"/>
  </p:sldIdLst>
  <p:sldSz cx="12161838" cy="6400800"/>
  <p:notesSz cx="6858000" cy="9144000"/>
  <p:defaultTextStyle>
    <a:defPPr>
      <a:defRPr lang="en-US"/>
    </a:defPPr>
    <a:lvl1pPr marL="0" algn="l" defTabSz="1060562" rtl="0" eaLnBrk="1" latinLnBrk="0" hangingPunct="1">
      <a:defRPr sz="2000" kern="1200">
        <a:solidFill>
          <a:schemeClr val="tx1"/>
        </a:solidFill>
        <a:latin typeface="+mn-lt"/>
        <a:ea typeface="+mn-ea"/>
        <a:cs typeface="+mn-cs"/>
      </a:defRPr>
    </a:lvl1pPr>
    <a:lvl2pPr marL="530280" algn="l" defTabSz="1060562" rtl="0" eaLnBrk="1" latinLnBrk="0" hangingPunct="1">
      <a:defRPr sz="2000" kern="1200">
        <a:solidFill>
          <a:schemeClr val="tx1"/>
        </a:solidFill>
        <a:latin typeface="+mn-lt"/>
        <a:ea typeface="+mn-ea"/>
        <a:cs typeface="+mn-cs"/>
      </a:defRPr>
    </a:lvl2pPr>
    <a:lvl3pPr marL="1060562" algn="l" defTabSz="1060562" rtl="0" eaLnBrk="1" latinLnBrk="0" hangingPunct="1">
      <a:defRPr sz="2000" kern="1200">
        <a:solidFill>
          <a:schemeClr val="tx1"/>
        </a:solidFill>
        <a:latin typeface="+mn-lt"/>
        <a:ea typeface="+mn-ea"/>
        <a:cs typeface="+mn-cs"/>
      </a:defRPr>
    </a:lvl3pPr>
    <a:lvl4pPr marL="1590844" algn="l" defTabSz="1060562" rtl="0" eaLnBrk="1" latinLnBrk="0" hangingPunct="1">
      <a:defRPr sz="2000" kern="1200">
        <a:solidFill>
          <a:schemeClr val="tx1"/>
        </a:solidFill>
        <a:latin typeface="+mn-lt"/>
        <a:ea typeface="+mn-ea"/>
        <a:cs typeface="+mn-cs"/>
      </a:defRPr>
    </a:lvl4pPr>
    <a:lvl5pPr marL="2121124" algn="l" defTabSz="1060562" rtl="0" eaLnBrk="1" latinLnBrk="0" hangingPunct="1">
      <a:defRPr sz="2000" kern="1200">
        <a:solidFill>
          <a:schemeClr val="tx1"/>
        </a:solidFill>
        <a:latin typeface="+mn-lt"/>
        <a:ea typeface="+mn-ea"/>
        <a:cs typeface="+mn-cs"/>
      </a:defRPr>
    </a:lvl5pPr>
    <a:lvl6pPr marL="2651406" algn="l" defTabSz="1060562" rtl="0" eaLnBrk="1" latinLnBrk="0" hangingPunct="1">
      <a:defRPr sz="2000" kern="1200">
        <a:solidFill>
          <a:schemeClr val="tx1"/>
        </a:solidFill>
        <a:latin typeface="+mn-lt"/>
        <a:ea typeface="+mn-ea"/>
        <a:cs typeface="+mn-cs"/>
      </a:defRPr>
    </a:lvl6pPr>
    <a:lvl7pPr marL="3181686" algn="l" defTabSz="1060562" rtl="0" eaLnBrk="1" latinLnBrk="0" hangingPunct="1">
      <a:defRPr sz="2000" kern="1200">
        <a:solidFill>
          <a:schemeClr val="tx1"/>
        </a:solidFill>
        <a:latin typeface="+mn-lt"/>
        <a:ea typeface="+mn-ea"/>
        <a:cs typeface="+mn-cs"/>
      </a:defRPr>
    </a:lvl7pPr>
    <a:lvl8pPr marL="3711968" algn="l" defTabSz="1060562" rtl="0" eaLnBrk="1" latinLnBrk="0" hangingPunct="1">
      <a:defRPr sz="2000" kern="1200">
        <a:solidFill>
          <a:schemeClr val="tx1"/>
        </a:solidFill>
        <a:latin typeface="+mn-lt"/>
        <a:ea typeface="+mn-ea"/>
        <a:cs typeface="+mn-cs"/>
      </a:defRPr>
    </a:lvl8pPr>
    <a:lvl9pPr marL="4242249" algn="l" defTabSz="106056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59" d="100"/>
          <a:sy n="59" d="100"/>
        </p:scale>
        <p:origin x="900" y="60"/>
      </p:cViewPr>
      <p:guideLst>
        <p:guide orient="horz" pos="2016"/>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934F3-9B2E-4F6D-BBA1-417ADDD8F0D8}" type="datetimeFigureOut">
              <a:rPr lang="en-US" smtClean="0"/>
              <a:pPr/>
              <a:t>4/9/2022</a:t>
            </a:fld>
            <a:endParaRPr lang="en-US"/>
          </a:p>
        </p:txBody>
      </p:sp>
      <p:sp>
        <p:nvSpPr>
          <p:cNvPr id="4" name="Slide Image Placeholder 3"/>
          <p:cNvSpPr>
            <a:spLocks noGrp="1" noRot="1" noChangeAspect="1"/>
          </p:cNvSpPr>
          <p:nvPr>
            <p:ph type="sldImg" idx="2"/>
          </p:nvPr>
        </p:nvSpPr>
        <p:spPr>
          <a:xfrm>
            <a:off x="171450" y="685800"/>
            <a:ext cx="65151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9F601-5146-4CC5-B284-844F487C19E3}" type="slidenum">
              <a:rPr lang="en-US" smtClean="0"/>
              <a:pPr/>
              <a:t>‹#›</a:t>
            </a:fld>
            <a:endParaRPr lang="en-US"/>
          </a:p>
        </p:txBody>
      </p:sp>
    </p:spTree>
    <p:extLst>
      <p:ext uri="{BB962C8B-B14F-4D97-AF65-F5344CB8AC3E}">
        <p14:creationId xmlns:p14="http://schemas.microsoft.com/office/powerpoint/2010/main" val="2153796070"/>
      </p:ext>
    </p:extLst>
  </p:cSld>
  <p:clrMap bg1="lt1" tx1="dk1" bg2="lt2" tx2="dk2" accent1="accent1" accent2="accent2" accent3="accent3" accent4="accent4" accent5="accent5" accent6="accent6" hlink="hlink" folHlink="folHlink"/>
  <p:notesStyle>
    <a:lvl1pPr marL="0" algn="l" defTabSz="1060562" rtl="0" eaLnBrk="1" latinLnBrk="0" hangingPunct="1">
      <a:defRPr sz="1400" kern="1200">
        <a:solidFill>
          <a:schemeClr val="tx1"/>
        </a:solidFill>
        <a:latin typeface="+mn-lt"/>
        <a:ea typeface="+mn-ea"/>
        <a:cs typeface="+mn-cs"/>
      </a:defRPr>
    </a:lvl1pPr>
    <a:lvl2pPr marL="530280" algn="l" defTabSz="1060562" rtl="0" eaLnBrk="1" latinLnBrk="0" hangingPunct="1">
      <a:defRPr sz="1400" kern="1200">
        <a:solidFill>
          <a:schemeClr val="tx1"/>
        </a:solidFill>
        <a:latin typeface="+mn-lt"/>
        <a:ea typeface="+mn-ea"/>
        <a:cs typeface="+mn-cs"/>
      </a:defRPr>
    </a:lvl2pPr>
    <a:lvl3pPr marL="1060562" algn="l" defTabSz="1060562" rtl="0" eaLnBrk="1" latinLnBrk="0" hangingPunct="1">
      <a:defRPr sz="1400" kern="1200">
        <a:solidFill>
          <a:schemeClr val="tx1"/>
        </a:solidFill>
        <a:latin typeface="+mn-lt"/>
        <a:ea typeface="+mn-ea"/>
        <a:cs typeface="+mn-cs"/>
      </a:defRPr>
    </a:lvl3pPr>
    <a:lvl4pPr marL="1590844" algn="l" defTabSz="1060562" rtl="0" eaLnBrk="1" latinLnBrk="0" hangingPunct="1">
      <a:defRPr sz="1400" kern="1200">
        <a:solidFill>
          <a:schemeClr val="tx1"/>
        </a:solidFill>
        <a:latin typeface="+mn-lt"/>
        <a:ea typeface="+mn-ea"/>
        <a:cs typeface="+mn-cs"/>
      </a:defRPr>
    </a:lvl4pPr>
    <a:lvl5pPr marL="2121124" algn="l" defTabSz="1060562" rtl="0" eaLnBrk="1" latinLnBrk="0" hangingPunct="1">
      <a:defRPr sz="1400" kern="1200">
        <a:solidFill>
          <a:schemeClr val="tx1"/>
        </a:solidFill>
        <a:latin typeface="+mn-lt"/>
        <a:ea typeface="+mn-ea"/>
        <a:cs typeface="+mn-cs"/>
      </a:defRPr>
    </a:lvl5pPr>
    <a:lvl6pPr marL="2651406" algn="l" defTabSz="1060562" rtl="0" eaLnBrk="1" latinLnBrk="0" hangingPunct="1">
      <a:defRPr sz="1400" kern="1200">
        <a:solidFill>
          <a:schemeClr val="tx1"/>
        </a:solidFill>
        <a:latin typeface="+mn-lt"/>
        <a:ea typeface="+mn-ea"/>
        <a:cs typeface="+mn-cs"/>
      </a:defRPr>
    </a:lvl6pPr>
    <a:lvl7pPr marL="3181686" algn="l" defTabSz="1060562" rtl="0" eaLnBrk="1" latinLnBrk="0" hangingPunct="1">
      <a:defRPr sz="1400" kern="1200">
        <a:solidFill>
          <a:schemeClr val="tx1"/>
        </a:solidFill>
        <a:latin typeface="+mn-lt"/>
        <a:ea typeface="+mn-ea"/>
        <a:cs typeface="+mn-cs"/>
      </a:defRPr>
    </a:lvl7pPr>
    <a:lvl8pPr marL="3711968" algn="l" defTabSz="1060562" rtl="0" eaLnBrk="1" latinLnBrk="0" hangingPunct="1">
      <a:defRPr sz="1400" kern="1200">
        <a:solidFill>
          <a:schemeClr val="tx1"/>
        </a:solidFill>
        <a:latin typeface="+mn-lt"/>
        <a:ea typeface="+mn-ea"/>
        <a:cs typeface="+mn-cs"/>
      </a:defRPr>
    </a:lvl8pPr>
    <a:lvl9pPr marL="4242249" algn="l" defTabSz="106056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8CC34-F654-4D70-A557-C9A8883BCD1E}" type="slidenum">
              <a:rPr lang="en-US" smtClean="0"/>
              <a:t>1</a:t>
            </a:fld>
            <a:endParaRPr lang="en-US"/>
          </a:p>
        </p:txBody>
      </p:sp>
    </p:spTree>
    <p:extLst>
      <p:ext uri="{BB962C8B-B14F-4D97-AF65-F5344CB8AC3E}">
        <p14:creationId xmlns:p14="http://schemas.microsoft.com/office/powerpoint/2010/main" val="94229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8CC34-F654-4D70-A557-C9A8883BCD1E}" type="slidenum">
              <a:rPr lang="en-US" smtClean="0"/>
              <a:t>2</a:t>
            </a:fld>
            <a:endParaRPr lang="en-US"/>
          </a:p>
        </p:txBody>
      </p:sp>
    </p:spTree>
    <p:extLst>
      <p:ext uri="{BB962C8B-B14F-4D97-AF65-F5344CB8AC3E}">
        <p14:creationId xmlns:p14="http://schemas.microsoft.com/office/powerpoint/2010/main" val="112379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39F601-5146-4CC5-B284-844F487C19E3}" type="slidenum">
              <a:rPr lang="en-US" smtClean="0"/>
              <a:pPr/>
              <a:t>8</a:t>
            </a:fld>
            <a:endParaRPr lang="en-US"/>
          </a:p>
        </p:txBody>
      </p:sp>
    </p:spTree>
    <p:extLst>
      <p:ext uri="{BB962C8B-B14F-4D97-AF65-F5344CB8AC3E}">
        <p14:creationId xmlns:p14="http://schemas.microsoft.com/office/powerpoint/2010/main" val="158220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D57D2-74A8-465B-AA78-85758D565266}" type="slidenum">
              <a:rPr lang="en-US" smtClean="0"/>
              <a:pPr/>
              <a:t>16</a:t>
            </a:fld>
            <a:endParaRPr lang="en-US"/>
          </a:p>
        </p:txBody>
      </p:sp>
    </p:spTree>
    <p:extLst>
      <p:ext uri="{BB962C8B-B14F-4D97-AF65-F5344CB8AC3E}">
        <p14:creationId xmlns:p14="http://schemas.microsoft.com/office/powerpoint/2010/main" val="384272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39F601-5146-4CC5-B284-844F487C19E3}" type="slidenum">
              <a:rPr lang="en-US" smtClean="0"/>
              <a:pPr/>
              <a:t>24</a:t>
            </a:fld>
            <a:endParaRPr lang="en-US"/>
          </a:p>
        </p:txBody>
      </p:sp>
    </p:spTree>
    <p:extLst>
      <p:ext uri="{BB962C8B-B14F-4D97-AF65-F5344CB8AC3E}">
        <p14:creationId xmlns:p14="http://schemas.microsoft.com/office/powerpoint/2010/main" val="312883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9" y="1988397"/>
            <a:ext cx="10337562" cy="1372024"/>
          </a:xfrm>
        </p:spPr>
        <p:txBody>
          <a:bodyPr/>
          <a:lstStyle/>
          <a:p>
            <a:r>
              <a:rPr lang="en-US"/>
              <a:t>Click to edit Master title style</a:t>
            </a:r>
          </a:p>
        </p:txBody>
      </p:sp>
      <p:sp>
        <p:nvSpPr>
          <p:cNvPr id="3" name="Subtitle 2"/>
          <p:cNvSpPr>
            <a:spLocks noGrp="1"/>
          </p:cNvSpPr>
          <p:nvPr>
            <p:ph type="subTitle" idx="1"/>
          </p:nvPr>
        </p:nvSpPr>
        <p:spPr>
          <a:xfrm>
            <a:off x="1824276" y="3627120"/>
            <a:ext cx="8513287" cy="1635760"/>
          </a:xfrm>
        </p:spPr>
        <p:txBody>
          <a:bodyPr/>
          <a:lstStyle>
            <a:lvl1pPr marL="0" indent="0" algn="ctr">
              <a:buNone/>
              <a:defRPr>
                <a:solidFill>
                  <a:schemeClr val="tx1">
                    <a:tint val="75000"/>
                  </a:schemeClr>
                </a:solidFill>
              </a:defRPr>
            </a:lvl1pPr>
            <a:lvl2pPr marL="530280" indent="0" algn="ctr">
              <a:buNone/>
              <a:defRPr>
                <a:solidFill>
                  <a:schemeClr val="tx1">
                    <a:tint val="75000"/>
                  </a:schemeClr>
                </a:solidFill>
              </a:defRPr>
            </a:lvl2pPr>
            <a:lvl3pPr marL="1060562" indent="0" algn="ctr">
              <a:buNone/>
              <a:defRPr>
                <a:solidFill>
                  <a:schemeClr val="tx1">
                    <a:tint val="75000"/>
                  </a:schemeClr>
                </a:solidFill>
              </a:defRPr>
            </a:lvl3pPr>
            <a:lvl4pPr marL="1590844" indent="0" algn="ctr">
              <a:buNone/>
              <a:defRPr>
                <a:solidFill>
                  <a:schemeClr val="tx1">
                    <a:tint val="75000"/>
                  </a:schemeClr>
                </a:solidFill>
              </a:defRPr>
            </a:lvl4pPr>
            <a:lvl5pPr marL="2121124" indent="0" algn="ctr">
              <a:buNone/>
              <a:defRPr>
                <a:solidFill>
                  <a:schemeClr val="tx1">
                    <a:tint val="75000"/>
                  </a:schemeClr>
                </a:solidFill>
              </a:defRPr>
            </a:lvl5pPr>
            <a:lvl6pPr marL="2651406" indent="0" algn="ctr">
              <a:buNone/>
              <a:defRPr>
                <a:solidFill>
                  <a:schemeClr val="tx1">
                    <a:tint val="75000"/>
                  </a:schemeClr>
                </a:solidFill>
              </a:defRPr>
            </a:lvl6pPr>
            <a:lvl7pPr marL="3181686" indent="0" algn="ctr">
              <a:buNone/>
              <a:defRPr>
                <a:solidFill>
                  <a:schemeClr val="tx1">
                    <a:tint val="75000"/>
                  </a:schemeClr>
                </a:solidFill>
              </a:defRPr>
            </a:lvl7pPr>
            <a:lvl8pPr marL="3711968" indent="0" algn="ctr">
              <a:buNone/>
              <a:defRPr>
                <a:solidFill>
                  <a:schemeClr val="tx1">
                    <a:tint val="75000"/>
                  </a:schemeClr>
                </a:solidFill>
              </a:defRPr>
            </a:lvl8pPr>
            <a:lvl9pPr marL="42422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83935D-BDB9-4EAB-860F-906084B7F50B}"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6979" y="277072"/>
            <a:ext cx="2922219" cy="5902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322" y="277072"/>
            <a:ext cx="8563961" cy="5902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113107"/>
            <a:ext cx="10337562" cy="1271269"/>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960702" y="2712932"/>
            <a:ext cx="10337562" cy="1400175"/>
          </a:xfrm>
        </p:spPr>
        <p:txBody>
          <a:bodyPr anchor="b"/>
          <a:lstStyle>
            <a:lvl1pPr marL="0" indent="0">
              <a:buNone/>
              <a:defRPr sz="2200">
                <a:solidFill>
                  <a:schemeClr val="tx1">
                    <a:tint val="75000"/>
                  </a:schemeClr>
                </a:solidFill>
              </a:defRPr>
            </a:lvl1pPr>
            <a:lvl2pPr marL="530280" indent="0">
              <a:buNone/>
              <a:defRPr sz="2000">
                <a:solidFill>
                  <a:schemeClr val="tx1">
                    <a:tint val="75000"/>
                  </a:schemeClr>
                </a:solidFill>
              </a:defRPr>
            </a:lvl2pPr>
            <a:lvl3pPr marL="1060562" indent="0">
              <a:buNone/>
              <a:defRPr sz="1900">
                <a:solidFill>
                  <a:schemeClr val="tx1">
                    <a:tint val="75000"/>
                  </a:schemeClr>
                </a:solidFill>
              </a:defRPr>
            </a:lvl3pPr>
            <a:lvl4pPr marL="1590844" indent="0">
              <a:buNone/>
              <a:defRPr sz="1600">
                <a:solidFill>
                  <a:schemeClr val="tx1">
                    <a:tint val="75000"/>
                  </a:schemeClr>
                </a:solidFill>
              </a:defRPr>
            </a:lvl4pPr>
            <a:lvl5pPr marL="2121124" indent="0">
              <a:buNone/>
              <a:defRPr sz="1600">
                <a:solidFill>
                  <a:schemeClr val="tx1">
                    <a:tint val="75000"/>
                  </a:schemeClr>
                </a:solidFill>
              </a:defRPr>
            </a:lvl5pPr>
            <a:lvl6pPr marL="2651406" indent="0">
              <a:buNone/>
              <a:defRPr sz="1600">
                <a:solidFill>
                  <a:schemeClr val="tx1">
                    <a:tint val="75000"/>
                  </a:schemeClr>
                </a:solidFill>
              </a:defRPr>
            </a:lvl6pPr>
            <a:lvl7pPr marL="3181686" indent="0">
              <a:buNone/>
              <a:defRPr sz="1600">
                <a:solidFill>
                  <a:schemeClr val="tx1">
                    <a:tint val="75000"/>
                  </a:schemeClr>
                </a:solidFill>
              </a:defRPr>
            </a:lvl7pPr>
            <a:lvl8pPr marL="3711968" indent="0">
              <a:buNone/>
              <a:defRPr sz="1600">
                <a:solidFill>
                  <a:schemeClr val="tx1">
                    <a:tint val="75000"/>
                  </a:schemeClr>
                </a:solidFill>
              </a:defRPr>
            </a:lvl8pPr>
            <a:lvl9pPr marL="424224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3935D-BDB9-4EAB-860F-906084B7F50B}" type="datetimeFigureOut">
              <a:rPr lang="en-US" smtClean="0"/>
              <a:pPr/>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321" y="1613537"/>
            <a:ext cx="5743090" cy="4566496"/>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6108" y="1613537"/>
            <a:ext cx="5743090" cy="4566496"/>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3935D-BDB9-4EAB-860F-906084B7F50B}" type="datetimeFigureOut">
              <a:rPr lang="en-US" smtClean="0"/>
              <a:pPr/>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56329"/>
            <a:ext cx="10945654" cy="106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432773"/>
            <a:ext cx="5373591" cy="597111"/>
          </a:xfrm>
        </p:spPr>
        <p:txBody>
          <a:bodyPr anchor="b"/>
          <a:lstStyle>
            <a:lvl1pPr marL="0" indent="0">
              <a:buNone/>
              <a:defRPr sz="2700" b="1"/>
            </a:lvl1pPr>
            <a:lvl2pPr marL="530280" indent="0">
              <a:buNone/>
              <a:defRPr sz="2200" b="1"/>
            </a:lvl2pPr>
            <a:lvl3pPr marL="1060562" indent="0">
              <a:buNone/>
              <a:defRPr sz="2000" b="1"/>
            </a:lvl3pPr>
            <a:lvl4pPr marL="1590844" indent="0">
              <a:buNone/>
              <a:defRPr sz="1900" b="1"/>
            </a:lvl4pPr>
            <a:lvl5pPr marL="2121124" indent="0">
              <a:buNone/>
              <a:defRPr sz="1900" b="1"/>
            </a:lvl5pPr>
            <a:lvl6pPr marL="2651406" indent="0">
              <a:buNone/>
              <a:defRPr sz="1900" b="1"/>
            </a:lvl6pPr>
            <a:lvl7pPr marL="3181686" indent="0">
              <a:buNone/>
              <a:defRPr sz="1900" b="1"/>
            </a:lvl7pPr>
            <a:lvl8pPr marL="3711968" indent="0">
              <a:buNone/>
              <a:defRPr sz="1900" b="1"/>
            </a:lvl8pPr>
            <a:lvl9pPr marL="4242249" indent="0">
              <a:buNone/>
              <a:defRPr sz="1900" b="1"/>
            </a:lvl9pPr>
          </a:lstStyle>
          <a:p>
            <a:pPr lvl="0"/>
            <a:r>
              <a:rPr lang="en-US"/>
              <a:t>Click to edit Master text styles</a:t>
            </a:r>
          </a:p>
        </p:txBody>
      </p:sp>
      <p:sp>
        <p:nvSpPr>
          <p:cNvPr id="4" name="Content Placeholder 3"/>
          <p:cNvSpPr>
            <a:spLocks noGrp="1"/>
          </p:cNvSpPr>
          <p:nvPr>
            <p:ph sz="half" idx="2"/>
          </p:nvPr>
        </p:nvSpPr>
        <p:spPr>
          <a:xfrm>
            <a:off x="608092" y="2029883"/>
            <a:ext cx="5373591" cy="3687869"/>
          </a:xfrm>
        </p:spPr>
        <p:txBody>
          <a:bodyPr/>
          <a:lstStyle>
            <a:lvl1pPr>
              <a:defRPr sz="2700"/>
            </a:lvl1pPr>
            <a:lvl2pPr>
              <a:defRPr sz="22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432773"/>
            <a:ext cx="5375701" cy="597111"/>
          </a:xfrm>
        </p:spPr>
        <p:txBody>
          <a:bodyPr anchor="b"/>
          <a:lstStyle>
            <a:lvl1pPr marL="0" indent="0">
              <a:buNone/>
              <a:defRPr sz="2700" b="1"/>
            </a:lvl1pPr>
            <a:lvl2pPr marL="530280" indent="0">
              <a:buNone/>
              <a:defRPr sz="2200" b="1"/>
            </a:lvl2pPr>
            <a:lvl3pPr marL="1060562" indent="0">
              <a:buNone/>
              <a:defRPr sz="2000" b="1"/>
            </a:lvl3pPr>
            <a:lvl4pPr marL="1590844" indent="0">
              <a:buNone/>
              <a:defRPr sz="1900" b="1"/>
            </a:lvl4pPr>
            <a:lvl5pPr marL="2121124" indent="0">
              <a:buNone/>
              <a:defRPr sz="1900" b="1"/>
            </a:lvl5pPr>
            <a:lvl6pPr marL="2651406" indent="0">
              <a:buNone/>
              <a:defRPr sz="1900" b="1"/>
            </a:lvl6pPr>
            <a:lvl7pPr marL="3181686" indent="0">
              <a:buNone/>
              <a:defRPr sz="1900" b="1"/>
            </a:lvl7pPr>
            <a:lvl8pPr marL="3711968" indent="0">
              <a:buNone/>
              <a:defRPr sz="1900" b="1"/>
            </a:lvl8pPr>
            <a:lvl9pPr marL="4242249"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78046" y="2029883"/>
            <a:ext cx="5375701" cy="3687869"/>
          </a:xfrm>
        </p:spPr>
        <p:txBody>
          <a:bodyPr/>
          <a:lstStyle>
            <a:lvl1pPr>
              <a:defRPr sz="2700"/>
            </a:lvl1pPr>
            <a:lvl2pPr>
              <a:defRPr sz="22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3935D-BDB9-4EAB-860F-906084B7F50B}" type="datetimeFigureOut">
              <a:rPr lang="en-US" smtClean="0"/>
              <a:pPr/>
              <a:t>4/9/2022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83935D-BDB9-4EAB-860F-906084B7F50B}" type="datetimeFigureOut">
              <a:rPr lang="en-US" smtClean="0"/>
              <a:pPr/>
              <a:t>4/9/2022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3935D-BDB9-4EAB-860F-906084B7F50B}" type="datetimeFigureOut">
              <a:rPr lang="en-US" smtClean="0"/>
              <a:pPr/>
              <a:t>4/9/2022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54848"/>
            <a:ext cx="4001161" cy="10845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754941" y="254848"/>
            <a:ext cx="6798805" cy="5462905"/>
          </a:xfrm>
        </p:spPr>
        <p:txBody>
          <a:bodyPr/>
          <a:lstStyle>
            <a:lvl1pPr>
              <a:defRPr sz="36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339428"/>
            <a:ext cx="4001161" cy="4378325"/>
          </a:xfrm>
        </p:spPr>
        <p:txBody>
          <a:bodyPr/>
          <a:lstStyle>
            <a:lvl1pPr marL="0" indent="0">
              <a:buNone/>
              <a:defRPr sz="1600"/>
            </a:lvl1pPr>
            <a:lvl2pPr marL="530280" indent="0">
              <a:buNone/>
              <a:defRPr sz="1400"/>
            </a:lvl2pPr>
            <a:lvl3pPr marL="1060562" indent="0">
              <a:buNone/>
              <a:defRPr sz="1200"/>
            </a:lvl3pPr>
            <a:lvl4pPr marL="1590844" indent="0">
              <a:buNone/>
              <a:defRPr sz="1100"/>
            </a:lvl4pPr>
            <a:lvl5pPr marL="2121124" indent="0">
              <a:buNone/>
              <a:defRPr sz="1100"/>
            </a:lvl5pPr>
            <a:lvl6pPr marL="2651406" indent="0">
              <a:buNone/>
              <a:defRPr sz="1100"/>
            </a:lvl6pPr>
            <a:lvl7pPr marL="3181686" indent="0">
              <a:buNone/>
              <a:defRPr sz="1100"/>
            </a:lvl7pPr>
            <a:lvl8pPr marL="3711968" indent="0">
              <a:buNone/>
              <a:defRPr sz="1100"/>
            </a:lvl8pPr>
            <a:lvl9pPr marL="424224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583935D-BDB9-4EAB-860F-906084B7F50B}" type="datetimeFigureOut">
              <a:rPr lang="en-US" smtClean="0"/>
              <a:pPr/>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480560"/>
            <a:ext cx="7297103" cy="52895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383805" y="571924"/>
            <a:ext cx="7297103" cy="3840480"/>
          </a:xfrm>
        </p:spPr>
        <p:txBody>
          <a:bodyPr/>
          <a:lstStyle>
            <a:lvl1pPr marL="0" indent="0">
              <a:buNone/>
              <a:defRPr sz="3600"/>
            </a:lvl1pPr>
            <a:lvl2pPr marL="530280" indent="0">
              <a:buNone/>
              <a:defRPr sz="3200"/>
            </a:lvl2pPr>
            <a:lvl3pPr marL="1060562" indent="0">
              <a:buNone/>
              <a:defRPr sz="2700"/>
            </a:lvl3pPr>
            <a:lvl4pPr marL="1590844" indent="0">
              <a:buNone/>
              <a:defRPr sz="2200"/>
            </a:lvl4pPr>
            <a:lvl5pPr marL="2121124" indent="0">
              <a:buNone/>
              <a:defRPr sz="2200"/>
            </a:lvl5pPr>
            <a:lvl6pPr marL="2651406" indent="0">
              <a:buNone/>
              <a:defRPr sz="2200"/>
            </a:lvl6pPr>
            <a:lvl7pPr marL="3181686" indent="0">
              <a:buNone/>
              <a:defRPr sz="2200"/>
            </a:lvl7pPr>
            <a:lvl8pPr marL="3711968" indent="0">
              <a:buNone/>
              <a:defRPr sz="2200"/>
            </a:lvl8pPr>
            <a:lvl9pPr marL="4242249" indent="0">
              <a:buNone/>
              <a:defRPr sz="2200"/>
            </a:lvl9pPr>
          </a:lstStyle>
          <a:p>
            <a:endParaRPr lang="en-US"/>
          </a:p>
        </p:txBody>
      </p:sp>
      <p:sp>
        <p:nvSpPr>
          <p:cNvPr id="4" name="Text Placeholder 3"/>
          <p:cNvSpPr>
            <a:spLocks noGrp="1"/>
          </p:cNvSpPr>
          <p:nvPr>
            <p:ph type="body" sz="half" idx="2"/>
          </p:nvPr>
        </p:nvSpPr>
        <p:spPr>
          <a:xfrm>
            <a:off x="2383805" y="5009516"/>
            <a:ext cx="7297103" cy="751204"/>
          </a:xfrm>
        </p:spPr>
        <p:txBody>
          <a:bodyPr/>
          <a:lstStyle>
            <a:lvl1pPr marL="0" indent="0">
              <a:buNone/>
              <a:defRPr sz="1600"/>
            </a:lvl1pPr>
            <a:lvl2pPr marL="530280" indent="0">
              <a:buNone/>
              <a:defRPr sz="1400"/>
            </a:lvl2pPr>
            <a:lvl3pPr marL="1060562" indent="0">
              <a:buNone/>
              <a:defRPr sz="1200"/>
            </a:lvl3pPr>
            <a:lvl4pPr marL="1590844" indent="0">
              <a:buNone/>
              <a:defRPr sz="1100"/>
            </a:lvl4pPr>
            <a:lvl5pPr marL="2121124" indent="0">
              <a:buNone/>
              <a:defRPr sz="1100"/>
            </a:lvl5pPr>
            <a:lvl6pPr marL="2651406" indent="0">
              <a:buNone/>
              <a:defRPr sz="1100"/>
            </a:lvl6pPr>
            <a:lvl7pPr marL="3181686" indent="0">
              <a:buNone/>
              <a:defRPr sz="1100"/>
            </a:lvl7pPr>
            <a:lvl8pPr marL="3711968" indent="0">
              <a:buNone/>
              <a:defRPr sz="1100"/>
            </a:lvl8pPr>
            <a:lvl9pPr marL="424224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583935D-BDB9-4EAB-860F-906084B7F50B}" type="datetimeFigureOut">
              <a:rPr lang="en-US" smtClean="0"/>
              <a:pPr/>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56329"/>
            <a:ext cx="10945654" cy="1066800"/>
          </a:xfrm>
          <a:prstGeom prst="rect">
            <a:avLst/>
          </a:prstGeom>
        </p:spPr>
        <p:txBody>
          <a:bodyPr vert="horz" lIns="106056" tIns="53027" rIns="106056" bIns="53027" rtlCol="0" anchor="ctr">
            <a:normAutofit/>
          </a:bodyPr>
          <a:lstStyle/>
          <a:p>
            <a:r>
              <a:rPr lang="en-US"/>
              <a:t>Click to edit Master title style</a:t>
            </a:r>
          </a:p>
        </p:txBody>
      </p:sp>
      <p:sp>
        <p:nvSpPr>
          <p:cNvPr id="3" name="Text Placeholder 2"/>
          <p:cNvSpPr>
            <a:spLocks noGrp="1"/>
          </p:cNvSpPr>
          <p:nvPr>
            <p:ph type="body" idx="1"/>
          </p:nvPr>
        </p:nvSpPr>
        <p:spPr>
          <a:xfrm>
            <a:off x="608092" y="1493522"/>
            <a:ext cx="10945654" cy="4224231"/>
          </a:xfrm>
          <a:prstGeom prst="rect">
            <a:avLst/>
          </a:prstGeom>
        </p:spPr>
        <p:txBody>
          <a:bodyPr vert="horz" lIns="106056" tIns="53027" rIns="106056" bIns="530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5932594"/>
            <a:ext cx="2837762" cy="340784"/>
          </a:xfrm>
          <a:prstGeom prst="rect">
            <a:avLst/>
          </a:prstGeom>
        </p:spPr>
        <p:txBody>
          <a:bodyPr vert="horz" lIns="106056" tIns="53027" rIns="106056" bIns="53027" rtlCol="0" anchor="ctr"/>
          <a:lstStyle>
            <a:lvl1pPr algn="l">
              <a:buFont typeface="Arial" pitchFamily="34" charset="0"/>
              <a:buNone/>
              <a:defRPr sz="4000">
                <a:solidFill>
                  <a:schemeClr val="tx1">
                    <a:tint val="75000"/>
                  </a:schemeClr>
                </a:solidFill>
                <a:latin typeface="Times New Roman" pitchFamily="18" charset="0"/>
                <a:cs typeface="Times New Roman" pitchFamily="18" charset="0"/>
              </a:defRPr>
            </a:lvl1pPr>
          </a:lstStyle>
          <a:p>
            <a:fld id="{B583935D-BDB9-4EAB-860F-906084B7F50B}" type="datetimeFigureOut">
              <a:rPr lang="en-US" smtClean="0"/>
              <a:pPr/>
              <a:t>4/9/2022</a:t>
            </a:fld>
            <a:endParaRPr lang="en-US"/>
          </a:p>
        </p:txBody>
      </p:sp>
      <p:sp>
        <p:nvSpPr>
          <p:cNvPr id="5" name="Footer Placeholder 4"/>
          <p:cNvSpPr>
            <a:spLocks noGrp="1"/>
          </p:cNvSpPr>
          <p:nvPr>
            <p:ph type="ftr" sz="quarter" idx="3"/>
          </p:nvPr>
        </p:nvSpPr>
        <p:spPr>
          <a:xfrm>
            <a:off x="4155295" y="5932594"/>
            <a:ext cx="3851249" cy="340784"/>
          </a:xfrm>
          <a:prstGeom prst="rect">
            <a:avLst/>
          </a:prstGeom>
        </p:spPr>
        <p:txBody>
          <a:bodyPr vert="horz" lIns="106056" tIns="53027" rIns="106056" bIns="53027" rtlCol="0" anchor="ctr"/>
          <a:lstStyle>
            <a:lvl1pPr algn="ctr">
              <a:buFont typeface="Arial" pitchFamily="34" charset="0"/>
              <a:buNone/>
              <a:defRPr sz="4000">
                <a:solidFill>
                  <a:schemeClr val="tx1">
                    <a:tint val="75000"/>
                  </a:schemeClr>
                </a:solidFill>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8715985" y="5932594"/>
            <a:ext cx="2837762" cy="340784"/>
          </a:xfrm>
          <a:prstGeom prst="rect">
            <a:avLst/>
          </a:prstGeom>
        </p:spPr>
        <p:txBody>
          <a:bodyPr vert="horz" lIns="106056" tIns="53027" rIns="106056" bIns="53027" rtlCol="0" anchor="ctr"/>
          <a:lstStyle>
            <a:lvl1pPr algn="r">
              <a:buFont typeface="Arial" pitchFamily="34" charset="0"/>
              <a:buNone/>
              <a:defRPr sz="4000">
                <a:solidFill>
                  <a:schemeClr val="tx1">
                    <a:tint val="75000"/>
                  </a:schemeClr>
                </a:solidFill>
                <a:latin typeface="Times New Roman" pitchFamily="18" charset="0"/>
                <a:cs typeface="Times New Roman" pitchFamily="18" charset="0"/>
              </a:defRPr>
            </a:lvl1pPr>
          </a:lstStyle>
          <a:p>
            <a:fld id="{D0067603-E227-42CF-A38E-7DCAD223C8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60562" rtl="0" eaLnBrk="1" latinLnBrk="0" hangingPunct="1">
        <a:spcBef>
          <a:spcPct val="0"/>
        </a:spcBef>
        <a:buFont typeface="Arial" pitchFamily="34" charset="0"/>
        <a:buNone/>
        <a:defRPr sz="4000" kern="1200">
          <a:solidFill>
            <a:schemeClr val="tx1"/>
          </a:solidFill>
          <a:latin typeface="Times New Roman" pitchFamily="18" charset="0"/>
          <a:ea typeface="+mj-ea"/>
          <a:cs typeface="Times New Roman" pitchFamily="18" charset="0"/>
        </a:defRPr>
      </a:lvl1pPr>
    </p:titleStyle>
    <p:bodyStyle>
      <a:lvl1pPr marL="397710" indent="-39771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1pPr>
      <a:lvl2pPr marL="861707" indent="-331427"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2pPr>
      <a:lvl3pPr marL="132570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3pPr>
      <a:lvl4pPr marL="185598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4pPr>
      <a:lvl5pPr marL="2386266"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5pPr>
      <a:lvl6pPr marL="291654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44682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77109"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507390"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60562" rtl="0" eaLnBrk="1" latinLnBrk="0" hangingPunct="1">
        <a:defRPr sz="2000" kern="1200">
          <a:solidFill>
            <a:schemeClr val="tx1"/>
          </a:solidFill>
          <a:latin typeface="+mn-lt"/>
          <a:ea typeface="+mn-ea"/>
          <a:cs typeface="+mn-cs"/>
        </a:defRPr>
      </a:lvl1pPr>
      <a:lvl2pPr marL="530280" algn="l" defTabSz="1060562" rtl="0" eaLnBrk="1" latinLnBrk="0" hangingPunct="1">
        <a:defRPr sz="2000" kern="1200">
          <a:solidFill>
            <a:schemeClr val="tx1"/>
          </a:solidFill>
          <a:latin typeface="+mn-lt"/>
          <a:ea typeface="+mn-ea"/>
          <a:cs typeface="+mn-cs"/>
        </a:defRPr>
      </a:lvl2pPr>
      <a:lvl3pPr marL="1060562" algn="l" defTabSz="1060562" rtl="0" eaLnBrk="1" latinLnBrk="0" hangingPunct="1">
        <a:defRPr sz="2000" kern="1200">
          <a:solidFill>
            <a:schemeClr val="tx1"/>
          </a:solidFill>
          <a:latin typeface="+mn-lt"/>
          <a:ea typeface="+mn-ea"/>
          <a:cs typeface="+mn-cs"/>
        </a:defRPr>
      </a:lvl3pPr>
      <a:lvl4pPr marL="1590844" algn="l" defTabSz="1060562" rtl="0" eaLnBrk="1" latinLnBrk="0" hangingPunct="1">
        <a:defRPr sz="2000" kern="1200">
          <a:solidFill>
            <a:schemeClr val="tx1"/>
          </a:solidFill>
          <a:latin typeface="+mn-lt"/>
          <a:ea typeface="+mn-ea"/>
          <a:cs typeface="+mn-cs"/>
        </a:defRPr>
      </a:lvl4pPr>
      <a:lvl5pPr marL="2121124" algn="l" defTabSz="1060562" rtl="0" eaLnBrk="1" latinLnBrk="0" hangingPunct="1">
        <a:defRPr sz="2000" kern="1200">
          <a:solidFill>
            <a:schemeClr val="tx1"/>
          </a:solidFill>
          <a:latin typeface="+mn-lt"/>
          <a:ea typeface="+mn-ea"/>
          <a:cs typeface="+mn-cs"/>
        </a:defRPr>
      </a:lvl5pPr>
      <a:lvl6pPr marL="2651406" algn="l" defTabSz="1060562" rtl="0" eaLnBrk="1" latinLnBrk="0" hangingPunct="1">
        <a:defRPr sz="2000" kern="1200">
          <a:solidFill>
            <a:schemeClr val="tx1"/>
          </a:solidFill>
          <a:latin typeface="+mn-lt"/>
          <a:ea typeface="+mn-ea"/>
          <a:cs typeface="+mn-cs"/>
        </a:defRPr>
      </a:lvl6pPr>
      <a:lvl7pPr marL="3181686" algn="l" defTabSz="1060562" rtl="0" eaLnBrk="1" latinLnBrk="0" hangingPunct="1">
        <a:defRPr sz="2000" kern="1200">
          <a:solidFill>
            <a:schemeClr val="tx1"/>
          </a:solidFill>
          <a:latin typeface="+mn-lt"/>
          <a:ea typeface="+mn-ea"/>
          <a:cs typeface="+mn-cs"/>
        </a:defRPr>
      </a:lvl7pPr>
      <a:lvl8pPr marL="3711968" algn="l" defTabSz="1060562" rtl="0" eaLnBrk="1" latinLnBrk="0" hangingPunct="1">
        <a:defRPr sz="2000" kern="1200">
          <a:solidFill>
            <a:schemeClr val="tx1"/>
          </a:solidFill>
          <a:latin typeface="+mn-lt"/>
          <a:ea typeface="+mn-ea"/>
          <a:cs typeface="+mn-cs"/>
        </a:defRPr>
      </a:lvl8pPr>
      <a:lvl9pPr marL="4242249" algn="l" defTabSz="106056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oleObject" Target="../embeddings/oleObject1.bin"/><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image" Target="../media/image3.gif"/><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image" Target="../media/image5.jpeg"/><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image" Target="../media/image2.jpg"/><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notesSlide" Target="../notesSlides/notesSlide1.xml"/><Relationship Id="rId28" Type="http://schemas.openxmlformats.org/officeDocument/2006/relationships/image" Target="../media/image4.gif"/><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slideLayout" Target="../slideLayouts/slideLayout1.xml"/><Relationship Id="rId27"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6.gif"/><Relationship Id="rId7" Type="http://schemas.openxmlformats.org/officeDocument/2006/relationships/slide" Target="slide20.xml"/><Relationship Id="rId12" Type="http://schemas.openxmlformats.org/officeDocument/2006/relationships/image" Target="../media/image17.gi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3.xml"/><Relationship Id="rId5" Type="http://schemas.openxmlformats.org/officeDocument/2006/relationships/slide" Target="slide16.xml"/><Relationship Id="rId10" Type="http://schemas.openxmlformats.org/officeDocument/2006/relationships/slide" Target="slide21.xml"/><Relationship Id="rId4" Type="http://schemas.openxmlformats.org/officeDocument/2006/relationships/slide" Target="slide18.xml"/><Relationship Id="rId9" Type="http://schemas.openxmlformats.org/officeDocument/2006/relationships/slide" Target="slide22.xml"/></Relationships>
</file>

<file path=ppt/slides/_rels/slide16.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audio" Target="../media/audio1.wav"/><Relationship Id="rId7" Type="http://schemas.openxmlformats.org/officeDocument/2006/relationships/image" Target="../media/image21.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gif"/><Relationship Id="rId11" Type="http://schemas.openxmlformats.org/officeDocument/2006/relationships/image" Target="../media/image24.gif"/><Relationship Id="rId5" Type="http://schemas.openxmlformats.org/officeDocument/2006/relationships/image" Target="../media/image19.gif"/><Relationship Id="rId10" Type="http://schemas.openxmlformats.org/officeDocument/2006/relationships/slide" Target="slide15.xml"/><Relationship Id="rId4" Type="http://schemas.openxmlformats.org/officeDocument/2006/relationships/image" Target="../media/image18.jpeg"/><Relationship Id="rId9"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5.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21" Type="http://schemas.openxmlformats.org/officeDocument/2006/relationships/tags" Target="../tags/tag40.xml"/><Relationship Id="rId34" Type="http://schemas.openxmlformats.org/officeDocument/2006/relationships/image" Target="../media/image3.gif"/><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image" Target="../media/image6.jpeg"/><Relationship Id="rId38" Type="http://schemas.openxmlformats.org/officeDocument/2006/relationships/image" Target="../media/image7.gif"/><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tags" Target="../tags/tag48.xml"/><Relationship Id="rId1" Type="http://schemas.openxmlformats.org/officeDocument/2006/relationships/vmlDrawing" Target="../drawings/vmlDrawing2.v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image" Target="../media/image2.jpg"/><Relationship Id="rId37" Type="http://schemas.openxmlformats.org/officeDocument/2006/relationships/image" Target="../media/image4.gif"/><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36" Type="http://schemas.openxmlformats.org/officeDocument/2006/relationships/image" Target="../media/image1.wmf"/><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notesSlide" Target="../notesSlides/notesSlide2.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slideLayout" Target="../slideLayouts/slideLayout1.xml"/><Relationship Id="rId35" Type="http://schemas.openxmlformats.org/officeDocument/2006/relationships/oleObject" Target="../embeddings/oleObject2.bin"/><Relationship Id="rId8" Type="http://schemas.openxmlformats.org/officeDocument/2006/relationships/tags" Target="../tags/tag27.xml"/><Relationship Id="rId3" Type="http://schemas.openxmlformats.org/officeDocument/2006/relationships/tags" Target="../tags/tag2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slide" Target="slide15.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slide" Target="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171" y="-8759"/>
            <a:ext cx="4403751" cy="3302814"/>
          </a:xfrm>
          <a:prstGeom prst="rect">
            <a:avLst/>
          </a:prstGeom>
        </p:spPr>
      </p:pic>
      <p:pic>
        <p:nvPicPr>
          <p:cNvPr id="9" name="Picture 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028018" y="3294055"/>
            <a:ext cx="4130649" cy="3097986"/>
          </a:xfrm>
          <a:prstGeom prst="rect">
            <a:avLst/>
          </a:prstGeom>
        </p:spPr>
      </p:pic>
      <p:sp>
        <p:nvSpPr>
          <p:cNvPr id="4" name="Oval 3"/>
          <p:cNvSpPr/>
          <p:nvPr>
            <p:custDataLst>
              <p:tags r:id="rId3"/>
            </p:custDataLst>
          </p:nvPr>
        </p:nvSpPr>
        <p:spPr>
          <a:xfrm>
            <a:off x="3171" y="0"/>
            <a:ext cx="12155496" cy="6400800"/>
          </a:xfrm>
          <a:prstGeom prst="ellipse">
            <a:avLst/>
          </a:prstGeom>
          <a:solidFill>
            <a:srgbClr val="CCFFFF"/>
          </a:solidFill>
          <a:ln>
            <a:solidFill>
              <a:srgbClr val="FF0000"/>
            </a:solidFill>
          </a:ln>
          <a:effectLst>
            <a:glow rad="228600">
              <a:schemeClr val="accent2">
                <a:satMod val="175000"/>
                <a:alpha val="40000"/>
              </a:schemeClr>
            </a:glo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867"/>
          </a:p>
        </p:txBody>
      </p:sp>
      <p:pic>
        <p:nvPicPr>
          <p:cNvPr id="10" name="Picture 6" descr="Picture17"/>
          <p:cNvPicPr>
            <a:picLocks noChangeAspect="1" noChangeArrowheads="1" noCrop="1"/>
          </p:cNvPicPr>
          <p:nvPr>
            <p:custDataLst>
              <p:tags r:id="rId4"/>
            </p:custDataLst>
          </p:nvPr>
        </p:nvPicPr>
        <p:blipFill>
          <a:blip r:embed="rId25">
            <a:extLst>
              <a:ext uri="{28A0092B-C50C-407E-A947-70E740481C1C}">
                <a14:useLocalDpi xmlns:a14="http://schemas.microsoft.com/office/drawing/2010/main" val="0"/>
              </a:ext>
            </a:extLst>
          </a:blip>
          <a:srcRect/>
          <a:stretch>
            <a:fillRect/>
          </a:stretch>
        </p:blipFill>
        <p:spPr bwMode="auto">
          <a:xfrm>
            <a:off x="86184" y="4863086"/>
            <a:ext cx="1568967" cy="156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7"/>
          <p:cNvGraphicFramePr>
            <a:graphicFrameLocks noChangeAspect="1"/>
          </p:cNvGraphicFramePr>
          <p:nvPr>
            <p:custDataLst>
              <p:tags r:id="rId5"/>
            </p:custDataLst>
          </p:nvPr>
        </p:nvGraphicFramePr>
        <p:xfrm>
          <a:off x="10490359" y="89291"/>
          <a:ext cx="1280160" cy="1140883"/>
        </p:xfrm>
        <a:graphic>
          <a:graphicData uri="http://schemas.openxmlformats.org/presentationml/2006/ole">
            <mc:AlternateContent xmlns:mc="http://schemas.openxmlformats.org/markup-compatibility/2006">
              <mc:Choice xmlns:v="urn:schemas-microsoft-com:vml" Requires="v">
                <p:oleObj spid="_x0000_s2052" name="Clip" r:id="rId26" imgW="1154887" imgH="1129284" progId="MS_ClipArt_Gallery.5">
                  <p:embed/>
                </p:oleObj>
              </mc:Choice>
              <mc:Fallback>
                <p:oleObj name="Clip" r:id="rId26" imgW="1154887" imgH="1129284" progId="MS_ClipArt_Gallery.5">
                  <p:embed/>
                  <p:pic>
                    <p:nvPicPr>
                      <p:cNvPr id="13" name="Object 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490359" y="89291"/>
                        <a:ext cx="1280160" cy="114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6" descr="PULSTARS"/>
          <p:cNvPicPr>
            <a:picLocks noChangeAspect="1" noChangeArrowheads="1" noCrop="1"/>
          </p:cNvPicPr>
          <p:nvPr>
            <p:custDataLst>
              <p:tags r:id="rId6"/>
            </p:custDataLst>
          </p:nvPr>
        </p:nvPicPr>
        <p:blipFill>
          <a:blip r:embed="rId28">
            <a:extLst>
              <a:ext uri="{28A0092B-C50C-407E-A947-70E740481C1C}">
                <a14:useLocalDpi xmlns:a14="http://schemas.microsoft.com/office/drawing/2010/main" val="0"/>
              </a:ext>
            </a:extLst>
          </a:blip>
          <a:srcRect/>
          <a:stretch>
            <a:fillRect/>
          </a:stretch>
        </p:blipFill>
        <p:spPr bwMode="auto">
          <a:xfrm>
            <a:off x="391319" y="419608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PULSTARS"/>
          <p:cNvPicPr>
            <a:picLocks noChangeAspect="1" noChangeArrowheads="1" noCrop="1"/>
          </p:cNvPicPr>
          <p:nvPr>
            <p:custDataLst>
              <p:tags r:id="rId7"/>
            </p:custDataLst>
          </p:nvPr>
        </p:nvPicPr>
        <p:blipFill>
          <a:blip r:embed="rId28">
            <a:extLst>
              <a:ext uri="{28A0092B-C50C-407E-A947-70E740481C1C}">
                <a14:useLocalDpi xmlns:a14="http://schemas.microsoft.com/office/drawing/2010/main" val="0"/>
              </a:ext>
            </a:extLst>
          </a:blip>
          <a:srcRect/>
          <a:stretch>
            <a:fillRect/>
          </a:stretch>
        </p:blipFill>
        <p:spPr bwMode="auto">
          <a:xfrm>
            <a:off x="2916079" y="519176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ULSTARS"/>
          <p:cNvPicPr>
            <a:picLocks noChangeAspect="1" noChangeArrowheads="1" noCrop="1"/>
          </p:cNvPicPr>
          <p:nvPr>
            <p:custDataLst>
              <p:tags r:id="rId8"/>
            </p:custDataLst>
          </p:nvPr>
        </p:nvPicPr>
        <p:blipFill>
          <a:blip r:embed="rId28">
            <a:extLst>
              <a:ext uri="{28A0092B-C50C-407E-A947-70E740481C1C}">
                <a14:useLocalDpi xmlns:a14="http://schemas.microsoft.com/office/drawing/2010/main" val="0"/>
              </a:ext>
            </a:extLst>
          </a:blip>
          <a:srcRect/>
          <a:stretch>
            <a:fillRect/>
          </a:stretch>
        </p:blipFill>
        <p:spPr bwMode="auto">
          <a:xfrm>
            <a:off x="580583" y="2783723"/>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ULSTARS"/>
          <p:cNvPicPr>
            <a:picLocks noChangeAspect="1" noChangeArrowheads="1" noCrop="1"/>
          </p:cNvPicPr>
          <p:nvPr>
            <p:custDataLst>
              <p:tags r:id="rId9"/>
            </p:custDataLst>
          </p:nvPr>
        </p:nvPicPr>
        <p:blipFill>
          <a:blip r:embed="rId28">
            <a:extLst>
              <a:ext uri="{28A0092B-C50C-407E-A947-70E740481C1C}">
                <a14:useLocalDpi xmlns:a14="http://schemas.microsoft.com/office/drawing/2010/main" val="0"/>
              </a:ext>
            </a:extLst>
          </a:blip>
          <a:srcRect/>
          <a:stretch>
            <a:fillRect/>
          </a:stretch>
        </p:blipFill>
        <p:spPr bwMode="auto">
          <a:xfrm rot="16391992">
            <a:off x="6192116" y="-305866"/>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PULSTARS"/>
          <p:cNvPicPr>
            <a:picLocks noChangeAspect="1" noChangeArrowheads="1" noCrop="1"/>
          </p:cNvPicPr>
          <p:nvPr>
            <p:custDataLst>
              <p:tags r:id="rId10"/>
            </p:custDataLst>
          </p:nvPr>
        </p:nvPicPr>
        <p:blipFill>
          <a:blip r:embed="rId28">
            <a:extLst>
              <a:ext uri="{28A0092B-C50C-407E-A947-70E740481C1C}">
                <a14:useLocalDpi xmlns:a14="http://schemas.microsoft.com/office/drawing/2010/main" val="0"/>
              </a:ext>
            </a:extLst>
          </a:blip>
          <a:srcRect/>
          <a:stretch>
            <a:fillRect/>
          </a:stretch>
        </p:blipFill>
        <p:spPr bwMode="auto">
          <a:xfrm rot="16520884">
            <a:off x="4664920" y="-10224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PULSTARS"/>
          <p:cNvPicPr>
            <a:picLocks noChangeAspect="1" noChangeArrowheads="1" noCrop="1"/>
          </p:cNvPicPr>
          <p:nvPr>
            <p:custDataLst>
              <p:tags r:id="rId11"/>
            </p:custDataLst>
          </p:nvPr>
        </p:nvPicPr>
        <p:blipFill>
          <a:blip r:embed="rId28">
            <a:extLst>
              <a:ext uri="{28A0092B-C50C-407E-A947-70E740481C1C}">
                <a14:useLocalDpi xmlns:a14="http://schemas.microsoft.com/office/drawing/2010/main" val="0"/>
              </a:ext>
            </a:extLst>
          </a:blip>
          <a:srcRect/>
          <a:stretch>
            <a:fillRect/>
          </a:stretch>
        </p:blipFill>
        <p:spPr bwMode="auto">
          <a:xfrm>
            <a:off x="603414" y="228100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PULSTARS"/>
          <p:cNvPicPr>
            <a:picLocks noChangeAspect="1" noChangeArrowheads="1" noCrop="1"/>
          </p:cNvPicPr>
          <p:nvPr>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370212" y="3710366"/>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PULSTARS"/>
          <p:cNvPicPr>
            <a:picLocks noChangeAspect="1" noChangeArrowheads="1" noCrop="1"/>
          </p:cNvPicPr>
          <p:nvPr>
            <p:custDataLst>
              <p:tags r:id="rId13"/>
            </p:custDataLst>
          </p:nvPr>
        </p:nvPicPr>
        <p:blipFill>
          <a:blip r:embed="rId28">
            <a:extLst>
              <a:ext uri="{28A0092B-C50C-407E-A947-70E740481C1C}">
                <a14:useLocalDpi xmlns:a14="http://schemas.microsoft.com/office/drawing/2010/main" val="0"/>
              </a:ext>
            </a:extLst>
          </a:blip>
          <a:srcRect/>
          <a:stretch>
            <a:fillRect/>
          </a:stretch>
        </p:blipFill>
        <p:spPr bwMode="auto">
          <a:xfrm>
            <a:off x="1360528" y="2827047"/>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descr="PULSTARS"/>
          <p:cNvPicPr>
            <a:picLocks noChangeAspect="1" noChangeArrowheads="1" noCrop="1"/>
          </p:cNvPicPr>
          <p:nvPr>
            <p:custDataLst>
              <p:tags r:id="rId14"/>
            </p:custDataLst>
          </p:nvPr>
        </p:nvPicPr>
        <p:blipFill>
          <a:blip r:embed="rId28">
            <a:extLst>
              <a:ext uri="{28A0092B-C50C-407E-A947-70E740481C1C}">
                <a14:useLocalDpi xmlns:a14="http://schemas.microsoft.com/office/drawing/2010/main" val="0"/>
              </a:ext>
            </a:extLst>
          </a:blip>
          <a:srcRect/>
          <a:stretch>
            <a:fillRect/>
          </a:stretch>
        </p:blipFill>
        <p:spPr bwMode="auto">
          <a:xfrm>
            <a:off x="10987418" y="268953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PULSTARS"/>
          <p:cNvPicPr>
            <a:picLocks noChangeAspect="1" noChangeArrowheads="1" noCrop="1"/>
          </p:cNvPicPr>
          <p:nvPr>
            <p:custDataLst>
              <p:tags r:id="rId15"/>
            </p:custDataLst>
          </p:nvPr>
        </p:nvPicPr>
        <p:blipFill>
          <a:blip r:embed="rId28">
            <a:extLst>
              <a:ext uri="{28A0092B-C50C-407E-A947-70E740481C1C}">
                <a14:useLocalDpi xmlns:a14="http://schemas.microsoft.com/office/drawing/2010/main" val="0"/>
              </a:ext>
            </a:extLst>
          </a:blip>
          <a:srcRect/>
          <a:stretch>
            <a:fillRect/>
          </a:stretch>
        </p:blipFill>
        <p:spPr bwMode="auto">
          <a:xfrm>
            <a:off x="2263667" y="3822523"/>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ULSTARS"/>
          <p:cNvPicPr>
            <a:picLocks noChangeAspect="1" noChangeArrowheads="1" noCrop="1"/>
          </p:cNvPicPr>
          <p:nvPr>
            <p:custDataLst>
              <p:tags r:id="rId16"/>
            </p:custDataLst>
          </p:nvPr>
        </p:nvPicPr>
        <p:blipFill>
          <a:blip r:embed="rId28">
            <a:extLst>
              <a:ext uri="{28A0092B-C50C-407E-A947-70E740481C1C}">
                <a14:useLocalDpi xmlns:a14="http://schemas.microsoft.com/office/drawing/2010/main" val="0"/>
              </a:ext>
            </a:extLst>
          </a:blip>
          <a:srcRect/>
          <a:stretch>
            <a:fillRect/>
          </a:stretch>
        </p:blipFill>
        <p:spPr bwMode="auto">
          <a:xfrm>
            <a:off x="6965713" y="557183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PULSTARS"/>
          <p:cNvPicPr>
            <a:picLocks noChangeAspect="1" noChangeArrowheads="1" noCrop="1"/>
          </p:cNvPicPr>
          <p:nvPr>
            <p:custDataLst>
              <p:tags r:id="rId17"/>
            </p:custDataLst>
          </p:nvPr>
        </p:nvPicPr>
        <p:blipFill>
          <a:blip r:embed="rId28">
            <a:extLst>
              <a:ext uri="{28A0092B-C50C-407E-A947-70E740481C1C}">
                <a14:useLocalDpi xmlns:a14="http://schemas.microsoft.com/office/drawing/2010/main" val="0"/>
              </a:ext>
            </a:extLst>
          </a:blip>
          <a:srcRect/>
          <a:stretch>
            <a:fillRect/>
          </a:stretch>
        </p:blipFill>
        <p:spPr bwMode="auto">
          <a:xfrm>
            <a:off x="10283222" y="429790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61"/>
          <p:cNvGrpSpPr>
            <a:grpSpLocks/>
          </p:cNvGrpSpPr>
          <p:nvPr>
            <p:custDataLst>
              <p:tags r:id="rId18"/>
            </p:custDataLst>
          </p:nvPr>
        </p:nvGrpSpPr>
        <p:grpSpPr bwMode="auto">
          <a:xfrm>
            <a:off x="380097" y="2661184"/>
            <a:ext cx="11315192" cy="859312"/>
            <a:chOff x="1631147" y="1316985"/>
            <a:chExt cx="5761832" cy="559049"/>
          </a:xfrm>
        </p:grpSpPr>
        <p:sp>
          <p:nvSpPr>
            <p:cNvPr id="46" name="Freeform 45"/>
            <p:cNvSpPr/>
            <p:nvPr>
              <p:custDataLst>
                <p:tags r:id="rId20"/>
              </p:custDataLst>
            </p:nvPr>
          </p:nvSpPr>
          <p:spPr>
            <a:xfrm>
              <a:off x="1631147" y="1316985"/>
              <a:ext cx="5761832" cy="559049"/>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flip="none" rotWithShape="1">
              <a:gsLst>
                <a:gs pos="0">
                  <a:srgbClr val="DE347D"/>
                </a:gs>
                <a:gs pos="14000">
                  <a:srgbClr val="C42D70"/>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47" name="Freeform 46"/>
            <p:cNvSpPr/>
            <p:nvPr>
              <p:custDataLst>
                <p:tags r:id="rId21"/>
              </p:custDataLst>
            </p:nvPr>
          </p:nvSpPr>
          <p:spPr>
            <a:xfrm>
              <a:off x="1732380" y="1374160"/>
              <a:ext cx="5563585" cy="452640"/>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7" name="Rectangle 4"/>
          <p:cNvSpPr>
            <a:spLocks noChangeArrowheads="1"/>
          </p:cNvSpPr>
          <p:nvPr>
            <p:custDataLst>
              <p:tags r:id="rId19"/>
            </p:custDataLst>
          </p:nvPr>
        </p:nvSpPr>
        <p:spPr bwMode="auto">
          <a:xfrm>
            <a:off x="1279054" y="2539661"/>
            <a:ext cx="9569907" cy="1137513"/>
          </a:xfrm>
          <a:prstGeom prst="rect">
            <a:avLst/>
          </a:prstGeom>
          <a:blipFill>
            <a:blip r:embed="rId29"/>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eaLnBrk="0" hangingPunct="0">
              <a:defRPr sz="4400">
                <a:solidFill>
                  <a:schemeClr val="tx2"/>
                </a:solidFill>
                <a:latin typeface="Arial" panose="020B0604020202020204" pitchFamily="34" charset="0"/>
              </a:defRPr>
            </a:lvl1pPr>
            <a:lvl2pPr eaLnBrk="0" hangingPunct="0">
              <a:defRPr sz="4400">
                <a:solidFill>
                  <a:schemeClr val="tx2"/>
                </a:solidFill>
                <a:latin typeface="Arial" panose="020B0604020202020204" pitchFamily="34" charset="0"/>
              </a:defRPr>
            </a:lvl2pPr>
            <a:lvl3pPr eaLnBrk="0" hangingPunct="0">
              <a:defRPr sz="4400">
                <a:solidFill>
                  <a:schemeClr val="tx2"/>
                </a:solidFill>
                <a:latin typeface="Arial" panose="020B0604020202020204" pitchFamily="34" charset="0"/>
              </a:defRPr>
            </a:lvl3pPr>
            <a:lvl4pPr eaLnBrk="0" hangingPunct="0">
              <a:defRPr sz="4400">
                <a:solidFill>
                  <a:schemeClr val="tx2"/>
                </a:solidFill>
                <a:latin typeface="Arial" panose="020B0604020202020204" pitchFamily="34" charset="0"/>
              </a:defRPr>
            </a:lvl4pPr>
            <a:lvl5pPr eaLnBrk="0" hangingPunct="0">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pPr algn="ctr"/>
            <a:r>
              <a:rPr lang="en-US" altLang="en-US" sz="4107" b="1">
                <a:solidFill>
                  <a:srgbClr val="0000FF"/>
                </a:solidFill>
                <a:latin typeface="VNI-Thufap1" panose="00000400000000000000" pitchFamily="2" charset="0"/>
              </a:rPr>
              <a:t>Chủ đề E: ỨNG DỤNG TIN HỌC</a:t>
            </a:r>
            <a:endParaRPr lang="en-US" altLang="en-US" sz="4107" b="1" dirty="0">
              <a:solidFill>
                <a:srgbClr val="0000FF"/>
              </a:solidFill>
              <a:latin typeface="VNI-Thufap1" panose="00000400000000000000" pitchFamily="2" charset="0"/>
            </a:endParaRPr>
          </a:p>
        </p:txBody>
      </p:sp>
    </p:spTree>
    <p:custDataLst>
      <p:tags r:id="rId2"/>
    </p:custDataLst>
    <p:extLst>
      <p:ext uri="{BB962C8B-B14F-4D97-AF65-F5344CB8AC3E}">
        <p14:creationId xmlns:p14="http://schemas.microsoft.com/office/powerpoint/2010/main" val="235838686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repeatCount="1000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5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5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20"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0"/>
            <a:ext cx="4319536" cy="806028"/>
          </a:xfrm>
        </p:spPr>
        <p:txBody>
          <a:bodyPr>
            <a:normAutofit fontScale="90000"/>
          </a:bodyPr>
          <a:lstStyle/>
          <a:p>
            <a:r>
              <a:rPr lang="en-US">
                <a:solidFill>
                  <a:srgbClr val="FF0000"/>
                </a:solidFill>
              </a:rPr>
              <a:t>BÀI 1: TÌM KIẾM VÀ THAY THẾ TRONG SOẠN THẢO VĂN BẢN</a:t>
            </a:r>
          </a:p>
        </p:txBody>
      </p:sp>
      <p:sp>
        <p:nvSpPr>
          <p:cNvPr id="10" name="Text Placeholder 9"/>
          <p:cNvSpPr>
            <a:spLocks noGrp="1"/>
          </p:cNvSpPr>
          <p:nvPr>
            <p:ph type="body" sz="half" idx="2"/>
          </p:nvPr>
        </p:nvSpPr>
        <p:spPr>
          <a:xfrm>
            <a:off x="213519" y="762000"/>
            <a:ext cx="4495799" cy="5638800"/>
          </a:xfrm>
        </p:spPr>
        <p:txBody>
          <a:bodyPr>
            <a:normAutofit lnSpcReduction="10000"/>
          </a:bodyPr>
          <a:lstStyle/>
          <a:p>
            <a:r>
              <a:rPr lang="en-US" sz="2400" b="1" dirty="0"/>
              <a:t>3. </a:t>
            </a:r>
            <a:r>
              <a:rPr lang="en-US" sz="2400" b="1" dirty="0" err="1"/>
              <a:t>Cách</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công</a:t>
            </a:r>
            <a:r>
              <a:rPr lang="en-US" sz="2400" b="1" dirty="0"/>
              <a:t> </a:t>
            </a:r>
            <a:r>
              <a:rPr lang="en-US" sz="2400" b="1" dirty="0" err="1"/>
              <a:t>cụ</a:t>
            </a:r>
            <a:r>
              <a:rPr lang="en-US" sz="2400" b="1" dirty="0"/>
              <a:t> </a:t>
            </a:r>
            <a:r>
              <a:rPr lang="en-US" sz="2400" b="1" dirty="0" err="1"/>
              <a:t>Thay</a:t>
            </a:r>
            <a:r>
              <a:rPr lang="en-US" sz="2400" b="1" dirty="0"/>
              <a:t> </a:t>
            </a:r>
            <a:r>
              <a:rPr lang="en-US" sz="2400" b="1" dirty="0" err="1"/>
              <a:t>thế</a:t>
            </a:r>
            <a:r>
              <a:rPr lang="en-US" sz="2400" b="1" dirty="0"/>
              <a:t>:</a:t>
            </a:r>
          </a:p>
          <a:p>
            <a:r>
              <a:rPr lang="en-US" sz="2400" b="1" dirty="0"/>
              <a:t>- B1: </a:t>
            </a:r>
            <a:r>
              <a:rPr lang="en-US" sz="2400" dirty="0" err="1"/>
              <a:t>Nháy</a:t>
            </a:r>
            <a:r>
              <a:rPr lang="en-US" sz="2400" dirty="0"/>
              <a:t> </a:t>
            </a:r>
            <a:r>
              <a:rPr lang="en-US" sz="2400" dirty="0" err="1"/>
              <a:t>chuột</a:t>
            </a:r>
            <a:r>
              <a:rPr lang="en-US" sz="2400" dirty="0"/>
              <a:t> </a:t>
            </a:r>
            <a:r>
              <a:rPr lang="en-US" sz="2400" dirty="0" err="1"/>
              <a:t>vào</a:t>
            </a:r>
            <a:r>
              <a:rPr lang="en-US" sz="2400" dirty="0"/>
              <a:t> </a:t>
            </a:r>
            <a:r>
              <a:rPr lang="en-US" sz="2400" dirty="0" err="1"/>
              <a:t>lệnh</a:t>
            </a:r>
            <a:r>
              <a:rPr lang="en-US" sz="2400" dirty="0"/>
              <a:t> </a:t>
            </a:r>
            <a:r>
              <a:rPr lang="en-US" sz="2400" b="1" dirty="0"/>
              <a:t>Replace</a:t>
            </a:r>
            <a:r>
              <a:rPr lang="en-US" sz="2400" dirty="0"/>
              <a:t> </a:t>
            </a:r>
          </a:p>
          <a:p>
            <a:r>
              <a:rPr lang="en-US" sz="2400" b="1" dirty="0"/>
              <a:t>- B2: </a:t>
            </a:r>
            <a:r>
              <a:rPr lang="en-US" sz="2400" dirty="0" err="1"/>
              <a:t>Nhập</a:t>
            </a:r>
            <a:r>
              <a:rPr lang="en-US" sz="2400" dirty="0"/>
              <a:t> </a:t>
            </a:r>
            <a:r>
              <a:rPr lang="en-US" sz="2400" dirty="0" err="1"/>
              <a:t>từ</a:t>
            </a:r>
            <a:r>
              <a:rPr lang="en-US" sz="2400" dirty="0"/>
              <a:t> </a:t>
            </a:r>
            <a:r>
              <a:rPr lang="en-US" sz="2400" dirty="0" err="1"/>
              <a:t>cần</a:t>
            </a:r>
            <a:r>
              <a:rPr lang="en-US" sz="2400" dirty="0"/>
              <a:t> </a:t>
            </a:r>
            <a:r>
              <a:rPr lang="en-US" sz="2400" dirty="0" err="1"/>
              <a:t>tìm</a:t>
            </a:r>
            <a:r>
              <a:rPr lang="en-US" sz="2400" dirty="0"/>
              <a:t> </a:t>
            </a:r>
            <a:r>
              <a:rPr lang="en-US" sz="2400" dirty="0" err="1"/>
              <a:t>trong</a:t>
            </a:r>
            <a:r>
              <a:rPr lang="en-US" sz="2400" dirty="0"/>
              <a:t> ô </a:t>
            </a:r>
            <a:r>
              <a:rPr lang="en-US" sz="2400" b="1" dirty="0"/>
              <a:t>Find what</a:t>
            </a:r>
            <a:endParaRPr lang="en-US" sz="2400" dirty="0"/>
          </a:p>
          <a:p>
            <a:r>
              <a:rPr lang="en-US" sz="2400" b="1" dirty="0"/>
              <a:t>- B3: </a:t>
            </a:r>
            <a:r>
              <a:rPr lang="en-US" sz="2400" dirty="0" err="1"/>
              <a:t>Nhập</a:t>
            </a:r>
            <a:r>
              <a:rPr lang="en-US" sz="2400" dirty="0"/>
              <a:t> </a:t>
            </a:r>
            <a:r>
              <a:rPr lang="en-US" sz="2400" dirty="0" err="1"/>
              <a:t>từ</a:t>
            </a:r>
            <a:r>
              <a:rPr lang="en-US" sz="2400" dirty="0"/>
              <a:t> </a:t>
            </a:r>
            <a:r>
              <a:rPr lang="en-US" sz="2400" dirty="0" err="1"/>
              <a:t>cần</a:t>
            </a:r>
            <a:r>
              <a:rPr lang="en-US" sz="2400" dirty="0"/>
              <a:t> </a:t>
            </a:r>
            <a:r>
              <a:rPr lang="en-US" sz="2400" dirty="0" err="1"/>
              <a:t>thay</a:t>
            </a:r>
            <a:r>
              <a:rPr lang="en-US" sz="2400" dirty="0"/>
              <a:t> </a:t>
            </a:r>
            <a:r>
              <a:rPr lang="en-US" sz="2400" dirty="0" err="1"/>
              <a:t>thế</a:t>
            </a:r>
            <a:r>
              <a:rPr lang="en-US" sz="2400" dirty="0"/>
              <a:t> </a:t>
            </a:r>
            <a:r>
              <a:rPr lang="en-US" sz="2400" dirty="0" err="1"/>
              <a:t>vào</a:t>
            </a:r>
            <a:r>
              <a:rPr lang="en-US" sz="2400" dirty="0"/>
              <a:t> ô </a:t>
            </a:r>
            <a:r>
              <a:rPr lang="en-US" sz="2400" b="1" dirty="0"/>
              <a:t>Replace with</a:t>
            </a:r>
            <a:endParaRPr lang="en-US" sz="2400" dirty="0"/>
          </a:p>
          <a:p>
            <a:r>
              <a:rPr lang="en-US" sz="2400" b="1" dirty="0"/>
              <a:t>- B4</a:t>
            </a:r>
            <a:r>
              <a:rPr lang="en-US" sz="2400" dirty="0"/>
              <a:t>: </a:t>
            </a:r>
            <a:r>
              <a:rPr lang="en-US" sz="2400" dirty="0" err="1"/>
              <a:t>Nhấn</a:t>
            </a:r>
            <a:r>
              <a:rPr lang="en-US" sz="2400" dirty="0"/>
              <a:t> </a:t>
            </a:r>
            <a:r>
              <a:rPr lang="en-US" sz="2400" dirty="0" err="1"/>
              <a:t>nút</a:t>
            </a:r>
            <a:r>
              <a:rPr lang="en-US" sz="2400" dirty="0"/>
              <a:t> </a:t>
            </a:r>
            <a:r>
              <a:rPr lang="en-US" sz="2400" b="1" dirty="0"/>
              <a:t>Replace </a:t>
            </a:r>
            <a:r>
              <a:rPr lang="en-US" sz="2400" dirty="0" err="1"/>
              <a:t>để</a:t>
            </a:r>
            <a:r>
              <a:rPr lang="en-US" sz="2400" dirty="0"/>
              <a:t> </a:t>
            </a:r>
            <a:r>
              <a:rPr lang="en-US" sz="2400" dirty="0" err="1"/>
              <a:t>thay</a:t>
            </a:r>
            <a:r>
              <a:rPr lang="en-US" sz="2400" dirty="0"/>
              <a:t> </a:t>
            </a:r>
            <a:r>
              <a:rPr lang="en-US" sz="2400" dirty="0" err="1"/>
              <a:t>thế</a:t>
            </a:r>
            <a:r>
              <a:rPr lang="en-US" sz="2400" dirty="0"/>
              <a:t> </a:t>
            </a:r>
            <a:r>
              <a:rPr lang="en-US" sz="2400" dirty="0" err="1"/>
              <a:t>cụm</a:t>
            </a:r>
            <a:r>
              <a:rPr lang="en-US" sz="2400" dirty="0"/>
              <a:t> </a:t>
            </a:r>
            <a:r>
              <a:rPr lang="en-US" sz="2400" dirty="0" err="1"/>
              <a:t>từ</a:t>
            </a:r>
            <a:r>
              <a:rPr lang="en-US" sz="2400" dirty="0"/>
              <a:t> </a:t>
            </a:r>
            <a:r>
              <a:rPr lang="en-US" sz="2400" dirty="0" err="1"/>
              <a:t>vừa</a:t>
            </a:r>
            <a:r>
              <a:rPr lang="en-US" sz="2400" dirty="0"/>
              <a:t> </a:t>
            </a:r>
            <a:r>
              <a:rPr lang="en-US" sz="2400" dirty="0" err="1"/>
              <a:t>tim</a:t>
            </a:r>
            <a:r>
              <a:rPr lang="en-US" sz="2400" dirty="0"/>
              <a:t> </a:t>
            </a:r>
            <a:r>
              <a:rPr lang="en-US" sz="2400" dirty="0" err="1"/>
              <a:t>được</a:t>
            </a:r>
            <a:r>
              <a:rPr lang="en-US" sz="2400" dirty="0"/>
              <a:t>.</a:t>
            </a:r>
          </a:p>
          <a:p>
            <a:r>
              <a:rPr lang="en-US" sz="2400" dirty="0" err="1"/>
              <a:t>Nhấn</a:t>
            </a:r>
            <a:r>
              <a:rPr lang="en-US" sz="2400" dirty="0"/>
              <a:t> </a:t>
            </a:r>
            <a:r>
              <a:rPr lang="en-US" sz="2400" dirty="0" err="1"/>
              <a:t>nút</a:t>
            </a:r>
            <a:r>
              <a:rPr lang="en-US" sz="2400" dirty="0"/>
              <a:t> </a:t>
            </a:r>
            <a:r>
              <a:rPr lang="en-US" sz="2400" b="1" dirty="0"/>
              <a:t>Replace All </a:t>
            </a:r>
            <a:r>
              <a:rPr lang="en-US" sz="2400" dirty="0" err="1"/>
              <a:t>để</a:t>
            </a:r>
            <a:r>
              <a:rPr lang="en-US" sz="2400" dirty="0"/>
              <a:t> </a:t>
            </a:r>
            <a:r>
              <a:rPr lang="en-US" sz="2400" dirty="0" err="1"/>
              <a:t>thay</a:t>
            </a:r>
            <a:r>
              <a:rPr lang="en-US" sz="2400" dirty="0"/>
              <a:t> </a:t>
            </a:r>
            <a:r>
              <a:rPr lang="en-US" sz="2400" dirty="0" err="1"/>
              <a:t>thế</a:t>
            </a:r>
            <a:r>
              <a:rPr lang="en-US" sz="2400" dirty="0"/>
              <a:t> </a:t>
            </a:r>
            <a:r>
              <a:rPr lang="en-US" sz="2400" dirty="0" err="1"/>
              <a:t>tất</a:t>
            </a:r>
            <a:r>
              <a:rPr lang="en-US" sz="2400" dirty="0"/>
              <a:t> </a:t>
            </a:r>
            <a:r>
              <a:rPr lang="en-US" sz="2400" dirty="0" err="1"/>
              <a:t>cả</a:t>
            </a:r>
            <a:r>
              <a:rPr lang="en-US" sz="2400" dirty="0"/>
              <a:t> </a:t>
            </a:r>
            <a:r>
              <a:rPr lang="en-US" sz="2400" dirty="0" err="1"/>
              <a:t>từ</a:t>
            </a:r>
            <a:r>
              <a:rPr lang="en-US" sz="2400" dirty="0"/>
              <a:t> </a:t>
            </a:r>
            <a:r>
              <a:rPr lang="en-US" sz="2400" dirty="0" err="1"/>
              <a:t>vừa</a:t>
            </a:r>
            <a:r>
              <a:rPr lang="en-US" sz="2400" dirty="0"/>
              <a:t> </a:t>
            </a:r>
            <a:r>
              <a:rPr lang="en-US" sz="2400" dirty="0" err="1"/>
              <a:t>tìm</a:t>
            </a:r>
            <a:r>
              <a:rPr lang="en-US" sz="2400" dirty="0"/>
              <a:t> </a:t>
            </a:r>
            <a:r>
              <a:rPr lang="en-US" sz="2400" dirty="0" err="1"/>
              <a:t>được</a:t>
            </a:r>
            <a:r>
              <a:rPr lang="en-US" sz="2400" dirty="0"/>
              <a:t>.</a:t>
            </a:r>
          </a:p>
          <a:p>
            <a:r>
              <a:rPr lang="en-US" sz="2400" dirty="0" err="1"/>
              <a:t>Nhấn</a:t>
            </a:r>
            <a:r>
              <a:rPr lang="en-US" sz="2400" dirty="0"/>
              <a:t> </a:t>
            </a:r>
            <a:r>
              <a:rPr lang="en-US" sz="2400" dirty="0" err="1"/>
              <a:t>nút</a:t>
            </a:r>
            <a:r>
              <a:rPr lang="en-US" sz="2400" dirty="0"/>
              <a:t> </a:t>
            </a:r>
            <a:r>
              <a:rPr lang="en-US" sz="2400" b="1" dirty="0"/>
              <a:t>Find Next</a:t>
            </a:r>
            <a:r>
              <a:rPr lang="en-US" sz="2400" dirty="0"/>
              <a:t> </a:t>
            </a:r>
            <a:r>
              <a:rPr lang="en-US" sz="2400" dirty="0" err="1"/>
              <a:t>để</a:t>
            </a:r>
            <a:r>
              <a:rPr lang="en-US" sz="2400" dirty="0"/>
              <a:t> </a:t>
            </a:r>
            <a:r>
              <a:rPr lang="en-US" sz="2400" dirty="0" err="1"/>
              <a:t>bỏ</a:t>
            </a:r>
            <a:r>
              <a:rPr lang="en-US" sz="2400" dirty="0"/>
              <a:t> qua </a:t>
            </a:r>
            <a:r>
              <a:rPr lang="en-US" sz="2400" dirty="0" err="1"/>
              <a:t>cụm</a:t>
            </a:r>
            <a:r>
              <a:rPr lang="en-US" sz="2400" dirty="0"/>
              <a:t> </a:t>
            </a:r>
            <a:r>
              <a:rPr lang="en-US" sz="2400" dirty="0" err="1"/>
              <a:t>từ</a:t>
            </a:r>
            <a:r>
              <a:rPr lang="en-US" sz="2400" dirty="0"/>
              <a:t> </a:t>
            </a:r>
            <a:r>
              <a:rPr lang="en-US" sz="2400" dirty="0" err="1"/>
              <a:t>vừa</a:t>
            </a:r>
            <a:r>
              <a:rPr lang="en-US" sz="2400" dirty="0"/>
              <a:t> </a:t>
            </a:r>
            <a:r>
              <a:rPr lang="en-US" sz="2400" dirty="0" err="1"/>
              <a:t>tìm</a:t>
            </a:r>
            <a:r>
              <a:rPr lang="en-US" sz="2400" dirty="0"/>
              <a:t> </a:t>
            </a:r>
            <a:r>
              <a:rPr lang="en-US" sz="2400" dirty="0" err="1"/>
              <a:t>được</a:t>
            </a:r>
            <a:r>
              <a:rPr lang="en-US" sz="2400" dirty="0"/>
              <a:t> </a:t>
            </a:r>
            <a:r>
              <a:rPr lang="en-US" sz="2400" dirty="0" err="1"/>
              <a:t>và</a:t>
            </a:r>
            <a:r>
              <a:rPr lang="en-US" sz="2400" dirty="0"/>
              <a:t> </a:t>
            </a:r>
            <a:r>
              <a:rPr lang="en-US" sz="2400" dirty="0" err="1"/>
              <a:t>tìm</a:t>
            </a:r>
            <a:r>
              <a:rPr lang="en-US" sz="2400" dirty="0"/>
              <a:t> </a:t>
            </a:r>
            <a:r>
              <a:rPr lang="en-US" sz="2400" dirty="0" err="1"/>
              <a:t>cụm</a:t>
            </a:r>
            <a:r>
              <a:rPr lang="en-US" sz="2400" dirty="0"/>
              <a:t> </a:t>
            </a:r>
            <a:r>
              <a:rPr lang="en-US" sz="2400" dirty="0" err="1"/>
              <a:t>từ</a:t>
            </a:r>
            <a:r>
              <a:rPr lang="en-US" sz="2400" dirty="0"/>
              <a:t> </a:t>
            </a:r>
            <a:r>
              <a:rPr lang="en-US" sz="2400" dirty="0" err="1"/>
              <a:t>tiếp</a:t>
            </a:r>
            <a:r>
              <a:rPr lang="en-US" sz="2400" dirty="0"/>
              <a:t> </a:t>
            </a:r>
            <a:r>
              <a:rPr lang="en-US" sz="2400" dirty="0" err="1"/>
              <a:t>theo.</a:t>
            </a:r>
            <a:endParaRPr lang="en-US" sz="2400" b="1" dirty="0"/>
          </a:p>
        </p:txBody>
      </p:sp>
      <p:sp>
        <p:nvSpPr>
          <p:cNvPr id="16" name="Content Placeholder 8">
            <a:extLst>
              <a:ext uri="{FF2B5EF4-FFF2-40B4-BE49-F238E27FC236}">
                <a16:creationId xmlns:a16="http://schemas.microsoft.com/office/drawing/2014/main" id="{325BCCBA-5897-4125-9833-686627A654AE}"/>
              </a:ext>
            </a:extLst>
          </p:cNvPr>
          <p:cNvSpPr txBox="1">
            <a:spLocks/>
          </p:cNvSpPr>
          <p:nvPr/>
        </p:nvSpPr>
        <p:spPr>
          <a:xfrm>
            <a:off x="4709319" y="-1"/>
            <a:ext cx="7315200" cy="767535"/>
          </a:xfrm>
          <a:prstGeom prst="rect">
            <a:avLst/>
          </a:prstGeom>
        </p:spPr>
        <p:txBody>
          <a:bodyPr vert="horz" lIns="106056" tIns="53027" rIns="106056" bIns="53027" rtlCol="0">
            <a:normAutofit fontScale="92500"/>
          </a:bodyPr>
          <a:lstStyle>
            <a:lvl1pPr marL="397710" indent="-39771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1pPr>
            <a:lvl2pPr marL="861707" indent="-331427"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2pPr>
            <a:lvl3pPr marL="132570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3pPr>
            <a:lvl4pPr marL="185598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4pPr>
            <a:lvl5pPr marL="2386266"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5pPr>
            <a:lvl6pPr marL="291654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44682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77109"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507390"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US" sz="2200" b="1" dirty="0" err="1"/>
              <a:t>Nhiệm</a:t>
            </a:r>
            <a:r>
              <a:rPr lang="en-US" sz="2200" b="1" dirty="0"/>
              <a:t> </a:t>
            </a:r>
            <a:r>
              <a:rPr lang="en-US" sz="2200" b="1" dirty="0" err="1"/>
              <a:t>vụ</a:t>
            </a:r>
            <a:r>
              <a:rPr lang="en-US" sz="2200" b="1" dirty="0"/>
              <a:t> </a:t>
            </a:r>
            <a:r>
              <a:rPr lang="en-US" sz="2200" b="1" dirty="0" err="1"/>
              <a:t>của</a:t>
            </a:r>
            <a:r>
              <a:rPr lang="en-US" sz="2200" b="1" dirty="0"/>
              <a:t> HS: </a:t>
            </a:r>
            <a:r>
              <a:rPr lang="en-US" sz="2200" b="1" dirty="0" err="1"/>
              <a:t>Xem</a:t>
            </a:r>
            <a:r>
              <a:rPr lang="en-US" sz="2200" b="1" dirty="0"/>
              <a:t> video </a:t>
            </a:r>
            <a:r>
              <a:rPr lang="en-US" sz="2200" b="1" dirty="0" err="1"/>
              <a:t>sau</a:t>
            </a:r>
            <a:r>
              <a:rPr lang="en-US" sz="2200" b="1" dirty="0"/>
              <a:t> </a:t>
            </a:r>
            <a:r>
              <a:rPr lang="en-US" sz="2200" b="1" dirty="0" err="1"/>
              <a:t>đó</a:t>
            </a:r>
            <a:r>
              <a:rPr lang="en-US" sz="2200" b="1" dirty="0"/>
              <a:t> </a:t>
            </a:r>
            <a:r>
              <a:rPr lang="en-US" sz="2200" b="1" dirty="0" err="1"/>
              <a:t>thảo</a:t>
            </a:r>
            <a:r>
              <a:rPr lang="en-US" sz="2200" b="1" dirty="0"/>
              <a:t> </a:t>
            </a:r>
            <a:r>
              <a:rPr lang="en-US" sz="2200" b="1" dirty="0" err="1"/>
              <a:t>luận</a:t>
            </a:r>
            <a:r>
              <a:rPr lang="en-US" sz="2200" b="1" dirty="0"/>
              <a:t> </a:t>
            </a:r>
            <a:r>
              <a:rPr lang="en-US" sz="2200" b="1" dirty="0" err="1"/>
              <a:t>nhóm</a:t>
            </a:r>
            <a:r>
              <a:rPr lang="en-US" sz="2200" b="1" dirty="0"/>
              <a:t> (4 </a:t>
            </a:r>
            <a:r>
              <a:rPr lang="en-US" sz="2200" b="1" dirty="0" err="1"/>
              <a:t>người</a:t>
            </a:r>
            <a:r>
              <a:rPr lang="en-US" sz="2200" b="1" dirty="0"/>
              <a:t>): </a:t>
            </a:r>
            <a:r>
              <a:rPr lang="en-US" sz="2200" b="1" dirty="0" err="1"/>
              <a:t>Nêu</a:t>
            </a:r>
            <a:r>
              <a:rPr lang="en-US" sz="2200" b="1" dirty="0"/>
              <a:t> </a:t>
            </a:r>
            <a:r>
              <a:rPr lang="en-US" sz="2200" b="1" dirty="0" err="1"/>
              <a:t>các</a:t>
            </a:r>
            <a:r>
              <a:rPr lang="en-US" sz="2200" b="1" dirty="0"/>
              <a:t> </a:t>
            </a:r>
            <a:r>
              <a:rPr lang="en-US" sz="2200" b="1" dirty="0" err="1"/>
              <a:t>bước</a:t>
            </a:r>
            <a:r>
              <a:rPr lang="en-US" sz="2200" b="1" dirty="0"/>
              <a:t> </a:t>
            </a:r>
            <a:r>
              <a:rPr lang="en-US" sz="2200" b="1" dirty="0" err="1"/>
              <a:t>sử</a:t>
            </a:r>
            <a:r>
              <a:rPr lang="en-US" sz="2200" b="1" dirty="0"/>
              <a:t> </a:t>
            </a:r>
            <a:r>
              <a:rPr lang="en-US" sz="2200" b="1" dirty="0" err="1"/>
              <a:t>dụng</a:t>
            </a:r>
            <a:r>
              <a:rPr lang="en-US" sz="2200" b="1" dirty="0"/>
              <a:t> </a:t>
            </a:r>
            <a:r>
              <a:rPr lang="en-US" sz="2200" b="1" dirty="0" err="1"/>
              <a:t>công</a:t>
            </a:r>
            <a:r>
              <a:rPr lang="en-US" sz="2200" b="1" dirty="0"/>
              <a:t> </a:t>
            </a:r>
            <a:r>
              <a:rPr lang="en-US" sz="2200" b="1" dirty="0" err="1"/>
              <a:t>cụ</a:t>
            </a:r>
            <a:r>
              <a:rPr lang="en-US" sz="2200" b="1" dirty="0"/>
              <a:t> </a:t>
            </a:r>
            <a:r>
              <a:rPr lang="en-US" sz="2200" b="1" dirty="0" err="1"/>
              <a:t>Thay</a:t>
            </a:r>
            <a:r>
              <a:rPr lang="en-US" sz="2200" b="1" dirty="0"/>
              <a:t> </a:t>
            </a:r>
            <a:r>
              <a:rPr lang="en-US" sz="2200" b="1" dirty="0" err="1"/>
              <a:t>thế</a:t>
            </a:r>
            <a:r>
              <a:rPr lang="en-US" sz="2200" b="1" dirty="0"/>
              <a:t> </a:t>
            </a:r>
            <a:r>
              <a:rPr lang="en-US" sz="2200" b="1" i="1" dirty="0"/>
              <a:t>(</a:t>
            </a:r>
            <a:r>
              <a:rPr lang="en-US" sz="2200" b="1" i="1" dirty="0" err="1"/>
              <a:t>Thời</a:t>
            </a:r>
            <a:r>
              <a:rPr lang="en-US" sz="2200" b="1" i="1" dirty="0"/>
              <a:t> </a:t>
            </a:r>
            <a:r>
              <a:rPr lang="en-US" sz="2200" b="1" i="1" dirty="0" err="1"/>
              <a:t>gian</a:t>
            </a:r>
            <a:r>
              <a:rPr lang="en-US" sz="2200" b="1" i="1" dirty="0"/>
              <a:t>: 5 </a:t>
            </a:r>
            <a:r>
              <a:rPr lang="en-US" sz="2200" b="1" i="1" dirty="0" err="1"/>
              <a:t>phút</a:t>
            </a:r>
            <a:r>
              <a:rPr lang="en-US" sz="2200" b="1" i="1" dirty="0"/>
              <a:t>)</a:t>
            </a:r>
          </a:p>
        </p:txBody>
      </p:sp>
      <p:pic>
        <p:nvPicPr>
          <p:cNvPr id="4" name="Video thay thế">
            <a:hlinkClick r:id="" action="ppaction://media"/>
            <a:extLst>
              <a:ext uri="{FF2B5EF4-FFF2-40B4-BE49-F238E27FC236}">
                <a16:creationId xmlns:a16="http://schemas.microsoft.com/office/drawing/2014/main" id="{CA4CB7B2-F9C1-4C41-ABFD-7512A3CB201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06971" y="806028"/>
            <a:ext cx="7256496" cy="5442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linds(horizontal)">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380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2" fill="hold" display="0">
                  <p:stCondLst>
                    <p:cond delay="indefinite"/>
                  </p:stCondLst>
                </p:cTn>
                <p:tgtEl>
                  <p:spTgt spid="4"/>
                </p:tgtEl>
              </p:cMediaNode>
            </p:video>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4"/>
                                        </p:tgtEl>
                                      </p:cBhvr>
                                    </p:cmd>
                                  </p:childTnLst>
                                </p:cTn>
                              </p:par>
                            </p:childTnLst>
                          </p:cTn>
                        </p:par>
                      </p:childTnLst>
                    </p:cTn>
                  </p:par>
                </p:childTnLst>
              </p:cTn>
              <p:nextCondLst>
                <p:cond evt="onClick" delay="0">
                  <p:tgtEl>
                    <p:spTgt spid="4"/>
                  </p:tgtEl>
                </p:cond>
              </p:nextCondLst>
            </p:seq>
          </p:childTnLst>
        </p:cTn>
      </p:par>
    </p:tnLst>
    <p:bldLst>
      <p:bldP spid="10" grpId="0" uiExpand="1" build="p"/>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id="{D70C5431-9CD3-4BE8-B4C7-6531AB1835DE}"/>
              </a:ext>
            </a:extLst>
          </p:cNvPr>
          <p:cNvSpPr/>
          <p:nvPr/>
        </p:nvSpPr>
        <p:spPr>
          <a:xfrm>
            <a:off x="3109119" y="685800"/>
            <a:ext cx="8793673" cy="1169551"/>
          </a:xfrm>
          <a:prstGeom prst="rect">
            <a:avLst/>
          </a:prstGeom>
          <a:noFill/>
        </p:spPr>
        <p:txBody>
          <a:bodyPr wrap="square" lIns="91440" tIns="45720" rIns="91440" bIns="45720">
            <a:spAutoFit/>
          </a:bodyPr>
          <a:lstStyle/>
          <a:p>
            <a:pPr algn="ctr"/>
            <a:r>
              <a:rPr lang="en-US" sz="7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Luyện tập</a:t>
            </a:r>
            <a:endParaRPr lang="en-US" sz="7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normAutofit/>
          </a:bodyPr>
          <a:lstStyle/>
          <a:p>
            <a:pPr marL="0" indent="465138"/>
            <a:r>
              <a:rPr lang="en-US" sz="2400" b="1"/>
              <a:t>Câu 1:</a:t>
            </a:r>
            <a:r>
              <a:rPr lang="en-US" sz="2400"/>
              <a:t> Hãy trình bày cách sử dụng công cụ Tìm kiếm và Thay thế để sửa được chỗ viết nhầm dấu phẩy “,” thành dấu chấm phẩy “;” trong một văn bản</a:t>
            </a:r>
          </a:p>
          <a:p>
            <a:r>
              <a:rPr lang="en-US" sz="2400"/>
              <a:t>	</a:t>
            </a:r>
            <a:r>
              <a:rPr lang="en-US" sz="2400">
                <a:solidFill>
                  <a:srgbClr val="FF0000"/>
                </a:solidFill>
              </a:rPr>
              <a:t>Trả lời:</a:t>
            </a:r>
          </a:p>
          <a:p>
            <a:r>
              <a:rPr lang="en-US" sz="2400" b="1"/>
              <a:t>B1: </a:t>
            </a:r>
            <a:r>
              <a:rPr lang="en-US" sz="2400"/>
              <a:t>Nháy chuột vào lệnh </a:t>
            </a:r>
            <a:r>
              <a:rPr lang="en-US" sz="2400" b="1"/>
              <a:t>Replace</a:t>
            </a:r>
            <a:endParaRPr lang="en-US" sz="2400"/>
          </a:p>
          <a:p>
            <a:r>
              <a:rPr lang="en-US" sz="2400" b="1"/>
              <a:t>B2: </a:t>
            </a:r>
            <a:r>
              <a:rPr lang="en-US" sz="2400"/>
              <a:t>Nhập dấu phẩy “,” trong ô </a:t>
            </a:r>
            <a:r>
              <a:rPr lang="en-US" sz="2400" b="1"/>
              <a:t>Find what</a:t>
            </a:r>
            <a:endParaRPr lang="en-US" sz="2400"/>
          </a:p>
          <a:p>
            <a:r>
              <a:rPr lang="en-US" sz="2400" b="1"/>
              <a:t>B3: </a:t>
            </a:r>
            <a:r>
              <a:rPr lang="en-US" sz="2400"/>
              <a:t>Nhập dấu chấm phẩy “;” vào ô </a:t>
            </a:r>
            <a:r>
              <a:rPr lang="en-US" sz="2400" b="1"/>
              <a:t>Replace with</a:t>
            </a:r>
            <a:endParaRPr lang="en-US" sz="2400"/>
          </a:p>
          <a:p>
            <a:r>
              <a:rPr lang="en-US" sz="2400" b="1"/>
              <a:t>B4: </a:t>
            </a:r>
            <a:r>
              <a:rPr lang="en-US" sz="2400"/>
              <a:t>Nhấn nút </a:t>
            </a:r>
            <a:r>
              <a:rPr lang="en-US" sz="2400" b="1"/>
              <a:t>Replace </a:t>
            </a:r>
            <a:r>
              <a:rPr lang="en-US" sz="2400"/>
              <a:t>để thay thế cụm từ vừa tim được.</a:t>
            </a:r>
          </a:p>
          <a:p>
            <a:r>
              <a:rPr lang="en-US" sz="2400"/>
              <a:t>Nhấn nút </a:t>
            </a:r>
            <a:r>
              <a:rPr lang="en-US" sz="2400" b="1"/>
              <a:t>Replace All </a:t>
            </a:r>
            <a:r>
              <a:rPr lang="en-US" sz="2400"/>
              <a:t>để thay thế tất cả từ vừa tìm được</a:t>
            </a:r>
          </a:p>
        </p:txBody>
      </p:sp>
      <p:sp>
        <p:nvSpPr>
          <p:cNvPr id="10" name="Text Placeholder 9"/>
          <p:cNvSpPr>
            <a:spLocks noGrp="1"/>
          </p:cNvSpPr>
          <p:nvPr>
            <p:ph type="body" sz="half" idx="2"/>
          </p:nvPr>
        </p:nvSpPr>
        <p:spPr>
          <a:xfrm>
            <a:off x="213520" y="990600"/>
            <a:ext cx="4395736" cy="4727153"/>
          </a:xfrm>
        </p:spPr>
        <p:txBody>
          <a:bodyPr>
            <a:normAutofit/>
          </a:bodyPr>
          <a:lstStyle/>
          <a:p>
            <a:pPr marL="174625" indent="-174625">
              <a:buAutoNum type="arabicPeriod"/>
            </a:pPr>
            <a:r>
              <a:rPr lang="en-US" sz="2400" b="1"/>
              <a:t> Công cụ Tìm kiếm, Thay thế:</a:t>
            </a:r>
          </a:p>
          <a:p>
            <a:r>
              <a:rPr lang="en-US" sz="2400" b="1"/>
              <a:t>2. Cách sử dụng công cụ Tìm kiếm: </a:t>
            </a:r>
          </a:p>
          <a:p>
            <a:r>
              <a:rPr lang="en-US" sz="2400" b="1"/>
              <a:t>3. Cách sử dụng công cụ Thay thế</a:t>
            </a:r>
          </a:p>
          <a:p>
            <a:r>
              <a:rPr lang="en-US" sz="2400" b="1"/>
              <a:t>*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horizontal)">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normAutofit/>
          </a:bodyPr>
          <a:lstStyle/>
          <a:p>
            <a:r>
              <a:rPr lang="en-US" sz="2800" b="1"/>
              <a:t>Câu 2:</a:t>
            </a:r>
            <a:r>
              <a:rPr lang="en-US" sz="2800"/>
              <a:t> </a:t>
            </a:r>
            <a:r>
              <a:rPr lang="en-US" sz="2800" b="1" i="1"/>
              <a:t>Những câu nào sau đây đúng?</a:t>
            </a:r>
          </a:p>
          <a:p>
            <a:r>
              <a:rPr lang="en-US" sz="2800"/>
              <a:t>1) Có thể sử dụng công cụ Tìm kiếm để sửa chữa một số từ viết sai trong văn bản</a:t>
            </a:r>
          </a:p>
          <a:p>
            <a:r>
              <a:rPr lang="en-US" sz="2800"/>
              <a:t>2) Sử dụng công cụ Thay thế có thể tìm được một từ viết sai chính tả và sửa lại được tất cả những chỗ viết sai như vậy trong văn bản</a:t>
            </a:r>
          </a:p>
          <a:p>
            <a:r>
              <a:rPr lang="en-US" sz="2800"/>
              <a:t>3) Trong phần mềm soạn thảo văn bản, công cụ Tìm kiếm được thực hiện bởi lệnh Find còn công cụ Thay thế được thực hiện bởi lệnh Replace</a:t>
            </a:r>
          </a:p>
        </p:txBody>
      </p:sp>
      <p:sp>
        <p:nvSpPr>
          <p:cNvPr id="10" name="Text Placeholder 9"/>
          <p:cNvSpPr>
            <a:spLocks noGrp="1"/>
          </p:cNvSpPr>
          <p:nvPr>
            <p:ph type="body" sz="half" idx="2"/>
          </p:nvPr>
        </p:nvSpPr>
        <p:spPr>
          <a:xfrm>
            <a:off x="213520" y="990600"/>
            <a:ext cx="4395736" cy="4727153"/>
          </a:xfrm>
        </p:spPr>
        <p:txBody>
          <a:bodyPr>
            <a:normAutofit/>
          </a:bodyPr>
          <a:lstStyle/>
          <a:p>
            <a:pPr marL="174625" indent="-174625">
              <a:buAutoNum type="arabicPeriod"/>
            </a:pPr>
            <a:r>
              <a:rPr lang="en-US" sz="2400" b="1"/>
              <a:t> Công cụ Tìm kiếm, Thay thế:</a:t>
            </a:r>
          </a:p>
          <a:p>
            <a:r>
              <a:rPr lang="en-US" sz="2400" b="1"/>
              <a:t>2. Cách sử dụng công cụ Tìm kiếm: </a:t>
            </a:r>
          </a:p>
          <a:p>
            <a:r>
              <a:rPr lang="en-US" sz="2400" b="1"/>
              <a:t>3. Cách sử dụng công cụ Thay thế</a:t>
            </a:r>
          </a:p>
          <a:p>
            <a:r>
              <a:rPr lang="en-US" sz="2400" b="1"/>
              <a:t>* Luyện tập:</a:t>
            </a:r>
          </a:p>
        </p:txBody>
      </p:sp>
      <p:sp>
        <p:nvSpPr>
          <p:cNvPr id="6" name="TextBox 5"/>
          <p:cNvSpPr txBox="1"/>
          <p:nvPr/>
        </p:nvSpPr>
        <p:spPr>
          <a:xfrm>
            <a:off x="6004719" y="3008293"/>
            <a:ext cx="1024639" cy="954107"/>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Đúng</a:t>
            </a:r>
          </a:p>
          <a:p>
            <a:endParaRPr lang="en-US" sz="2800" b="1">
              <a:solidFill>
                <a:srgbClr val="FF0000"/>
              </a:solidFill>
              <a:latin typeface="Times New Roman" pitchFamily="18" charset="0"/>
              <a:cs typeface="Times New Roman" pitchFamily="18" charset="0"/>
            </a:endParaRPr>
          </a:p>
        </p:txBody>
      </p:sp>
      <p:sp>
        <p:nvSpPr>
          <p:cNvPr id="7" name="TextBox 6"/>
          <p:cNvSpPr txBox="1"/>
          <p:nvPr/>
        </p:nvSpPr>
        <p:spPr>
          <a:xfrm>
            <a:off x="7494680" y="4724400"/>
            <a:ext cx="1024639" cy="954107"/>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Đúng</a:t>
            </a:r>
          </a:p>
          <a:p>
            <a:endParaRPr lang="en-US" sz="2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aianhdep.net/wp-content/uploads/2014/09/4d16f5e1_26f21899_9o_re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7" y="-21887"/>
            <a:ext cx="12196525" cy="6422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1170269phoexz8m4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735977" y="-82324"/>
            <a:ext cx="711200" cy="3800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79046" y="464314"/>
            <a:ext cx="4302595" cy="1323439"/>
          </a:xfrm>
          <a:prstGeom prst="rect">
            <a:avLst/>
          </a:prstGeom>
          <a:noFill/>
        </p:spPr>
        <p:txBody>
          <a:bodyPr wrap="square" lIns="91440" tIns="45720" rIns="91440" bIns="45720">
            <a:spAutoFit/>
          </a:bodyPr>
          <a:lstStyle/>
          <a:p>
            <a:pPr algn="ctr"/>
            <a:r>
              <a:rPr lang="en-US" sz="8000" b="1" i="1" dirty="0">
                <a:ln w="13462">
                  <a:solidFill>
                    <a:schemeClr val="bg1"/>
                  </a:solidFill>
                  <a:prstDash val="solid"/>
                </a:ln>
                <a:solidFill>
                  <a:schemeClr val="tx1">
                    <a:lumMod val="95000"/>
                    <a:lumOff val="5000"/>
                  </a:schemeClr>
                </a:solidFill>
                <a:effectLst>
                  <a:outerShdw dist="38100" dir="2700000" algn="bl" rotWithShape="0">
                    <a:schemeClr val="accent5"/>
                  </a:outerShdw>
                </a:effectLst>
              </a:rPr>
              <a:t>lucky</a:t>
            </a:r>
          </a:p>
        </p:txBody>
      </p:sp>
      <p:sp>
        <p:nvSpPr>
          <p:cNvPr id="5" name="Rectangle 4"/>
          <p:cNvSpPr/>
          <p:nvPr/>
        </p:nvSpPr>
        <p:spPr>
          <a:xfrm>
            <a:off x="1274715" y="1797605"/>
            <a:ext cx="6906058" cy="2215991"/>
          </a:xfrm>
          <a:prstGeom prst="rect">
            <a:avLst/>
          </a:prstGeom>
          <a:noFill/>
        </p:spPr>
        <p:txBody>
          <a:bodyPr wrap="none" lIns="91440" tIns="45720" rIns="91440" bIns="45720">
            <a:spAutoFit/>
          </a:bodyPr>
          <a:lstStyle/>
          <a:p>
            <a:pPr algn="ctr"/>
            <a:r>
              <a:rPr lang="en-US" sz="13800" b="1" dirty="0">
                <a:ln w="6600">
                  <a:solidFill>
                    <a:schemeClr val="accent2"/>
                  </a:solidFill>
                  <a:prstDash val="solid"/>
                </a:ln>
                <a:solidFill>
                  <a:srgbClr val="FF0000"/>
                </a:solidFill>
                <a:effectLst>
                  <a:outerShdw dist="38100" dir="2700000" algn="tl" rotWithShape="0">
                    <a:schemeClr val="accent2"/>
                  </a:outerShdw>
                </a:effectLst>
              </a:rPr>
              <a:t>NUMBER</a:t>
            </a:r>
            <a:endParaRPr lang="en-US" sz="138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pic>
        <p:nvPicPr>
          <p:cNvPr id="6" name="Picture 19" descr="mouse3">
            <a:hlinkClick r:id="rId4" action="ppaction://hlinksldjump"/>
          </p:cNvPr>
          <p:cNvPicPr>
            <a:picLocks noChangeAspect="1" noChangeArrowheads="1" noCrop="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279252" y="3349660"/>
            <a:ext cx="2677294" cy="2062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j009567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58665" y="502226"/>
            <a:ext cx="1418881" cy="977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9660236">
            <a:off x="5069549" y="135941"/>
            <a:ext cx="756938" cy="1446550"/>
          </a:xfrm>
          <a:prstGeom prst="rect">
            <a:avLst/>
          </a:prstGeom>
          <a:noFill/>
        </p:spPr>
        <p:txBody>
          <a:bodyPr wrap="none" lIns="91440" tIns="45720" rIns="91440" bIns="45720">
            <a:spAutoFit/>
          </a:bodyPr>
          <a:lstStyle/>
          <a:p>
            <a:pPr algn="ctr"/>
            <a:r>
              <a:rPr lang="en-US" sz="8800" b="1" dirty="0">
                <a:ln w="22225">
                  <a:solidFill>
                    <a:schemeClr val="accent2"/>
                  </a:solidFill>
                  <a:prstDash val="solid"/>
                </a:ln>
                <a:solidFill>
                  <a:srgbClr val="FF0066"/>
                </a:solidFill>
              </a:rPr>
              <a:t>1</a:t>
            </a:r>
          </a:p>
        </p:txBody>
      </p:sp>
      <p:sp>
        <p:nvSpPr>
          <p:cNvPr id="7" name="Rectangle 6"/>
          <p:cNvSpPr/>
          <p:nvPr/>
        </p:nvSpPr>
        <p:spPr>
          <a:xfrm rot="310042">
            <a:off x="6148706" y="295397"/>
            <a:ext cx="808235"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a:ln/>
                <a:solidFill>
                  <a:schemeClr val="accent3"/>
                </a:solidFill>
                <a:effectLst/>
              </a:rPr>
              <a:t>2</a:t>
            </a:r>
          </a:p>
        </p:txBody>
      </p:sp>
      <p:sp>
        <p:nvSpPr>
          <p:cNvPr id="10" name="Rectangle 9"/>
          <p:cNvSpPr/>
          <p:nvPr/>
        </p:nvSpPr>
        <p:spPr>
          <a:xfrm rot="598966">
            <a:off x="7335321" y="-435579"/>
            <a:ext cx="1263486" cy="2646878"/>
          </a:xfrm>
          <a:prstGeom prst="rect">
            <a:avLst/>
          </a:prstGeom>
          <a:noFill/>
        </p:spPr>
        <p:txBody>
          <a:bodyPr wrap="none" lIns="91440" tIns="45720" rIns="91440" bIns="45720">
            <a:spAutoFit/>
          </a:bodyPr>
          <a:lstStyle/>
          <a:p>
            <a:pPr algn="ctr"/>
            <a:r>
              <a:rPr lang="en-US" sz="16600" b="1" cap="none" spc="0" dirty="0">
                <a:ln w="6600">
                  <a:solidFill>
                    <a:schemeClr val="accent2"/>
                  </a:solidFill>
                  <a:prstDash val="solid"/>
                </a:ln>
                <a:solidFill>
                  <a:schemeClr val="accent5"/>
                </a:solidFill>
                <a:effectLst>
                  <a:outerShdw dist="38100" dir="2700000" algn="tl" rotWithShape="0">
                    <a:schemeClr val="accent2"/>
                  </a:outerShdw>
                </a:effectLst>
              </a:rPr>
              <a:t>3</a:t>
            </a:r>
          </a:p>
        </p:txBody>
      </p:sp>
    </p:spTree>
    <p:extLst>
      <p:ext uri="{BB962C8B-B14F-4D97-AF65-F5344CB8AC3E}">
        <p14:creationId xmlns:p14="http://schemas.microsoft.com/office/powerpoint/2010/main" val="101250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3" y="0"/>
            <a:ext cx="12142175" cy="6400800"/>
          </a:xfrm>
          <a:prstGeom prst="rect">
            <a:avLst/>
          </a:prstGeom>
        </p:spPr>
      </p:pic>
      <p:pic>
        <p:nvPicPr>
          <p:cNvPr id="4" name="Picture 16"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0402" y="657457"/>
            <a:ext cx="1912956" cy="1377950"/>
          </a:xfrm>
          <a:prstGeom prst="rect">
            <a:avLst/>
          </a:prstGeom>
          <a:noFill/>
          <a:extLst>
            <a:ext uri="{909E8E84-426E-40DD-AFC4-6F175D3DCCD1}">
              <a14:hiddenFill xmlns:a14="http://schemas.microsoft.com/office/drawing/2010/main">
                <a:solidFill>
                  <a:srgbClr val="FFFFFF"/>
                </a:solidFill>
              </a14:hiddenFill>
            </a:ext>
          </a:extLst>
        </p:spPr>
      </p:pic>
      <p:sp>
        <p:nvSpPr>
          <p:cNvPr id="5" name="7-Point Star 4">
            <a:hlinkClick r:id="rId4" action="ppaction://hlinksldjump"/>
          </p:cNvPr>
          <p:cNvSpPr/>
          <p:nvPr/>
        </p:nvSpPr>
        <p:spPr>
          <a:xfrm>
            <a:off x="1217652" y="159220"/>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a:t>1</a:t>
            </a:r>
            <a:endParaRPr lang="en-US" dirty="0"/>
          </a:p>
        </p:txBody>
      </p:sp>
      <p:sp>
        <p:nvSpPr>
          <p:cNvPr id="6" name="7-Point Star 5">
            <a:hlinkClick r:id="rId5" action="ppaction://hlinksldjump"/>
          </p:cNvPr>
          <p:cNvSpPr/>
          <p:nvPr/>
        </p:nvSpPr>
        <p:spPr>
          <a:xfrm>
            <a:off x="3562331" y="143299"/>
            <a:ext cx="2026973" cy="1082721"/>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2</a:t>
            </a:r>
            <a:endParaRPr lang="en-US" dirty="0"/>
          </a:p>
        </p:txBody>
      </p:sp>
      <p:sp>
        <p:nvSpPr>
          <p:cNvPr id="7" name="7-Point Star 6">
            <a:hlinkClick r:id="rId6" action="ppaction://hlinksldjump"/>
          </p:cNvPr>
          <p:cNvSpPr/>
          <p:nvPr/>
        </p:nvSpPr>
        <p:spPr>
          <a:xfrm>
            <a:off x="6023910" y="172752"/>
            <a:ext cx="2026973" cy="1066800"/>
          </a:xfrm>
          <a:prstGeom prst="star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a:t>3</a:t>
            </a:r>
            <a:endParaRPr lang="en-US" dirty="0"/>
          </a:p>
        </p:txBody>
      </p:sp>
      <p:sp>
        <p:nvSpPr>
          <p:cNvPr id="10" name="7-Point Star 9">
            <a:hlinkClick r:id="rId7" action="ppaction://hlinksldjump"/>
          </p:cNvPr>
          <p:cNvSpPr/>
          <p:nvPr/>
        </p:nvSpPr>
        <p:spPr>
          <a:xfrm>
            <a:off x="8604048" y="160518"/>
            <a:ext cx="2026973" cy="1066800"/>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a:t>4</a:t>
            </a:r>
            <a:endParaRPr lang="en-US" dirty="0"/>
          </a:p>
        </p:txBody>
      </p:sp>
      <p:sp>
        <p:nvSpPr>
          <p:cNvPr id="11" name="7-Point Star 10">
            <a:hlinkClick r:id="rId8" action="ppaction://hlinksldjump"/>
          </p:cNvPr>
          <p:cNvSpPr/>
          <p:nvPr/>
        </p:nvSpPr>
        <p:spPr>
          <a:xfrm>
            <a:off x="1889919" y="2743200"/>
            <a:ext cx="2026973" cy="1066800"/>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5</a:t>
            </a:r>
            <a:endParaRPr lang="en-US" dirty="0"/>
          </a:p>
        </p:txBody>
      </p:sp>
      <p:sp>
        <p:nvSpPr>
          <p:cNvPr id="12" name="7-Point Star 11">
            <a:hlinkClick r:id="rId9" action="ppaction://hlinksldjump"/>
          </p:cNvPr>
          <p:cNvSpPr/>
          <p:nvPr/>
        </p:nvSpPr>
        <p:spPr>
          <a:xfrm>
            <a:off x="6026465" y="1506258"/>
            <a:ext cx="2026973" cy="1066800"/>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a:t>7</a:t>
            </a:r>
            <a:endParaRPr lang="en-US" dirty="0"/>
          </a:p>
        </p:txBody>
      </p:sp>
      <p:sp>
        <p:nvSpPr>
          <p:cNvPr id="13" name="7-Point Star 12">
            <a:hlinkClick r:id="rId10" action="ppaction://hlinksldjump"/>
          </p:cNvPr>
          <p:cNvSpPr/>
          <p:nvPr/>
        </p:nvSpPr>
        <p:spPr>
          <a:xfrm>
            <a:off x="3624350" y="1524569"/>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dirty="0"/>
              <a:t>6</a:t>
            </a:r>
            <a:endParaRPr lang="en-US" dirty="0"/>
          </a:p>
        </p:txBody>
      </p:sp>
      <p:sp>
        <p:nvSpPr>
          <p:cNvPr id="15" name="7-Point Star 14">
            <a:hlinkClick r:id="rId5" action="ppaction://hlinksldjump"/>
          </p:cNvPr>
          <p:cNvSpPr/>
          <p:nvPr/>
        </p:nvSpPr>
        <p:spPr>
          <a:xfrm>
            <a:off x="8595519" y="2514600"/>
            <a:ext cx="2026973" cy="1066800"/>
          </a:xfrm>
          <a:prstGeom prst="star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a:t>8</a:t>
            </a:r>
            <a:endParaRPr lang="en-US" dirty="0"/>
          </a:p>
        </p:txBody>
      </p:sp>
      <p:sp>
        <p:nvSpPr>
          <p:cNvPr id="16" name="7-Point Star 15">
            <a:hlinkClick r:id="rId11" action="ppaction://hlinksldjump"/>
          </p:cNvPr>
          <p:cNvSpPr/>
          <p:nvPr/>
        </p:nvSpPr>
        <p:spPr>
          <a:xfrm>
            <a:off x="3490119" y="4114800"/>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dirty="0"/>
              <a:t>9</a:t>
            </a:r>
            <a:endParaRPr lang="en-US" dirty="0"/>
          </a:p>
        </p:txBody>
      </p:sp>
      <p:sp>
        <p:nvSpPr>
          <p:cNvPr id="17" name="7-Point Star 16">
            <a:hlinkClick r:id="rId8" action="ppaction://hlinksldjump"/>
          </p:cNvPr>
          <p:cNvSpPr/>
          <p:nvPr/>
        </p:nvSpPr>
        <p:spPr>
          <a:xfrm>
            <a:off x="7147719" y="3962400"/>
            <a:ext cx="2026973" cy="1066800"/>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10</a:t>
            </a:r>
            <a:endParaRPr lang="en-US" dirty="0"/>
          </a:p>
        </p:txBody>
      </p:sp>
      <p:pic>
        <p:nvPicPr>
          <p:cNvPr id="20" name="Picture 16"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75235" y="559339"/>
            <a:ext cx="1912956" cy="1377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felix"/>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252119" y="5194723"/>
            <a:ext cx="3952597" cy="120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62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6"/>
                                        </p:tgtEl>
                                        <p:attrNameLst>
                                          <p:attrName>style.color</p:attrName>
                                        </p:attrNameLst>
                                      </p:cBhvr>
                                      <p:by>
                                        <p:hsl h="0" s="-12549" l="-25098"/>
                                      </p:by>
                                    </p:animClr>
                                    <p:animClr clrSpc="hsl" dir="cw">
                                      <p:cBhvr>
                                        <p:cTn id="15" dur="500" fill="hold"/>
                                        <p:tgtEl>
                                          <p:spTgt spid="6"/>
                                        </p:tgtEl>
                                        <p:attrNameLst>
                                          <p:attrName>fillcolor</p:attrName>
                                        </p:attrNameLst>
                                      </p:cBhvr>
                                      <p:by>
                                        <p:hsl h="0" s="-12549" l="-25098"/>
                                      </p:by>
                                    </p:animClr>
                                    <p:animClr clrSpc="hsl" dir="cw">
                                      <p:cBhvr>
                                        <p:cTn id="16" dur="500" fill="hold"/>
                                        <p:tgtEl>
                                          <p:spTgt spid="6"/>
                                        </p:tgtEl>
                                        <p:attrNameLst>
                                          <p:attrName>stroke.color</p:attrName>
                                        </p:attrNameLst>
                                      </p:cBhvr>
                                      <p:by>
                                        <p:hsl h="0" s="-12549" l="-25098"/>
                                      </p:by>
                                    </p:animClr>
                                    <p:set>
                                      <p:cBhvr>
                                        <p:cTn id="1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7"/>
                                        </p:tgtEl>
                                        <p:attrNameLst>
                                          <p:attrName>style.color</p:attrName>
                                        </p:attrNameLst>
                                      </p:cBhvr>
                                      <p:by>
                                        <p:hsl h="0" s="-12549" l="-25098"/>
                                      </p:by>
                                    </p:animClr>
                                    <p:animClr clrSpc="hsl" dir="cw">
                                      <p:cBhvr>
                                        <p:cTn id="23" dur="500" fill="hold"/>
                                        <p:tgtEl>
                                          <p:spTgt spid="7"/>
                                        </p:tgtEl>
                                        <p:attrNameLst>
                                          <p:attrName>fillcolor</p:attrName>
                                        </p:attrNameLst>
                                      </p:cBhvr>
                                      <p:by>
                                        <p:hsl h="0" s="-12549" l="-25098"/>
                                      </p:by>
                                    </p:animClr>
                                    <p:animClr clrSpc="hsl" dir="cw">
                                      <p:cBhvr>
                                        <p:cTn id="24" dur="500" fill="hold"/>
                                        <p:tgtEl>
                                          <p:spTgt spid="7"/>
                                        </p:tgtEl>
                                        <p:attrNameLst>
                                          <p:attrName>stroke.color</p:attrName>
                                        </p:attrNameLst>
                                      </p:cBhvr>
                                      <p:by>
                                        <p:hsl h="0" s="-12549" l="-25098"/>
                                      </p:by>
                                    </p:animClr>
                                    <p:set>
                                      <p:cBhvr>
                                        <p:cTn id="25"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24" presetClass="emph" presetSubtype="0" fill="hold" grpId="0" nodeType="clickEffect">
                                  <p:stCondLst>
                                    <p:cond delay="0"/>
                                  </p:stCondLst>
                                  <p:childTnLst>
                                    <p:animClr clrSpc="hsl" dir="cw">
                                      <p:cBhvr override="childStyle">
                                        <p:cTn id="30" dur="500" fill="hold"/>
                                        <p:tgtEl>
                                          <p:spTgt spid="10"/>
                                        </p:tgtEl>
                                        <p:attrNameLst>
                                          <p:attrName>style.color</p:attrName>
                                        </p:attrNameLst>
                                      </p:cBhvr>
                                      <p:by>
                                        <p:hsl h="0" s="-12549" l="-25098"/>
                                      </p:by>
                                    </p:animClr>
                                    <p:animClr clrSpc="hsl" dir="cw">
                                      <p:cBhvr>
                                        <p:cTn id="31" dur="500" fill="hold"/>
                                        <p:tgtEl>
                                          <p:spTgt spid="10"/>
                                        </p:tgtEl>
                                        <p:attrNameLst>
                                          <p:attrName>fillcolor</p:attrName>
                                        </p:attrNameLst>
                                      </p:cBhvr>
                                      <p:by>
                                        <p:hsl h="0" s="-12549" l="-25098"/>
                                      </p:by>
                                    </p:animClr>
                                    <p:animClr clrSpc="hsl" dir="cw">
                                      <p:cBhvr>
                                        <p:cTn id="32" dur="500" fill="hold"/>
                                        <p:tgtEl>
                                          <p:spTgt spid="10"/>
                                        </p:tgtEl>
                                        <p:attrNameLst>
                                          <p:attrName>stroke.color</p:attrName>
                                        </p:attrNameLst>
                                      </p:cBhvr>
                                      <p:by>
                                        <p:hsl h="0" s="-12549" l="-25098"/>
                                      </p:by>
                                    </p:animClr>
                                    <p:set>
                                      <p:cBhvr>
                                        <p:cTn id="33"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24" presetClass="emph" presetSubtype="0" fill="hold" grpId="0" nodeType="clickEffect">
                                  <p:stCondLst>
                                    <p:cond delay="0"/>
                                  </p:stCondLst>
                                  <p:childTnLst>
                                    <p:animClr clrSpc="hsl" dir="cw">
                                      <p:cBhvr override="childStyle">
                                        <p:cTn id="38" dur="500" fill="hold"/>
                                        <p:tgtEl>
                                          <p:spTgt spid="13"/>
                                        </p:tgtEl>
                                        <p:attrNameLst>
                                          <p:attrName>style.color</p:attrName>
                                        </p:attrNameLst>
                                      </p:cBhvr>
                                      <p:by>
                                        <p:hsl h="0" s="-12549" l="-25098"/>
                                      </p:by>
                                    </p:animClr>
                                    <p:animClr clrSpc="hsl" dir="cw">
                                      <p:cBhvr>
                                        <p:cTn id="39" dur="500" fill="hold"/>
                                        <p:tgtEl>
                                          <p:spTgt spid="13"/>
                                        </p:tgtEl>
                                        <p:attrNameLst>
                                          <p:attrName>fillcolor</p:attrName>
                                        </p:attrNameLst>
                                      </p:cBhvr>
                                      <p:by>
                                        <p:hsl h="0" s="-12549" l="-25098"/>
                                      </p:by>
                                    </p:animClr>
                                    <p:animClr clrSpc="hsl" dir="cw">
                                      <p:cBhvr>
                                        <p:cTn id="40" dur="500" fill="hold"/>
                                        <p:tgtEl>
                                          <p:spTgt spid="13"/>
                                        </p:tgtEl>
                                        <p:attrNameLst>
                                          <p:attrName>stroke.color</p:attrName>
                                        </p:attrNameLst>
                                      </p:cBhvr>
                                      <p:by>
                                        <p:hsl h="0" s="-12549" l="-25098"/>
                                      </p:by>
                                    </p:animClr>
                                    <p:set>
                                      <p:cBhvr>
                                        <p:cTn id="41"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24" presetClass="emph" presetSubtype="0" fill="hold" grpId="0" nodeType="clickEffect">
                                  <p:stCondLst>
                                    <p:cond delay="0"/>
                                  </p:stCondLst>
                                  <p:childTnLst>
                                    <p:animClr clrSpc="hsl" dir="cw">
                                      <p:cBhvr override="childStyle">
                                        <p:cTn id="46" dur="500" fill="hold"/>
                                        <p:tgtEl>
                                          <p:spTgt spid="12"/>
                                        </p:tgtEl>
                                        <p:attrNameLst>
                                          <p:attrName>style.color</p:attrName>
                                        </p:attrNameLst>
                                      </p:cBhvr>
                                      <p:by>
                                        <p:hsl h="0" s="-12549" l="-25098"/>
                                      </p:by>
                                    </p:animClr>
                                    <p:animClr clrSpc="hsl" dir="cw">
                                      <p:cBhvr>
                                        <p:cTn id="47" dur="500" fill="hold"/>
                                        <p:tgtEl>
                                          <p:spTgt spid="12"/>
                                        </p:tgtEl>
                                        <p:attrNameLst>
                                          <p:attrName>fillcolor</p:attrName>
                                        </p:attrNameLst>
                                      </p:cBhvr>
                                      <p:by>
                                        <p:hsl h="0" s="-12549" l="-25098"/>
                                      </p:by>
                                    </p:animClr>
                                    <p:animClr clrSpc="hsl" dir="cw">
                                      <p:cBhvr>
                                        <p:cTn id="48" dur="500" fill="hold"/>
                                        <p:tgtEl>
                                          <p:spTgt spid="12"/>
                                        </p:tgtEl>
                                        <p:attrNameLst>
                                          <p:attrName>stroke.color</p:attrName>
                                        </p:attrNameLst>
                                      </p:cBhvr>
                                      <p:by>
                                        <p:hsl h="0" s="-12549" l="-25098"/>
                                      </p:by>
                                    </p:animClr>
                                    <p:set>
                                      <p:cBhvr>
                                        <p:cTn id="49"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24" presetClass="emph" presetSubtype="0" fill="hold" grpId="0" nodeType="clickEffect">
                                  <p:stCondLst>
                                    <p:cond delay="0"/>
                                  </p:stCondLst>
                                  <p:childTnLst>
                                    <p:animClr clrSpc="hsl" dir="cw">
                                      <p:cBhvr override="childStyle">
                                        <p:cTn id="54" dur="500" fill="hold"/>
                                        <p:tgtEl>
                                          <p:spTgt spid="15"/>
                                        </p:tgtEl>
                                        <p:attrNameLst>
                                          <p:attrName>style.color</p:attrName>
                                        </p:attrNameLst>
                                      </p:cBhvr>
                                      <p:by>
                                        <p:hsl h="0" s="-12549" l="-25098"/>
                                      </p:by>
                                    </p:animClr>
                                    <p:animClr clrSpc="hsl" dir="cw">
                                      <p:cBhvr>
                                        <p:cTn id="55" dur="500" fill="hold"/>
                                        <p:tgtEl>
                                          <p:spTgt spid="15"/>
                                        </p:tgtEl>
                                        <p:attrNameLst>
                                          <p:attrName>fillcolor</p:attrName>
                                        </p:attrNameLst>
                                      </p:cBhvr>
                                      <p:by>
                                        <p:hsl h="0" s="-12549" l="-25098"/>
                                      </p:by>
                                    </p:animClr>
                                    <p:animClr clrSpc="hsl" dir="cw">
                                      <p:cBhvr>
                                        <p:cTn id="56" dur="500" fill="hold"/>
                                        <p:tgtEl>
                                          <p:spTgt spid="15"/>
                                        </p:tgtEl>
                                        <p:attrNameLst>
                                          <p:attrName>stroke.color</p:attrName>
                                        </p:attrNameLst>
                                      </p:cBhvr>
                                      <p:by>
                                        <p:hsl h="0" s="-12549" l="-25098"/>
                                      </p:by>
                                    </p:animClr>
                                    <p:set>
                                      <p:cBhvr>
                                        <p:cTn id="57" dur="500" fill="hold"/>
                                        <p:tgtEl>
                                          <p:spTgt spid="15"/>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24" presetClass="emph" presetSubtype="0" fill="hold" grpId="0" nodeType="clickEffect">
                                  <p:stCondLst>
                                    <p:cond delay="0"/>
                                  </p:stCondLst>
                                  <p:childTnLst>
                                    <p:animClr clrSpc="hsl" dir="cw">
                                      <p:cBhvr override="childStyle">
                                        <p:cTn id="62" dur="500" fill="hold"/>
                                        <p:tgtEl>
                                          <p:spTgt spid="11"/>
                                        </p:tgtEl>
                                        <p:attrNameLst>
                                          <p:attrName>style.color</p:attrName>
                                        </p:attrNameLst>
                                      </p:cBhvr>
                                      <p:by>
                                        <p:hsl h="0" s="-12549" l="-25098"/>
                                      </p:by>
                                    </p:animClr>
                                    <p:animClr clrSpc="hsl" dir="cw">
                                      <p:cBhvr>
                                        <p:cTn id="63" dur="500" fill="hold"/>
                                        <p:tgtEl>
                                          <p:spTgt spid="11"/>
                                        </p:tgtEl>
                                        <p:attrNameLst>
                                          <p:attrName>fillcolor</p:attrName>
                                        </p:attrNameLst>
                                      </p:cBhvr>
                                      <p:by>
                                        <p:hsl h="0" s="-12549" l="-25098"/>
                                      </p:by>
                                    </p:animClr>
                                    <p:animClr clrSpc="hsl" dir="cw">
                                      <p:cBhvr>
                                        <p:cTn id="64" dur="500" fill="hold"/>
                                        <p:tgtEl>
                                          <p:spTgt spid="11"/>
                                        </p:tgtEl>
                                        <p:attrNameLst>
                                          <p:attrName>stroke.color</p:attrName>
                                        </p:attrNameLst>
                                      </p:cBhvr>
                                      <p:by>
                                        <p:hsl h="0" s="-12549" l="-25098"/>
                                      </p:by>
                                    </p:animClr>
                                    <p:set>
                                      <p:cBhvr>
                                        <p:cTn id="65"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24" presetClass="emph" presetSubtype="0" fill="hold" grpId="0" nodeType="clickEffect">
                                  <p:stCondLst>
                                    <p:cond delay="0"/>
                                  </p:stCondLst>
                                  <p:childTnLst>
                                    <p:animClr clrSpc="hsl" dir="cw">
                                      <p:cBhvr override="childStyle">
                                        <p:cTn id="70" dur="500" fill="hold"/>
                                        <p:tgtEl>
                                          <p:spTgt spid="16"/>
                                        </p:tgtEl>
                                        <p:attrNameLst>
                                          <p:attrName>style.color</p:attrName>
                                        </p:attrNameLst>
                                      </p:cBhvr>
                                      <p:by>
                                        <p:hsl h="0" s="-12549" l="-25098"/>
                                      </p:by>
                                    </p:animClr>
                                    <p:animClr clrSpc="hsl" dir="cw">
                                      <p:cBhvr>
                                        <p:cTn id="71" dur="500" fill="hold"/>
                                        <p:tgtEl>
                                          <p:spTgt spid="16"/>
                                        </p:tgtEl>
                                        <p:attrNameLst>
                                          <p:attrName>fillcolor</p:attrName>
                                        </p:attrNameLst>
                                      </p:cBhvr>
                                      <p:by>
                                        <p:hsl h="0" s="-12549" l="-25098"/>
                                      </p:by>
                                    </p:animClr>
                                    <p:animClr clrSpc="hsl" dir="cw">
                                      <p:cBhvr>
                                        <p:cTn id="72" dur="500" fill="hold"/>
                                        <p:tgtEl>
                                          <p:spTgt spid="16"/>
                                        </p:tgtEl>
                                        <p:attrNameLst>
                                          <p:attrName>stroke.color</p:attrName>
                                        </p:attrNameLst>
                                      </p:cBhvr>
                                      <p:by>
                                        <p:hsl h="0" s="-12549" l="-25098"/>
                                      </p:by>
                                    </p:animClr>
                                    <p:set>
                                      <p:cBhvr>
                                        <p:cTn id="73" dur="500" fill="hold"/>
                                        <p:tgtEl>
                                          <p:spTgt spid="16"/>
                                        </p:tgtEl>
                                        <p:attrNameLst>
                                          <p:attrName>fill.type</p:attrName>
                                        </p:attrNameLst>
                                      </p:cBhvr>
                                      <p:to>
                                        <p:strVal val="solid"/>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24" presetClass="emph" presetSubtype="0" fill="hold" grpId="0" nodeType="clickEffect">
                                  <p:stCondLst>
                                    <p:cond delay="0"/>
                                  </p:stCondLst>
                                  <p:childTnLst>
                                    <p:animClr clrSpc="hsl" dir="cw">
                                      <p:cBhvr override="childStyle">
                                        <p:cTn id="78" dur="500" fill="hold"/>
                                        <p:tgtEl>
                                          <p:spTgt spid="17"/>
                                        </p:tgtEl>
                                        <p:attrNameLst>
                                          <p:attrName>style.color</p:attrName>
                                        </p:attrNameLst>
                                      </p:cBhvr>
                                      <p:by>
                                        <p:hsl h="0" s="-12549" l="-25098"/>
                                      </p:by>
                                    </p:animClr>
                                    <p:animClr clrSpc="hsl" dir="cw">
                                      <p:cBhvr>
                                        <p:cTn id="79" dur="500" fill="hold"/>
                                        <p:tgtEl>
                                          <p:spTgt spid="17"/>
                                        </p:tgtEl>
                                        <p:attrNameLst>
                                          <p:attrName>fillcolor</p:attrName>
                                        </p:attrNameLst>
                                      </p:cBhvr>
                                      <p:by>
                                        <p:hsl h="0" s="-12549" l="-25098"/>
                                      </p:by>
                                    </p:animClr>
                                    <p:animClr clrSpc="hsl" dir="cw">
                                      <p:cBhvr>
                                        <p:cTn id="80" dur="500" fill="hold"/>
                                        <p:tgtEl>
                                          <p:spTgt spid="17"/>
                                        </p:tgtEl>
                                        <p:attrNameLst>
                                          <p:attrName>stroke.color</p:attrName>
                                        </p:attrNameLst>
                                      </p:cBhvr>
                                      <p:by>
                                        <p:hsl h="0" s="-12549" l="-25098"/>
                                      </p:by>
                                    </p:animClr>
                                    <p:set>
                                      <p:cBhvr>
                                        <p:cTn id="81" dur="500" fill="hold"/>
                                        <p:tgtEl>
                                          <p:spTgt spid="17"/>
                                        </p:tgtEl>
                                        <p:attrNameLst>
                                          <p:attrName>fill.type</p:attrName>
                                        </p:attrNameLst>
                                      </p:cBhvr>
                                      <p:to>
                                        <p:strVal val="solid"/>
                                      </p:to>
                                    </p:set>
                                  </p:childTnLst>
                                </p:cTn>
                              </p:par>
                            </p:childTnLst>
                          </p:cTn>
                        </p:par>
                      </p:childTnLst>
                    </p:cTn>
                  </p:par>
                </p:childTnLst>
              </p:cTn>
              <p:nextCondLst>
                <p:cond evt="onClick" delay="0">
                  <p:tgtEl>
                    <p:spTgt spid="17"/>
                  </p:tgtEl>
                </p:cond>
              </p:nextCondLst>
            </p:seq>
          </p:childTnLst>
        </p:cTn>
      </p:par>
    </p:tnLst>
    <p:bldLst>
      <p:bldP spid="5" grpId="0" animBg="1"/>
      <p:bldP spid="6" grpId="0" animBg="1"/>
      <p:bldP spid="7" grpId="0" animBg="1"/>
      <p:bldP spid="10" grpId="0" animBg="1"/>
      <p:bldP spid="11" grpId="0" animBg="1"/>
      <p:bldP spid="12" grpId="0" animBg="1"/>
      <p:bldP spid="13"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6.googleusercontent.com/proxy/BrgU_WCOd5rLr4Wb1dFZ7X2-ufYUGePMSofOA3aNBKnlqOgD5tQuV5_hik6pVKQ5wV5yYAqozTddiEDqW3ztgQeZSYyEd0URNY7DKB1RDihgXI1hNsDs9QCPsanjsXIWjz63fWDL=w426-h255-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015"/>
            <a:ext cx="12161839" cy="64427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Fireworks-05-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108" y="21543"/>
            <a:ext cx="3040460" cy="227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Fireworks-05-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197" y="-23459"/>
            <a:ext cx="3040460" cy="22758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9"/>
          <p:cNvGrpSpPr/>
          <p:nvPr/>
        </p:nvGrpSpPr>
        <p:grpSpPr>
          <a:xfrm>
            <a:off x="635320" y="1096380"/>
            <a:ext cx="11747367" cy="4196080"/>
            <a:chOff x="311624" y="2057400"/>
            <a:chExt cx="8832376" cy="4495800"/>
          </a:xfrm>
        </p:grpSpPr>
        <p:sp>
          <p:nvSpPr>
            <p:cNvPr id="17" name="Explosion 2 16"/>
            <p:cNvSpPr/>
            <p:nvPr/>
          </p:nvSpPr>
          <p:spPr>
            <a:xfrm>
              <a:off x="311624" y="2057400"/>
              <a:ext cx="8832376" cy="4495800"/>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n>
                  <a:solidFill>
                    <a:schemeClr val="bg1"/>
                  </a:solidFill>
                </a:ln>
              </a:endParaRPr>
            </a:p>
          </p:txBody>
        </p:sp>
        <p:sp>
          <p:nvSpPr>
            <p:cNvPr id="19" name="Rectangle 18"/>
            <p:cNvSpPr/>
            <p:nvPr/>
          </p:nvSpPr>
          <p:spPr>
            <a:xfrm>
              <a:off x="1955240" y="3855735"/>
              <a:ext cx="3814806" cy="10882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rgbClr val="FFFF00"/>
                  </a:solidFill>
                  <a:effectLst/>
                </a:rPr>
                <a:t>Lucky NUMBER</a:t>
              </a:r>
            </a:p>
          </p:txBody>
        </p:sp>
      </p:grpSp>
      <p:pic>
        <p:nvPicPr>
          <p:cNvPr id="21" name="Picture 14" descr="Entertainment-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808854" y="4695402"/>
            <a:ext cx="2107207" cy="14209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bells2me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85718" y="5405860"/>
            <a:ext cx="2419699" cy="9245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0830js5b15daddi012pz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366626" y="183915"/>
            <a:ext cx="1013487"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0830js5b15daddi012pz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252223" y="248035"/>
            <a:ext cx="1013487"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5" descr="1170266raz1dx7w0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8577" y="4387955"/>
            <a:ext cx="1013487" cy="2035810"/>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Forward or Next 1">
            <a:hlinkClick r:id="rId10" action="ppaction://hlinksldjump" highlightClick="1"/>
          </p:cNvPr>
          <p:cNvSpPr/>
          <p:nvPr/>
        </p:nvSpPr>
        <p:spPr>
          <a:xfrm>
            <a:off x="11249071" y="6022976"/>
            <a:ext cx="810789" cy="3074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8" descr="nhacs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0459" y="3963680"/>
            <a:ext cx="1393544"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0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11" presetID="26" presetClass="emph" presetSubtype="0" repeatCount="indefinite" fill="hold" nodeType="with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vatardep.biz/hinhanh/hinhfck/14613hinh-anh-avatar-dau-lau-xuong-treo-va-ngoi-s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3" y="54865"/>
            <a:ext cx="12074765" cy="6728084"/>
          </a:xfrm>
          <a:prstGeom prst="rect">
            <a:avLst/>
          </a:prstGeom>
          <a:noFill/>
          <a:extLst>
            <a:ext uri="{909E8E84-426E-40DD-AFC4-6F175D3DCCD1}">
              <a14:hiddenFill xmlns:a14="http://schemas.microsoft.com/office/drawing/2010/main">
                <a:solidFill>
                  <a:srgbClr val="FFFFFF"/>
                </a:solidFill>
              </a14:hiddenFill>
            </a:ext>
          </a:extLst>
        </p:spPr>
      </p:pic>
      <p:sp>
        <p:nvSpPr>
          <p:cNvPr id="13" name="Explosion 2 12"/>
          <p:cNvSpPr/>
          <p:nvPr/>
        </p:nvSpPr>
        <p:spPr>
          <a:xfrm rot="20439696">
            <a:off x="-326798" y="18620"/>
            <a:ext cx="13272690" cy="5356311"/>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Unlucky number</a:t>
            </a:r>
          </a:p>
        </p:txBody>
      </p:sp>
      <p:pic>
        <p:nvPicPr>
          <p:cNvPr id="5" name="Picture 3" descr="th_ab13a63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278" y="4409440"/>
            <a:ext cx="3300166" cy="18817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atrun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42687" y="5139012"/>
            <a:ext cx="2533716" cy="1155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atrun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210084" y="5222580"/>
            <a:ext cx="2533716" cy="1155686"/>
          </a:xfrm>
          <a:prstGeom prst="rect">
            <a:avLst/>
          </a:prstGeom>
          <a:noFill/>
          <a:extLst>
            <a:ext uri="{909E8E84-426E-40DD-AFC4-6F175D3DCCD1}">
              <a14:hiddenFill xmlns:a14="http://schemas.microsoft.com/office/drawing/2010/main">
                <a:solidFill>
                  <a:srgbClr val="FFFFFF"/>
                </a:solidFill>
              </a14:hiddenFill>
            </a:ext>
          </a:extLst>
        </p:spPr>
      </p:pic>
      <p:sp>
        <p:nvSpPr>
          <p:cNvPr id="10" name="Action Button: Forward or Next 9">
            <a:hlinkClick r:id="rId7" action="ppaction://hlinksldjump" highlightClick="1"/>
          </p:cNvPr>
          <p:cNvSpPr/>
          <p:nvPr/>
        </p:nvSpPr>
        <p:spPr>
          <a:xfrm>
            <a:off x="11249071" y="6022976"/>
            <a:ext cx="810789" cy="3074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9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par>
                                <p:cTn id="11" presetID="26" presetClass="emph" presetSubtype="0" fill="hold" nodeType="withEffect">
                                  <p:stCondLst>
                                    <p:cond delay="0"/>
                                  </p:stCondLst>
                                  <p:childTnLst>
                                    <p:animEffect transition="out" filter="fade">
                                      <p:cBhvr>
                                        <p:cTn id="12" dur="500" tmFilter="0, 0; .2, .5; .8, .5; 1, 0"/>
                                        <p:tgtEl>
                                          <p:spTgt spid="4098"/>
                                        </p:tgtEl>
                                      </p:cBhvr>
                                    </p:animEffect>
                                    <p:animScale>
                                      <p:cBhvr>
                                        <p:cTn id="13" dur="250" autoRev="1" fill="hold"/>
                                        <p:tgtEl>
                                          <p:spTgt spid="40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a:hlinkClick r:id="rId4" action="ppaction://hlinksldjump"/>
          </p:cNvPr>
          <p:cNvSpPr/>
          <p:nvPr/>
        </p:nvSpPr>
        <p:spPr>
          <a:xfrm>
            <a:off x="518319" y="5360538"/>
            <a:ext cx="11161170" cy="1040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200">
                <a:solidFill>
                  <a:schemeClr val="tx1"/>
                </a:solidFill>
                <a:latin typeface="Times New Roman" pitchFamily="18" charset="0"/>
                <a:cs typeface="Times New Roman" pitchFamily="18" charset="0"/>
              </a:rPr>
              <a:t>B. Khi muốn tìm kiếm một từ hoặc cụm từ trong đoạn văn bản.</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hỏi</a:t>
            </a:r>
            <a:r>
              <a:rPr lang="en-US" sz="4400" dirty="0">
                <a:solidFill>
                  <a:schemeClr val="tx1"/>
                </a:solidFill>
                <a:latin typeface="Times New Roman" pitchFamily="18" charset="0"/>
                <a:cs typeface="Times New Roman" pitchFamily="18" charset="0"/>
              </a:rPr>
              <a:t> 1</a:t>
            </a: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Lệnh </a:t>
            </a:r>
            <a:r>
              <a:rPr lang="en-US" sz="3600" b="1" i="1">
                <a:solidFill>
                  <a:schemeClr val="tx1"/>
                </a:solidFill>
                <a:latin typeface="Times New Roman" pitchFamily="18" charset="0"/>
                <a:cs typeface="Times New Roman" pitchFamily="18" charset="0"/>
              </a:rPr>
              <a:t>Find</a:t>
            </a:r>
            <a:r>
              <a:rPr lang="en-US" sz="3600" b="1">
                <a:solidFill>
                  <a:schemeClr val="tx1"/>
                </a:solidFill>
                <a:latin typeface="Times New Roman" pitchFamily="18" charset="0"/>
                <a:cs typeface="Times New Roman" pitchFamily="18" charset="0"/>
              </a:rPr>
              <a:t> được sử dụng khi nào?</a:t>
            </a:r>
          </a:p>
          <a:p>
            <a:pPr marL="742950" indent="-742950">
              <a:buAutoNum type="alphaUcPeriod"/>
            </a:pPr>
            <a:r>
              <a:rPr lang="en-US" sz="3600">
                <a:solidFill>
                  <a:schemeClr val="tx1"/>
                </a:solidFill>
                <a:latin typeface="Times New Roman" pitchFamily="18" charset="0"/>
                <a:cs typeface="Times New Roman" pitchFamily="18" charset="0"/>
              </a:rPr>
              <a:t>Khi muốn định dạng chữ in nghiêng cho đoạn văn bản.</a:t>
            </a:r>
          </a:p>
          <a:p>
            <a:pPr marL="742950" indent="-742950">
              <a:buAutoNum type="alphaUcPeriod"/>
            </a:pPr>
            <a:r>
              <a:rPr lang="en-US" sz="3600">
                <a:solidFill>
                  <a:schemeClr val="tx1"/>
                </a:solidFill>
                <a:latin typeface="Times New Roman" pitchFamily="18" charset="0"/>
                <a:cs typeface="Times New Roman" pitchFamily="18" charset="0"/>
              </a:rPr>
              <a:t>Khi muốn tìm kiếm một từ hoặc cụm từ trong đoạn văn bản.</a:t>
            </a:r>
          </a:p>
          <a:p>
            <a:pPr marL="742950" indent="-742950">
              <a:buAutoNum type="alphaUcPeriod"/>
            </a:pPr>
            <a:r>
              <a:rPr lang="en-US" sz="3600">
                <a:solidFill>
                  <a:schemeClr val="tx1"/>
                </a:solidFill>
                <a:latin typeface="Times New Roman" pitchFamily="18" charset="0"/>
                <a:cs typeface="Times New Roman" pitchFamily="18" charset="0"/>
              </a:rPr>
              <a:t>Khi muốn thay thế một từ hoặc một cụm từ trong văn bản</a:t>
            </a:r>
          </a:p>
          <a:p>
            <a:pPr marL="742950" indent="-742950">
              <a:buAutoNum type="alphaUcPeriod"/>
            </a:pPr>
            <a:r>
              <a:rPr lang="en-US" sz="3600">
                <a:solidFill>
                  <a:schemeClr val="tx1"/>
                </a:solidFill>
                <a:latin typeface="Times New Roman" pitchFamily="18" charset="0"/>
                <a:cs typeface="Times New Roman" pitchFamily="18" charset="0"/>
              </a:rPr>
              <a:t>Khi cần thay đổi phông chữ của văn bản.</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500" fill="hold"/>
                                        <p:tgtEl>
                                          <p:spTgt spid="38"/>
                                        </p:tgtEl>
                                        <p:attrNameLst>
                                          <p:attrName>ppt_x</p:attrName>
                                        </p:attrNameLst>
                                      </p:cBhvr>
                                      <p:tavLst>
                                        <p:tav tm="0">
                                          <p:val>
                                            <p:strVal val="#ppt_x"/>
                                          </p:val>
                                        </p:tav>
                                        <p:tav tm="100000">
                                          <p:val>
                                            <p:strVal val="#ppt_x"/>
                                          </p:val>
                                        </p:tav>
                                      </p:tavLst>
                                    </p:anim>
                                    <p:anim calcmode="lin" valueType="num">
                                      <p:cBhvr additive="base">
                                        <p:cTn id="8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4000">
                <a:solidFill>
                  <a:schemeClr val="tx1"/>
                </a:solidFill>
                <a:latin typeface="Times New Roman" pitchFamily="18" charset="0"/>
                <a:cs typeface="Times New Roman" pitchFamily="18" charset="0"/>
              </a:rPr>
              <a:t>			B. Replace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3</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	Bạn An đang viết về đặc sản cốm Làng Vòng ở Hà Nội cho các bạn ở Tuyên Quang. Tuy nhiên bạn muốn sửa lại văn bản bằng cách thay thế tất cả các từ “món ngon” bằng từ “đặc sản” . Bạn An sẽ dùng lệnh nào trong hộp thoại “Find and Replace”?</a:t>
            </a:r>
          </a:p>
          <a:p>
            <a:pPr marL="742950" indent="-742950"/>
            <a:r>
              <a:rPr lang="en-US" sz="3600">
                <a:solidFill>
                  <a:schemeClr val="tx1"/>
                </a:solidFill>
                <a:latin typeface="Times New Roman" pitchFamily="18" charset="0"/>
                <a:cs typeface="Times New Roman" pitchFamily="18" charset="0"/>
              </a:rPr>
              <a:t>A. Replace All			B. Replace</a:t>
            </a:r>
          </a:p>
          <a:p>
            <a:pPr marL="742950" indent="-742950"/>
            <a:r>
              <a:rPr lang="en-US" sz="3600">
                <a:solidFill>
                  <a:schemeClr val="tx1"/>
                </a:solidFill>
                <a:latin typeface="Times New Roman" pitchFamily="18" charset="0"/>
                <a:cs typeface="Times New Roman" pitchFamily="18" charset="0"/>
              </a:rPr>
              <a:t>C. Find Next			D. Cancel</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171" y="-8759"/>
            <a:ext cx="4403751" cy="3302814"/>
          </a:xfrm>
          <a:prstGeom prst="rect">
            <a:avLst/>
          </a:prstGeom>
        </p:spPr>
      </p:pic>
      <p:pic>
        <p:nvPicPr>
          <p:cNvPr id="9" name="Picture 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028018" y="3294055"/>
            <a:ext cx="4130649" cy="3097986"/>
          </a:xfrm>
          <a:prstGeom prst="rect">
            <a:avLst/>
          </a:prstGeom>
        </p:spPr>
      </p:pic>
      <p:sp>
        <p:nvSpPr>
          <p:cNvPr id="4" name="Oval 3"/>
          <p:cNvSpPr/>
          <p:nvPr>
            <p:custDataLst>
              <p:tags r:id="rId3"/>
            </p:custDataLst>
          </p:nvPr>
        </p:nvSpPr>
        <p:spPr>
          <a:xfrm>
            <a:off x="3171" y="0"/>
            <a:ext cx="12155496" cy="6400800"/>
          </a:xfrm>
          <a:prstGeom prst="ellipse">
            <a:avLst/>
          </a:prstGeom>
          <a:solidFill>
            <a:srgbClr val="CCFFFF"/>
          </a:solidFill>
          <a:ln>
            <a:solidFill>
              <a:srgbClr val="FF0000"/>
            </a:solidFill>
          </a:ln>
          <a:effectLst>
            <a:glow rad="228600">
              <a:schemeClr val="accent2">
                <a:satMod val="175000"/>
                <a:alpha val="40000"/>
              </a:schemeClr>
            </a:glo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867"/>
          </a:p>
        </p:txBody>
      </p:sp>
      <p:grpSp>
        <p:nvGrpSpPr>
          <p:cNvPr id="38" name="Group 58"/>
          <p:cNvGrpSpPr>
            <a:grpSpLocks/>
          </p:cNvGrpSpPr>
          <p:nvPr>
            <p:custDataLst>
              <p:tags r:id="rId4"/>
            </p:custDataLst>
          </p:nvPr>
        </p:nvGrpSpPr>
        <p:grpSpPr bwMode="auto">
          <a:xfrm flipH="1">
            <a:off x="9710029" y="1499611"/>
            <a:ext cx="1053253" cy="684313"/>
            <a:chOff x="1714500" y="3094038"/>
            <a:chExt cx="1047750" cy="551111"/>
          </a:xfrm>
        </p:grpSpPr>
        <p:sp>
          <p:nvSpPr>
            <p:cNvPr id="39" name="Freeform 38"/>
            <p:cNvSpPr/>
            <p:nvPr>
              <p:custDataLst>
                <p:tags r:id="rId28"/>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40" name="Freeform 39"/>
            <p:cNvSpPr/>
            <p:nvPr>
              <p:custDataLst>
                <p:tags r:id="rId29"/>
              </p:custDataLst>
            </p:nvPr>
          </p:nvSpPr>
          <p:spPr>
            <a:xfrm>
              <a:off x="1816100" y="3140112"/>
              <a:ext cx="919162" cy="45719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12" name="Rectangle 5"/>
          <p:cNvSpPr>
            <a:spLocks noChangeArrowheads="1"/>
          </p:cNvSpPr>
          <p:nvPr>
            <p:custDataLst>
              <p:tags r:id="rId5"/>
            </p:custDataLst>
          </p:nvPr>
        </p:nvSpPr>
        <p:spPr bwMode="auto">
          <a:xfrm>
            <a:off x="2551660" y="1251314"/>
            <a:ext cx="7304633" cy="1293200"/>
          </a:xfrm>
          <a:prstGeom prst="rect">
            <a:avLst/>
          </a:prstGeom>
          <a:blipFill>
            <a:blip r:embed="rId3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1"/>
          </a:fillRef>
          <a:effectRef idx="0">
            <a:scrgbClr r="0" g="0" b="0"/>
          </a:effectRef>
          <a:fontRef idx="major"/>
        </p:style>
        <p:txBody>
          <a:bodyPr anchor="ctr"/>
          <a:lstStyle>
            <a:lvl1pPr eaLnBrk="0" hangingPunct="0">
              <a:defRPr sz="4400">
                <a:solidFill>
                  <a:schemeClr val="tx2"/>
                </a:solidFill>
                <a:latin typeface="Arial" panose="020B0604020202020204" pitchFamily="34" charset="0"/>
              </a:defRPr>
            </a:lvl1pPr>
            <a:lvl2pPr eaLnBrk="0" hangingPunct="0">
              <a:defRPr sz="4400">
                <a:solidFill>
                  <a:schemeClr val="tx2"/>
                </a:solidFill>
                <a:latin typeface="Arial" panose="020B0604020202020204" pitchFamily="34" charset="0"/>
              </a:defRPr>
            </a:lvl2pPr>
            <a:lvl3pPr eaLnBrk="0" hangingPunct="0">
              <a:defRPr sz="4400">
                <a:solidFill>
                  <a:schemeClr val="tx2"/>
                </a:solidFill>
                <a:latin typeface="Arial" panose="020B0604020202020204" pitchFamily="34" charset="0"/>
              </a:defRPr>
            </a:lvl3pPr>
            <a:lvl4pPr eaLnBrk="0" hangingPunct="0">
              <a:defRPr sz="4400">
                <a:solidFill>
                  <a:schemeClr val="tx2"/>
                </a:solidFill>
                <a:latin typeface="Arial" panose="020B0604020202020204" pitchFamily="34" charset="0"/>
              </a:defRPr>
            </a:lvl4pPr>
            <a:lvl5pPr eaLnBrk="0" hangingPunct="0">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pPr algn="ct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 TÌM KIẾM VÀ THAY THẾ</a:t>
            </a:r>
          </a:p>
          <a:p>
            <a:pPr algn="ctr"/>
            <a:r>
              <a:rPr lang="en-US" altLang="en-US" sz="2800" b="1" dirty="0">
                <a:solidFill>
                  <a:srgbClr val="FF0000"/>
                </a:solidFill>
                <a:latin typeface="Times New Roman" panose="02020603050405020304" pitchFamily="18" charset="0"/>
              </a:rPr>
              <a:t>          TRONG SOẠN THẢO VĂN BẢN</a:t>
            </a:r>
          </a:p>
        </p:txBody>
      </p:sp>
      <p:pic>
        <p:nvPicPr>
          <p:cNvPr id="10" name="Picture 6" descr="Picture17"/>
          <p:cNvPicPr>
            <a:picLocks noChangeAspect="1" noChangeArrowheads="1" noCrop="1"/>
          </p:cNvPicPr>
          <p:nvPr>
            <p:custDataLst>
              <p:tags r:id="rId6"/>
            </p:custDataLst>
          </p:nvPr>
        </p:nvPicPr>
        <p:blipFill>
          <a:blip r:embed="rId34">
            <a:extLst>
              <a:ext uri="{28A0092B-C50C-407E-A947-70E740481C1C}">
                <a14:useLocalDpi xmlns:a14="http://schemas.microsoft.com/office/drawing/2010/main" val="0"/>
              </a:ext>
            </a:extLst>
          </a:blip>
          <a:srcRect/>
          <a:stretch>
            <a:fillRect/>
          </a:stretch>
        </p:blipFill>
        <p:spPr bwMode="auto">
          <a:xfrm>
            <a:off x="86184" y="4863086"/>
            <a:ext cx="1568967" cy="156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7"/>
          <p:cNvGraphicFramePr>
            <a:graphicFrameLocks noChangeAspect="1"/>
          </p:cNvGraphicFramePr>
          <p:nvPr>
            <p:custDataLst>
              <p:tags r:id="rId7"/>
            </p:custDataLst>
            <p:extLst>
              <p:ext uri="{D42A27DB-BD31-4B8C-83A1-F6EECF244321}">
                <p14:modId xmlns:p14="http://schemas.microsoft.com/office/powerpoint/2010/main" val="936869122"/>
              </p:ext>
            </p:extLst>
          </p:nvPr>
        </p:nvGraphicFramePr>
        <p:xfrm>
          <a:off x="10490359" y="89291"/>
          <a:ext cx="1280160" cy="1140883"/>
        </p:xfrm>
        <a:graphic>
          <a:graphicData uri="http://schemas.openxmlformats.org/presentationml/2006/ole">
            <mc:AlternateContent xmlns:mc="http://schemas.openxmlformats.org/markup-compatibility/2006">
              <mc:Choice xmlns:v="urn:schemas-microsoft-com:vml" Requires="v">
                <p:oleObj spid="_x0000_s1039" name="Clip" r:id="rId35" imgW="1154887" imgH="1129284" progId="MS_ClipArt_Gallery.5">
                  <p:embed/>
                </p:oleObj>
              </mc:Choice>
              <mc:Fallback>
                <p:oleObj name="Clip" r:id="rId35" imgW="1154887" imgH="1129284" progId="MS_ClipArt_Gallery.5">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490359" y="89291"/>
                        <a:ext cx="1280160" cy="114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6" descr="PULSTARS"/>
          <p:cNvPicPr>
            <a:picLocks noChangeAspect="1" noChangeArrowheads="1" noCrop="1"/>
          </p:cNvPicPr>
          <p:nvPr>
            <p:custDataLst>
              <p:tags r:id="rId8"/>
            </p:custDataLst>
          </p:nvPr>
        </p:nvPicPr>
        <p:blipFill>
          <a:blip r:embed="rId37">
            <a:extLst>
              <a:ext uri="{28A0092B-C50C-407E-A947-70E740481C1C}">
                <a14:useLocalDpi xmlns:a14="http://schemas.microsoft.com/office/drawing/2010/main" val="0"/>
              </a:ext>
            </a:extLst>
          </a:blip>
          <a:srcRect/>
          <a:stretch>
            <a:fillRect/>
          </a:stretch>
        </p:blipFill>
        <p:spPr bwMode="auto">
          <a:xfrm>
            <a:off x="391319" y="419608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PULSTARS"/>
          <p:cNvPicPr>
            <a:picLocks noChangeAspect="1" noChangeArrowheads="1" noCrop="1"/>
          </p:cNvPicPr>
          <p:nvPr>
            <p:custDataLst>
              <p:tags r:id="rId9"/>
            </p:custDataLst>
          </p:nvPr>
        </p:nvPicPr>
        <p:blipFill>
          <a:blip r:embed="rId37">
            <a:extLst>
              <a:ext uri="{28A0092B-C50C-407E-A947-70E740481C1C}">
                <a14:useLocalDpi xmlns:a14="http://schemas.microsoft.com/office/drawing/2010/main" val="0"/>
              </a:ext>
            </a:extLst>
          </a:blip>
          <a:srcRect/>
          <a:stretch>
            <a:fillRect/>
          </a:stretch>
        </p:blipFill>
        <p:spPr bwMode="auto">
          <a:xfrm>
            <a:off x="2916079" y="519176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ULSTARS"/>
          <p:cNvPicPr>
            <a:picLocks noChangeAspect="1" noChangeArrowheads="1" noCrop="1"/>
          </p:cNvPicPr>
          <p:nvPr>
            <p:custDataLst>
              <p:tags r:id="rId10"/>
            </p:custDataLst>
          </p:nvPr>
        </p:nvPicPr>
        <p:blipFill>
          <a:blip r:embed="rId37">
            <a:extLst>
              <a:ext uri="{28A0092B-C50C-407E-A947-70E740481C1C}">
                <a14:useLocalDpi xmlns:a14="http://schemas.microsoft.com/office/drawing/2010/main" val="0"/>
              </a:ext>
            </a:extLst>
          </a:blip>
          <a:srcRect/>
          <a:stretch>
            <a:fillRect/>
          </a:stretch>
        </p:blipFill>
        <p:spPr bwMode="auto">
          <a:xfrm>
            <a:off x="580583" y="2783723"/>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ULSTARS"/>
          <p:cNvPicPr>
            <a:picLocks noChangeAspect="1" noChangeArrowheads="1" noCrop="1"/>
          </p:cNvPicPr>
          <p:nvPr>
            <p:custDataLst>
              <p:tags r:id="rId11"/>
            </p:custDataLst>
          </p:nvPr>
        </p:nvPicPr>
        <p:blipFill>
          <a:blip r:embed="rId37">
            <a:extLst>
              <a:ext uri="{28A0092B-C50C-407E-A947-70E740481C1C}">
                <a14:useLocalDpi xmlns:a14="http://schemas.microsoft.com/office/drawing/2010/main" val="0"/>
              </a:ext>
            </a:extLst>
          </a:blip>
          <a:srcRect/>
          <a:stretch>
            <a:fillRect/>
          </a:stretch>
        </p:blipFill>
        <p:spPr bwMode="auto">
          <a:xfrm rot="16391992">
            <a:off x="6192116" y="-305866"/>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PULSTARS"/>
          <p:cNvPicPr>
            <a:picLocks noChangeAspect="1" noChangeArrowheads="1" noCrop="1"/>
          </p:cNvPicPr>
          <p:nvPr>
            <p:custDataLst>
              <p:tags r:id="rId12"/>
            </p:custDataLst>
          </p:nvPr>
        </p:nvPicPr>
        <p:blipFill>
          <a:blip r:embed="rId37">
            <a:extLst>
              <a:ext uri="{28A0092B-C50C-407E-A947-70E740481C1C}">
                <a14:useLocalDpi xmlns:a14="http://schemas.microsoft.com/office/drawing/2010/main" val="0"/>
              </a:ext>
            </a:extLst>
          </a:blip>
          <a:srcRect/>
          <a:stretch>
            <a:fillRect/>
          </a:stretch>
        </p:blipFill>
        <p:spPr bwMode="auto">
          <a:xfrm rot="16520884">
            <a:off x="4664920" y="-10224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PULSTARS"/>
          <p:cNvPicPr>
            <a:picLocks noChangeAspect="1" noChangeArrowheads="1" noCrop="1"/>
          </p:cNvPicPr>
          <p:nvPr>
            <p:custDataLst>
              <p:tags r:id="rId13"/>
            </p:custDataLst>
          </p:nvPr>
        </p:nvPicPr>
        <p:blipFill>
          <a:blip r:embed="rId37">
            <a:extLst>
              <a:ext uri="{28A0092B-C50C-407E-A947-70E740481C1C}">
                <a14:useLocalDpi xmlns:a14="http://schemas.microsoft.com/office/drawing/2010/main" val="0"/>
              </a:ext>
            </a:extLst>
          </a:blip>
          <a:srcRect/>
          <a:stretch>
            <a:fillRect/>
          </a:stretch>
        </p:blipFill>
        <p:spPr bwMode="auto">
          <a:xfrm>
            <a:off x="614636" y="120904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PULSTARS"/>
          <p:cNvPicPr>
            <a:picLocks noChangeAspect="1" noChangeArrowheads="1" noCrop="1"/>
          </p:cNvPicPr>
          <p:nvPr>
            <p:custDataLst>
              <p:tags r:id="rId14"/>
            </p:custDataLst>
          </p:nvPr>
        </p:nvPicPr>
        <p:blipFill>
          <a:blip r:embed="rId37">
            <a:extLst>
              <a:ext uri="{28A0092B-C50C-407E-A947-70E740481C1C}">
                <a14:useLocalDpi xmlns:a14="http://schemas.microsoft.com/office/drawing/2010/main" val="0"/>
              </a:ext>
            </a:extLst>
          </a:blip>
          <a:srcRect/>
          <a:stretch>
            <a:fillRect/>
          </a:stretch>
        </p:blipFill>
        <p:spPr bwMode="auto">
          <a:xfrm>
            <a:off x="8269637" y="10459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PULSTARS"/>
          <p:cNvPicPr>
            <a:picLocks noChangeAspect="1" noChangeArrowheads="1" noCrop="1"/>
          </p:cNvPicPr>
          <p:nvPr>
            <p:custDataLst>
              <p:tags r:id="rId15"/>
            </p:custDataLst>
          </p:nvPr>
        </p:nvPicPr>
        <p:blipFill>
          <a:blip r:embed="rId37">
            <a:extLst>
              <a:ext uri="{28A0092B-C50C-407E-A947-70E740481C1C}">
                <a14:useLocalDpi xmlns:a14="http://schemas.microsoft.com/office/drawing/2010/main" val="0"/>
              </a:ext>
            </a:extLst>
          </a:blip>
          <a:srcRect/>
          <a:stretch>
            <a:fillRect/>
          </a:stretch>
        </p:blipFill>
        <p:spPr bwMode="auto">
          <a:xfrm>
            <a:off x="8370212" y="3710366"/>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PULSTARS"/>
          <p:cNvPicPr>
            <a:picLocks noChangeAspect="1" noChangeArrowheads="1" noCrop="1"/>
          </p:cNvPicPr>
          <p:nvPr>
            <p:custDataLst>
              <p:tags r:id="rId16"/>
            </p:custDataLst>
          </p:nvPr>
        </p:nvPicPr>
        <p:blipFill>
          <a:blip r:embed="rId37">
            <a:extLst>
              <a:ext uri="{28A0092B-C50C-407E-A947-70E740481C1C}">
                <a14:useLocalDpi xmlns:a14="http://schemas.microsoft.com/office/drawing/2010/main" val="0"/>
              </a:ext>
            </a:extLst>
          </a:blip>
          <a:srcRect/>
          <a:stretch>
            <a:fillRect/>
          </a:stretch>
        </p:blipFill>
        <p:spPr bwMode="auto">
          <a:xfrm>
            <a:off x="1360528" y="2827047"/>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descr="PULSTARS"/>
          <p:cNvPicPr>
            <a:picLocks noChangeAspect="1" noChangeArrowheads="1" noCrop="1"/>
          </p:cNvPicPr>
          <p:nvPr>
            <p:custDataLst>
              <p:tags r:id="rId17"/>
            </p:custDataLst>
          </p:nvPr>
        </p:nvPicPr>
        <p:blipFill>
          <a:blip r:embed="rId37">
            <a:extLst>
              <a:ext uri="{28A0092B-C50C-407E-A947-70E740481C1C}">
                <a14:useLocalDpi xmlns:a14="http://schemas.microsoft.com/office/drawing/2010/main" val="0"/>
              </a:ext>
            </a:extLst>
          </a:blip>
          <a:srcRect/>
          <a:stretch>
            <a:fillRect/>
          </a:stretch>
        </p:blipFill>
        <p:spPr bwMode="auto">
          <a:xfrm>
            <a:off x="10987418" y="268953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PULSTARS"/>
          <p:cNvPicPr>
            <a:picLocks noChangeAspect="1" noChangeArrowheads="1" noCrop="1"/>
          </p:cNvPicPr>
          <p:nvPr>
            <p:custDataLst>
              <p:tags r:id="rId18"/>
            </p:custDataLst>
          </p:nvPr>
        </p:nvPicPr>
        <p:blipFill>
          <a:blip r:embed="rId37">
            <a:extLst>
              <a:ext uri="{28A0092B-C50C-407E-A947-70E740481C1C}">
                <a14:useLocalDpi xmlns:a14="http://schemas.microsoft.com/office/drawing/2010/main" val="0"/>
              </a:ext>
            </a:extLst>
          </a:blip>
          <a:srcRect/>
          <a:stretch>
            <a:fillRect/>
          </a:stretch>
        </p:blipFill>
        <p:spPr bwMode="auto">
          <a:xfrm>
            <a:off x="2263667" y="3822523"/>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ULSTARS"/>
          <p:cNvPicPr>
            <a:picLocks noChangeAspect="1" noChangeArrowheads="1" noCrop="1"/>
          </p:cNvPicPr>
          <p:nvPr>
            <p:custDataLst>
              <p:tags r:id="rId19"/>
            </p:custDataLst>
          </p:nvPr>
        </p:nvPicPr>
        <p:blipFill>
          <a:blip r:embed="rId37">
            <a:extLst>
              <a:ext uri="{28A0092B-C50C-407E-A947-70E740481C1C}">
                <a14:useLocalDpi xmlns:a14="http://schemas.microsoft.com/office/drawing/2010/main" val="0"/>
              </a:ext>
            </a:extLst>
          </a:blip>
          <a:srcRect/>
          <a:stretch>
            <a:fillRect/>
          </a:stretch>
        </p:blipFill>
        <p:spPr bwMode="auto">
          <a:xfrm>
            <a:off x="6965713" y="557183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PULSTARS"/>
          <p:cNvPicPr>
            <a:picLocks noChangeAspect="1" noChangeArrowheads="1" noCrop="1"/>
          </p:cNvPicPr>
          <p:nvPr>
            <p:custDataLst>
              <p:tags r:id="rId20"/>
            </p:custDataLst>
          </p:nvPr>
        </p:nvPicPr>
        <p:blipFill>
          <a:blip r:embed="rId37">
            <a:extLst>
              <a:ext uri="{28A0092B-C50C-407E-A947-70E740481C1C}">
                <a14:useLocalDpi xmlns:a14="http://schemas.microsoft.com/office/drawing/2010/main" val="0"/>
              </a:ext>
            </a:extLst>
          </a:blip>
          <a:srcRect/>
          <a:stretch>
            <a:fillRect/>
          </a:stretch>
        </p:blipFill>
        <p:spPr bwMode="auto">
          <a:xfrm>
            <a:off x="10283222" y="429790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55"/>
          <p:cNvGrpSpPr>
            <a:grpSpLocks/>
          </p:cNvGrpSpPr>
          <p:nvPr>
            <p:custDataLst>
              <p:tags r:id="rId21"/>
            </p:custDataLst>
          </p:nvPr>
        </p:nvGrpSpPr>
        <p:grpSpPr bwMode="auto">
          <a:xfrm>
            <a:off x="1601369" y="1495211"/>
            <a:ext cx="1053253" cy="686514"/>
            <a:chOff x="1714500" y="3094038"/>
            <a:chExt cx="1047750" cy="551111"/>
          </a:xfrm>
        </p:grpSpPr>
        <p:sp>
          <p:nvSpPr>
            <p:cNvPr id="29" name="Freeform 28"/>
            <p:cNvSpPr/>
            <p:nvPr>
              <p:custDataLst>
                <p:tags r:id="rId26"/>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34" name="Freeform 33"/>
            <p:cNvSpPr/>
            <p:nvPr>
              <p:custDataLst>
                <p:tags r:id="rId27"/>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grpSp>
        <p:nvGrpSpPr>
          <p:cNvPr id="35" name="Group 64"/>
          <p:cNvGrpSpPr>
            <a:grpSpLocks/>
          </p:cNvGrpSpPr>
          <p:nvPr>
            <p:custDataLst>
              <p:tags r:id="rId22"/>
            </p:custDataLst>
          </p:nvPr>
        </p:nvGrpSpPr>
        <p:grpSpPr bwMode="auto">
          <a:xfrm>
            <a:off x="2381315" y="1335729"/>
            <a:ext cx="1384763" cy="915351"/>
            <a:chOff x="2452688" y="2863775"/>
            <a:chExt cx="1819275" cy="660476"/>
          </a:xfrm>
        </p:grpSpPr>
        <p:sp>
          <p:nvSpPr>
            <p:cNvPr id="36" name="Freeform 35"/>
            <p:cNvSpPr/>
            <p:nvPr>
              <p:custDataLst>
                <p:tags r:id="rId24"/>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DE347D"/>
                </a:gs>
                <a:gs pos="0">
                  <a:srgbClr val="E35391"/>
                </a:gs>
                <a:gs pos="50000">
                  <a:srgbClr val="DC2D78">
                    <a:lumMod val="90000"/>
                  </a:srgbClr>
                </a:gs>
                <a:gs pos="60000">
                  <a:srgbClr val="DE347D">
                    <a:lumMod val="96000"/>
                  </a:srgbClr>
                </a:gs>
                <a:gs pos="100000">
                  <a:srgbClr val="DE347D"/>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37" name="Freeform 36"/>
            <p:cNvSpPr/>
            <p:nvPr>
              <p:custDataLst>
                <p:tags r:id="rId25"/>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41" name="Rectangle 40"/>
          <p:cNvSpPr/>
          <p:nvPr>
            <p:custDataLst>
              <p:tags r:id="rId23"/>
            </p:custDataLst>
          </p:nvPr>
        </p:nvSpPr>
        <p:spPr>
          <a:xfrm rot="169260">
            <a:off x="2238144" y="1486420"/>
            <a:ext cx="1566045" cy="446276"/>
          </a:xfrm>
          <a:prstGeom prst="rect">
            <a:avLst/>
          </a:prstGeom>
        </p:spPr>
        <p:txBody>
          <a:bodyPr wrap="square" anchor="ctr">
            <a:spAutoFit/>
          </a:bodyPr>
          <a:lstStyle/>
          <a:p>
            <a:pPr algn="ctr">
              <a:defRPr/>
            </a:pPr>
            <a:r>
              <a:rPr lang="en-US" sz="2300"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Chủ</a:t>
            </a:r>
            <a:r>
              <a:rPr lang="en-US" sz="2300"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a:t>
            </a:r>
            <a:r>
              <a:rPr lang="en-US" sz="2300"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đề</a:t>
            </a:r>
            <a:r>
              <a:rPr lang="en-US" sz="2300"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E</a:t>
            </a:r>
          </a:p>
        </p:txBody>
      </p:sp>
      <p:pic>
        <p:nvPicPr>
          <p:cNvPr id="44" name="Picture 7"/>
          <p:cNvPicPr>
            <a:picLocks noChangeAspect="1"/>
          </p:cNvPicPr>
          <p:nvPr/>
        </p:nvPicPr>
        <p:blipFill>
          <a:blip r:embed="rId38">
            <a:clrChange>
              <a:clrFrom>
                <a:srgbClr val="1E1842"/>
              </a:clrFrom>
              <a:clrTo>
                <a:srgbClr val="1E1842">
                  <a:alpha val="0"/>
                </a:srgbClr>
              </a:clrTo>
            </a:clrChange>
          </a:blip>
          <a:srcRect/>
          <a:stretch>
            <a:fillRect/>
          </a:stretch>
        </p:blipFill>
        <p:spPr bwMode="auto">
          <a:xfrm>
            <a:off x="2654622" y="3182590"/>
            <a:ext cx="6774016" cy="2326043"/>
          </a:xfrm>
          <a:prstGeom prst="rect">
            <a:avLst/>
          </a:prstGeom>
          <a:solidFill>
            <a:schemeClr val="tx1">
              <a:lumMod val="50000"/>
              <a:lumOff val="50000"/>
            </a:schemeClr>
          </a:solidFill>
          <a:ln w="9525">
            <a:noFill/>
            <a:miter lim="800000"/>
            <a:headEnd/>
            <a:tailEnd/>
          </a:ln>
        </p:spPr>
      </p:pic>
    </p:spTree>
    <p:custDataLst>
      <p:tags r:id="rId2"/>
    </p:custDataLst>
    <p:extLst>
      <p:ext uri="{BB962C8B-B14F-4D97-AF65-F5344CB8AC3E}">
        <p14:creationId xmlns:p14="http://schemas.microsoft.com/office/powerpoint/2010/main" val="138552089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4000">
                <a:solidFill>
                  <a:schemeClr val="tx1"/>
                </a:solidFill>
                <a:latin typeface="Times New Roman" pitchFamily="18" charset="0"/>
                <a:cs typeface="Times New Roman" pitchFamily="18" charset="0"/>
              </a:rPr>
              <a:t>				C. Find Next</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4</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a:solidFill>
                  <a:schemeClr val="tx1"/>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Khi dùng hộp thoại “Find and Replace”, nếu tìm được một từ mà chúng ta không muốn thay thế, chúng ta có thể bỏ qua từ đó bằng cách chọn lệnh nào?</a:t>
            </a:r>
          </a:p>
          <a:p>
            <a:pPr marL="742950" indent="-742950"/>
            <a:r>
              <a:rPr lang="en-US" sz="3600">
                <a:solidFill>
                  <a:schemeClr val="tx1"/>
                </a:solidFill>
                <a:latin typeface="Times New Roman" pitchFamily="18" charset="0"/>
                <a:cs typeface="Times New Roman" pitchFamily="18" charset="0"/>
              </a:rPr>
              <a:t>A. Replace All			B. Replace</a:t>
            </a:r>
          </a:p>
          <a:p>
            <a:pPr marL="742950" indent="-742950"/>
            <a:r>
              <a:rPr lang="en-US" sz="3600">
                <a:solidFill>
                  <a:schemeClr val="tx1"/>
                </a:solidFill>
                <a:latin typeface="Times New Roman" pitchFamily="18" charset="0"/>
                <a:cs typeface="Times New Roman" pitchFamily="18" charset="0"/>
              </a:rPr>
              <a:t>C. Find Next			D. Cancel</a:t>
            </a:r>
            <a:endParaRPr lang="en-US" sz="3600" b="1">
              <a:solidFill>
                <a:schemeClr val="tx1"/>
              </a:solidFill>
              <a:latin typeface="Times New Roman" pitchFamily="18" charset="0"/>
              <a:cs typeface="Times New Roman" pitchFamily="18" charset="0"/>
            </a:endParaRPr>
          </a:p>
          <a:p>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a:solidFill>
                  <a:schemeClr val="tx1"/>
                </a:solidFill>
                <a:latin typeface="Times New Roman" pitchFamily="18" charset="0"/>
                <a:cs typeface="Times New Roman" pitchFamily="18" charset="0"/>
              </a:rPr>
              <a:t>A. Home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6</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a:solidFill>
                  <a:schemeClr val="tx1"/>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Công cụ Thay thế và Tìm kiếm nằm trong nhóm lệnh nào sau đây:</a:t>
            </a:r>
          </a:p>
          <a:p>
            <a:r>
              <a:rPr lang="en-US" sz="3600">
                <a:solidFill>
                  <a:schemeClr val="tx1"/>
                </a:solidFill>
                <a:latin typeface="Times New Roman" pitchFamily="18" charset="0"/>
                <a:cs typeface="Times New Roman" pitchFamily="18" charset="0"/>
              </a:rPr>
              <a:t>A. Home		B. Insert		C. Design		D. View</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508918" y="5181599"/>
            <a:ext cx="9753601"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a:r>
              <a:rPr lang="en-US" sz="2800">
                <a:solidFill>
                  <a:schemeClr val="tx1"/>
                </a:solidFill>
                <a:latin typeface="Times New Roman" pitchFamily="18" charset="0"/>
                <a:cs typeface="Times New Roman" pitchFamily="18" charset="0"/>
              </a:rPr>
              <a:t>		D. Để thực hiện chức năng tìm kiếm văn bản, em chọn lệnh “Find” trong thẻ “View”</a:t>
            </a:r>
            <a:endParaRPr lang="en-US" sz="2800" dirty="0">
              <a:solidFill>
                <a:schemeClr val="tx1"/>
              </a:solidFill>
              <a:latin typeface="Times New Roman" pitchFamily="18" charset="0"/>
              <a:cs typeface="Times New Roman" pitchFamily="18" charset="0"/>
            </a:endParaRP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7</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a:solidFill>
                  <a:schemeClr val="tx1"/>
                </a:solidFill>
                <a:latin typeface="Times New Roman" pitchFamily="18" charset="0"/>
                <a:cs typeface="Times New Roman" pitchFamily="18" charset="0"/>
              </a:rPr>
              <a:t>	</a:t>
            </a:r>
            <a:r>
              <a:rPr lang="en-US" sz="2800" b="1">
                <a:solidFill>
                  <a:schemeClr val="tx1"/>
                </a:solidFill>
                <a:latin typeface="Times New Roman" pitchFamily="18" charset="0"/>
                <a:cs typeface="Times New Roman" pitchFamily="18" charset="0"/>
              </a:rPr>
              <a:t>Chọn phương án trả lời </a:t>
            </a:r>
            <a:r>
              <a:rPr lang="en-US" sz="2800" b="1" i="1">
                <a:solidFill>
                  <a:schemeClr val="tx1"/>
                </a:solidFill>
                <a:latin typeface="Times New Roman" pitchFamily="18" charset="0"/>
                <a:cs typeface="Times New Roman" pitchFamily="18" charset="0"/>
              </a:rPr>
              <a:t>Sai </a:t>
            </a:r>
            <a:r>
              <a:rPr lang="en-US" sz="2800" b="1">
                <a:solidFill>
                  <a:schemeClr val="tx1"/>
                </a:solidFill>
                <a:latin typeface="Times New Roman" pitchFamily="18" charset="0"/>
                <a:cs typeface="Times New Roman" pitchFamily="18" charset="0"/>
              </a:rPr>
              <a:t> trong các phương án sau:</a:t>
            </a:r>
          </a:p>
          <a:p>
            <a:pPr marL="742950" indent="-742950">
              <a:buAutoNum type="alphaUcPeriod"/>
            </a:pPr>
            <a:r>
              <a:rPr lang="en-US" sz="2800">
                <a:solidFill>
                  <a:schemeClr val="tx1"/>
                </a:solidFill>
                <a:latin typeface="Times New Roman" pitchFamily="18" charset="0"/>
                <a:cs typeface="Times New Roman" pitchFamily="18" charset="0"/>
              </a:rPr>
              <a:t>Công cụ “Find” giúp tìm thấy tất cả các từ cần tìm trong văn bản.</a:t>
            </a:r>
          </a:p>
          <a:p>
            <a:pPr marL="742950" indent="-742950">
              <a:buAutoNum type="alphaUcPeriod"/>
            </a:pPr>
            <a:r>
              <a:rPr lang="en-US" sz="2800">
                <a:solidFill>
                  <a:schemeClr val="tx1"/>
                </a:solidFill>
                <a:latin typeface="Times New Roman" pitchFamily="18" charset="0"/>
                <a:cs typeface="Times New Roman" pitchFamily="18" charset="0"/>
              </a:rPr>
              <a:t>Nên cẩn trọng khi sử dụng “Replace All” vì việc thay thế tất cả các từ có thể làm nội dung văn bản không chính xác.</a:t>
            </a:r>
          </a:p>
          <a:p>
            <a:pPr marL="742950" indent="-742950">
              <a:buAutoNum type="alphaUcPeriod"/>
            </a:pPr>
            <a:r>
              <a:rPr lang="en-US" sz="2800">
                <a:solidFill>
                  <a:schemeClr val="tx1"/>
                </a:solidFill>
                <a:latin typeface="Times New Roman" pitchFamily="18" charset="0"/>
                <a:cs typeface="Times New Roman" pitchFamily="18" charset="0"/>
              </a:rPr>
              <a:t>Để thay thế lần lượt từng từ hoặc cụm từ được tìm kiếm em sử dụng nút “Replace”</a:t>
            </a:r>
          </a:p>
          <a:p>
            <a:pPr marL="742950" indent="-742950">
              <a:buAutoNum type="alphaUcPeriod"/>
            </a:pPr>
            <a:r>
              <a:rPr lang="en-US" sz="2800">
                <a:solidFill>
                  <a:schemeClr val="tx1"/>
                </a:solidFill>
                <a:latin typeface="Times New Roman" pitchFamily="18" charset="0"/>
                <a:cs typeface="Times New Roman" pitchFamily="18" charset="0"/>
              </a:rPr>
              <a:t>Để thực hiện chức năng tìm kiếm văn bản, em chọn lệnh “Find” trong thẻ “View”</a:t>
            </a:r>
            <a:endParaRPr lang="en-US" sz="28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a:buAutoNum type="alphaUcPeriod"/>
            </a:pPr>
            <a:r>
              <a:rPr lang="en-US" sz="4000">
                <a:solidFill>
                  <a:schemeClr val="tx1"/>
                </a:solidFill>
                <a:latin typeface="Times New Roman" pitchFamily="18" charset="0"/>
                <a:cs typeface="Times New Roman" pitchFamily="18" charset="0"/>
              </a:rPr>
              <a:t>Find and Replace.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9</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Để sử dụng công cụ Tìm kiếm và Thay thế ta sử dụng hộp thoại nào?</a:t>
            </a:r>
          </a:p>
          <a:p>
            <a:pPr marL="742950" indent="-742950">
              <a:buAutoNum type="alphaUcPeriod"/>
            </a:pPr>
            <a:r>
              <a:rPr lang="en-US" sz="3600">
                <a:solidFill>
                  <a:schemeClr val="tx1"/>
                </a:solidFill>
                <a:latin typeface="Times New Roman" pitchFamily="18" charset="0"/>
                <a:cs typeface="Times New Roman" pitchFamily="18" charset="0"/>
              </a:rPr>
              <a:t>Find and Replace.</a:t>
            </a:r>
          </a:p>
          <a:p>
            <a:pPr marL="742950" indent="-742950">
              <a:buAutoNum type="alphaUcPeriod"/>
            </a:pPr>
            <a:r>
              <a:rPr lang="en-US" sz="3600">
                <a:solidFill>
                  <a:schemeClr val="tx1"/>
                </a:solidFill>
                <a:latin typeface="Times New Roman" pitchFamily="18" charset="0"/>
                <a:cs typeface="Times New Roman" pitchFamily="18" charset="0"/>
              </a:rPr>
              <a:t> Open</a:t>
            </a:r>
          </a:p>
          <a:p>
            <a:pPr marL="742950" indent="-742950">
              <a:buAutoNum type="alphaUcPeriod"/>
            </a:pPr>
            <a:r>
              <a:rPr lang="en-US" sz="3600">
                <a:solidFill>
                  <a:schemeClr val="tx1"/>
                </a:solidFill>
                <a:latin typeface="Times New Roman" pitchFamily="18" charset="0"/>
                <a:cs typeface="Times New Roman" pitchFamily="18" charset="0"/>
              </a:rPr>
              <a:t>Insert Picture</a:t>
            </a:r>
          </a:p>
          <a:p>
            <a:pPr marL="742950" indent="-742950">
              <a:buAutoNum type="alphaUcPeriod"/>
            </a:pPr>
            <a:r>
              <a:rPr lang="en-US" sz="3600">
                <a:solidFill>
                  <a:schemeClr val="tx1"/>
                </a:solidFill>
                <a:latin typeface="Times New Roman" pitchFamily="18" charset="0"/>
                <a:cs typeface="Times New Roman" pitchFamily="18" charset="0"/>
              </a:rPr>
              <a:t>Clipboard</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1" y="-1"/>
            <a:ext cx="12329320" cy="6400801"/>
          </a:xfrm>
          <a:prstGeom prst="rect">
            <a:avLst/>
          </a:prstGeom>
          <a:noFill/>
          <a:ln w="9525">
            <a:noFill/>
            <a:miter lim="800000"/>
            <a:headEnd/>
            <a:tailEnd/>
          </a:ln>
          <a:effectLst/>
        </p:spPr>
      </p:pic>
      <p:sp>
        <p:nvSpPr>
          <p:cNvPr id="5" name="Title 4"/>
          <p:cNvSpPr>
            <a:spLocks noGrp="1"/>
          </p:cNvSpPr>
          <p:nvPr>
            <p:ph type="title"/>
          </p:nvPr>
        </p:nvSpPr>
        <p:spPr>
          <a:xfrm>
            <a:off x="1585119" y="-152400"/>
            <a:ext cx="8520827" cy="1066800"/>
          </a:xfrm>
        </p:spPr>
        <p:txBody>
          <a:bodyPr/>
          <a:lstStyle/>
          <a:p>
            <a:r>
              <a:rPr lang="en-US" b="1">
                <a:solidFill>
                  <a:srgbClr val="FF0000"/>
                </a:solidFill>
              </a:rPr>
              <a:t>Tóm tắt bài học</a:t>
            </a:r>
          </a:p>
        </p:txBody>
      </p:sp>
      <p:sp>
        <p:nvSpPr>
          <p:cNvPr id="11" name="Content Placeholder 5"/>
          <p:cNvSpPr txBox="1">
            <a:spLocks/>
          </p:cNvSpPr>
          <p:nvPr/>
        </p:nvSpPr>
        <p:spPr>
          <a:xfrm>
            <a:off x="1585119" y="3701143"/>
            <a:ext cx="4191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106056" tIns="53027" rIns="106056" bIns="53027" rtlCol="0">
            <a:normAutofit/>
          </a:bodyPr>
          <a:lstStyle/>
          <a:p>
            <a:pPr marL="397710" marR="0" lvl="0" indent="-397710" algn="ctr" defTabSz="1060562" rtl="0" eaLnBrk="1" fontAlgn="auto" latinLnBrk="0" hangingPunct="1">
              <a:lnSpc>
                <a:spcPct val="100000"/>
              </a:lnSpc>
              <a:spcBef>
                <a:spcPct val="20000"/>
              </a:spcBef>
              <a:spcAft>
                <a:spcPts val="0"/>
              </a:spcAft>
              <a:buClrTx/>
              <a:buSzTx/>
              <a:buFont typeface="Arial" pitchFamily="34" charset="0"/>
              <a:buNone/>
              <a:tabLst/>
              <a:defRPr/>
            </a:pPr>
            <a:r>
              <a:rPr kumimoji="0" lang="en-US" sz="2800" i="0"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rPr>
              <a:t>Nhập</a:t>
            </a:r>
            <a:r>
              <a:rPr kumimoji="0" lang="en-US" sz="2800" i="0" u="none" strike="noStrike" kern="1200" cap="none" spc="0" normalizeH="0" noProof="0">
                <a:ln>
                  <a:noFill/>
                </a:ln>
                <a:solidFill>
                  <a:schemeClr val="dk1"/>
                </a:solidFill>
                <a:effectLst/>
                <a:uLnTx/>
                <a:uFillTx/>
                <a:latin typeface="Times New Roman" pitchFamily="18" charset="0"/>
                <a:ea typeface="+mn-ea"/>
                <a:cs typeface="Times New Roman" pitchFamily="18" charset="0"/>
              </a:rPr>
              <a:t> văn bản cần tìm vào ô </a:t>
            </a:r>
            <a:r>
              <a:rPr kumimoji="0" lang="en-US" sz="2800" i="1" u="none" strike="noStrike" kern="1200" cap="none" spc="0" normalizeH="0" noProof="0">
                <a:ln>
                  <a:noFill/>
                </a:ln>
                <a:solidFill>
                  <a:schemeClr val="dk1"/>
                </a:solidFill>
                <a:effectLst/>
                <a:uLnTx/>
                <a:uFillTx/>
                <a:latin typeface="Times New Roman" pitchFamily="18" charset="0"/>
                <a:ea typeface="+mn-ea"/>
                <a:cs typeface="Times New Roman" pitchFamily="18" charset="0"/>
              </a:rPr>
              <a:t>Tìm kiếm</a:t>
            </a:r>
            <a:endParaRPr kumimoji="0" lang="en-US" sz="2800" i="1"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endParaRPr>
          </a:p>
        </p:txBody>
      </p:sp>
      <p:sp>
        <p:nvSpPr>
          <p:cNvPr id="12" name="Down Arrow Callout 11"/>
          <p:cNvSpPr/>
          <p:nvPr/>
        </p:nvSpPr>
        <p:spPr>
          <a:xfrm>
            <a:off x="1585119" y="7620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latin typeface="Times New Roman" pitchFamily="18" charset="0"/>
                <a:cs typeface="Times New Roman" pitchFamily="18" charset="0"/>
              </a:rPr>
              <a:t>Thực hiện Tìm kiếm</a:t>
            </a:r>
          </a:p>
        </p:txBody>
      </p:sp>
      <p:sp>
        <p:nvSpPr>
          <p:cNvPr id="13" name="Down Arrow Callout 12"/>
          <p:cNvSpPr/>
          <p:nvPr/>
        </p:nvSpPr>
        <p:spPr>
          <a:xfrm>
            <a:off x="1585119" y="22098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itchFamily="18" charset="0"/>
                <a:cs typeface="Times New Roman" pitchFamily="18" charset="0"/>
              </a:rPr>
              <a:t>Nháy chuột vào lệnh </a:t>
            </a:r>
            <a:r>
              <a:rPr lang="en-US" sz="2800" i="1">
                <a:latin typeface="Times New Roman" pitchFamily="18" charset="0"/>
                <a:cs typeface="Times New Roman" pitchFamily="18" charset="0"/>
              </a:rPr>
              <a:t>Tìm kiếm (Find)</a:t>
            </a:r>
          </a:p>
        </p:txBody>
      </p:sp>
      <p:sp>
        <p:nvSpPr>
          <p:cNvPr id="15" name="Content Placeholder 5"/>
          <p:cNvSpPr txBox="1">
            <a:spLocks/>
          </p:cNvSpPr>
          <p:nvPr/>
        </p:nvSpPr>
        <p:spPr>
          <a:xfrm>
            <a:off x="7604919" y="5043714"/>
            <a:ext cx="4191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106056" tIns="53027" rIns="106056" bIns="53027" rtlCol="0">
            <a:normAutofit fontScale="77500" lnSpcReduction="20000"/>
          </a:bodyPr>
          <a:lstStyle/>
          <a:p>
            <a:pPr marL="397710" lvl="0" indent="-397710" algn="ctr">
              <a:spcBef>
                <a:spcPct val="20000"/>
              </a:spcBef>
            </a:pPr>
            <a:r>
              <a:rPr lang="en-US" sz="3600">
                <a:latin typeface="Times New Roman" pitchFamily="18" charset="0"/>
                <a:cs typeface="Times New Roman" pitchFamily="18" charset="0"/>
              </a:rPr>
              <a:t>Nhập văn bản cần thay thế vào ô </a:t>
            </a:r>
            <a:r>
              <a:rPr lang="en-US" sz="3600" i="1">
                <a:latin typeface="Times New Roman" pitchFamily="18" charset="0"/>
                <a:cs typeface="Times New Roman" pitchFamily="18" charset="0"/>
              </a:rPr>
              <a:t>Thay bằng gì (Replace with)</a:t>
            </a:r>
            <a:endParaRPr kumimoji="0" lang="en-US" sz="3500" i="1"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endParaRPr>
          </a:p>
        </p:txBody>
      </p:sp>
      <p:sp>
        <p:nvSpPr>
          <p:cNvPr id="16" name="Down Arrow Callout 15"/>
          <p:cNvSpPr/>
          <p:nvPr/>
        </p:nvSpPr>
        <p:spPr>
          <a:xfrm>
            <a:off x="7681119" y="718459"/>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latin typeface="Times New Roman" pitchFamily="18" charset="0"/>
                <a:cs typeface="Times New Roman" pitchFamily="18" charset="0"/>
              </a:rPr>
              <a:t>Thực hiện Thay thế</a:t>
            </a:r>
          </a:p>
        </p:txBody>
      </p:sp>
      <p:sp>
        <p:nvSpPr>
          <p:cNvPr id="17" name="Down Arrow Callout 16"/>
          <p:cNvSpPr/>
          <p:nvPr/>
        </p:nvSpPr>
        <p:spPr>
          <a:xfrm>
            <a:off x="7681119" y="2166259"/>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itchFamily="18" charset="0"/>
                <a:cs typeface="Times New Roman" pitchFamily="18" charset="0"/>
              </a:rPr>
              <a:t>Nháy chuột vào lệnh </a:t>
            </a:r>
            <a:r>
              <a:rPr lang="en-US" sz="2800" i="1">
                <a:latin typeface="Times New Roman" pitchFamily="18" charset="0"/>
                <a:cs typeface="Times New Roman" pitchFamily="18" charset="0"/>
              </a:rPr>
              <a:t>Thay thế (Replace)</a:t>
            </a:r>
          </a:p>
        </p:txBody>
      </p:sp>
      <p:sp>
        <p:nvSpPr>
          <p:cNvPr id="18" name="Down Arrow Callout 17"/>
          <p:cNvSpPr/>
          <p:nvPr/>
        </p:nvSpPr>
        <p:spPr>
          <a:xfrm>
            <a:off x="7681119" y="35814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397710" lvl="0" indent="-397710" algn="ctr">
              <a:spcBef>
                <a:spcPct val="20000"/>
              </a:spcBef>
              <a:defRPr/>
            </a:pPr>
            <a:r>
              <a:rPr lang="en-US" sz="2800">
                <a:latin typeface="Times New Roman" pitchFamily="18" charset="0"/>
                <a:cs typeface="Times New Roman" pitchFamily="18" charset="0"/>
              </a:rPr>
              <a:t>Nhập văn bản cần tìm vào ô </a:t>
            </a:r>
            <a:r>
              <a:rPr lang="en-US" sz="2800" i="1">
                <a:latin typeface="Times New Roman" pitchFamily="18" charset="0"/>
                <a:cs typeface="Times New Roman" pitchFamily="18" charset="0"/>
              </a:rPr>
              <a:t>Tìm gì (Find what)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id="{D70C5431-9CD3-4BE8-B4C7-6531AB1835DE}"/>
              </a:ext>
            </a:extLst>
          </p:cNvPr>
          <p:cNvSpPr/>
          <p:nvPr/>
        </p:nvSpPr>
        <p:spPr>
          <a:xfrm>
            <a:off x="3535646" y="580072"/>
            <a:ext cx="8793673" cy="1477328"/>
          </a:xfrm>
          <a:prstGeom prst="rect">
            <a:avLst/>
          </a:prstGeom>
          <a:noFill/>
        </p:spPr>
        <p:txBody>
          <a:bodyPr wrap="square" lIns="91440" tIns="45720" rIns="91440" bIns="45720">
            <a:spAutoFit/>
          </a:bodyPr>
          <a:lstStyle/>
          <a:p>
            <a:pPr algn="ctr"/>
            <a:r>
              <a:rPr lang="en-US" sz="4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Vận dụng</a:t>
            </a:r>
          </a:p>
          <a:p>
            <a:pPr algn="ctr"/>
            <a:r>
              <a:rPr lang="en-US" sz="4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(Giao nhiệm vụ về nhà)</a:t>
            </a:r>
            <a:endParaRPr lang="en-US" sz="45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19" y="304800"/>
            <a:ext cx="5777627" cy="713529"/>
          </a:xfrm>
        </p:spPr>
        <p:txBody>
          <a:bodyPr>
            <a:normAutofit fontScale="90000"/>
          </a:bodyPr>
          <a:lstStyle/>
          <a:p>
            <a:r>
              <a:rPr lang="en-US"/>
              <a:t>Cho đoạn văn sau: </a:t>
            </a:r>
          </a:p>
        </p:txBody>
      </p:sp>
      <p:sp>
        <p:nvSpPr>
          <p:cNvPr id="3" name="Content Placeholder 2"/>
          <p:cNvSpPr>
            <a:spLocks noGrp="1"/>
          </p:cNvSpPr>
          <p:nvPr>
            <p:ph idx="1"/>
          </p:nvPr>
        </p:nvSpPr>
        <p:spPr>
          <a:xfrm>
            <a:off x="0" y="990600"/>
            <a:ext cx="8368427" cy="5410200"/>
          </a:xfrm>
        </p:spPr>
        <p:txBody>
          <a:bodyPr>
            <a:normAutofit fontScale="62500" lnSpcReduction="20000"/>
          </a:bodyPr>
          <a:lstStyle/>
          <a:p>
            <a:pPr algn="just"/>
            <a:r>
              <a:rPr lang="en-US"/>
              <a:t>		“Sân trường em trồng rất nhiều cây bóng mát nhưng em yêu nhất là bác phượng vĩ già ngay trước cửa lớp học của em. Bác phượng vĩ đã già lắm, có lẽ từ khi ngôi trường được xây là bác đã có ở đây rồi.</a:t>
            </a:r>
          </a:p>
          <a:p>
            <a:pPr algn="just"/>
            <a:r>
              <a:rPr lang="en-US"/>
              <a:t>		Thân cây to, hai người ôm mới xuể. Vỏ cây xù xì, màu nâu sẫm. Nhưng mấy ai biết được đằng sau lớp vỏ xù xì xấu xí ấy là dòng nhựa mát lành đang cuồn cuộn chảy để nuôi cây. Cành cây to và dài như những cánh tay khổng lồ đang vươn ra để đón lấy những ánh nắng mặt trời. Rễ cây ngoằn ngoèo trên mặt đất như những con rắn hổ mang. Mùa hè, cây phượng vĩ xum xuê lá. Lá phượng màu xanh, nhỏ xíu, ngon lành như lá me non. Nhưng có lẽ, đẹp nhất vẫn là những chùm hoa phượng đỏ rực. Khi tiếng ve bắt đầu râm ran khắp không gian cũng là lúc hoa phượng hé đôi cánh đẹp xinh ra với đất trời. Hoa phượng năm cánh. Cánh hoa mềm như cánh bướm, màu đỏ thắm. Những chùm hoa lấp ló trong những tán lá xanh như những ngọn nến lung linh thắp sáng cả một khoảng trời. Hết mùa, hoa phượng rụng xuống, làm cho một góc sân như được dệt một tấm thảm nhung màu đỏ khổng lồ. Khi thu sang, những chùm hoa đỏ rực rỡ lần lượt được thay bằng những quả phượng.”</a:t>
            </a:r>
          </a:p>
        </p:txBody>
      </p:sp>
      <p:pic>
        <p:nvPicPr>
          <p:cNvPr id="4099" name="Picture 3"/>
          <p:cNvPicPr>
            <a:picLocks noChangeAspect="1" noChangeArrowheads="1"/>
          </p:cNvPicPr>
          <p:nvPr/>
        </p:nvPicPr>
        <p:blipFill>
          <a:blip r:embed="rId2"/>
          <a:srcRect/>
          <a:stretch>
            <a:fillRect/>
          </a:stretch>
        </p:blipFill>
        <p:spPr bwMode="auto">
          <a:xfrm>
            <a:off x="8519319" y="1295400"/>
            <a:ext cx="3276600" cy="4495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0"/>
            <a:ext cx="12161838" cy="6400800"/>
          </a:xfrm>
          <a:prstGeom prst="rect">
            <a:avLst/>
          </a:prstGeom>
          <a:noFill/>
          <a:ln w="9525">
            <a:noFill/>
            <a:miter lim="800000"/>
            <a:headEnd/>
            <a:tailEnd/>
          </a:ln>
          <a:effectLst/>
        </p:spPr>
      </p:pic>
      <p:sp>
        <p:nvSpPr>
          <p:cNvPr id="2" name="Title 1"/>
          <p:cNvSpPr>
            <a:spLocks noGrp="1"/>
          </p:cNvSpPr>
          <p:nvPr>
            <p:ph type="title"/>
          </p:nvPr>
        </p:nvSpPr>
        <p:spPr>
          <a:xfrm>
            <a:off x="518319" y="457200"/>
            <a:ext cx="10945654" cy="1066800"/>
          </a:xfrm>
        </p:spPr>
        <p:txBody>
          <a:bodyPr/>
          <a:lstStyle/>
          <a:p>
            <a:r>
              <a:rPr lang="en-US" b="1"/>
              <a:t>Hướng dẫn về nhà: </a:t>
            </a:r>
          </a:p>
        </p:txBody>
      </p:sp>
      <p:sp>
        <p:nvSpPr>
          <p:cNvPr id="3" name="Content Placeholder 2"/>
          <p:cNvSpPr>
            <a:spLocks noGrp="1"/>
          </p:cNvSpPr>
          <p:nvPr>
            <p:ph idx="1"/>
          </p:nvPr>
        </p:nvSpPr>
        <p:spPr>
          <a:xfrm>
            <a:off x="2194719" y="1493523"/>
            <a:ext cx="8305800" cy="2849877"/>
          </a:xfrm>
        </p:spPr>
        <p:txBody>
          <a:bodyPr>
            <a:normAutofit fontScale="85000" lnSpcReduction="10000"/>
          </a:bodyPr>
          <a:lstStyle/>
          <a:p>
            <a:r>
              <a:rPr lang="en-US" b="1"/>
              <a:t>Câu 1. </a:t>
            </a:r>
            <a:r>
              <a:rPr lang="en-US"/>
              <a:t>Nêu cách sử dụng công cụ phù hợp để đếm xem văn bản trên có bao nhiêu từ “phượng”?</a:t>
            </a:r>
          </a:p>
          <a:p>
            <a:r>
              <a:rPr lang="en-US" b="1"/>
              <a:t>Câu 2. </a:t>
            </a:r>
            <a:r>
              <a:rPr lang="en-US"/>
              <a:t>Nêu cách sử dụng công cụ phù hợp để đếm xem văn bản đó có bao nhiêu câu?</a:t>
            </a:r>
          </a:p>
          <a:p>
            <a:r>
              <a:rPr lang="en-US"/>
              <a:t>Gợi ý: Bằng cách đếm số dấu chấm và trừ đi những chỗ có dấu ba chấm nếu có. </a:t>
            </a:r>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19" y="0"/>
            <a:ext cx="10945654" cy="1066800"/>
          </a:xfrm>
        </p:spPr>
        <p:txBody>
          <a:bodyPr/>
          <a:lstStyle/>
          <a:p>
            <a:r>
              <a:rPr lang="en-US" b="1"/>
              <a:t>Hướng dẫn về nhà: </a:t>
            </a:r>
          </a:p>
        </p:txBody>
      </p:sp>
      <p:sp>
        <p:nvSpPr>
          <p:cNvPr id="3" name="Content Placeholder 2"/>
          <p:cNvSpPr>
            <a:spLocks noGrp="1"/>
          </p:cNvSpPr>
          <p:nvPr>
            <p:ph idx="1"/>
          </p:nvPr>
        </p:nvSpPr>
        <p:spPr>
          <a:xfrm>
            <a:off x="594519" y="990600"/>
            <a:ext cx="8305800" cy="4648200"/>
          </a:xfrm>
        </p:spPr>
        <p:txBody>
          <a:bodyPr>
            <a:normAutofit lnSpcReduction="10000"/>
          </a:bodyPr>
          <a:lstStyle/>
          <a:p>
            <a:r>
              <a:rPr lang="en-US" b="1"/>
              <a:t>Câu 1. </a:t>
            </a:r>
            <a:r>
              <a:rPr lang="en-US"/>
              <a:t>Nêu cách sử dụng công cụ phù hợp để đếm xem văn bản trên có bao nhiêu từ “phượng”?</a:t>
            </a:r>
          </a:p>
          <a:p>
            <a:r>
              <a:rPr lang="en-US" b="1">
                <a:solidFill>
                  <a:srgbClr val="FF0000"/>
                </a:solidFill>
              </a:rPr>
              <a:t>Trả lời: </a:t>
            </a:r>
          </a:p>
          <a:p>
            <a:r>
              <a:rPr lang="en-US"/>
              <a:t>- B1: Nháy chuột vào lệnh </a:t>
            </a:r>
            <a:r>
              <a:rPr lang="en-US" b="1"/>
              <a:t>Find</a:t>
            </a:r>
            <a:endParaRPr lang="en-US"/>
          </a:p>
          <a:p>
            <a:r>
              <a:rPr lang="en-US"/>
              <a:t>- B2: Nhập “phượng” trong ô </a:t>
            </a:r>
            <a:r>
              <a:rPr lang="en-US" b="1"/>
              <a:t>Search Document</a:t>
            </a:r>
            <a:endParaRPr lang="en-US"/>
          </a:p>
          <a:p>
            <a:r>
              <a:rPr lang="en-US"/>
              <a:t>- B3: Xem </a:t>
            </a:r>
            <a:r>
              <a:rPr lang="en-US" b="1"/>
              <a:t>số lượng các kết quả tìm được.</a:t>
            </a:r>
            <a:endParaRPr lang="en-US"/>
          </a:p>
          <a:p>
            <a:endParaRPr lang="en-US"/>
          </a:p>
          <a:p>
            <a:endParaRPr lang="en-US"/>
          </a:p>
        </p:txBody>
      </p:sp>
      <p:pic>
        <p:nvPicPr>
          <p:cNvPr id="5" name="Picture 3"/>
          <p:cNvPicPr>
            <a:picLocks noChangeAspect="1" noChangeArrowheads="1"/>
          </p:cNvPicPr>
          <p:nvPr/>
        </p:nvPicPr>
        <p:blipFill>
          <a:blip r:embed="rId2"/>
          <a:srcRect/>
          <a:stretch>
            <a:fillRect/>
          </a:stretch>
        </p:blipFill>
        <p:spPr bwMode="auto">
          <a:xfrm>
            <a:off x="8671719" y="1066800"/>
            <a:ext cx="3276600" cy="449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19" y="0"/>
            <a:ext cx="10945654" cy="1066800"/>
          </a:xfrm>
        </p:spPr>
        <p:txBody>
          <a:bodyPr/>
          <a:lstStyle/>
          <a:p>
            <a:r>
              <a:rPr lang="en-US" b="1"/>
              <a:t>Hướng dẫn về nhà: </a:t>
            </a:r>
          </a:p>
        </p:txBody>
      </p:sp>
      <p:sp>
        <p:nvSpPr>
          <p:cNvPr id="3" name="Content Placeholder 2"/>
          <p:cNvSpPr>
            <a:spLocks noGrp="1"/>
          </p:cNvSpPr>
          <p:nvPr>
            <p:ph idx="1"/>
          </p:nvPr>
        </p:nvSpPr>
        <p:spPr>
          <a:xfrm>
            <a:off x="594519" y="990600"/>
            <a:ext cx="8077200" cy="5181600"/>
          </a:xfrm>
        </p:spPr>
        <p:txBody>
          <a:bodyPr>
            <a:normAutofit/>
          </a:bodyPr>
          <a:lstStyle/>
          <a:p>
            <a:r>
              <a:rPr lang="en-US" sz="2600" b="1"/>
              <a:t>Câu 2. </a:t>
            </a:r>
            <a:r>
              <a:rPr lang="en-US" sz="2600"/>
              <a:t>Nêu cách sử dụng công cụ phù hợp để đếm xem văn bản đó có bao nhiêu câu?</a:t>
            </a:r>
          </a:p>
          <a:p>
            <a:r>
              <a:rPr lang="en-US" sz="2600">
                <a:solidFill>
                  <a:srgbClr val="FF0000"/>
                </a:solidFill>
              </a:rPr>
              <a:t>Trả lời:</a:t>
            </a:r>
          </a:p>
          <a:p>
            <a:r>
              <a:rPr lang="en-US" sz="2600"/>
              <a:t>- Tìm kiếm số lượng dấu chấm:</a:t>
            </a:r>
          </a:p>
          <a:p>
            <a:r>
              <a:rPr lang="en-US" sz="2600"/>
              <a:t>B1: Nháy chuột vào lệnh </a:t>
            </a:r>
            <a:r>
              <a:rPr lang="en-US" sz="2600" b="1"/>
              <a:t>Find</a:t>
            </a:r>
            <a:endParaRPr lang="en-US" sz="2600"/>
          </a:p>
          <a:p>
            <a:r>
              <a:rPr lang="en-US" sz="2600"/>
              <a:t>B2: Nhập “.” trong ô </a:t>
            </a:r>
            <a:r>
              <a:rPr lang="en-US" sz="2600" b="1"/>
              <a:t>Search Document</a:t>
            </a:r>
            <a:endParaRPr lang="en-US" sz="2600"/>
          </a:p>
          <a:p>
            <a:r>
              <a:rPr lang="en-US" sz="2600"/>
              <a:t>B3: Xem </a:t>
            </a:r>
            <a:r>
              <a:rPr lang="en-US" sz="2600" b="1"/>
              <a:t>số lượng các kết quả tìm được.</a:t>
            </a:r>
          </a:p>
          <a:p>
            <a:r>
              <a:rPr lang="en-US" sz="2600"/>
              <a:t>- Làm tương tự để tìm kiếm số lượng dấu ba chấm </a:t>
            </a:r>
          </a:p>
          <a:p>
            <a:r>
              <a:rPr lang="en-US" sz="2600"/>
              <a:t>- Số câu của văn bản = Số dấu chấm – Số dấu ba chấm </a:t>
            </a:r>
          </a:p>
          <a:p>
            <a:endParaRPr lang="en-US" sz="2600"/>
          </a:p>
        </p:txBody>
      </p:sp>
      <p:pic>
        <p:nvPicPr>
          <p:cNvPr id="5" name="Picture 3"/>
          <p:cNvPicPr>
            <a:picLocks noChangeAspect="1" noChangeArrowheads="1"/>
          </p:cNvPicPr>
          <p:nvPr/>
        </p:nvPicPr>
        <p:blipFill>
          <a:blip r:embed="rId2"/>
          <a:srcRect/>
          <a:stretch>
            <a:fillRect/>
          </a:stretch>
        </p:blipFill>
        <p:spPr bwMode="auto">
          <a:xfrm>
            <a:off x="8671719" y="1066800"/>
            <a:ext cx="3276600" cy="449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a:solidFill>
                  <a:srgbClr val="FF0000"/>
                </a:solidFill>
              </a:rPr>
              <a:t>Mở đầu: </a:t>
            </a:r>
            <a:r>
              <a:rPr lang="en-US">
                <a:solidFill>
                  <a:srgbClr val="FF0000"/>
                </a:solidFill>
              </a:rPr>
              <a:t>Tìm và sửa lại tất cả các từ Bác trong bài theo cách viết hoa đúng quy định. </a:t>
            </a:r>
            <a:br>
              <a:rPr lang="en-US">
                <a:solidFill>
                  <a:srgbClr val="FF0000"/>
                </a:solidFill>
              </a:rPr>
            </a:br>
            <a:endParaRPr lang="en-US">
              <a:solidFill>
                <a:srgbClr val="FF0000"/>
              </a:solidFill>
            </a:endParaRPr>
          </a:p>
        </p:txBody>
      </p:sp>
      <p:sp>
        <p:nvSpPr>
          <p:cNvPr id="5" name="Content Placeholder 4"/>
          <p:cNvSpPr>
            <a:spLocks noGrp="1"/>
          </p:cNvSpPr>
          <p:nvPr>
            <p:ph sz="half" idx="1"/>
          </p:nvPr>
        </p:nvSpPr>
        <p:spPr>
          <a:xfrm>
            <a:off x="670719" y="1295400"/>
            <a:ext cx="5743090" cy="4566496"/>
          </a:xfrm>
        </p:spPr>
        <p:txBody>
          <a:bodyPr>
            <a:normAutofit fontScale="77500" lnSpcReduction="20000"/>
          </a:bodyPr>
          <a:lstStyle/>
          <a:p>
            <a:pPr algn="ctr"/>
            <a:r>
              <a:rPr lang="en-US" b="1"/>
              <a:t>Bác ơi!</a:t>
            </a:r>
            <a:endParaRPr lang="en-US"/>
          </a:p>
          <a:p>
            <a:endParaRPr lang="en-US"/>
          </a:p>
          <a:p>
            <a:r>
              <a:rPr lang="en-US"/>
              <a:t>	Suốt mấy hôm rày đau tiễn đưa</a:t>
            </a:r>
            <a:br>
              <a:rPr lang="en-US"/>
            </a:br>
            <a:r>
              <a:rPr lang="en-US"/>
              <a:t>Đời tuôn nước mắt, trời tuôn mưa...</a:t>
            </a:r>
            <a:br>
              <a:rPr lang="en-US"/>
            </a:br>
            <a:r>
              <a:rPr lang="en-US"/>
              <a:t>Chiều nay con chạy về thǎm bác</a:t>
            </a:r>
            <a:br>
              <a:rPr lang="en-US"/>
            </a:br>
            <a:r>
              <a:rPr lang="en-US"/>
              <a:t>Ướt lạnh vườn cau, mấy gốc dừa!</a:t>
            </a:r>
          </a:p>
          <a:p>
            <a:endParaRPr lang="en-US"/>
          </a:p>
          <a:p>
            <a:r>
              <a:rPr lang="en-US"/>
              <a:t>	Con lại lần theo lối sỏi quen</a:t>
            </a:r>
            <a:br>
              <a:rPr lang="en-US"/>
            </a:br>
            <a:r>
              <a:rPr lang="en-US"/>
              <a:t>Đến bên thang gác, đứng nhìn lên</a:t>
            </a:r>
            <a:br>
              <a:rPr lang="en-US"/>
            </a:br>
            <a:r>
              <a:rPr lang="en-US"/>
              <a:t>Chuông ôi chuông nhỏ còn reo nữa?</a:t>
            </a:r>
            <a:br>
              <a:rPr lang="en-US"/>
            </a:br>
            <a:r>
              <a:rPr lang="en-US"/>
              <a:t>Phòng lặng, rèm buông, tắt ánh đèn!</a:t>
            </a:r>
          </a:p>
          <a:p>
            <a:endParaRPr lang="en-US"/>
          </a:p>
        </p:txBody>
      </p:sp>
      <p:sp>
        <p:nvSpPr>
          <p:cNvPr id="6" name="Content Placeholder 5"/>
          <p:cNvSpPr>
            <a:spLocks noGrp="1"/>
          </p:cNvSpPr>
          <p:nvPr>
            <p:ph sz="half" idx="2"/>
          </p:nvPr>
        </p:nvSpPr>
        <p:spPr>
          <a:xfrm>
            <a:off x="6385719" y="1219200"/>
            <a:ext cx="5486400" cy="4960833"/>
          </a:xfrm>
        </p:spPr>
        <p:txBody>
          <a:bodyPr>
            <a:normAutofit fontScale="77500" lnSpcReduction="20000"/>
          </a:bodyPr>
          <a:lstStyle/>
          <a:p>
            <a:r>
              <a:rPr lang="en-US"/>
              <a:t>	Bác đã đi rồi sao, bác ơi!</a:t>
            </a:r>
            <a:br>
              <a:rPr lang="en-US"/>
            </a:br>
            <a:r>
              <a:rPr lang="en-US"/>
              <a:t>Mùa thu đang đẹp, nắng xanh trời</a:t>
            </a:r>
            <a:br>
              <a:rPr lang="en-US"/>
            </a:br>
            <a:r>
              <a:rPr lang="en-US"/>
              <a:t>Miền Nam đang thắng, mơ ngày hội</a:t>
            </a:r>
            <a:br>
              <a:rPr lang="en-US"/>
            </a:br>
            <a:r>
              <a:rPr lang="en-US"/>
              <a:t>Rước bác vào thǎm, thấy bác cười!</a:t>
            </a:r>
          </a:p>
          <a:p>
            <a:endParaRPr lang="en-US"/>
          </a:p>
          <a:p>
            <a:r>
              <a:rPr lang="en-US"/>
              <a:t>	Trái bưởi kia vàng ngọt với ai</a:t>
            </a:r>
            <a:br>
              <a:rPr lang="en-US"/>
            </a:br>
            <a:r>
              <a:rPr lang="en-US"/>
              <a:t>Thơm cho ai nữa, hỡi hoa nhài!</a:t>
            </a:r>
            <a:br>
              <a:rPr lang="en-US"/>
            </a:br>
            <a:r>
              <a:rPr lang="en-US"/>
              <a:t>Còn đâu bóng bác đi hôm sớm</a:t>
            </a:r>
            <a:br>
              <a:rPr lang="en-US"/>
            </a:br>
            <a:r>
              <a:rPr lang="en-US"/>
              <a:t>Quanh mặt hồ in mây trắng bay...</a:t>
            </a:r>
          </a:p>
          <a:p>
            <a:endParaRPr lang="en-US"/>
          </a:p>
          <a:p>
            <a:r>
              <a:rPr lang="en-US"/>
              <a:t>	Ôi, phải chi lòng được thảnh thơi</a:t>
            </a:r>
            <a:br>
              <a:rPr lang="en-US"/>
            </a:br>
            <a:r>
              <a:rPr lang="en-US"/>
              <a:t>Nǎm canh bớt nặng nỗi thương đời</a:t>
            </a:r>
            <a:br>
              <a:rPr lang="en-US"/>
            </a:br>
            <a:r>
              <a:rPr lang="en-US"/>
              <a:t>Bác ơi, tim Bác mênh mông thế</a:t>
            </a:r>
            <a:br>
              <a:rPr lang="en-US"/>
            </a:br>
            <a:r>
              <a:rPr lang="en-US"/>
              <a:t>Ôm cả non sông, mọi kiếp người.</a:t>
            </a:r>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a:solidFill>
                  <a:srgbClr val="FF0000"/>
                </a:solidFill>
              </a:rPr>
              <a:t>Mở đầu: </a:t>
            </a:r>
            <a:r>
              <a:rPr lang="en-US">
                <a:solidFill>
                  <a:srgbClr val="FF0000"/>
                </a:solidFill>
              </a:rPr>
              <a:t>Tìm và sửa lại tất cả các từ Bác trong bài theo cách viết hoa đúng quy định. </a:t>
            </a:r>
            <a:br>
              <a:rPr lang="en-US">
                <a:solidFill>
                  <a:srgbClr val="FF0000"/>
                </a:solidFill>
              </a:rPr>
            </a:br>
            <a:endParaRPr lang="en-US">
              <a:solidFill>
                <a:srgbClr val="FF0000"/>
              </a:solidFill>
            </a:endParaRPr>
          </a:p>
        </p:txBody>
      </p:sp>
      <p:sp>
        <p:nvSpPr>
          <p:cNvPr id="5" name="Content Placeholder 4"/>
          <p:cNvSpPr>
            <a:spLocks noGrp="1"/>
          </p:cNvSpPr>
          <p:nvPr>
            <p:ph sz="half" idx="1"/>
          </p:nvPr>
        </p:nvSpPr>
        <p:spPr>
          <a:xfrm>
            <a:off x="670719" y="1295400"/>
            <a:ext cx="5743090" cy="4566496"/>
          </a:xfrm>
        </p:spPr>
        <p:txBody>
          <a:bodyPr>
            <a:normAutofit fontScale="77500" lnSpcReduction="20000"/>
          </a:bodyPr>
          <a:lstStyle/>
          <a:p>
            <a:pPr algn="ctr"/>
            <a:r>
              <a:rPr lang="en-US" b="1"/>
              <a:t>Bác ơi!</a:t>
            </a:r>
            <a:endParaRPr lang="en-US"/>
          </a:p>
          <a:p>
            <a:endParaRPr lang="en-US"/>
          </a:p>
          <a:p>
            <a:r>
              <a:rPr lang="en-US"/>
              <a:t>	Suốt mấy hôm rày đau tiễn đưa</a:t>
            </a:r>
            <a:br>
              <a:rPr lang="en-US"/>
            </a:br>
            <a:r>
              <a:rPr lang="en-US"/>
              <a:t>Đời tuôn nước mắt, trời tuôn mưa...</a:t>
            </a:r>
            <a:br>
              <a:rPr lang="en-US"/>
            </a:br>
            <a:r>
              <a:rPr lang="en-US"/>
              <a:t>Chiều nay con chạy về thǎm bác</a:t>
            </a:r>
            <a:br>
              <a:rPr lang="en-US"/>
            </a:br>
            <a:r>
              <a:rPr lang="en-US"/>
              <a:t>Ướt lạnh vườn cau, mấy gốc dừa!</a:t>
            </a:r>
          </a:p>
          <a:p>
            <a:endParaRPr lang="en-US"/>
          </a:p>
          <a:p>
            <a:r>
              <a:rPr lang="en-US"/>
              <a:t>	Con lại lần theo lối sỏi quen</a:t>
            </a:r>
            <a:br>
              <a:rPr lang="en-US"/>
            </a:br>
            <a:r>
              <a:rPr lang="en-US"/>
              <a:t>Đến bên thang gác, đứng nhìn lên</a:t>
            </a:r>
            <a:br>
              <a:rPr lang="en-US"/>
            </a:br>
            <a:r>
              <a:rPr lang="en-US"/>
              <a:t>Chuông ôi chuông nhỏ còn reo nữa?</a:t>
            </a:r>
            <a:br>
              <a:rPr lang="en-US"/>
            </a:br>
            <a:r>
              <a:rPr lang="en-US"/>
              <a:t>Phòng lặng, rèm buông, tắt ánh đèn!</a:t>
            </a:r>
          </a:p>
          <a:p>
            <a:endParaRPr lang="en-US"/>
          </a:p>
        </p:txBody>
      </p:sp>
      <p:sp>
        <p:nvSpPr>
          <p:cNvPr id="6" name="Content Placeholder 5"/>
          <p:cNvSpPr>
            <a:spLocks noGrp="1"/>
          </p:cNvSpPr>
          <p:nvPr>
            <p:ph sz="half" idx="2"/>
          </p:nvPr>
        </p:nvSpPr>
        <p:spPr>
          <a:xfrm>
            <a:off x="6385719" y="1219200"/>
            <a:ext cx="5486400" cy="4960833"/>
          </a:xfrm>
        </p:spPr>
        <p:txBody>
          <a:bodyPr>
            <a:normAutofit fontScale="77500" lnSpcReduction="20000"/>
          </a:bodyPr>
          <a:lstStyle/>
          <a:p>
            <a:r>
              <a:rPr lang="en-US"/>
              <a:t>	Bác đã đi rồi sao, bác ơi!</a:t>
            </a:r>
            <a:br>
              <a:rPr lang="en-US"/>
            </a:br>
            <a:r>
              <a:rPr lang="en-US"/>
              <a:t>Mùa thu đang đẹp, nắng xanh trời</a:t>
            </a:r>
            <a:br>
              <a:rPr lang="en-US"/>
            </a:br>
            <a:r>
              <a:rPr lang="en-US"/>
              <a:t>Miền Nam đang thắng, mơ ngày hội</a:t>
            </a:r>
            <a:br>
              <a:rPr lang="en-US"/>
            </a:br>
            <a:r>
              <a:rPr lang="en-US"/>
              <a:t>Rước bác vào thǎm, thấy bác cười!</a:t>
            </a:r>
          </a:p>
          <a:p>
            <a:endParaRPr lang="en-US"/>
          </a:p>
          <a:p>
            <a:r>
              <a:rPr lang="en-US"/>
              <a:t>	Trái bưởi kia vàng ngọt với ai</a:t>
            </a:r>
            <a:br>
              <a:rPr lang="en-US"/>
            </a:br>
            <a:r>
              <a:rPr lang="en-US"/>
              <a:t>Thơm cho ai nữa, hỡi hoa nhài!</a:t>
            </a:r>
            <a:br>
              <a:rPr lang="en-US"/>
            </a:br>
            <a:r>
              <a:rPr lang="en-US"/>
              <a:t>Còn đâu bóng bác đi hôm sớm</a:t>
            </a:r>
            <a:br>
              <a:rPr lang="en-US"/>
            </a:br>
            <a:r>
              <a:rPr lang="en-US"/>
              <a:t>Quanh mặt hồ in mây trắng bay...</a:t>
            </a:r>
          </a:p>
          <a:p>
            <a:endParaRPr lang="en-US"/>
          </a:p>
          <a:p>
            <a:r>
              <a:rPr lang="en-US"/>
              <a:t>	Ôi, phải chi lòng được thảnh thơi</a:t>
            </a:r>
            <a:br>
              <a:rPr lang="en-US"/>
            </a:br>
            <a:r>
              <a:rPr lang="en-US"/>
              <a:t>Nǎm canh bớt nặng nỗi thương đời</a:t>
            </a:r>
            <a:br>
              <a:rPr lang="en-US"/>
            </a:br>
            <a:r>
              <a:rPr lang="en-US"/>
              <a:t>Bác ơi, tim Bác mênh mông thế</a:t>
            </a:r>
            <a:br>
              <a:rPr lang="en-US"/>
            </a:br>
            <a:r>
              <a:rPr lang="en-US"/>
              <a:t>Ôm cả non sông, mọi kiếp người.</a:t>
            </a:r>
          </a:p>
          <a:p>
            <a:endParaRPr lang="en-US"/>
          </a:p>
        </p:txBody>
      </p:sp>
      <p:cxnSp>
        <p:nvCxnSpPr>
          <p:cNvPr id="8" name="Straight Connector 7"/>
          <p:cNvCxnSpPr/>
          <p:nvPr/>
        </p:nvCxnSpPr>
        <p:spPr>
          <a:xfrm>
            <a:off x="4832691" y="29718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28919" y="1524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811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195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47919" y="3810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a:solidFill>
                  <a:srgbClr val="FF0000"/>
                </a:solidFill>
              </a:rPr>
              <a:t>Mở đầu: </a:t>
            </a:r>
            <a:r>
              <a:rPr lang="en-US">
                <a:solidFill>
                  <a:srgbClr val="FF0000"/>
                </a:solidFill>
              </a:rPr>
              <a:t>Tìm và sửa lại tất cả các từ Bác trong bài theo cách viết hoa đúng quy định. </a:t>
            </a:r>
            <a:br>
              <a:rPr lang="en-US">
                <a:solidFill>
                  <a:srgbClr val="FF0000"/>
                </a:solidFill>
              </a:rPr>
            </a:br>
            <a:endParaRPr lang="en-US">
              <a:solidFill>
                <a:srgbClr val="FF0000"/>
              </a:solidFill>
            </a:endParaRPr>
          </a:p>
        </p:txBody>
      </p:sp>
      <p:sp>
        <p:nvSpPr>
          <p:cNvPr id="5" name="Content Placeholder 4"/>
          <p:cNvSpPr>
            <a:spLocks noGrp="1"/>
          </p:cNvSpPr>
          <p:nvPr>
            <p:ph sz="half" idx="1"/>
          </p:nvPr>
        </p:nvSpPr>
        <p:spPr>
          <a:xfrm>
            <a:off x="670719" y="1295400"/>
            <a:ext cx="5743090" cy="4566496"/>
          </a:xfrm>
        </p:spPr>
        <p:txBody>
          <a:bodyPr>
            <a:normAutofit fontScale="77500" lnSpcReduction="20000"/>
          </a:bodyPr>
          <a:lstStyle/>
          <a:p>
            <a:pPr algn="ctr"/>
            <a:r>
              <a:rPr lang="en-US" b="1"/>
              <a:t>Bác ơi!</a:t>
            </a:r>
            <a:endParaRPr lang="en-US"/>
          </a:p>
          <a:p>
            <a:endParaRPr lang="en-US"/>
          </a:p>
          <a:p>
            <a:r>
              <a:rPr lang="en-US"/>
              <a:t>	Suốt mấy hôm rày đau tiễn đưa</a:t>
            </a:r>
            <a:br>
              <a:rPr lang="en-US"/>
            </a:br>
            <a:r>
              <a:rPr lang="en-US"/>
              <a:t>Đời tuôn nước mắt, trời tuôn mưa...</a:t>
            </a:r>
            <a:br>
              <a:rPr lang="en-US"/>
            </a:br>
            <a:r>
              <a:rPr lang="en-US"/>
              <a:t>Chiều nay con chạy về thǎm </a:t>
            </a:r>
            <a:r>
              <a:rPr lang="en-US">
                <a:solidFill>
                  <a:srgbClr val="FF0000"/>
                </a:solidFill>
              </a:rPr>
              <a:t>Bác</a:t>
            </a:r>
            <a:br>
              <a:rPr lang="en-US"/>
            </a:br>
            <a:r>
              <a:rPr lang="en-US"/>
              <a:t>Ướt lạnh vườn cau, mấy gốc dừa!</a:t>
            </a:r>
          </a:p>
          <a:p>
            <a:endParaRPr lang="en-US"/>
          </a:p>
          <a:p>
            <a:r>
              <a:rPr lang="en-US"/>
              <a:t>	Con lại lần theo lối sỏi quen</a:t>
            </a:r>
            <a:br>
              <a:rPr lang="en-US"/>
            </a:br>
            <a:r>
              <a:rPr lang="en-US"/>
              <a:t>Đến bên thang gác, đứng nhìn lên</a:t>
            </a:r>
            <a:br>
              <a:rPr lang="en-US"/>
            </a:br>
            <a:r>
              <a:rPr lang="en-US"/>
              <a:t>Chuông ôi chuông nhỏ còn reo nữa?</a:t>
            </a:r>
            <a:br>
              <a:rPr lang="en-US"/>
            </a:br>
            <a:r>
              <a:rPr lang="en-US"/>
              <a:t>Phòng lặng, rèm buông, tắt ánh đèn!</a:t>
            </a:r>
          </a:p>
          <a:p>
            <a:endParaRPr lang="en-US"/>
          </a:p>
        </p:txBody>
      </p:sp>
      <p:sp>
        <p:nvSpPr>
          <p:cNvPr id="6" name="Content Placeholder 5"/>
          <p:cNvSpPr>
            <a:spLocks noGrp="1"/>
          </p:cNvSpPr>
          <p:nvPr>
            <p:ph sz="half" idx="2"/>
          </p:nvPr>
        </p:nvSpPr>
        <p:spPr>
          <a:xfrm>
            <a:off x="6385719" y="1219200"/>
            <a:ext cx="5486400" cy="4960833"/>
          </a:xfrm>
        </p:spPr>
        <p:txBody>
          <a:bodyPr>
            <a:normAutofit fontScale="77500" lnSpcReduction="20000"/>
          </a:bodyPr>
          <a:lstStyle/>
          <a:p>
            <a:r>
              <a:rPr lang="en-US"/>
              <a:t>	Bác đã đi rồi sao,</a:t>
            </a:r>
            <a:r>
              <a:rPr lang="en-US">
                <a:solidFill>
                  <a:srgbClr val="FF0000"/>
                </a:solidFill>
              </a:rPr>
              <a:t> Bác </a:t>
            </a:r>
            <a:r>
              <a:rPr lang="en-US"/>
              <a:t>ơi!</a:t>
            </a:r>
            <a:br>
              <a:rPr lang="en-US"/>
            </a:br>
            <a:r>
              <a:rPr lang="en-US"/>
              <a:t>Mùa thu đang đẹp, nắng xanh trời</a:t>
            </a:r>
            <a:br>
              <a:rPr lang="en-US"/>
            </a:br>
            <a:r>
              <a:rPr lang="en-US"/>
              <a:t>Miền Nam đang thắng, mơ ngày hội</a:t>
            </a:r>
            <a:br>
              <a:rPr lang="en-US"/>
            </a:br>
            <a:r>
              <a:rPr lang="en-US"/>
              <a:t>Rước </a:t>
            </a:r>
            <a:r>
              <a:rPr lang="en-US">
                <a:solidFill>
                  <a:srgbClr val="FF0000"/>
                </a:solidFill>
              </a:rPr>
              <a:t>Bác</a:t>
            </a:r>
            <a:r>
              <a:rPr lang="en-US"/>
              <a:t> vào thǎm, thấy</a:t>
            </a:r>
            <a:r>
              <a:rPr lang="en-US">
                <a:solidFill>
                  <a:srgbClr val="FF0000"/>
                </a:solidFill>
              </a:rPr>
              <a:t> Bác </a:t>
            </a:r>
            <a:r>
              <a:rPr lang="en-US"/>
              <a:t>cười!</a:t>
            </a:r>
          </a:p>
          <a:p>
            <a:endParaRPr lang="en-US"/>
          </a:p>
          <a:p>
            <a:r>
              <a:rPr lang="en-US"/>
              <a:t>	Trái bưởi kia vàng ngọt với ai</a:t>
            </a:r>
            <a:br>
              <a:rPr lang="en-US"/>
            </a:br>
            <a:r>
              <a:rPr lang="en-US"/>
              <a:t>Thơm cho ai nữa, hỡi hoa nhài!</a:t>
            </a:r>
            <a:br>
              <a:rPr lang="en-US"/>
            </a:br>
            <a:r>
              <a:rPr lang="en-US"/>
              <a:t>Còn đâu bóng </a:t>
            </a:r>
            <a:r>
              <a:rPr lang="en-US">
                <a:solidFill>
                  <a:srgbClr val="FF0000"/>
                </a:solidFill>
              </a:rPr>
              <a:t>Bác</a:t>
            </a:r>
            <a:r>
              <a:rPr lang="en-US"/>
              <a:t> đi hôm sớm</a:t>
            </a:r>
            <a:br>
              <a:rPr lang="en-US"/>
            </a:br>
            <a:r>
              <a:rPr lang="en-US"/>
              <a:t>Quanh mặt hồ in mây trắng bay...</a:t>
            </a:r>
          </a:p>
          <a:p>
            <a:endParaRPr lang="en-US"/>
          </a:p>
          <a:p>
            <a:r>
              <a:rPr lang="en-US"/>
              <a:t>	Ôi, phải chi lòng được thảnh thơi</a:t>
            </a:r>
            <a:br>
              <a:rPr lang="en-US"/>
            </a:br>
            <a:r>
              <a:rPr lang="en-US"/>
              <a:t>Nǎm canh bớt nặng nỗi thương đời</a:t>
            </a:r>
            <a:br>
              <a:rPr lang="en-US"/>
            </a:br>
            <a:r>
              <a:rPr lang="en-US"/>
              <a:t>Bác ơi, tim Bác mênh mông thế</a:t>
            </a:r>
            <a:br>
              <a:rPr lang="en-US"/>
            </a:br>
            <a:r>
              <a:rPr lang="en-US"/>
              <a:t>Ôm cả non sông, mọi kiếp người.</a:t>
            </a:r>
          </a:p>
          <a:p>
            <a:endParaRPr lang="en-US"/>
          </a:p>
        </p:txBody>
      </p:sp>
      <p:cxnSp>
        <p:nvCxnSpPr>
          <p:cNvPr id="8" name="Straight Connector 7"/>
          <p:cNvCxnSpPr/>
          <p:nvPr/>
        </p:nvCxnSpPr>
        <p:spPr>
          <a:xfrm>
            <a:off x="4832691" y="29718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28919" y="1524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811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195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47919" y="3810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id="{D70C5431-9CD3-4BE8-B4C7-6531AB1835DE}"/>
              </a:ext>
            </a:extLst>
          </p:cNvPr>
          <p:cNvSpPr/>
          <p:nvPr/>
        </p:nvSpPr>
        <p:spPr>
          <a:xfrm>
            <a:off x="3566319" y="1119426"/>
            <a:ext cx="8793673" cy="861774"/>
          </a:xfrm>
          <a:prstGeom prst="rect">
            <a:avLst/>
          </a:prstGeom>
          <a:noFill/>
        </p:spPr>
        <p:txBody>
          <a:bodyPr wrap="square" lIns="91440" tIns="45720" rIns="91440" bIns="45720">
            <a:spAutoFit/>
          </a:bodyPr>
          <a:lstStyle/>
          <a:p>
            <a:pPr algn="ctr"/>
            <a:r>
              <a:rPr lang="en-US" sz="5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Hình thành kiến thức</a:t>
            </a:r>
            <a:endParaRPr lang="en-US" sz="5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0" y="0"/>
            <a:ext cx="5014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a:xfrm>
            <a:off x="5090319" y="468948"/>
            <a:ext cx="6463427" cy="5462905"/>
          </a:xfrm>
        </p:spPr>
        <p:txBody>
          <a:bodyPr>
            <a:normAutofit/>
          </a:bodyPr>
          <a:lstStyle/>
          <a:p>
            <a:r>
              <a:rPr lang="en-US" sz="2800" b="1"/>
              <a:t>* Giao nhiệm vụ học tập:</a:t>
            </a:r>
          </a:p>
          <a:p>
            <a:pPr marL="58738" indent="449263" algn="just"/>
            <a:r>
              <a:rPr lang="en-US" sz="2800"/>
              <a:t> Nghiên cứu phần 1 (SGK trang 57) trả lời câu hỏi sau: “Công cụ Tìm kiếm và Thay thế giúp chúng ta làm gì khi soạn thảo văn bản?”</a:t>
            </a:r>
          </a:p>
        </p:txBody>
      </p:sp>
      <p:sp>
        <p:nvSpPr>
          <p:cNvPr id="10" name="Text Placeholder 9"/>
          <p:cNvSpPr>
            <a:spLocks noGrp="1"/>
          </p:cNvSpPr>
          <p:nvPr>
            <p:ph type="body" sz="half" idx="2"/>
          </p:nvPr>
        </p:nvSpPr>
        <p:spPr>
          <a:xfrm>
            <a:off x="213520" y="990600"/>
            <a:ext cx="4395736" cy="4727153"/>
          </a:xfrm>
        </p:spPr>
        <p:txBody>
          <a:bodyPr>
            <a:normAutofit/>
          </a:bodyPr>
          <a:lstStyle/>
          <a:p>
            <a:r>
              <a:rPr lang="en-US" sz="2400" b="1"/>
              <a:t>1. Công cụ Tìm kiếm, Thay thế:</a:t>
            </a:r>
            <a:endParaRPr lang="en-US" sz="2400"/>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0"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10" name="Text Placeholder 9"/>
          <p:cNvSpPr>
            <a:spLocks noGrp="1"/>
          </p:cNvSpPr>
          <p:nvPr>
            <p:ph type="body" sz="half" idx="2"/>
          </p:nvPr>
        </p:nvSpPr>
        <p:spPr>
          <a:xfrm>
            <a:off x="213520" y="990600"/>
            <a:ext cx="4395736" cy="4727153"/>
          </a:xfrm>
        </p:spPr>
        <p:txBody>
          <a:bodyPr>
            <a:normAutofit/>
          </a:bodyPr>
          <a:lstStyle/>
          <a:p>
            <a:pPr marL="457200" indent="-457200" algn="just">
              <a:buAutoNum type="arabicPeriod"/>
            </a:pPr>
            <a:r>
              <a:rPr lang="en-US" sz="2400" b="1"/>
              <a:t>Công cụ Tìm kiếm, Thay thế:</a:t>
            </a:r>
          </a:p>
          <a:p>
            <a:pPr indent="465138" algn="just">
              <a:buFontTx/>
              <a:buChar char="-"/>
            </a:pPr>
            <a:r>
              <a:rPr lang="en-US" sz="2400"/>
              <a:t>Công cụ </a:t>
            </a:r>
            <a:r>
              <a:rPr lang="en-US" sz="2400" i="1"/>
              <a:t>Tìm kiếm</a:t>
            </a:r>
            <a:r>
              <a:rPr lang="en-US" sz="2400"/>
              <a:t> giúp nhanh chóng định vị được một cụm từ cho trước ở những vị trí nào trong văn bản</a:t>
            </a:r>
          </a:p>
          <a:p>
            <a:pPr indent="465138" algn="just">
              <a:buFontTx/>
              <a:buChar char="-"/>
            </a:pPr>
            <a:r>
              <a:rPr lang="en-US" sz="2400"/>
              <a:t>Công cụ </a:t>
            </a:r>
            <a:r>
              <a:rPr lang="en-US" sz="2400" i="1"/>
              <a:t>Thay thế</a:t>
            </a:r>
            <a:r>
              <a:rPr lang="en-US" sz="2400"/>
              <a:t> giúp nhanh chóng tìm và chỉnh sửa một cụm từ bất kì trong văn bản, đặc biệt là khi cụm từ đó xuất hiện nhiều lần trong văn bản dài.</a:t>
            </a:r>
          </a:p>
          <a:p>
            <a:pPr marL="457200" indent="-457200" algn="just"/>
            <a:endParaRPr lang="en-US" sz="2400"/>
          </a:p>
          <a:p>
            <a:pPr algn="just"/>
            <a:endParaRPr lang="en-US" sz="2400"/>
          </a:p>
        </p:txBody>
      </p:sp>
      <p:sp>
        <p:nvSpPr>
          <p:cNvPr id="11" name="Content Placeholder 8">
            <a:extLst>
              <a:ext uri="{FF2B5EF4-FFF2-40B4-BE49-F238E27FC236}">
                <a16:creationId xmlns:a16="http://schemas.microsoft.com/office/drawing/2014/main" id="{5D9EBF42-6215-4020-8ED1-15ED4B81D692}"/>
              </a:ext>
            </a:extLst>
          </p:cNvPr>
          <p:cNvSpPr txBox="1">
            <a:spLocks/>
          </p:cNvSpPr>
          <p:nvPr/>
        </p:nvSpPr>
        <p:spPr>
          <a:xfrm>
            <a:off x="5090319" y="468948"/>
            <a:ext cx="6463427" cy="5462905"/>
          </a:xfrm>
          <a:prstGeom prst="rect">
            <a:avLst/>
          </a:prstGeom>
        </p:spPr>
        <p:txBody>
          <a:bodyPr vert="horz" lIns="106056" tIns="53027" rIns="106056" bIns="53027" rtlCol="0">
            <a:normAutofit/>
          </a:bodyPr>
          <a:lstStyle>
            <a:lvl1pPr marL="397710" indent="-397710" algn="l" defTabSz="1060562" rtl="0" eaLnBrk="1" latinLnBrk="0" hangingPunct="1">
              <a:spcBef>
                <a:spcPct val="20000"/>
              </a:spcBef>
              <a:buFont typeface="Arial" pitchFamily="34" charset="0"/>
              <a:buNone/>
              <a:defRPr sz="3600" kern="1200">
                <a:solidFill>
                  <a:schemeClr val="tx1"/>
                </a:solidFill>
                <a:latin typeface="Times New Roman" pitchFamily="18" charset="0"/>
                <a:ea typeface="+mn-ea"/>
                <a:cs typeface="Times New Roman" pitchFamily="18" charset="0"/>
              </a:defRPr>
            </a:lvl1pPr>
            <a:lvl2pPr marL="861707" indent="-331427" algn="l" defTabSz="1060562" rtl="0" eaLnBrk="1" latinLnBrk="0" hangingPunct="1">
              <a:spcBef>
                <a:spcPct val="20000"/>
              </a:spcBef>
              <a:buFont typeface="Arial" pitchFamily="34" charset="0"/>
              <a:buNone/>
              <a:defRPr sz="3200" kern="1200">
                <a:solidFill>
                  <a:schemeClr val="tx1"/>
                </a:solidFill>
                <a:latin typeface="Times New Roman" pitchFamily="18" charset="0"/>
                <a:ea typeface="+mn-ea"/>
                <a:cs typeface="Times New Roman" pitchFamily="18" charset="0"/>
              </a:defRPr>
            </a:lvl2pPr>
            <a:lvl3pPr marL="1325704" indent="-265140" algn="l" defTabSz="1060562" rtl="0" eaLnBrk="1" latinLnBrk="0" hangingPunct="1">
              <a:spcBef>
                <a:spcPct val="20000"/>
              </a:spcBef>
              <a:buFont typeface="Arial" pitchFamily="34" charset="0"/>
              <a:buNone/>
              <a:defRPr sz="2700" kern="1200">
                <a:solidFill>
                  <a:schemeClr val="tx1"/>
                </a:solidFill>
                <a:latin typeface="Times New Roman" pitchFamily="18" charset="0"/>
                <a:ea typeface="+mn-ea"/>
                <a:cs typeface="Times New Roman" pitchFamily="18" charset="0"/>
              </a:defRPr>
            </a:lvl3pPr>
            <a:lvl4pPr marL="1855984" indent="-265140" algn="l" defTabSz="1060562" rtl="0" eaLnBrk="1" latinLnBrk="0" hangingPunct="1">
              <a:spcBef>
                <a:spcPct val="20000"/>
              </a:spcBef>
              <a:buFont typeface="Arial" pitchFamily="34" charset="0"/>
              <a:buNone/>
              <a:defRPr sz="2200" kern="1200">
                <a:solidFill>
                  <a:schemeClr val="tx1"/>
                </a:solidFill>
                <a:latin typeface="Times New Roman" pitchFamily="18" charset="0"/>
                <a:ea typeface="+mn-ea"/>
                <a:cs typeface="Times New Roman" pitchFamily="18" charset="0"/>
              </a:defRPr>
            </a:lvl4pPr>
            <a:lvl5pPr marL="2386266" indent="-265140" algn="l" defTabSz="1060562" rtl="0" eaLnBrk="1" latinLnBrk="0" hangingPunct="1">
              <a:spcBef>
                <a:spcPct val="20000"/>
              </a:spcBef>
              <a:buFont typeface="Arial" pitchFamily="34" charset="0"/>
              <a:buNone/>
              <a:defRPr sz="2200" kern="1200">
                <a:solidFill>
                  <a:schemeClr val="tx1"/>
                </a:solidFill>
                <a:latin typeface="Times New Roman" pitchFamily="18" charset="0"/>
                <a:ea typeface="+mn-ea"/>
                <a:cs typeface="Times New Roman" pitchFamily="18" charset="0"/>
              </a:defRPr>
            </a:lvl5pPr>
            <a:lvl6pPr marL="291654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44682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77109"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507390"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2800" b="1"/>
              <a:t>* Giao nhiệm vụ học tập:</a:t>
            </a:r>
          </a:p>
          <a:p>
            <a:pPr marL="58738" indent="449263" algn="just"/>
            <a:r>
              <a:rPr lang="en-US" sz="2800"/>
              <a:t> Nghiên cứu phần 1 (SGK trang 57) trả lời câu hỏi sau: “Công cụ Tìm kiếm và Thay thế giúp chúng ta làm gì khi soạn thảo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blinds(horizontal)">
                                      <p:cBhvr>
                                        <p:cTn id="2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ideo tìm kiếm">
            <a:hlinkClick r:id="" action="ppaction://media"/>
            <a:extLst>
              <a:ext uri="{FF2B5EF4-FFF2-40B4-BE49-F238E27FC236}">
                <a16:creationId xmlns:a16="http://schemas.microsoft.com/office/drawing/2014/main" id="{AF2032BC-591E-4CE1-8887-92236E48BBD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099718" y="882228"/>
            <a:ext cx="8026613" cy="5485578"/>
          </a:xfrm>
        </p:spPr>
      </p:pic>
      <p:sp>
        <p:nvSpPr>
          <p:cNvPr id="13" name="AutoShape 4" descr="20%">
            <a:extLst>
              <a:ext uri="{FF2B5EF4-FFF2-40B4-BE49-F238E27FC236}">
                <a16:creationId xmlns:a16="http://schemas.microsoft.com/office/drawing/2014/main" id="{3F05D56C-E472-46AB-8798-9BC7770480A1}"/>
              </a:ext>
            </a:extLst>
          </p:cNvPr>
          <p:cNvSpPr>
            <a:spLocks noChangeArrowheads="1"/>
          </p:cNvSpPr>
          <p:nvPr/>
        </p:nvSpPr>
        <p:spPr bwMode="auto">
          <a:xfrm>
            <a:off x="35507" y="81699"/>
            <a:ext cx="4099720"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14" name="Title 7">
            <a:extLst>
              <a:ext uri="{FF2B5EF4-FFF2-40B4-BE49-F238E27FC236}">
                <a16:creationId xmlns:a16="http://schemas.microsoft.com/office/drawing/2014/main" id="{A29BB81C-5668-4E5A-8A1B-5B5E287BBA0F}"/>
              </a:ext>
            </a:extLst>
          </p:cNvPr>
          <p:cNvSpPr>
            <a:spLocks noGrp="1"/>
          </p:cNvSpPr>
          <p:nvPr>
            <p:ph type="title"/>
          </p:nvPr>
        </p:nvSpPr>
        <p:spPr>
          <a:xfrm>
            <a:off x="0" y="76200"/>
            <a:ext cx="4319536" cy="806028"/>
          </a:xfrm>
        </p:spPr>
        <p:txBody>
          <a:bodyPr>
            <a:noAutofit/>
          </a:bodyPr>
          <a:lstStyle/>
          <a:p>
            <a:r>
              <a:rPr lang="en-US" sz="2000" b="1" dirty="0">
                <a:solidFill>
                  <a:srgbClr val="FF0000"/>
                </a:solidFill>
              </a:rPr>
              <a:t>BÀI 1: TÌM KIẾM VÀ THAY THẾ TRONG SOẠN THẢO VĂN BẢN</a:t>
            </a:r>
          </a:p>
        </p:txBody>
      </p:sp>
      <p:sp>
        <p:nvSpPr>
          <p:cNvPr id="17" name="Content Placeholder 8">
            <a:extLst>
              <a:ext uri="{FF2B5EF4-FFF2-40B4-BE49-F238E27FC236}">
                <a16:creationId xmlns:a16="http://schemas.microsoft.com/office/drawing/2014/main" id="{4D044F8E-3BFC-4782-9847-27A45401687A}"/>
              </a:ext>
            </a:extLst>
          </p:cNvPr>
          <p:cNvSpPr txBox="1">
            <a:spLocks/>
          </p:cNvSpPr>
          <p:nvPr/>
        </p:nvSpPr>
        <p:spPr>
          <a:xfrm>
            <a:off x="4709319" y="-1"/>
            <a:ext cx="7315200" cy="767535"/>
          </a:xfrm>
          <a:prstGeom prst="rect">
            <a:avLst/>
          </a:prstGeom>
        </p:spPr>
        <p:txBody>
          <a:bodyPr vert="horz" lIns="106056" tIns="53027" rIns="106056" bIns="53027" rtlCol="0">
            <a:normAutofit fontScale="92500" lnSpcReduction="10000"/>
          </a:bodyPr>
          <a:lstStyle>
            <a:lvl1pPr marL="397710" indent="-39771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1pPr>
            <a:lvl2pPr marL="861707" indent="-331427"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2pPr>
            <a:lvl3pPr marL="132570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3pPr>
            <a:lvl4pPr marL="185598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4pPr>
            <a:lvl5pPr marL="2386266"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5pPr>
            <a:lvl6pPr marL="291654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44682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77109"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507390"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US" sz="2200" b="1" dirty="0" err="1"/>
              <a:t>Nhiệm</a:t>
            </a:r>
            <a:r>
              <a:rPr lang="en-US" sz="2200" b="1" dirty="0"/>
              <a:t> </a:t>
            </a:r>
            <a:r>
              <a:rPr lang="en-US" sz="2200" b="1" dirty="0" err="1"/>
              <a:t>vụ</a:t>
            </a:r>
            <a:r>
              <a:rPr lang="en-US" sz="2200" b="1" dirty="0"/>
              <a:t> </a:t>
            </a:r>
            <a:r>
              <a:rPr lang="en-US" sz="2200" b="1" dirty="0" err="1"/>
              <a:t>của</a:t>
            </a:r>
            <a:r>
              <a:rPr lang="en-US" sz="2200" b="1" dirty="0"/>
              <a:t> HS: </a:t>
            </a:r>
            <a:r>
              <a:rPr lang="en-US" sz="2200" b="1" dirty="0" err="1"/>
              <a:t>Xem</a:t>
            </a:r>
            <a:r>
              <a:rPr lang="en-US" sz="2200" b="1" dirty="0"/>
              <a:t> video </a:t>
            </a:r>
            <a:r>
              <a:rPr lang="en-US" sz="2200" b="1" dirty="0" err="1"/>
              <a:t>sau</a:t>
            </a:r>
            <a:r>
              <a:rPr lang="en-US" sz="2200" b="1" dirty="0"/>
              <a:t> </a:t>
            </a:r>
            <a:r>
              <a:rPr lang="en-US" sz="2200" b="1" dirty="0" err="1"/>
              <a:t>đó</a:t>
            </a:r>
            <a:r>
              <a:rPr lang="en-US" sz="2200" b="1" dirty="0"/>
              <a:t> </a:t>
            </a:r>
            <a:r>
              <a:rPr lang="en-US" sz="2200" b="1" dirty="0" err="1"/>
              <a:t>thảo</a:t>
            </a:r>
            <a:r>
              <a:rPr lang="en-US" sz="2200" b="1" dirty="0"/>
              <a:t> </a:t>
            </a:r>
            <a:r>
              <a:rPr lang="en-US" sz="2200" b="1" dirty="0" err="1"/>
              <a:t>luận</a:t>
            </a:r>
            <a:r>
              <a:rPr lang="en-US" sz="2200" b="1" dirty="0"/>
              <a:t> </a:t>
            </a:r>
            <a:r>
              <a:rPr lang="en-US" sz="2200" b="1" dirty="0" err="1"/>
              <a:t>nhóm</a:t>
            </a:r>
            <a:r>
              <a:rPr lang="en-US" sz="2200" b="1" dirty="0"/>
              <a:t> </a:t>
            </a:r>
          </a:p>
          <a:p>
            <a:pPr algn="ctr"/>
            <a:r>
              <a:rPr lang="en-US" sz="2200" b="1" dirty="0"/>
              <a:t>(4 </a:t>
            </a:r>
            <a:r>
              <a:rPr lang="en-US" sz="2200" b="1" dirty="0" err="1"/>
              <a:t>người</a:t>
            </a:r>
            <a:r>
              <a:rPr lang="en-US" sz="2200" b="1" dirty="0"/>
              <a:t>): </a:t>
            </a:r>
            <a:r>
              <a:rPr lang="en-US" sz="2200" b="1" dirty="0" err="1"/>
              <a:t>Điền</a:t>
            </a:r>
            <a:r>
              <a:rPr lang="en-US" sz="2200" b="1" dirty="0"/>
              <a:t> </a:t>
            </a:r>
            <a:r>
              <a:rPr lang="en-US" sz="2200" b="1" dirty="0" err="1"/>
              <a:t>từ</a:t>
            </a:r>
            <a:r>
              <a:rPr lang="en-US" sz="2200" b="1" dirty="0"/>
              <a:t> </a:t>
            </a:r>
            <a:r>
              <a:rPr lang="en-US" sz="2200" b="1" dirty="0" err="1"/>
              <a:t>còn</a:t>
            </a:r>
            <a:r>
              <a:rPr lang="en-US" sz="2200" b="1" dirty="0"/>
              <a:t> </a:t>
            </a:r>
            <a:r>
              <a:rPr lang="en-US" sz="2200" b="1" dirty="0" err="1"/>
              <a:t>thiếu</a:t>
            </a:r>
            <a:r>
              <a:rPr lang="en-US" sz="2200" b="1" dirty="0"/>
              <a:t> </a:t>
            </a:r>
            <a:r>
              <a:rPr lang="en-US" sz="2200" b="1" dirty="0" err="1"/>
              <a:t>vào</a:t>
            </a:r>
            <a:r>
              <a:rPr lang="en-US" sz="2200" b="1" dirty="0"/>
              <a:t> PHT </a:t>
            </a:r>
            <a:r>
              <a:rPr lang="en-US" sz="2200" b="1" dirty="0" err="1"/>
              <a:t>số</a:t>
            </a:r>
            <a:r>
              <a:rPr lang="en-US" sz="2200" b="1" dirty="0"/>
              <a:t> 1 </a:t>
            </a:r>
          </a:p>
        </p:txBody>
      </p:sp>
      <p:sp>
        <p:nvSpPr>
          <p:cNvPr id="18" name="Content Placeholder 8">
            <a:extLst>
              <a:ext uri="{FF2B5EF4-FFF2-40B4-BE49-F238E27FC236}">
                <a16:creationId xmlns:a16="http://schemas.microsoft.com/office/drawing/2014/main" id="{BA2D38E9-6396-4DBC-B4F7-B47ACA2AF20F}"/>
              </a:ext>
            </a:extLst>
          </p:cNvPr>
          <p:cNvSpPr txBox="1">
            <a:spLocks/>
          </p:cNvSpPr>
          <p:nvPr/>
        </p:nvSpPr>
        <p:spPr>
          <a:xfrm>
            <a:off x="81152" y="1219200"/>
            <a:ext cx="4025317" cy="6400800"/>
          </a:xfrm>
          <a:prstGeom prst="rect">
            <a:avLst/>
          </a:prstGeom>
        </p:spPr>
        <p:txBody>
          <a:bodyPr vert="horz" lIns="106056" tIns="53027" rIns="106056" bIns="53027" rtlCol="0">
            <a:noAutofit/>
          </a:bodyPr>
          <a:lstStyle/>
          <a:p>
            <a:pPr marL="397710" lvl="0" indent="-397710" algn="ctr">
              <a:spcBef>
                <a:spcPct val="20000"/>
              </a:spcBef>
            </a:pPr>
            <a:r>
              <a:rPr lang="en-US" sz="2300" b="1" dirty="0">
                <a:latin typeface="Times New Roman" pitchFamily="18" charset="0"/>
                <a:cs typeface="Times New Roman" pitchFamily="18" charset="0"/>
              </a:rPr>
              <a:t>PHT </a:t>
            </a:r>
            <a:r>
              <a:rPr lang="en-US" sz="2300" b="1" dirty="0" err="1">
                <a:latin typeface="Times New Roman" pitchFamily="18" charset="0"/>
                <a:cs typeface="Times New Roman" pitchFamily="18" charset="0"/>
              </a:rPr>
              <a:t>số</a:t>
            </a:r>
            <a:r>
              <a:rPr lang="en-US" sz="2300" b="1" dirty="0">
                <a:latin typeface="Times New Roman" pitchFamily="18" charset="0"/>
                <a:cs typeface="Times New Roman" pitchFamily="18" charset="0"/>
              </a:rPr>
              <a:t> 1: </a:t>
            </a:r>
          </a:p>
          <a:p>
            <a:pPr lvl="0"/>
            <a:r>
              <a:rPr lang="en-US" sz="2300" b="1" i="1" dirty="0">
                <a:latin typeface="Times New Roman" pitchFamily="18" charset="0"/>
                <a:cs typeface="Times New Roman" pitchFamily="18" charset="0"/>
              </a:rPr>
              <a:t>*</a:t>
            </a:r>
            <a:r>
              <a:rPr lang="en-US" sz="2300" b="1" i="1" dirty="0" err="1">
                <a:latin typeface="Times New Roman" pitchFamily="18" charset="0"/>
                <a:cs typeface="Times New Roman" pitchFamily="18" charset="0"/>
              </a:rPr>
              <a:t>Các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bước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thực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hiện</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Tìm</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kiếm</a:t>
            </a:r>
            <a:r>
              <a:rPr lang="en-US" sz="2300" b="1" i="1" dirty="0">
                <a:latin typeface="Times New Roman" pitchFamily="18" charset="0"/>
                <a:cs typeface="Times New Roman" pitchFamily="18" charset="0"/>
              </a:rPr>
              <a:t>:</a:t>
            </a:r>
            <a:endParaRPr lang="en-US" sz="2300" dirty="0">
              <a:latin typeface="Times New Roman" pitchFamily="18" charset="0"/>
              <a:cs typeface="Times New Roman" pitchFamily="18" charset="0"/>
            </a:endParaRPr>
          </a:p>
          <a:p>
            <a:r>
              <a:rPr lang="en-US" sz="2300" b="1" dirty="0">
                <a:latin typeface="Times New Roman" pitchFamily="18" charset="0"/>
                <a:cs typeface="Times New Roman" pitchFamily="18" charset="0"/>
              </a:rPr>
              <a:t>B1: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lệnh</a:t>
            </a:r>
            <a:r>
              <a:rPr lang="en-US" sz="2300" dirty="0">
                <a:latin typeface="Times New Roman" pitchFamily="18" charset="0"/>
                <a:cs typeface="Times New Roman" pitchFamily="18" charset="0"/>
              </a:rPr>
              <a:t>………..</a:t>
            </a:r>
          </a:p>
          <a:p>
            <a:r>
              <a:rPr lang="en-US" sz="2300" b="1" dirty="0">
                <a:latin typeface="Times New Roman" pitchFamily="18" charset="0"/>
                <a:cs typeface="Times New Roman" pitchFamily="18" charset="0"/>
              </a:rPr>
              <a:t>B2: </a:t>
            </a:r>
            <a:r>
              <a:rPr lang="en-US" sz="2300" dirty="0" err="1">
                <a:latin typeface="Times New Roman" pitchFamily="18" charset="0"/>
                <a:cs typeface="Times New Roman" pitchFamily="18" charset="0"/>
              </a:rPr>
              <a:t>Nhập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cần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ô………</a:t>
            </a:r>
          </a:p>
          <a:p>
            <a:r>
              <a:rPr lang="en-US" sz="2300" b="1" dirty="0">
                <a:latin typeface="Times New Roman" pitchFamily="18" charset="0"/>
                <a:cs typeface="Times New Roman" pitchFamily="18" charset="0"/>
              </a:rPr>
              <a:t>B3: </a:t>
            </a:r>
            <a:r>
              <a:rPr lang="en-US" sz="2300" dirty="0" err="1">
                <a:latin typeface="Times New Roman" pitchFamily="18" charset="0"/>
                <a:cs typeface="Times New Roman" pitchFamily="18" charset="0"/>
              </a:rPr>
              <a:t>Xem</a:t>
            </a:r>
            <a:r>
              <a:rPr lang="en-US" sz="2300" dirty="0">
                <a:latin typeface="Times New Roman" pitchFamily="18" charset="0"/>
                <a:cs typeface="Times New Roman" pitchFamily="18" charset="0"/>
              </a:rPr>
              <a:t>……</a:t>
            </a:r>
          </a:p>
          <a:p>
            <a:r>
              <a:rPr lang="en-US" sz="2300" b="1" dirty="0">
                <a:latin typeface="Times New Roman" pitchFamily="18" charset="0"/>
                <a:cs typeface="Times New Roman" pitchFamily="18" charset="0"/>
              </a:rPr>
              <a:t>B4: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cụm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thấy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hộp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b="1" dirty="0">
                <a:latin typeface="Times New Roman" pitchFamily="18" charset="0"/>
                <a:cs typeface="Times New Roman" pitchFamily="18" charset="0"/>
              </a:rPr>
              <a:t>Navigation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để</a:t>
            </a:r>
            <a:r>
              <a:rPr lang="en-US" sz="2300" dirty="0">
                <a:latin typeface="Times New Roman" pitchFamily="18" charset="0"/>
                <a:cs typeface="Times New Roman" pitchFamily="18" charset="0"/>
              </a:rPr>
              <a:t>…………….</a:t>
            </a:r>
          </a:p>
          <a:p>
            <a:r>
              <a:rPr lang="en-US" sz="2300" b="1" dirty="0">
                <a:latin typeface="Times New Roman" pitchFamily="18" charset="0"/>
                <a:cs typeface="Times New Roman" pitchFamily="18" charset="0"/>
              </a:rPr>
              <a:t>B5: </a:t>
            </a:r>
            <a:r>
              <a:rPr lang="en-US" sz="2300" dirty="0" err="1">
                <a:latin typeface="Times New Roman" pitchFamily="18" charset="0"/>
                <a:cs typeface="Times New Roman" pitchFamily="18" charset="0"/>
              </a:rPr>
              <a:t>Khi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không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kiếm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nữa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em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a:t>
            </a:r>
          </a:p>
          <a:p>
            <a:pPr marL="397710" lvl="0" indent="-397710">
              <a:spcBef>
                <a:spcPct val="20000"/>
              </a:spcBef>
            </a:pPr>
            <a:endParaRPr kumimoji="0" lang="en-US" sz="23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9" name="Content Placeholder 8">
            <a:extLst>
              <a:ext uri="{FF2B5EF4-FFF2-40B4-BE49-F238E27FC236}">
                <a16:creationId xmlns:a16="http://schemas.microsoft.com/office/drawing/2014/main" id="{42A3F00C-C223-4461-A3DE-D3894ADE7F4A}"/>
              </a:ext>
            </a:extLst>
          </p:cNvPr>
          <p:cNvSpPr txBox="1">
            <a:spLocks/>
          </p:cNvSpPr>
          <p:nvPr/>
        </p:nvSpPr>
        <p:spPr>
          <a:xfrm>
            <a:off x="-11002" y="794356"/>
            <a:ext cx="4025317" cy="6400800"/>
          </a:xfrm>
          <a:prstGeom prst="rect">
            <a:avLst/>
          </a:prstGeom>
        </p:spPr>
        <p:txBody>
          <a:bodyPr vert="horz" lIns="106056" tIns="53027" rIns="106056" bIns="53027" rtlCol="0">
            <a:noAutofit/>
          </a:bodyPr>
          <a:lstStyle/>
          <a:p>
            <a:pPr marL="174625" indent="-174625">
              <a:buAutoNum type="arabicPeriod"/>
            </a:pPr>
            <a:r>
              <a:rPr lang="en-US" sz="225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kiếm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thế</a:t>
            </a:r>
            <a:r>
              <a:rPr lang="en-US" b="1" dirty="0">
                <a:latin typeface="Times New Roman" panose="02020603050405020304" pitchFamily="18" charset="0"/>
                <a:cs typeface="Times New Roman" panose="02020603050405020304" pitchFamily="18" charset="0"/>
              </a:rPr>
              <a:t>:</a:t>
            </a:r>
          </a:p>
          <a:p>
            <a:r>
              <a:rPr lang="en-US" sz="2250" b="1" dirty="0">
                <a:latin typeface="Times New Roman" panose="02020603050405020304" pitchFamily="18" charset="0"/>
                <a:cs typeface="Times New Roman" panose="02020603050405020304" pitchFamily="18" charset="0"/>
              </a:rPr>
              <a:t>2. </a:t>
            </a:r>
            <a:r>
              <a:rPr lang="en-US" sz="2250" b="1" dirty="0" err="1">
                <a:latin typeface="Times New Roman" panose="02020603050405020304" pitchFamily="18" charset="0"/>
                <a:cs typeface="Times New Roman" panose="02020603050405020304" pitchFamily="18" charset="0"/>
              </a:rPr>
              <a:t>Cách</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sử</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dụng</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công</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cụ</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Tìm</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kiếm</a:t>
            </a:r>
            <a:r>
              <a:rPr lang="en-US" sz="2250" b="1" dirty="0">
                <a:latin typeface="Times New Roman" panose="02020603050405020304" pitchFamily="18" charset="0"/>
                <a:cs typeface="Times New Roman" panose="02020603050405020304" pitchFamily="18" charset="0"/>
              </a:rPr>
              <a:t>: </a:t>
            </a:r>
          </a:p>
          <a:p>
            <a:pPr lvl="0"/>
            <a:r>
              <a:rPr lang="en-US" sz="2250" b="1" i="1" dirty="0">
                <a:latin typeface="Times New Roman" pitchFamily="18" charset="0"/>
                <a:cs typeface="Times New Roman" pitchFamily="18" charset="0"/>
              </a:rPr>
              <a:t>*</a:t>
            </a:r>
            <a:r>
              <a:rPr lang="en-US" sz="2250" b="1" i="1" dirty="0" err="1">
                <a:latin typeface="Times New Roman" pitchFamily="18" charset="0"/>
                <a:cs typeface="Times New Roman" pitchFamily="18" charset="0"/>
              </a:rPr>
              <a:t>Các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bước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thực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hiện</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Tìm</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kiếm</a:t>
            </a:r>
            <a:r>
              <a:rPr lang="en-US" sz="2250" b="1" i="1" dirty="0">
                <a:latin typeface="Times New Roman" pitchFamily="18" charset="0"/>
                <a:cs typeface="Times New Roman" pitchFamily="18" charset="0"/>
              </a:rPr>
              <a:t>:</a:t>
            </a:r>
            <a:endParaRPr lang="en-US" sz="2250" dirty="0">
              <a:latin typeface="Times New Roman" pitchFamily="18" charset="0"/>
              <a:cs typeface="Times New Roman" pitchFamily="18" charset="0"/>
            </a:endParaRPr>
          </a:p>
          <a:p>
            <a:r>
              <a:rPr lang="en-US" sz="2250" b="1" dirty="0">
                <a:latin typeface="Times New Roman" pitchFamily="18" charset="0"/>
                <a:cs typeface="Times New Roman" pitchFamily="18" charset="0"/>
              </a:rPr>
              <a:t>B1: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chuột</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vào</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lệnh</a:t>
            </a:r>
            <a:r>
              <a:rPr lang="en-US" sz="2250" dirty="0">
                <a:latin typeface="Times New Roman" pitchFamily="18" charset="0"/>
                <a:cs typeface="Times New Roman" pitchFamily="18" charset="0"/>
              </a:rPr>
              <a:t>………..</a:t>
            </a:r>
          </a:p>
          <a:p>
            <a:r>
              <a:rPr lang="en-US" sz="2250" b="1" dirty="0">
                <a:latin typeface="Times New Roman" pitchFamily="18" charset="0"/>
                <a:cs typeface="Times New Roman" pitchFamily="18" charset="0"/>
              </a:rPr>
              <a:t>B2: </a:t>
            </a:r>
            <a:r>
              <a:rPr lang="en-US" sz="2250" dirty="0" err="1">
                <a:latin typeface="Times New Roman" pitchFamily="18" charset="0"/>
                <a:cs typeface="Times New Roman" pitchFamily="18" charset="0"/>
              </a:rPr>
              <a:t>Nhập</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cần</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trong</a:t>
            </a:r>
            <a:r>
              <a:rPr lang="en-US" sz="2250" dirty="0">
                <a:latin typeface="Times New Roman" pitchFamily="18" charset="0"/>
                <a:cs typeface="Times New Roman" pitchFamily="18" charset="0"/>
              </a:rPr>
              <a:t> ô………</a:t>
            </a:r>
          </a:p>
          <a:p>
            <a:r>
              <a:rPr lang="en-US" sz="2250" b="1" dirty="0">
                <a:latin typeface="Times New Roman" pitchFamily="18" charset="0"/>
                <a:cs typeface="Times New Roman" pitchFamily="18" charset="0"/>
              </a:rPr>
              <a:t>B3: </a:t>
            </a:r>
            <a:r>
              <a:rPr lang="en-US" sz="2250" dirty="0" err="1">
                <a:latin typeface="Times New Roman" pitchFamily="18" charset="0"/>
                <a:cs typeface="Times New Roman" pitchFamily="18" charset="0"/>
              </a:rPr>
              <a:t>Xem</a:t>
            </a:r>
            <a:r>
              <a:rPr lang="en-US" sz="2250" dirty="0">
                <a:latin typeface="Times New Roman" pitchFamily="18" charset="0"/>
                <a:cs typeface="Times New Roman" pitchFamily="18" charset="0"/>
              </a:rPr>
              <a:t>……</a:t>
            </a:r>
          </a:p>
          <a:p>
            <a:endParaRPr lang="en-US" sz="2250" b="1" dirty="0">
              <a:latin typeface="Times New Roman" pitchFamily="18" charset="0"/>
              <a:cs typeface="Times New Roman" pitchFamily="18" charset="0"/>
            </a:endParaRPr>
          </a:p>
          <a:p>
            <a:r>
              <a:rPr lang="en-US" sz="2250" b="1" dirty="0">
                <a:latin typeface="Times New Roman" pitchFamily="18" charset="0"/>
                <a:cs typeface="Times New Roman" pitchFamily="18" charset="0"/>
              </a:rPr>
              <a:t>B4: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chuột</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vào</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cụm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thấy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trong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hộp</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thoại</a:t>
            </a:r>
            <a:r>
              <a:rPr lang="en-US" sz="2250" dirty="0">
                <a:latin typeface="Times New Roman" pitchFamily="18" charset="0"/>
                <a:cs typeface="Times New Roman" pitchFamily="18" charset="0"/>
              </a:rPr>
              <a:t> </a:t>
            </a:r>
            <a:r>
              <a:rPr lang="en-US" sz="2250" b="1" dirty="0">
                <a:latin typeface="Times New Roman" pitchFamily="18" charset="0"/>
                <a:cs typeface="Times New Roman" pitchFamily="18" charset="0"/>
              </a:rPr>
              <a:t>Navigation</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để</a:t>
            </a:r>
            <a:r>
              <a:rPr lang="en-US" sz="2250" dirty="0">
                <a:latin typeface="Times New Roman" pitchFamily="18" charset="0"/>
                <a:cs typeface="Times New Roman" pitchFamily="18" charset="0"/>
              </a:rPr>
              <a:t>…………….</a:t>
            </a:r>
          </a:p>
          <a:p>
            <a:endParaRPr lang="en-US" sz="2250" b="1" dirty="0">
              <a:latin typeface="Times New Roman" pitchFamily="18" charset="0"/>
              <a:cs typeface="Times New Roman" pitchFamily="18" charset="0"/>
            </a:endParaRPr>
          </a:p>
          <a:p>
            <a:r>
              <a:rPr lang="en-US" sz="2250" b="1" dirty="0">
                <a:latin typeface="Times New Roman" pitchFamily="18" charset="0"/>
                <a:cs typeface="Times New Roman" pitchFamily="18" charset="0"/>
              </a:rPr>
              <a:t>B5: </a:t>
            </a:r>
            <a:r>
              <a:rPr lang="en-US" sz="2250" dirty="0" err="1">
                <a:latin typeface="Times New Roman" pitchFamily="18" charset="0"/>
                <a:cs typeface="Times New Roman" pitchFamily="18" charset="0"/>
              </a:rPr>
              <a:t>Khi</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không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kiếm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nữa</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em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a:t>
            </a:r>
          </a:p>
          <a:p>
            <a:pPr marL="397710" lvl="0" indent="-397710">
              <a:spcBef>
                <a:spcPct val="20000"/>
              </a:spcBef>
            </a:pPr>
            <a:endParaRPr kumimoji="0" lang="en-US" sz="225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D4CCD88C-DB62-4F0D-A33D-5A5B4C719CF2}"/>
              </a:ext>
            </a:extLst>
          </p:cNvPr>
          <p:cNvSpPr/>
          <p:nvPr/>
        </p:nvSpPr>
        <p:spPr>
          <a:xfrm>
            <a:off x="640844" y="2539120"/>
            <a:ext cx="761747" cy="400110"/>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Find</a:t>
            </a:r>
            <a:r>
              <a:rPr lang="en-US" i="1" dirty="0">
                <a:solidFill>
                  <a:srgbClr val="FF0000"/>
                </a:solidFill>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24D3F9AE-D8F0-4F7F-B496-A5B9E64F60F5}"/>
              </a:ext>
            </a:extLst>
          </p:cNvPr>
          <p:cNvSpPr/>
          <p:nvPr/>
        </p:nvSpPr>
        <p:spPr>
          <a:xfrm>
            <a:off x="308285" y="3200325"/>
            <a:ext cx="2188612" cy="400110"/>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Search Document</a:t>
            </a:r>
            <a:r>
              <a:rPr lang="en-US" i="1" dirty="0">
                <a:solidFill>
                  <a:srgbClr val="FF0000"/>
                </a:solidFill>
                <a:latin typeface="Times New Roman" panose="02020603050405020304" pitchFamily="18" charset="0"/>
                <a:cs typeface="Times New Roman" panose="02020603050405020304" pitchFamily="18" charset="0"/>
              </a:rPr>
              <a:t> </a:t>
            </a:r>
          </a:p>
        </p:txBody>
      </p:sp>
      <p:sp>
        <p:nvSpPr>
          <p:cNvPr id="23" name="Rectangle 22">
            <a:extLst>
              <a:ext uri="{FF2B5EF4-FFF2-40B4-BE49-F238E27FC236}">
                <a16:creationId xmlns:a16="http://schemas.microsoft.com/office/drawing/2014/main" id="{018A852D-307B-4A83-9B81-392B9E6F1270}"/>
              </a:ext>
            </a:extLst>
          </p:cNvPr>
          <p:cNvSpPr/>
          <p:nvPr/>
        </p:nvSpPr>
        <p:spPr>
          <a:xfrm>
            <a:off x="1169454" y="3517972"/>
            <a:ext cx="2578956" cy="1015663"/>
          </a:xfrm>
          <a:prstGeom prst="rect">
            <a:avLst/>
          </a:prstGeom>
        </p:spPr>
        <p:txBody>
          <a:bodyPr wrap="square">
            <a:spAutoFit/>
          </a:bodyPr>
          <a:lstStyle/>
          <a:p>
            <a:r>
              <a:rPr lang="en-US" b="1" i="1" dirty="0" err="1">
                <a:solidFill>
                  <a:srgbClr val="FF0000"/>
                </a:solidFill>
                <a:latin typeface="Times New Roman" panose="02020603050405020304" pitchFamily="18" charset="0"/>
                <a:cs typeface="Times New Roman" panose="02020603050405020304" pitchFamily="18" charset="0"/>
              </a:rPr>
              <a:t>số</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lượng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các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kết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quả</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tìm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được</a:t>
            </a:r>
            <a:r>
              <a:rPr lang="en-US" b="1" i="1" dirty="0">
                <a:solidFill>
                  <a:srgbClr val="FF0000"/>
                </a:solidFill>
                <a:latin typeface="Times New Roman" panose="02020603050405020304" pitchFamily="18" charset="0"/>
                <a:cs typeface="Times New Roman" panose="02020603050405020304" pitchFamily="18" charset="0"/>
              </a:rPr>
              <a:t>.</a:t>
            </a:r>
            <a:endParaRPr lang="en-US" i="1" dirty="0">
              <a:solidFill>
                <a:srgbClr val="FF0000"/>
              </a:solidFill>
              <a:latin typeface="Times New Roman" panose="02020603050405020304" pitchFamily="18" charset="0"/>
              <a:cs typeface="Times New Roman" panose="02020603050405020304" pitchFamily="18" charset="0"/>
            </a:endParaRPr>
          </a:p>
          <a:p>
            <a:r>
              <a:rPr lang="en-US" i="1" dirty="0">
                <a:solidFill>
                  <a:srgbClr val="FF0000"/>
                </a:solidFill>
                <a:latin typeface="Times New Roman" panose="02020603050405020304" pitchFamily="18" charset="0"/>
                <a:cs typeface="Times New Roman" panose="02020603050405020304" pitchFamily="18" charset="0"/>
              </a:rPr>
              <a:t> </a:t>
            </a:r>
          </a:p>
        </p:txBody>
      </p:sp>
      <p:sp>
        <p:nvSpPr>
          <p:cNvPr id="24" name="Rectangle 23">
            <a:extLst>
              <a:ext uri="{FF2B5EF4-FFF2-40B4-BE49-F238E27FC236}">
                <a16:creationId xmlns:a16="http://schemas.microsoft.com/office/drawing/2014/main" id="{20CF2CEA-DD44-4DA7-B742-A47829029B1C}"/>
              </a:ext>
            </a:extLst>
          </p:cNvPr>
          <p:cNvSpPr/>
          <p:nvPr/>
        </p:nvSpPr>
        <p:spPr>
          <a:xfrm>
            <a:off x="1822607" y="4924254"/>
            <a:ext cx="4944111" cy="400110"/>
          </a:xfrm>
          <a:prstGeom prst="rect">
            <a:avLst/>
          </a:prstGeom>
        </p:spPr>
        <p:txBody>
          <a:bodyPr wrap="square">
            <a:spAutoFit/>
          </a:bodyPr>
          <a:lstStyle/>
          <a:p>
            <a:r>
              <a:rPr lang="en-US" b="1" i="1" dirty="0">
                <a:solidFill>
                  <a:srgbClr val="FF0000"/>
                </a:solidFill>
                <a:latin typeface="Times New Roman" panose="02020603050405020304" pitchFamily="18" charset="0"/>
                <a:cs typeface="Times New Roman" panose="02020603050405020304" pitchFamily="18" charset="0"/>
              </a:rPr>
              <a:t>di </a:t>
            </a:r>
            <a:r>
              <a:rPr lang="en-US" b="1" i="1" dirty="0" err="1">
                <a:solidFill>
                  <a:srgbClr val="FF0000"/>
                </a:solidFill>
                <a:latin typeface="Times New Roman" panose="02020603050405020304" pitchFamily="18" charset="0"/>
                <a:cs typeface="Times New Roman" panose="02020603050405020304" pitchFamily="18" charset="0"/>
              </a:rPr>
              <a:t>chuyển</a:t>
            </a:r>
            <a:r>
              <a:rPr lang="en-US" b="1" i="1" dirty="0">
                <a:solidFill>
                  <a:srgbClr val="FF0000"/>
                </a:solidFill>
                <a:latin typeface="Times New Roman" panose="02020603050405020304" pitchFamily="18" charset="0"/>
                <a:cs typeface="Times New Roman" panose="02020603050405020304" pitchFamily="18" charset="0"/>
              </a:rPr>
              <a:t> con </a:t>
            </a:r>
            <a:r>
              <a:rPr lang="en-US" b="1" i="1" dirty="0" err="1">
                <a:solidFill>
                  <a:srgbClr val="FF0000"/>
                </a:solidFill>
                <a:latin typeface="Times New Roman" panose="02020603050405020304" pitchFamily="18" charset="0"/>
                <a:cs typeface="Times New Roman" panose="02020603050405020304" pitchFamily="18" charset="0"/>
              </a:rPr>
              <a:t>trỏ</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đến</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496A25F-35FB-48D5-844F-71C078BE9B28}"/>
              </a:ext>
            </a:extLst>
          </p:cNvPr>
          <p:cNvSpPr/>
          <p:nvPr/>
        </p:nvSpPr>
        <p:spPr>
          <a:xfrm>
            <a:off x="690863" y="5938118"/>
            <a:ext cx="1540806" cy="400110"/>
          </a:xfrm>
          <a:prstGeom prst="rect">
            <a:avLst/>
          </a:prstGeom>
        </p:spPr>
        <p:txBody>
          <a:bodyPr wrap="none">
            <a:spAutoFit/>
          </a:bodyPr>
          <a:lstStyle/>
          <a:p>
            <a:r>
              <a:rPr lang="en-US" b="1" i="1">
                <a:solidFill>
                  <a:srgbClr val="FF0000"/>
                </a:solidFill>
                <a:latin typeface="Times New Roman" panose="02020603050405020304" pitchFamily="18" charset="0"/>
                <a:cs typeface="Times New Roman" panose="02020603050405020304" pitchFamily="18" charset="0"/>
              </a:rPr>
              <a:t>X ở </a:t>
            </a:r>
            <a:r>
              <a:rPr lang="en-US" b="1" i="1" dirty="0" err="1">
                <a:solidFill>
                  <a:srgbClr val="FF0000"/>
                </a:solidFill>
                <a:latin typeface="Times New Roman" panose="02020603050405020304" pitchFamily="18" charset="0"/>
                <a:cs typeface="Times New Roman" panose="02020603050405020304" pitchFamily="18" charset="0"/>
              </a:rPr>
              <a:t>bên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phải</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D8D1FA8-27A1-431A-8738-54474ACA336C}"/>
              </a:ext>
            </a:extLst>
          </p:cNvPr>
          <p:cNvSpPr/>
          <p:nvPr/>
        </p:nvSpPr>
        <p:spPr>
          <a:xfrm>
            <a:off x="51100" y="5243657"/>
            <a:ext cx="4172937" cy="400110"/>
          </a:xfrm>
          <a:prstGeom prst="rect">
            <a:avLst/>
          </a:prstGeom>
        </p:spPr>
        <p:txBody>
          <a:bodyPr wrap="none">
            <a:spAutoFit/>
          </a:bodyPr>
          <a:lstStyle/>
          <a:p>
            <a:r>
              <a:rPr lang="en-US" b="1" i="1" dirty="0" err="1">
                <a:solidFill>
                  <a:srgbClr val="FF0000"/>
                </a:solidFill>
                <a:latin typeface="Times New Roman" panose="02020603050405020304" pitchFamily="18" charset="0"/>
                <a:cs typeface="Times New Roman" panose="02020603050405020304" pitchFamily="18" charset="0"/>
              </a:rPr>
              <a:t>cụm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từ</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tìm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được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trong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trang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văn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bản</a:t>
            </a:r>
            <a:r>
              <a:rPr lang="en-US" b="1" i="1" dirty="0">
                <a:solidFill>
                  <a:srgbClr val="FF0000"/>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5824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24" fill="hold"/>
                                        <p:tgtEl>
                                          <p:spTgt spid="7"/>
                                        </p:tgtEl>
                                      </p:cBhvr>
                                    </p:cmd>
                                  </p:childTnLst>
                                </p:cTn>
                              </p:par>
                              <p:par>
                                <p:cTn id="7" presetID="3" presetClass="entr" presetSubtype="1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animEffect transition="in" filter="blinds(horizontal)">
                                      <p:cBhvr>
                                        <p:cTn id="9" dur="500"/>
                                        <p:tgtEl>
                                          <p:spTgt spid="17">
                                            <p:txEl>
                                              <p:pRg st="0" end="0"/>
                                            </p:txEl>
                                          </p:spTgt>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4"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0"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51" fill="hold" display="0">
                  <p:stCondLst>
                    <p:cond delay="indefinite"/>
                  </p:stCondLst>
                </p:cTn>
                <p:tgtEl>
                  <p:spTgt spid="7"/>
                </p:tgtEl>
              </p:cMediaNode>
            </p:vide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2" presetClass="mediacall" presetSubtype="0" fill="hold" nodeType="clickEffect">
                                  <p:stCondLst>
                                    <p:cond delay="0"/>
                                  </p:stCondLst>
                                  <p:childTnLst>
                                    <p:cmd type="call" cmd="togglePause">
                                      <p:cBhvr>
                                        <p:cTn id="56" dur="1" fill="hold"/>
                                        <p:tgtEl>
                                          <p:spTgt spid="7"/>
                                        </p:tgtEl>
                                      </p:cBhvr>
                                    </p:cmd>
                                  </p:childTnLst>
                                </p:cTn>
                              </p:par>
                            </p:childTnLst>
                          </p:cTn>
                        </p:par>
                      </p:childTnLst>
                    </p:cTn>
                  </p:par>
                </p:childTnLst>
              </p:cTn>
              <p:nextCondLst>
                <p:cond evt="onClick" delay="0">
                  <p:tgtEl>
                    <p:spTgt spid="7"/>
                  </p:tgtEl>
                </p:cond>
              </p:nextCondLst>
            </p:seq>
          </p:childTnLst>
        </p:cTn>
      </p:par>
    </p:tnLst>
    <p:bldLst>
      <p:bldP spid="17" grpId="0" build="p"/>
      <p:bldP spid="18" grpId="0"/>
      <p:bldP spid="18" grpId="1"/>
      <p:bldP spid="19" grpId="0"/>
      <p:bldP spid="20" grpId="0"/>
      <p:bldP spid="22" grpId="0"/>
      <p:bldP spid="23" grpId="0"/>
      <p:bldP spid="24" grpId="0"/>
      <p:bldP spid="25"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C17270EF-D1E6-4CBA-9AC9-B030446D619B}"/>
  <p:tag name="GENSWF_SLIDE_TITLE" val="Giới thiệu"/>
  <p:tag name="ISPRING_CUSTOM_TIMING_USED" val="1"/>
  <p:tag name="ISPRING_SLIDE_QUIZ_PROPERTIES" val="&lt;QuizProperties&gt;&lt;passAction&gt;&lt;action&gt;3&lt;/action&gt;&lt;/passAction&gt;&lt;failAction&gt;&lt;action&gt;3&lt;/action&gt;&lt;/failAction&gt;&lt;viewSlidesPolicy&gt;0&lt;/viewSlidesPolicy&gt;&lt;allowInterrupt&gt;1&lt;/allowInterrupt&gt;&lt;/QuizProperties&gt;&#10;"/>
  <p:tag name="ISPRING_SLIDE_ID_2" val="{96528619-15E0-44EE-AE55-4228103FC033}"/>
  <p:tag name="GENSWF_ADVANCE_TIME" val="30.00"/>
  <p:tag name="ISPRING_PLAYER_LAYOUT_TYPE" val="Full"/>
  <p:tag name="HTML_SHAPEINFO" val="&lt;SlideThumbPath val=&quot;Slide1.PNG&quot;/&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78B77CB8-F9E3-4E86-89CE-A8DC1EBB6B3C}&quot;/&gt;&lt;isInvalidForFieldText val=&quot;0&quot;/&gt;&lt;Image&gt;&lt;filename val=&quot;C:\Users\THCSLT~1\AppData\Local\Temp\PR\data\asimages\{78B77CB8-F9E3-4E86-89CE-A8DC1EBB6B3C}.png&quot;/&gt;&lt;left val=&quot;18&quot;/&gt;&lt;top val=&quot;101&quot;/&gt;&lt;width val=&quot;81&quot;/&gt;&lt;height val=&quot;10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8703812-0A35-4656-904D-A7E27CE4B2E1}&quot;/&gt;&lt;isInvalidForFieldText val=&quot;0&quot;/&gt;&lt;Image&gt;&lt;filename val=&quot;C:\Users\THCSLT~1\AppData\Local\Temp\PR\data\asimages\{48703812-0A35-4656-904D-A7E27CE4B2E1}.png&quot;/&gt;&lt;left val=&quot;672&quot;/&gt;&lt;top val=&quot;312&quot;/&gt;&lt;width val=&quot;82&quot;/&gt;&lt;height val=&quot;10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6202EC-E846-4D8D-8E49-785A7ACC9272}&quot;/&gt;&lt;isInvalidForFieldText val=&quot;0&quot;/&gt;&lt;Image&gt;&lt;filename val=&quot;C:\Users\THCSLT~1\AppData\Local\Temp\PR\data\asimages\{726202EC-E846-4D8D-8E49-785A7ACC9272}.png&quot;/&gt;&lt;left val=&quot;110&quot;/&gt;&lt;top val=&quot;229&quot;/&gt;&lt;width val=&quot;81&quot;/&gt;&lt;height val=&quot;10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C584E899-28E0-4966-97D9-A554EFAABA33}&quot;/&gt;&lt;isInvalidForFieldText val=&quot;0&quot;/&gt;&lt;Image&gt;&lt;filename val=&quot;C:\Users\THCSLT~1\AppData\Local\Temp\PR\data\asimages\{C584E899-28E0-4966-97D9-A554EFAABA33}.png&quot;/&gt;&lt;left val=&quot;802&quot;/&gt;&lt;top val=&quot;216&quot;/&gt;&lt;width val=&quot;81&quot;/&gt;&lt;height val=&quot;103&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36A735B3-AB54-4EDE-ACCC-2801579020DC}&quot;/&gt;&lt;isInvalidForFieldText val=&quot;0&quot;/&gt;&lt;Image&gt;&lt;filename val=&quot;C:\Users\THCSLT~1\AppData\Local\Temp\PR\data\asimages\{36A735B3-AB54-4EDE-ACCC-2801579020DC}.png&quot;/&gt;&lt;left val=&quot;157&quot;/&gt;&lt;top val=&quot;321&quot;/&gt;&lt;width val=&quot;81&quot;/&gt;&lt;height val=&quot;10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77046A5E-2083-4347-B1CF-008ADDA5AD23}&quot;/&gt;&lt;isInvalidForFieldText val=&quot;0&quot;/&gt;&lt;Image&gt;&lt;filename val=&quot;C:\Users\THCSLT~1\AppData\Local\Temp\PR\data\asimages\{77046A5E-2083-4347-B1CF-008ADDA5AD23}.png&quot;/&gt;&lt;left val=&quot;554&quot;/&gt;&lt;top val=&quot;469&quot;/&gt;&lt;width val=&quot;81&quot;/&gt;&lt;height val=&quot;10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4A626956-EE05-42D7-9C42-D36A8203CE94}&quot;/&gt;&lt;isInvalidForFieldText val=&quot;0&quot;/&gt;&lt;Image&gt;&lt;filename val=&quot;C:\Users\THCSLT~1\AppData\Local\Temp\PR\data\asimages\{4A626956-EE05-42D7-9C42-D36A8203CE94}.png&quot;/&gt;&lt;left val=&quot;834&quot;/&gt;&lt;top val=&quot;362&quot;/&gt;&lt;width val=&quot;81&quot;/&gt;&lt;height val=&quot;10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4042F6-2D92-4D52-8250-8D681D78BAF4}&quot;/&gt;&lt;isInvalidForFieldText val=&quot;0&quot;/&gt;&lt;Image&gt;&lt;filename val=&quot;C:\Users\THCSLT~1\AppData\Local\Temp\PR\data\asimages\{154042F6-2D92-4D52-8250-8D681D78BAF4}_1.png&quot;/&gt;&lt;left val=&quot;0&quot;/&gt;&lt;top val=&quot;133&quot;/&gt;&lt;width val=&quot;955&quot;/&gt;&lt;height val=&quot;7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THCSLT~1\AppData\Local\Temp\PR\data\asimages\{059117E2-1929-4F33-984A-6F284F7F44B9}_1.png&quot;/&gt;&lt;left val=&quot;71&quot;/&gt;&lt;top val=&quot;121&quot;/&gt;&lt;width val=&quot;815&quot;/&gt;&lt;height val=&quot;104&quot;/&gt;&lt;hasText val=&quot;0&quot;/&gt;&lt;paraId val=&quot;bg&quot;/&gt;&lt;/Image&gt;&lt;Image&gt;&lt;filename val=&quot;C:\Users\THCSLT~1\AppData\Local\Temp\PR\data\asimages\{7F8BBD6F-D20E-45A6-8D33-0F3B8DCBCE82}_1.png_crop.png&quot;/&gt;&lt;left val=&quot;78&quot;/&gt;&lt;top val=&quot;138&quot;/&gt;&lt;width val=&quot;794&quot;/&gt;&lt;height val=&quot;66&quot;/&gt;&lt;hasText val=&quot;1&quot;/&gt;&lt;paraId val=&quot;1&quot;/&gt;&lt;/Image&gt;&lt;/TextEffect&gt;"/>
  <p:tag name="PRESENTER_SHAPETEXTINFO" val="&lt;ShapeTextInfo&gt;&lt;TableIndex row=&quot;-1&quot; col=&quot;-1&quot;&gt;&lt;linesCount val=&quot;1&quot;/&gt;&lt;lineCharCount val=&quot;66&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A449B5-B2EB-48EC-A1C5-4DE143946BF4}&quot;/&gt;&lt;isInvalidForFieldText val=&quot;0&quot;/&gt;&lt;Image&gt;&lt;filename val=&quot;C:\Users\THCSLT~1\AppData\Local\Temp\PR\data\asimages\{F9A449B5-B2EB-48EC-A1C5-4DE143946BF4}_1.png&quot;/&gt;&lt;left val=&quot;-18&quot;/&gt;&lt;top val=&quot;-18&quot;/&gt;&lt;width val=&quot;997&quot;/&gt;&lt;height val=&quot;577&quot;/&gt;&lt;hasText val=&quot;1&quot;/&gt;&lt;/Image&gt;&lt;/ThreeDShapeInfo&gt;"/>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C17270EF-D1E6-4CBA-9AC9-B030446D619B}"/>
  <p:tag name="GENSWF_SLIDE_TITLE" val="Giới thiệu"/>
  <p:tag name="ISPRING_CUSTOM_TIMING_USED" val="1"/>
  <p:tag name="ISPRING_SLIDE_QUIZ_PROPERTIES" val="&lt;QuizProperties&gt;&lt;passAction&gt;&lt;action&gt;3&lt;/action&gt;&lt;/passAction&gt;&lt;failAction&gt;&lt;action&gt;3&lt;/action&gt;&lt;/failAction&gt;&lt;viewSlidesPolicy&gt;0&lt;/viewSlidesPolicy&gt;&lt;allowInterrupt&gt;1&lt;/allowInterrupt&gt;&lt;/QuizProperties&gt;&#10;"/>
  <p:tag name="ISPRING_SLIDE_ID_2" val="{96528619-15E0-44EE-AE55-4228103FC033}"/>
  <p:tag name="GENSWF_ADVANCE_TIME" val="30.00"/>
  <p:tag name="ISPRING_PLAYER_LAYOUT_TYPE" val="Full"/>
  <p:tag name="HTML_SHAPEINFO" val="&lt;SlideThumbPath val=&quot;Slide1.PNG&quot;/&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A449B5-B2EB-48EC-A1C5-4DE143946BF4}&quot;/&gt;&lt;isInvalidForFieldText val=&quot;0&quot;/&gt;&lt;Image&gt;&lt;filename val=&quot;C:\Users\THCSLT~1\AppData\Local\Temp\PR\data\asimages\{F9A449B5-B2EB-48EC-A1C5-4DE143946BF4}_1.png&quot;/&gt;&lt;left val=&quot;-18&quot;/&gt;&lt;top val=&quot;-18&quot;/&gt;&lt;width val=&quot;997&quot;/&gt;&lt;height val=&quot;577&quot;/&gt;&lt;hasText val=&quot;1&quot;/&gt;&lt;/Image&gt;&lt;/ThreeDShapeInfo&gt;"/>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E3B333-B9D6-44E1-996D-E6C444F382C6}&quot;/&gt;&lt;isInvalidForFieldText val=&quot;0&quot;/&gt;&lt;Image&gt;&lt;filename val=&quot;C:\Users\THCSLT~1\AppData\Local\Temp\PR\data\asimages\{F1E3B333-B9D6-44E1-996D-E6C444F382C6}_1.png&quot;/&gt;&lt;left val=&quot;724&quot;/&gt;&lt;top val=&quot;243&quot;/&gt;&lt;width val=&quot;83&quot;/&gt;&lt;height val=&quot;3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67C0F9-B14B-47EA-AD58-ABDD69AD84D9}&quot;/&gt;&lt;isInvalidForFieldText val=&quot;1&quot;/&gt;&lt;Image&gt;&lt;filename val=&quot;C:\Users\THCSLT~1\AppData\Local\Temp\PR\data\asimages\{0D67C0F9-B14B-47EA-AD58-ABDD69AD84D9}_1_S.png&quot;/&gt;&lt;left val=&quot;210&quot;/&gt;&lt;top val=&quot;224&quot;/&gt;&lt;width val=&quot;523&quot;/&gt;&lt;height val=&quot;82&quot;/&gt;&lt;hasText val=&quot;0&quot;/&gt;&lt;/Image&gt;&lt;Image&gt;&lt;filename val=&quot;C:\Users\THCSLT~1\AppData\Local\Temp\PR\data\asimages\{0D67C0F9-B14B-47EA-AD58-ABDD69AD84D9}_1_T.png&quot;/&gt;&lt;left val=&quot;214&quot;/&gt;&lt;top val=&quot;221&quot;/&gt;&lt;width val=&quot;516&quot;/&gt;&lt;height val=&quot;93&quot;/&gt;&lt;hasText val=&quot;1&quot;/&gt;&lt;/Image&gt;&lt;/ThreeDShapeInfo&gt;"/>
  <p:tag name="PRESENTER_SHAPETEXTINFO" val="&lt;ShapeTextInfo&gt;&lt;TableIndex row=&quot;-1&quot; col=&quot;-1&quot;&gt;&lt;linesCount val=&quot;2&quot;/&gt;&lt;lineCharCount val=&quot;21&quot;/&gt;&lt;lineCharCount val=&quot;14&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AUTOSHAPE_INFO" val="&lt;ThreeDShapeInfo&gt;&lt;uuid val=&quot;{C6125490-FDFE-4489-BCE5-676914297607}&quot;/&gt;&lt;isInvalidForFieldText val=&quot;0&quot;/&gt;&lt;Image&gt;&lt;filename val=&quot;C:\Users\THCSLT~1\AppData\Local\Temp\PR\data\asimages\{C6125490-FDFE-4489-BCE5-676914297607}.png&quot;/&gt;&lt;left val=&quot;0&quot;/&gt;&lt;top val=&quot;413&quot;/&gt;&lt;width val=&quot;133&quot;/&gt;&lt;height val=&quot;133&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D92528-98D9-4983-90BB-965997912444}&quot;/&gt;&lt;isInvalidForFieldText val=&quot;0&quot;/&gt;&lt;Image&gt;&lt;filename val=&quot;C:\Users\THCSLT~1\AppData\Local\Temp\PR\data\asimages\{30D92528-98D9-4983-90BB-965997912444}_1.png&quot;/&gt;&lt;left val=&quot;846&quot;/&gt;&lt;top val=&quot;7&quot;/&gt;&lt;width val=&quot;108&quot;/&gt;&lt;height val=&quot;97&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7CC8ADC-7D5F-482A-B0F9-DFB2E9F720EF}&quot;/&gt;&lt;isInvalidForFieldText val=&quot;0&quot;/&gt;&lt;Image&gt;&lt;filename val=&quot;C:\Users\THCSLT~1\AppData\Local\Temp\PR\data\asimages\{87CC8ADC-7D5F-482A-B0F9-DFB2E9F720EF}.png&quot;/&gt;&lt;left val=&quot;0&quot;/&gt;&lt;top val=&quot;353&quot;/&gt;&lt;width val=&quot;81&quot;/&gt;&lt;height val=&quot;10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AA959B2-CC5F-4B44-BE4A-2D1EC574209E}&quot;/&gt;&lt;isInvalidForFieldText val=&quot;0&quot;/&gt;&lt;Image&gt;&lt;filename val=&quot;C:\Users\THCSLT~1\AppData\Local\Temp\PR\data\asimages\{DAA959B2-CC5F-4B44-BE4A-2D1EC574209E}.png&quot;/&gt;&lt;left val=&quot;212&quot;/&gt;&lt;top val=&quot;437&quot;/&gt;&lt;width val=&quot;81&quot;/&gt;&lt;height val=&quot;10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1D26996-B4C9-4216-9916-6721268A415A}&quot;/&gt;&lt;isInvalidForFieldText val=&quot;0&quot;/&gt;&lt;Image&gt;&lt;filename val=&quot;C:\Users\THCSLT~1\AppData\Local\Temp\PR\data\asimages\{E1D26996-B4C9-4216-9916-6721268A415A}.png&quot;/&gt;&lt;left val=&quot;15&quot;/&gt;&lt;top val=&quot;234&quot;/&gt;&lt;width val=&quot;82&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C6125490-FDFE-4489-BCE5-676914297607}&quot;/&gt;&lt;isInvalidForFieldText val=&quot;0&quot;/&gt;&lt;Image&gt;&lt;filename val=&quot;C:\Users\THCSLT~1\AppData\Local\Temp\PR\data\asimages\{C6125490-FDFE-4489-BCE5-676914297607}.png&quot;/&gt;&lt;left val=&quot;0&quot;/&gt;&lt;top val=&quot;413&quot;/&gt;&lt;width val=&quot;133&quot;/&gt;&lt;height val=&quot;133&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C72ADC4-A0CA-4BD3-B6C0-18CF2A20474A}&quot;/&gt;&lt;isInvalidForFieldText val=&quot;0&quot;/&gt;&lt;Image&gt;&lt;filename val=&quot;C:\Users\THCSLT~1\AppData\Local\Temp\PR\data\asimages\{FC72ADC4-A0CA-4BD3-B6C0-18CF2A20474A}.png&quot;/&gt;&lt;left val=&quot;476&quot;/&gt;&lt;top val=&quot;-18&quot;/&gt;&lt;width val=&quot;107&quot;/&gt;&lt;height val=&quot;8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HTML_AUTOSHAPE_INFO" val="&lt;ThreeDShapeInfo&gt;&lt;uuid val=&quot;{CDADAF3C-8995-4D30-AD64-B6B2251C2213}&quot;/&gt;&lt;isInvalidForFieldText val=&quot;0&quot;/&gt;&lt;Image&gt;&lt;filename val=&quot;C:\Users\THCSLT~1\AppData\Local\Temp\PR\data\asimages\{CDADAF3C-8995-4D30-AD64-B6B2251C2213}.png&quot;/&gt;&lt;left val=&quot;345&quot;/&gt;&lt;top val=&quot;-3&quot;/&gt;&lt;width val=&quot;110&quot;/&gt;&lt;height val=&quot;91&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78B77CB8-F9E3-4E86-89CE-A8DC1EBB6B3C}&quot;/&gt;&lt;isInvalidForFieldText val=&quot;0&quot;/&gt;&lt;Image&gt;&lt;filename val=&quot;C:\Users\THCSLT~1\AppData\Local\Temp\PR\data\asimages\{78B77CB8-F9E3-4E86-89CE-A8DC1EBB6B3C}.png&quot;/&gt;&lt;left val=&quot;18&quot;/&gt;&lt;top val=&quot;101&quot;/&gt;&lt;width val=&quot;81&quot;/&gt;&lt;height val=&quot;10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AUTOSHAPE_INFO" val="&lt;ThreeDShapeInfo&gt;&lt;uuid val=&quot;{6326B395-8D2E-4956-A68B-84A1FF157F99}&quot;/&gt;&lt;isInvalidForFieldText val=&quot;0&quot;/&gt;&lt;Image&gt;&lt;filename val=&quot;C:\Users\THCSLT~1\AppData\Local\Temp\PR\data\asimages\{6326B395-8D2E-4956-A68B-84A1FF157F99}.png&quot;/&gt;&lt;left val=&quot;664&quot;/&gt;&lt;top val=&quot;8&quot;/&gt;&lt;width val=&quot;82&quot;/&gt;&lt;height val=&quot;10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HTML_AUTOSHAPE_INFO" val="&lt;ThreeDShapeInfo&gt;&lt;uuid val=&quot;{48703812-0A35-4656-904D-A7E27CE4B2E1}&quot;/&gt;&lt;isInvalidForFieldText val=&quot;0&quot;/&gt;&lt;Image&gt;&lt;filename val=&quot;C:\Users\THCSLT~1\AppData\Local\Temp\PR\data\asimages\{48703812-0A35-4656-904D-A7E27CE4B2E1}.png&quot;/&gt;&lt;left val=&quot;672&quot;/&gt;&lt;top val=&quot;312&quot;/&gt;&lt;width val=&quot;82&quot;/&gt;&lt;height val=&quot;10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6202EC-E846-4D8D-8E49-785A7ACC9272}&quot;/&gt;&lt;isInvalidForFieldText val=&quot;0&quot;/&gt;&lt;Image&gt;&lt;filename val=&quot;C:\Users\THCSLT~1\AppData\Local\Temp\PR\data\asimages\{726202EC-E846-4D8D-8E49-785A7ACC9272}.png&quot;/&gt;&lt;left val=&quot;110&quot;/&gt;&lt;top val=&quot;229&quot;/&gt;&lt;width val=&quot;81&quot;/&gt;&lt;height val=&quot;10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AUTOSHAPE_INFO" val="&lt;ThreeDShapeInfo&gt;&lt;uuid val=&quot;{C584E899-28E0-4966-97D9-A554EFAABA33}&quot;/&gt;&lt;isInvalidForFieldText val=&quot;0&quot;/&gt;&lt;Image&gt;&lt;filename val=&quot;C:\Users\THCSLT~1\AppData\Local\Temp\PR\data\asimages\{C584E899-28E0-4966-97D9-A554EFAABA33}.png&quot;/&gt;&lt;left val=&quot;802&quot;/&gt;&lt;top val=&quot;216&quot;/&gt;&lt;width val=&quot;81&quot;/&gt;&lt;height val=&quot;103&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HTML_AUTOSHAPE_INFO" val="&lt;ThreeDShapeInfo&gt;&lt;uuid val=&quot;{36A735B3-AB54-4EDE-ACCC-2801579020DC}&quot;/&gt;&lt;isInvalidForFieldText val=&quot;0&quot;/&gt;&lt;Image&gt;&lt;filename val=&quot;C:\Users\THCSLT~1\AppData\Local\Temp\PR\data\asimages\{36A735B3-AB54-4EDE-ACCC-2801579020DC}.png&quot;/&gt;&lt;left val=&quot;157&quot;/&gt;&lt;top val=&quot;321&quot;/&gt;&lt;width val=&quot;81&quot;/&gt;&lt;height val=&quot;103&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77046A5E-2083-4347-B1CF-008ADDA5AD23}&quot;/&gt;&lt;isInvalidForFieldText val=&quot;0&quot;/&gt;&lt;Image&gt;&lt;filename val=&quot;C:\Users\THCSLT~1\AppData\Local\Temp\PR\data\asimages\{77046A5E-2083-4347-B1CF-008ADDA5AD23}.png&quot;/&gt;&lt;left val=&quot;554&quot;/&gt;&lt;top val=&quot;469&quot;/&gt;&lt;width val=&quot;81&quot;/&gt;&lt;height val=&quot;10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4A626956-EE05-42D7-9C42-D36A8203CE94}&quot;/&gt;&lt;isInvalidForFieldText val=&quot;0&quot;/&gt;&lt;Image&gt;&lt;filename val=&quot;C:\Users\THCSLT~1\AppData\Local\Temp\PR\data\asimages\{4A626956-EE05-42D7-9C42-D36A8203CE94}.png&quot;/&gt;&lt;left val=&quot;834&quot;/&gt;&lt;top val=&quot;362&quot;/&gt;&lt;width val=&quot;81&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D92528-98D9-4983-90BB-965997912444}&quot;/&gt;&lt;isInvalidForFieldText val=&quot;0&quot;/&gt;&lt;Image&gt;&lt;filename val=&quot;C:\Users\THCSLT~1\AppData\Local\Temp\PR\data\asimages\{30D92528-98D9-4983-90BB-965997912444}_1.png&quot;/&gt;&lt;left val=&quot;846&quot;/&gt;&lt;top val=&quot;7&quot;/&gt;&lt;width val=&quot;108&quot;/&gt;&lt;height val=&quot;97&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5EDA2C-D1C4-4910-8994-DB6DCB46F750}&quot;/&gt;&lt;isInvalidForFieldText val=&quot;0&quot;/&gt;&lt;Image&gt;&lt;filename val=&quot;C:\Users\THCSLT~1\AppData\Local\Temp\PR\data\asimages\{5F5EDA2C-D1C4-4910-8994-DB6DCB46F750}_1.png&quot;/&gt;&lt;left val=&quot;132&quot;/&gt;&lt;top val=&quot;254&quot;/&gt;&lt;width val=&quot;83&quot;/&gt;&lt;height val=&quot;3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AE01F5-9EC5-46A2-8DB1-E80F130258EE}&quot;/&gt;&lt;isInvalidForFieldText val=&quot;0&quot;/&gt;&lt;Image&gt;&lt;filename val=&quot;C:\Users\THCSLT~1\AppData\Local\Temp\PR\data\asimages\{92AE01F5-9EC5-46A2-8DB1-E80F130258EE}_1.png&quot;/&gt;&lt;left val=&quot;191&quot;/&gt;&lt;top val=&quot;234&quot;/&gt;&lt;width val=&quot;152&quot;/&gt;&lt;height val=&quot;5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A4938C-2DDC-4457-9F63-D3741160B398}&quot;/&gt;&lt;isInvalidForFieldText val=&quot;0&quot;/&gt;&lt;Image&gt;&lt;filename val=&quot;C:\Users\THCSLT~1\AppData\Local\Temp\PR\data\asimages\{37A4938C-2DDC-4457-9F63-D3741160B398}_1.png&quot;/&gt;&lt;left val=&quot;183&quot;/&gt;&lt;top val=&quot;221&quot;/&gt;&lt;width val=&quot;160&quot;/&gt;&lt;height val=&quot;77&quot;/&gt;&lt;hasText val=&quot;1&quot;/&gt;&lt;/Image&gt;&lt;/ThreeDShapeInfo&gt;"/>
  <p:tag name="PRESENTER_SHAPETEXTINFO" val="&lt;ShapeTextInfo&gt;&lt;TableIndex row=&quot;-1&quot; col=&quot;-1&quot;&gt;&lt;linesCount val=&quot;1&quot;/&gt;&lt;lineCharCount val=&quot;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7CC8ADC-7D5F-482A-B0F9-DFB2E9F720EF}&quot;/&gt;&lt;isInvalidForFieldText val=&quot;0&quot;/&gt;&lt;Image&gt;&lt;filename val=&quot;C:\Users\THCSLT~1\AppData\Local\Temp\PR\data\asimages\{87CC8ADC-7D5F-482A-B0F9-DFB2E9F720EF}.png&quot;/&gt;&lt;left val=&quot;0&quot;/&gt;&lt;top val=&quot;353&quot;/&gt;&lt;width val=&quot;81&quot;/&gt;&lt;height val=&quot;10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AA959B2-CC5F-4B44-BE4A-2D1EC574209E}&quot;/&gt;&lt;isInvalidForFieldText val=&quot;0&quot;/&gt;&lt;Image&gt;&lt;filename val=&quot;C:\Users\THCSLT~1\AppData\Local\Temp\PR\data\asimages\{DAA959B2-CC5F-4B44-BE4A-2D1EC574209E}.png&quot;/&gt;&lt;left val=&quot;212&quot;/&gt;&lt;top val=&quot;437&quot;/&gt;&lt;width val=&quot;81&quot;/&gt;&lt;height val=&quot;10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E1D26996-B4C9-4216-9916-6721268A415A}&quot;/&gt;&lt;isInvalidForFieldText val=&quot;0&quot;/&gt;&lt;Image&gt;&lt;filename val=&quot;C:\Users\THCSLT~1\AppData\Local\Temp\PR\data\asimages\{E1D26996-B4C9-4216-9916-6721268A415A}.png&quot;/&gt;&lt;left val=&quot;15&quot;/&gt;&lt;top val=&quot;234&quot;/&gt;&lt;width val=&quot;82&quot;/&gt;&lt;height val=&quot;10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FC72ADC4-A0CA-4BD3-B6C0-18CF2A20474A}&quot;/&gt;&lt;isInvalidForFieldText val=&quot;0&quot;/&gt;&lt;Image&gt;&lt;filename val=&quot;C:\Users\THCSLT~1\AppData\Local\Temp\PR\data\asimages\{FC72ADC4-A0CA-4BD3-B6C0-18CF2A20474A}.png&quot;/&gt;&lt;left val=&quot;476&quot;/&gt;&lt;top val=&quot;-18&quot;/&gt;&lt;width val=&quot;107&quot;/&gt;&lt;height val=&quot;8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CDADAF3C-8995-4D30-AD64-B6B2251C2213}&quot;/&gt;&lt;isInvalidForFieldText val=&quot;0&quot;/&gt;&lt;Image&gt;&lt;filename val=&quot;C:\Users\THCSLT~1\AppData\Local\Temp\PR\data\asimages\{CDADAF3C-8995-4D30-AD64-B6B2251C2213}.png&quot;/&gt;&lt;left val=&quot;345&quot;/&gt;&lt;top val=&quot;-3&quot;/&gt;&lt;width val=&quot;110&quot;/&gt;&lt;height val=&quot;91&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2616</Words>
  <Application>Microsoft Office PowerPoint</Application>
  <PresentationFormat>Custom</PresentationFormat>
  <Paragraphs>299</Paragraphs>
  <Slides>29</Slides>
  <Notes>5</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Times New Roman</vt:lpstr>
      <vt:lpstr>VNI-Swiss-Condense</vt:lpstr>
      <vt:lpstr>VNI-Thufap1</vt:lpstr>
      <vt:lpstr>Office Theme</vt:lpstr>
      <vt:lpstr>Clip</vt:lpstr>
      <vt:lpstr>PowerPoint Presentation</vt:lpstr>
      <vt:lpstr>PowerPoint Presentation</vt:lpstr>
      <vt:lpstr>Mở đầu: Tìm và sửa lại tất cả các từ Bác trong bài theo cách viết hoa đúng quy định.  </vt:lpstr>
      <vt:lpstr>Mở đầu: Tìm và sửa lại tất cả các từ Bác trong bài theo cách viết hoa đúng quy định.  </vt:lpstr>
      <vt:lpstr>Mở đầu: Tìm và sửa lại tất cả các từ Bác trong bài theo cách viết hoa đúng quy định.  </vt:lpstr>
      <vt:lpstr>PowerPoint Presentation</vt:lpstr>
      <vt:lpstr>BÀI 1: TÌM KIẾM VÀ THAY THẾ TRONG SOẠN THẢO VĂN BẢN</vt:lpstr>
      <vt:lpstr>BÀI 1: TÌM KIẾM VÀ THAY THẾ TRONG SOẠN THẢO VĂN BẢN</vt:lpstr>
      <vt:lpstr>BÀI 1: TÌM KIẾM VÀ THAY THẾ TRONG SOẠN THẢO VĂN BẢN</vt:lpstr>
      <vt:lpstr>BÀI 1: TÌM KIẾM VÀ THAY THẾ TRONG SOẠN THẢO VĂN BẢN</vt:lpstr>
      <vt:lpstr>PowerPoint Presentation</vt:lpstr>
      <vt:lpstr>BÀI 1: TÌM KIẾM VÀ THAY THẾ TRONG SOẠN THẢO VĂN BẢN</vt:lpstr>
      <vt:lpstr>BÀI 1: TÌM KIẾM VÀ THAY THẾ TRONG SOẠN THẢO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Tóm tắt bài học</vt:lpstr>
      <vt:lpstr>PowerPoint Presentation</vt:lpstr>
      <vt:lpstr>Cho đoạn văn sau: </vt:lpstr>
      <vt:lpstr>Hướng dẫn về nhà: </vt:lpstr>
      <vt:lpstr>Hướng dẫn về nhà: </vt:lpstr>
      <vt:lpstr>Hướng dẫn về nhà: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ĐiỆN TỬ MÔN TIN HỌC 6</dc:title>
  <dc:creator>Admin</dc:creator>
  <cp:lastModifiedBy>Hồng Ngọc</cp:lastModifiedBy>
  <cp:revision>28</cp:revision>
  <dcterms:created xsi:type="dcterms:W3CDTF">2021-07-29T08:41:33Z</dcterms:created>
  <dcterms:modified xsi:type="dcterms:W3CDTF">2022-04-09T01:21:46Z</dcterms:modified>
</cp:coreProperties>
</file>