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268" r:id="rId2"/>
    <p:sldId id="270" r:id="rId3"/>
    <p:sldId id="287" r:id="rId4"/>
    <p:sldId id="289" r:id="rId5"/>
    <p:sldId id="290" r:id="rId6"/>
    <p:sldId id="291" r:id="rId7"/>
    <p:sldId id="292" r:id="rId8"/>
    <p:sldId id="286" r:id="rId9"/>
    <p:sldId id="293" r:id="rId10"/>
    <p:sldId id="294" r:id="rId11"/>
    <p:sldId id="299" r:id="rId12"/>
    <p:sldId id="300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88" autoAdjust="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tmp"/><Relationship Id="rId7" Type="http://schemas.openxmlformats.org/officeDocument/2006/relationships/image" Target="../media/image19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673D5B-98C4-490D-B9C3-0FDE48AD122A}"/>
              </a:ext>
            </a:extLst>
          </p:cNvPr>
          <p:cNvSpPr/>
          <p:nvPr/>
        </p:nvSpPr>
        <p:spPr>
          <a:xfrm>
            <a:off x="6655635" y="18776"/>
            <a:ext cx="5536365" cy="6820446"/>
          </a:xfrm>
          <a:custGeom>
            <a:avLst/>
            <a:gdLst>
              <a:gd name="connsiteX0" fmla="*/ 4337907 w 5536365"/>
              <a:gd name="connsiteY0" fmla="*/ 992 h 6820446"/>
              <a:gd name="connsiteX1" fmla="*/ 5470999 w 5536365"/>
              <a:gd name="connsiteY1" fmla="*/ 85812 h 6820446"/>
              <a:gd name="connsiteX2" fmla="*/ 5536365 w 5536365"/>
              <a:gd name="connsiteY2" fmla="*/ 90152 h 6820446"/>
              <a:gd name="connsiteX3" fmla="*/ 5536365 w 5536365"/>
              <a:gd name="connsiteY3" fmla="*/ 6820446 h 6820446"/>
              <a:gd name="connsiteX4" fmla="*/ 354962 w 5536365"/>
              <a:gd name="connsiteY4" fmla="*/ 6820446 h 6820446"/>
              <a:gd name="connsiteX5" fmla="*/ 372392 w 5536365"/>
              <a:gd name="connsiteY5" fmla="*/ 6568766 h 6820446"/>
              <a:gd name="connsiteX6" fmla="*/ 128357 w 5536365"/>
              <a:gd name="connsiteY6" fmla="*/ 5857116 h 6820446"/>
              <a:gd name="connsiteX7" fmla="*/ 206797 w 5536365"/>
              <a:gd name="connsiteY7" fmla="*/ 4195154 h 6820446"/>
              <a:gd name="connsiteX8" fmla="*/ 1461839 w 5536365"/>
              <a:gd name="connsiteY8" fmla="*/ 3097305 h 6820446"/>
              <a:gd name="connsiteX9" fmla="*/ 2546926 w 5536365"/>
              <a:gd name="connsiteY9" fmla="*/ 2737140 h 6820446"/>
              <a:gd name="connsiteX10" fmla="*/ 3004493 w 5536365"/>
              <a:gd name="connsiteY10" fmla="*/ 1886633 h 6820446"/>
              <a:gd name="connsiteX11" fmla="*/ 2912979 w 5536365"/>
              <a:gd name="connsiteY11" fmla="*/ 984053 h 6820446"/>
              <a:gd name="connsiteX12" fmla="*/ 3963205 w 5536365"/>
              <a:gd name="connsiteY12" fmla="*/ 38079 h 6820446"/>
              <a:gd name="connsiteX13" fmla="*/ 4337907 w 5536365"/>
              <a:gd name="connsiteY13" fmla="*/ 992 h 682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365" h="6820446">
                <a:moveTo>
                  <a:pt x="4337907" y="992"/>
                </a:moveTo>
                <a:cubicBezTo>
                  <a:pt x="4714379" y="-8568"/>
                  <a:pt x="5095139" y="53267"/>
                  <a:pt x="5470999" y="85812"/>
                </a:cubicBezTo>
                <a:cubicBezTo>
                  <a:pt x="5492787" y="85812"/>
                  <a:pt x="5514577" y="85812"/>
                  <a:pt x="5536365" y="90152"/>
                </a:cubicBezTo>
                <a:lnTo>
                  <a:pt x="5536365" y="6820446"/>
                </a:lnTo>
                <a:cubicBezTo>
                  <a:pt x="5536365" y="6820446"/>
                  <a:pt x="5536365" y="6820446"/>
                  <a:pt x="354962" y="6820446"/>
                </a:cubicBezTo>
                <a:cubicBezTo>
                  <a:pt x="372392" y="6737999"/>
                  <a:pt x="381108" y="6651213"/>
                  <a:pt x="372392" y="6568766"/>
                </a:cubicBezTo>
                <a:cubicBezTo>
                  <a:pt x="346245" y="6317085"/>
                  <a:pt x="215512" y="6091440"/>
                  <a:pt x="128357" y="5857116"/>
                </a:cubicBezTo>
                <a:cubicBezTo>
                  <a:pt x="-67744" y="5323379"/>
                  <a:pt x="-37240" y="4707194"/>
                  <a:pt x="206797" y="4195154"/>
                </a:cubicBezTo>
                <a:cubicBezTo>
                  <a:pt x="455190" y="3683113"/>
                  <a:pt x="917115" y="3279557"/>
                  <a:pt x="1461839" y="3097305"/>
                </a:cubicBezTo>
                <a:cubicBezTo>
                  <a:pt x="1823534" y="2980143"/>
                  <a:pt x="2228808" y="2949767"/>
                  <a:pt x="2546926" y="2737140"/>
                </a:cubicBezTo>
                <a:cubicBezTo>
                  <a:pt x="2821466" y="2546210"/>
                  <a:pt x="3000135" y="2220760"/>
                  <a:pt x="3004493" y="1886633"/>
                </a:cubicBezTo>
                <a:cubicBezTo>
                  <a:pt x="3008851" y="1582879"/>
                  <a:pt x="2878117" y="1287805"/>
                  <a:pt x="2912979" y="984053"/>
                </a:cubicBezTo>
                <a:cubicBezTo>
                  <a:pt x="2969631" y="485030"/>
                  <a:pt x="3466418" y="133545"/>
                  <a:pt x="3963205" y="38079"/>
                </a:cubicBezTo>
                <a:cubicBezTo>
                  <a:pt x="4087402" y="15298"/>
                  <a:pt x="4212417" y="4179"/>
                  <a:pt x="4337907" y="99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723EC4-F643-4F82-91F3-88C06F4CE57E}"/>
              </a:ext>
            </a:extLst>
          </p:cNvPr>
          <p:cNvSpPr txBox="1">
            <a:spLocks/>
          </p:cNvSpPr>
          <p:nvPr/>
        </p:nvSpPr>
        <p:spPr>
          <a:xfrm>
            <a:off x="704917" y="818320"/>
            <a:ext cx="5070479" cy="52213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 VÀ TÍNH TOÁN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4979B-9946-4AAC-A332-F441530E4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0"/>
          <a:stretch/>
        </p:blipFill>
        <p:spPr>
          <a:xfrm>
            <a:off x="9965635" y="460056"/>
            <a:ext cx="2093843" cy="2121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A9E8B-1227-41BB-B3FD-1E448384E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6"/>
          <a:stretch/>
        </p:blipFill>
        <p:spPr>
          <a:xfrm>
            <a:off x="9913829" y="3022596"/>
            <a:ext cx="1923405" cy="2133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7F73D-4736-4357-A366-6F01E869F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761" y="4821297"/>
            <a:ext cx="2166302" cy="20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ipple dir="r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/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( 6.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blipFill>
                <a:blip r:embed="rId2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B067C3E-37DB-4AFF-B4BF-1EFD7D9BFBE2}"/>
              </a:ext>
            </a:extLst>
          </p:cNvPr>
          <p:cNvSpPr txBox="1"/>
          <p:nvPr/>
        </p:nvSpPr>
        <p:spPr>
          <a:xfrm>
            <a:off x="1815548" y="2416511"/>
            <a:ext cx="856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081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7DB47-8071-4377-B761-1ACD9E911CFA}"/>
                  </a:ext>
                </a:extLst>
              </p:cNvPr>
              <p:cNvSpPr txBox="1"/>
              <p:nvPr/>
            </p:nvSpPr>
            <p:spPr>
              <a:xfrm>
                <a:off x="2444309" y="1606829"/>
                <a:ext cx="73033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nhiệt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á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su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1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bar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7DB47-8071-4377-B761-1ACD9E9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09" y="1606829"/>
                <a:ext cx="7303379" cy="584775"/>
              </a:xfrm>
              <a:prstGeom prst="rect">
                <a:avLst/>
              </a:prstGeom>
              <a:blipFill>
                <a:blip r:embed="rId2"/>
                <a:stretch>
                  <a:fillRect l="-217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E35282-06B2-458D-A223-883992C7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41" y="3013593"/>
            <a:ext cx="7303380" cy="2610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DCD3B1-9BDF-4724-9625-BEF5E1EB4F68}"/>
                  </a:ext>
                </a:extLst>
              </p:cNvPr>
              <p:cNvSpPr txBox="1"/>
              <p:nvPr/>
            </p:nvSpPr>
            <p:spPr>
              <a:xfrm>
                <a:off x="2444308" y="2367198"/>
                <a:ext cx="7303379" cy="64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=24,79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DCD3B1-9BDF-4724-9625-BEF5E1EB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08" y="2367198"/>
                <a:ext cx="7303379" cy="646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816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/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( 6.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blipFill>
                <a:blip r:embed="rId2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B067C3E-37DB-4AFF-B4BF-1EFD7D9BFBE2}"/>
              </a:ext>
            </a:extLst>
          </p:cNvPr>
          <p:cNvSpPr txBox="1"/>
          <p:nvPr/>
        </p:nvSpPr>
        <p:spPr>
          <a:xfrm>
            <a:off x="1815548" y="2416511"/>
            <a:ext cx="856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87C1E-9D75-4D92-BEE6-4B5C752948B1}"/>
                  </a:ext>
                </a:extLst>
              </p:cNvPr>
              <p:cNvSpPr txBox="1"/>
              <p:nvPr/>
            </p:nvSpPr>
            <p:spPr>
              <a:xfrm>
                <a:off x="1815548" y="4028532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bar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24,79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87C1E-9D75-4D92-BEE6-4B5C7529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4028532"/>
                <a:ext cx="8560905" cy="1077218"/>
              </a:xfrm>
              <a:prstGeom prst="rect">
                <a:avLst/>
              </a:prstGeom>
              <a:blipFill>
                <a:blip r:embed="rId3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5B8D06-AFAC-4266-8617-11F3CAC927CB}"/>
                  </a:ext>
                </a:extLst>
              </p:cNvPr>
              <p:cNvSpPr txBox="1"/>
              <p:nvPr/>
            </p:nvSpPr>
            <p:spPr>
              <a:xfrm>
                <a:off x="1815547" y="5167860"/>
                <a:ext cx="8560905" cy="11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=24,79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5B8D06-AFAC-4266-8617-11F3CAC9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7" y="5167860"/>
                <a:ext cx="8560905" cy="1138838"/>
              </a:xfrm>
              <a:prstGeom prst="rect">
                <a:avLst/>
              </a:prstGeom>
              <a:blipFill>
                <a:blip r:embed="rId4"/>
                <a:stretch>
                  <a:fillRect l="-1638" t="-7487" b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885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87C1E-9D75-4D92-BEE6-4B5C752948B1}"/>
                  </a:ext>
                </a:extLst>
              </p:cNvPr>
              <p:cNvSpPr txBox="1"/>
              <p:nvPr/>
            </p:nvSpPr>
            <p:spPr>
              <a:xfrm>
                <a:off x="1815548" y="1404601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bar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24,79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87C1E-9D75-4D92-BEE6-4B5C7529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1404601"/>
                <a:ext cx="8560905" cy="1077218"/>
              </a:xfrm>
              <a:prstGeom prst="rect">
                <a:avLst/>
              </a:prstGeom>
              <a:blipFill>
                <a:blip r:embed="rId2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5B8D06-AFAC-4266-8617-11F3CAC927CB}"/>
                  </a:ext>
                </a:extLst>
              </p:cNvPr>
              <p:cNvSpPr txBox="1"/>
              <p:nvPr/>
            </p:nvSpPr>
            <p:spPr>
              <a:xfrm>
                <a:off x="1815549" y="2481819"/>
                <a:ext cx="85609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5B8D06-AFAC-4266-8617-11F3CAC9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9" y="2481819"/>
                <a:ext cx="8560904" cy="1077218"/>
              </a:xfrm>
              <a:prstGeom prst="rect">
                <a:avLst/>
              </a:prstGeom>
              <a:blipFill>
                <a:blip r:embed="rId3"/>
                <a:stretch>
                  <a:fillRect l="-1638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AD6BAE-20CF-46FB-8C90-D188AA56F143}"/>
                  </a:ext>
                </a:extLst>
              </p:cNvPr>
              <p:cNvSpPr txBox="1"/>
              <p:nvPr/>
            </p:nvSpPr>
            <p:spPr>
              <a:xfrm>
                <a:off x="2448340" y="3559037"/>
                <a:ext cx="7928111" cy="629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NH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. 24,79=49,58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AD6BAE-20CF-46FB-8C90-D188AA56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40" y="3559037"/>
                <a:ext cx="7928111" cy="629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9891C-64E2-4B0C-8099-DBE822173DDD}"/>
                  </a:ext>
                </a:extLst>
              </p:cNvPr>
              <p:cNvSpPr txBox="1"/>
              <p:nvPr/>
            </p:nvSpPr>
            <p:spPr>
              <a:xfrm>
                <a:off x="1815548" y="4196421"/>
                <a:ext cx="85609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0,25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9891C-64E2-4B0C-8099-DBE822173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4196421"/>
                <a:ext cx="8560904" cy="1077218"/>
              </a:xfrm>
              <a:prstGeom prst="rect">
                <a:avLst/>
              </a:prstGeom>
              <a:blipFill>
                <a:blip r:embed="rId5"/>
                <a:stretch>
                  <a:fillRect l="-1638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628808-3425-4EF2-B74F-9C336F4E6920}"/>
                  </a:ext>
                </a:extLst>
              </p:cNvPr>
              <p:cNvSpPr txBox="1"/>
              <p:nvPr/>
            </p:nvSpPr>
            <p:spPr>
              <a:xfrm>
                <a:off x="2448339" y="5273639"/>
                <a:ext cx="8259418" cy="62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=0,25 . 24,79=6,1975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628808-3425-4EF2-B74F-9C336F4E6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39" y="5273639"/>
                <a:ext cx="8259418" cy="627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83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3440" y="2584174"/>
            <a:ext cx="5945121" cy="1280099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18: MOL</a:t>
            </a: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81037"/>
            <a:ext cx="2951922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I_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69617-66DD-4CDA-B822-DF1416269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603513"/>
            <a:ext cx="6096000" cy="47310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2B70C56-FF38-41DC-BEB2-90E02B362E85}"/>
              </a:ext>
            </a:extLst>
          </p:cNvPr>
          <p:cNvGrpSpPr/>
          <p:nvPr/>
        </p:nvGrpSpPr>
        <p:grpSpPr>
          <a:xfrm>
            <a:off x="318052" y="1484243"/>
            <a:ext cx="6096000" cy="1077218"/>
            <a:chOff x="318052" y="1484243"/>
            <a:chExt cx="6096000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816A8D-0AAA-4B72-BEEC-8F7B1F62E385}"/>
                </a:ext>
              </a:extLst>
            </p:cNvPr>
            <p:cNvSpPr txBox="1"/>
            <p:nvPr/>
          </p:nvSpPr>
          <p:spPr>
            <a:xfrm>
              <a:off x="318052" y="1484243"/>
              <a:ext cx="609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B50DFA-BCE1-4BD3-AB8F-4A03ED5D2771}"/>
                </a:ext>
              </a:extLst>
            </p:cNvPr>
            <p:cNvCxnSpPr/>
            <p:nvPr/>
          </p:nvCxnSpPr>
          <p:spPr>
            <a:xfrm>
              <a:off x="4757531" y="1975278"/>
              <a:ext cx="12457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973E37-9359-4C50-B8F9-72835DC569F0}"/>
                  </a:ext>
                </a:extLst>
              </p:cNvPr>
              <p:cNvSpPr txBox="1"/>
              <p:nvPr/>
            </p:nvSpPr>
            <p:spPr>
              <a:xfrm>
                <a:off x="4757532" y="1529382"/>
                <a:ext cx="143123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973E37-9359-4C50-B8F9-72835DC5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2" y="1529382"/>
                <a:ext cx="1431235" cy="595932"/>
              </a:xfrm>
              <a:prstGeom prst="rect">
                <a:avLst/>
              </a:prstGeom>
              <a:blipFill>
                <a:blip r:embed="rId3"/>
                <a:stretch>
                  <a:fillRect l="-10638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29A299E-2FBB-4387-B85C-41C8883A399C}"/>
              </a:ext>
            </a:extLst>
          </p:cNvPr>
          <p:cNvSpPr txBox="1"/>
          <p:nvPr/>
        </p:nvSpPr>
        <p:spPr>
          <a:xfrm>
            <a:off x="370663" y="3171591"/>
            <a:ext cx="124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F0E0E7-7EE8-4FED-B1DC-0526A37A116E}"/>
                  </a:ext>
                </a:extLst>
              </p:cNvPr>
              <p:cNvSpPr txBox="1"/>
              <p:nvPr/>
            </p:nvSpPr>
            <p:spPr>
              <a:xfrm>
                <a:off x="3140567" y="4220033"/>
                <a:ext cx="143123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F0E0E7-7EE8-4FED-B1DC-0526A37A1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67" y="4220033"/>
                <a:ext cx="1431235" cy="595932"/>
              </a:xfrm>
              <a:prstGeom prst="rect">
                <a:avLst/>
              </a:prstGeom>
              <a:blipFill>
                <a:blip r:embed="rId4"/>
                <a:stretch>
                  <a:fillRect l="-10638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F22F-4F6E-4C5D-A0D7-DEE1893732AE}"/>
              </a:ext>
            </a:extLst>
          </p:cNvPr>
          <p:cNvGrpSpPr/>
          <p:nvPr/>
        </p:nvGrpSpPr>
        <p:grpSpPr>
          <a:xfrm>
            <a:off x="370663" y="3714653"/>
            <a:ext cx="5453963" cy="1077218"/>
            <a:chOff x="800671" y="2350509"/>
            <a:chExt cx="5453963" cy="10772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AE277B-AF8F-4427-BFD0-7D8B6A34EA07}"/>
                </a:ext>
              </a:extLst>
            </p:cNvPr>
            <p:cNvSpPr txBox="1"/>
            <p:nvPr/>
          </p:nvSpPr>
          <p:spPr>
            <a:xfrm>
              <a:off x="800671" y="2350509"/>
              <a:ext cx="54539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mol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C86FC5-BA96-4240-A6A4-CDFB5D11AAB8}"/>
                </a:ext>
              </a:extLst>
            </p:cNvPr>
            <p:cNvCxnSpPr/>
            <p:nvPr/>
          </p:nvCxnSpPr>
          <p:spPr>
            <a:xfrm>
              <a:off x="3524686" y="3299705"/>
              <a:ext cx="12457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906F67-C475-459A-BFEF-E9700733E4D5}"/>
                  </a:ext>
                </a:extLst>
              </p:cNvPr>
              <p:cNvSpPr txBox="1"/>
              <p:nvPr/>
            </p:nvSpPr>
            <p:spPr>
              <a:xfrm>
                <a:off x="3086644" y="5472773"/>
                <a:ext cx="1580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906F67-C475-459A-BFEF-E9700733E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644" y="5472773"/>
                <a:ext cx="1580372" cy="584775"/>
              </a:xfrm>
              <a:prstGeom prst="rect">
                <a:avLst/>
              </a:prstGeom>
              <a:blipFill>
                <a:blip r:embed="rId5"/>
                <a:stretch>
                  <a:fillRect l="-961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D517B2-BF49-45DA-A254-7B9C95848538}"/>
                  </a:ext>
                </a:extLst>
              </p:cNvPr>
              <p:cNvSpPr txBox="1"/>
              <p:nvPr/>
            </p:nvSpPr>
            <p:spPr>
              <a:xfrm>
                <a:off x="993516" y="2516894"/>
                <a:ext cx="4592370" cy="5959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6.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Avogađro</a:t>
                </a:r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D517B2-BF49-45DA-A254-7B9C95848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16" y="2516894"/>
                <a:ext cx="4592370" cy="595932"/>
              </a:xfrm>
              <a:prstGeom prst="rect">
                <a:avLst/>
              </a:prstGeom>
              <a:blipFill>
                <a:blip r:embed="rId6"/>
                <a:stretch>
                  <a:fillRect l="-3311" t="-13000" b="-2800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17150F2-C62A-47AE-A925-F55F7D3CA962}"/>
              </a:ext>
            </a:extLst>
          </p:cNvPr>
          <p:cNvGrpSpPr/>
          <p:nvPr/>
        </p:nvGrpSpPr>
        <p:grpSpPr>
          <a:xfrm>
            <a:off x="370663" y="4956237"/>
            <a:ext cx="5795257" cy="1569660"/>
            <a:chOff x="800671" y="2350509"/>
            <a:chExt cx="5453963" cy="15696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07E4CA-25CD-4485-8640-ED286A058F13}"/>
                </a:ext>
              </a:extLst>
            </p:cNvPr>
            <p:cNvSpPr txBox="1"/>
            <p:nvPr/>
          </p:nvSpPr>
          <p:spPr>
            <a:xfrm>
              <a:off x="800671" y="2350509"/>
              <a:ext cx="54539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mol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119AA85-6552-49FC-82E2-EC1906782D4F}"/>
                </a:ext>
              </a:extLst>
            </p:cNvPr>
            <p:cNvCxnSpPr/>
            <p:nvPr/>
          </p:nvCxnSpPr>
          <p:spPr>
            <a:xfrm>
              <a:off x="3356703" y="3299705"/>
              <a:ext cx="12457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4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20" grpId="0"/>
      <p:bldP spid="2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81037"/>
            <a:ext cx="520177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3CAE1B-2F98-4CAB-AFB3-89EA22DF23C6}"/>
              </a:ext>
            </a:extLst>
          </p:cNvPr>
          <p:cNvGrpSpPr/>
          <p:nvPr/>
        </p:nvGrpSpPr>
        <p:grpSpPr>
          <a:xfrm>
            <a:off x="7429315" y="2967588"/>
            <a:ext cx="3446931" cy="3890412"/>
            <a:chOff x="7429315" y="2967588"/>
            <a:chExt cx="3446931" cy="38904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EC5567-F6B7-46AB-986B-B4791BDB6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9315" y="4211249"/>
              <a:ext cx="3446931" cy="26467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BC1DF5-D944-4770-810D-47C0D2D12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5492" y="2967588"/>
              <a:ext cx="2806774" cy="2143356"/>
            </a:xfrm>
            <a:prstGeom prst="rect">
              <a:avLst/>
            </a:prstGeom>
          </p:spPr>
        </p:pic>
        <p:sp>
          <p:nvSpPr>
            <p:cNvPr id="23" name="Title 2">
              <a:extLst>
                <a:ext uri="{FF2B5EF4-FFF2-40B4-BE49-F238E27FC236}">
                  <a16:creationId xmlns:a16="http://schemas.microsoft.com/office/drawing/2014/main" id="{1F8C12EB-F18F-4EEE-8914-F1A82E279D4F}"/>
                </a:ext>
              </a:extLst>
            </p:cNvPr>
            <p:cNvSpPr txBox="1">
              <a:spLocks/>
            </p:cNvSpPr>
            <p:nvPr/>
          </p:nvSpPr>
          <p:spPr>
            <a:xfrm>
              <a:off x="8218211" y="5897195"/>
              <a:ext cx="1327380" cy="5838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i="0" kern="1200" spc="150" baseline="0">
                  <a:solidFill>
                    <a:schemeClr val="accent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defRPr>
              </a:lvl1pPr>
            </a:lstStyle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/>
              <p:nvPr/>
            </p:nvSpPr>
            <p:spPr>
              <a:xfrm>
                <a:off x="6255151" y="1396507"/>
                <a:ext cx="5795257" cy="15696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56g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à"/>
                </a:pP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Fe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=56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151" y="1396507"/>
                <a:ext cx="5795257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8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81037"/>
            <a:ext cx="520177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/>
              <p:nvPr/>
            </p:nvSpPr>
            <p:spPr>
              <a:xfrm>
                <a:off x="6255151" y="1396507"/>
                <a:ext cx="5795257" cy="16119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g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à"/>
                </a:pP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151" y="1396507"/>
                <a:ext cx="5795257" cy="16119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697FBB5-764A-409E-8DBE-89A21878FCA3}"/>
              </a:ext>
            </a:extLst>
          </p:cNvPr>
          <p:cNvGrpSpPr/>
          <p:nvPr/>
        </p:nvGrpSpPr>
        <p:grpSpPr>
          <a:xfrm>
            <a:off x="7071504" y="3196716"/>
            <a:ext cx="3768774" cy="3661284"/>
            <a:chOff x="7429315" y="3096755"/>
            <a:chExt cx="3446931" cy="37612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0AA468-4444-45AF-80F4-5C644C8BF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315" y="4211249"/>
              <a:ext cx="3446931" cy="2646751"/>
            </a:xfrm>
            <a:prstGeom prst="rect">
              <a:avLst/>
            </a:prstGeom>
          </p:spPr>
        </p:pic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FC371647-EA82-493B-9DB7-B757BCA77F92}"/>
                </a:ext>
              </a:extLst>
            </p:cNvPr>
            <p:cNvSpPr txBox="1">
              <a:spLocks/>
            </p:cNvSpPr>
            <p:nvPr/>
          </p:nvSpPr>
          <p:spPr>
            <a:xfrm>
              <a:off x="8218211" y="5897195"/>
              <a:ext cx="1327380" cy="5838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i="0" kern="1200" spc="150" baseline="0">
                  <a:solidFill>
                    <a:schemeClr val="accent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defRPr>
              </a:lvl1pPr>
            </a:lstStyle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E0FC09-1C63-4AA8-926D-30FE714A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4140" y="3096755"/>
              <a:ext cx="2569546" cy="1990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446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81037"/>
            <a:ext cx="520177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/>
              <p:nvPr/>
            </p:nvSpPr>
            <p:spPr>
              <a:xfrm>
                <a:off x="6215270" y="1427268"/>
                <a:ext cx="5976730" cy="16119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g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à"/>
                </a:pP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70" y="1427268"/>
                <a:ext cx="5976730" cy="16119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DF9EF56-799B-44D2-A4D9-8FD58F5DD750}"/>
              </a:ext>
            </a:extLst>
          </p:cNvPr>
          <p:cNvGrpSpPr/>
          <p:nvPr/>
        </p:nvGrpSpPr>
        <p:grpSpPr>
          <a:xfrm>
            <a:off x="7071504" y="3039248"/>
            <a:ext cx="3768774" cy="3684865"/>
            <a:chOff x="7071504" y="3173134"/>
            <a:chExt cx="3768774" cy="36848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97FBB5-764A-409E-8DBE-89A21878FCA3}"/>
                </a:ext>
              </a:extLst>
            </p:cNvPr>
            <p:cNvGrpSpPr/>
            <p:nvPr/>
          </p:nvGrpSpPr>
          <p:grpSpPr>
            <a:xfrm>
              <a:off x="7071504" y="4281590"/>
              <a:ext cx="3768774" cy="2576409"/>
              <a:chOff x="7429315" y="4211249"/>
              <a:chExt cx="3446931" cy="26467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0AA468-4444-45AF-80F4-5C644C8BF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9315" y="4211249"/>
                <a:ext cx="3446931" cy="2646751"/>
              </a:xfrm>
              <a:prstGeom prst="rect">
                <a:avLst/>
              </a:prstGeom>
            </p:spPr>
          </p:pic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FC371647-EA82-493B-9DB7-B757BCA77F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211" y="5897195"/>
                <a:ext cx="1327380" cy="583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i="0" kern="1200" spc="150" baseline="0">
                    <a:solidFill>
                      <a:schemeClr val="accent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18g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303FFB-EE8F-4E12-B2E9-0522A420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6647" y="3173134"/>
              <a:ext cx="2747527" cy="195544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591535-6948-49C2-A0AF-FF5D3FF68392}"/>
              </a:ext>
            </a:extLst>
          </p:cNvPr>
          <p:cNvSpPr txBox="1"/>
          <p:nvPr/>
        </p:nvSpPr>
        <p:spPr>
          <a:xfrm>
            <a:off x="326109" y="1341893"/>
            <a:ext cx="5795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)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CC606-B4AF-4B62-A2EC-DA158AEF7557}"/>
              </a:ext>
            </a:extLst>
          </p:cNvPr>
          <p:cNvSpPr txBox="1"/>
          <p:nvPr/>
        </p:nvSpPr>
        <p:spPr>
          <a:xfrm>
            <a:off x="339361" y="3403996"/>
            <a:ext cx="5795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118104-B864-4E93-90BF-CD695366AF93}"/>
                  </a:ext>
                </a:extLst>
              </p:cNvPr>
              <p:cNvSpPr txBox="1"/>
              <p:nvPr/>
            </p:nvSpPr>
            <p:spPr>
              <a:xfrm>
                <a:off x="6384950" y="5055187"/>
                <a:ext cx="5637369" cy="62709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PTK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. 2+16=18 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vC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118104-B864-4E93-90BF-CD695366A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50" y="5055187"/>
                <a:ext cx="5637369" cy="627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70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81037"/>
            <a:ext cx="520177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F9EF56-799B-44D2-A4D9-8FD58F5DD750}"/>
              </a:ext>
            </a:extLst>
          </p:cNvPr>
          <p:cNvGrpSpPr/>
          <p:nvPr/>
        </p:nvGrpSpPr>
        <p:grpSpPr>
          <a:xfrm>
            <a:off x="7844505" y="4159489"/>
            <a:ext cx="2509818" cy="2445065"/>
            <a:chOff x="7071504" y="3173134"/>
            <a:chExt cx="3768774" cy="36848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97FBB5-764A-409E-8DBE-89A21878FCA3}"/>
                </a:ext>
              </a:extLst>
            </p:cNvPr>
            <p:cNvGrpSpPr/>
            <p:nvPr/>
          </p:nvGrpSpPr>
          <p:grpSpPr>
            <a:xfrm>
              <a:off x="7071504" y="4281590"/>
              <a:ext cx="3768774" cy="2576409"/>
              <a:chOff x="7429315" y="4211249"/>
              <a:chExt cx="3446931" cy="26467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0AA468-4444-45AF-80F4-5C644C8BF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29315" y="4211249"/>
                <a:ext cx="3446931" cy="2646751"/>
              </a:xfrm>
              <a:prstGeom prst="rect">
                <a:avLst/>
              </a:prstGeom>
            </p:spPr>
          </p:pic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FC371647-EA82-493B-9DB7-B757BCA77F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211" y="5897195"/>
                <a:ext cx="1327380" cy="583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i="0" kern="1200" spc="150" baseline="0">
                    <a:solidFill>
                      <a:schemeClr val="accent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g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303FFB-EE8F-4E12-B2E9-0522A420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647" y="3173134"/>
              <a:ext cx="2747527" cy="195544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E641A7-4145-4025-99F2-5B19FA1BAD5B}"/>
              </a:ext>
            </a:extLst>
          </p:cNvPr>
          <p:cNvSpPr txBox="1"/>
          <p:nvPr/>
        </p:nvSpPr>
        <p:spPr>
          <a:xfrm>
            <a:off x="471883" y="1299746"/>
            <a:ext cx="154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95D03B-23D4-4EC9-B58A-6B976A29F228}"/>
              </a:ext>
            </a:extLst>
          </p:cNvPr>
          <p:cNvGrpSpPr/>
          <p:nvPr/>
        </p:nvGrpSpPr>
        <p:grpSpPr>
          <a:xfrm>
            <a:off x="6334235" y="1475978"/>
            <a:ext cx="2459886" cy="2542548"/>
            <a:chOff x="7429315" y="2967588"/>
            <a:chExt cx="3446931" cy="38904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C74D81-87EA-4755-8D42-D0A4CE3DD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9315" y="4211249"/>
              <a:ext cx="3446931" cy="26467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935D947-221B-4A83-A538-43FAD9DE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5492" y="2967588"/>
              <a:ext cx="2806774" cy="2143356"/>
            </a:xfrm>
            <a:prstGeom prst="rect">
              <a:avLst/>
            </a:prstGeom>
          </p:spPr>
        </p:pic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C6B52685-5E77-457F-BBCE-54CD046335C0}"/>
                </a:ext>
              </a:extLst>
            </p:cNvPr>
            <p:cNvSpPr txBox="1">
              <a:spLocks/>
            </p:cNvSpPr>
            <p:nvPr/>
          </p:nvSpPr>
          <p:spPr>
            <a:xfrm>
              <a:off x="8218211" y="5897195"/>
              <a:ext cx="1327380" cy="5838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i="0" kern="1200" spc="150" baseline="0">
                  <a:solidFill>
                    <a:schemeClr val="accent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defRPr>
              </a:lvl1pPr>
            </a:lstStyle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480406-A5E2-47C7-BE53-18340AD2BC8D}"/>
              </a:ext>
            </a:extLst>
          </p:cNvPr>
          <p:cNvGrpSpPr/>
          <p:nvPr/>
        </p:nvGrpSpPr>
        <p:grpSpPr>
          <a:xfrm>
            <a:off x="9748883" y="1490033"/>
            <a:ext cx="2504661" cy="2666164"/>
            <a:chOff x="7429315" y="3096755"/>
            <a:chExt cx="3446931" cy="37612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842809-4F31-41F8-8AC1-5B31E3B3F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9315" y="4211249"/>
              <a:ext cx="3446931" cy="2646751"/>
            </a:xfrm>
            <a:prstGeom prst="rect">
              <a:avLst/>
            </a:prstGeom>
          </p:spPr>
        </p:pic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E971AA77-BAAC-4C63-AD61-F2EC2C658F3C}"/>
                </a:ext>
              </a:extLst>
            </p:cNvPr>
            <p:cNvSpPr txBox="1">
              <a:spLocks/>
            </p:cNvSpPr>
            <p:nvPr/>
          </p:nvSpPr>
          <p:spPr>
            <a:xfrm>
              <a:off x="8218211" y="5897195"/>
              <a:ext cx="1327380" cy="5838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i="0" kern="1200" spc="150" baseline="0">
                  <a:solidFill>
                    <a:schemeClr val="accent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defRPr>
              </a:lvl1pPr>
            </a:lstStyle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g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8B58782-8C02-4162-AE28-03CBCDB98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4140" y="3096755"/>
              <a:ext cx="2569546" cy="19908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F10BB7-CBAF-458B-B89F-4A4BD9398C29}"/>
                  </a:ext>
                </a:extLst>
              </p:cNvPr>
              <p:cNvSpPr txBox="1"/>
              <p:nvPr/>
            </p:nvSpPr>
            <p:spPr>
              <a:xfrm>
                <a:off x="471883" y="1919430"/>
                <a:ext cx="4659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=56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F10BB7-CBAF-458B-B89F-4A4BD9398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3" y="1919430"/>
                <a:ext cx="4659384" cy="1077218"/>
              </a:xfrm>
              <a:prstGeom prst="rect">
                <a:avLst/>
              </a:prstGeom>
              <a:blipFill>
                <a:blip r:embed="rId6"/>
                <a:stretch>
                  <a:fillRect l="-2876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043D4E-BA50-482A-9056-0D429E26E8BD}"/>
                  </a:ext>
                </a:extLst>
              </p:cNvPr>
              <p:cNvSpPr txBox="1"/>
              <p:nvPr/>
            </p:nvSpPr>
            <p:spPr>
              <a:xfrm>
                <a:off x="471883" y="3011949"/>
                <a:ext cx="4973466" cy="11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hiđro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043D4E-BA50-482A-9056-0D429E26E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3" y="3011949"/>
                <a:ext cx="4973466" cy="1138838"/>
              </a:xfrm>
              <a:prstGeom prst="rect">
                <a:avLst/>
              </a:prstGeom>
              <a:blipFill>
                <a:blip r:embed="rId7"/>
                <a:stretch>
                  <a:fillRect l="-2696" t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74747F-77BD-42B0-999F-409752F5C27A}"/>
                  </a:ext>
                </a:extLst>
              </p:cNvPr>
              <p:cNvSpPr txBox="1"/>
              <p:nvPr/>
            </p:nvSpPr>
            <p:spPr>
              <a:xfrm>
                <a:off x="471883" y="4174341"/>
                <a:ext cx="4973466" cy="11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74747F-77BD-42B0-999F-409752F5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3" y="4174341"/>
                <a:ext cx="4973466" cy="1138838"/>
              </a:xfrm>
              <a:prstGeom prst="rect">
                <a:avLst/>
              </a:prstGeom>
              <a:blipFill>
                <a:blip r:embed="rId8"/>
                <a:stretch>
                  <a:fillRect l="-2696" t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35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9848F-D43C-440C-80BA-B4B2A71A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65" y="3369904"/>
            <a:ext cx="6791271" cy="280705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095A079-B653-4A68-9B01-813F25543E87}"/>
              </a:ext>
            </a:extLst>
          </p:cNvPr>
          <p:cNvGrpSpPr/>
          <p:nvPr/>
        </p:nvGrpSpPr>
        <p:grpSpPr>
          <a:xfrm>
            <a:off x="3823252" y="2213113"/>
            <a:ext cx="4574864" cy="1504122"/>
            <a:chOff x="3823252" y="2213113"/>
            <a:chExt cx="4574864" cy="150412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4A447FE-5E70-4E7F-A543-E8BED82A9029}"/>
                </a:ext>
              </a:extLst>
            </p:cNvPr>
            <p:cNvCxnSpPr/>
            <p:nvPr/>
          </p:nvCxnSpPr>
          <p:spPr>
            <a:xfrm flipV="1">
              <a:off x="3823252" y="2289313"/>
              <a:ext cx="1133061" cy="1351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93DDEB-B7BC-4B11-9E76-144292A8F0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5195" y="2213113"/>
              <a:ext cx="25361" cy="15041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A933EEF-4051-4927-A141-21A117DD4F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5055" y="2252870"/>
              <a:ext cx="1133061" cy="1351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70A1A3-2FD9-42A5-B98A-BFC2E4288502}"/>
              </a:ext>
            </a:extLst>
          </p:cNvPr>
          <p:cNvGrpSpPr/>
          <p:nvPr/>
        </p:nvGrpSpPr>
        <p:grpSpPr>
          <a:xfrm>
            <a:off x="1470992" y="1503075"/>
            <a:ext cx="9250017" cy="595932"/>
            <a:chOff x="3037033" y="1473688"/>
            <a:chExt cx="9062202" cy="5959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B5ADE7-CA93-415B-A5D9-0625A348D631}"/>
                </a:ext>
              </a:extLst>
            </p:cNvPr>
            <p:cNvSpPr txBox="1"/>
            <p:nvPr/>
          </p:nvSpPr>
          <p:spPr>
            <a:xfrm>
              <a:off x="3037033" y="1484845"/>
              <a:ext cx="9062202" cy="5847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chiếm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                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7112536-B8A7-41CE-8354-381A3EC7DA5B}"/>
                    </a:ext>
                  </a:extLst>
                </p:cNvPr>
                <p:cNvSpPr txBox="1"/>
                <p:nvPr/>
              </p:nvSpPr>
              <p:spPr>
                <a:xfrm>
                  <a:off x="7287428" y="1473688"/>
                  <a:ext cx="21328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( 6. 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7112536-B8A7-41CE-8354-381A3EC7D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7428" y="1473688"/>
                  <a:ext cx="2132813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7283" t="-14737" b="-3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/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( 6.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blipFill>
                <a:blip r:embed="rId2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392D8EA-07F1-4045-8B95-609A022B6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638" y="2392908"/>
            <a:ext cx="7438725" cy="39788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E82AEF-F368-4F66-930E-B4962F688CFD}"/>
              </a:ext>
            </a:extLst>
          </p:cNvPr>
          <p:cNvSpPr/>
          <p:nvPr/>
        </p:nvSpPr>
        <p:spPr>
          <a:xfrm>
            <a:off x="3048000" y="5068957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281BB-0CD8-4960-A9F9-6EFA9CDFB10E}"/>
              </a:ext>
            </a:extLst>
          </p:cNvPr>
          <p:cNvSpPr/>
          <p:nvPr/>
        </p:nvSpPr>
        <p:spPr>
          <a:xfrm>
            <a:off x="5817704" y="5082210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E86AAB-060E-4A20-BDE9-27E04F2973D0}"/>
              </a:ext>
            </a:extLst>
          </p:cNvPr>
          <p:cNvSpPr/>
          <p:nvPr/>
        </p:nvSpPr>
        <p:spPr>
          <a:xfrm>
            <a:off x="8739811" y="5082210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B47ED9-C23A-4C7B-98D5-DFD0B9E0DCBE}"/>
              </a:ext>
            </a:extLst>
          </p:cNvPr>
          <p:cNvSpPr/>
          <p:nvPr/>
        </p:nvSpPr>
        <p:spPr>
          <a:xfrm>
            <a:off x="4346712" y="5579166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C60F3C-6B70-4D90-A445-D880AF841989}"/>
              </a:ext>
            </a:extLst>
          </p:cNvPr>
          <p:cNvSpPr/>
          <p:nvPr/>
        </p:nvSpPr>
        <p:spPr>
          <a:xfrm>
            <a:off x="7427847" y="5579166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6DE782-D1DC-42BA-989A-E0AC49DCB6AF}"/>
              </a:ext>
            </a:extLst>
          </p:cNvPr>
          <p:cNvSpPr txBox="1"/>
          <p:nvPr/>
        </p:nvSpPr>
        <p:spPr>
          <a:xfrm>
            <a:off x="2710067" y="2392908"/>
            <a:ext cx="616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H = 1; N = 14; C = 12; O =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7DB47-8071-4377-B761-1ACD9E911CFA}"/>
                  </a:ext>
                </a:extLst>
              </p:cNvPr>
              <p:cNvSpPr txBox="1"/>
              <p:nvPr/>
            </p:nvSpPr>
            <p:spPr>
              <a:xfrm>
                <a:off x="382323" y="5358825"/>
                <a:ext cx="25285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7DB47-8071-4377-B761-1ACD9E9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23" y="5358825"/>
                <a:ext cx="2528514" cy="584775"/>
              </a:xfrm>
              <a:prstGeom prst="rect">
                <a:avLst/>
              </a:prstGeom>
              <a:blipFill>
                <a:blip r:embed="rId4"/>
                <a:stretch>
                  <a:fillRect l="-628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598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409</TotalTime>
  <Words>483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Meiryo UI</vt:lpstr>
      <vt:lpstr>Times New Roman</vt:lpstr>
      <vt:lpstr>Wingdings</vt:lpstr>
      <vt:lpstr>Creative Gradient </vt:lpstr>
      <vt:lpstr>PowerPoint Presentation</vt:lpstr>
      <vt:lpstr>Bài 18: MOL</vt:lpstr>
      <vt:lpstr>I_ Mol là gì?</vt:lpstr>
      <vt:lpstr>II_ Khối lượng mol là gì?</vt:lpstr>
      <vt:lpstr>II_ Khối lượng mol là gì?</vt:lpstr>
      <vt:lpstr>II_ Khối lượng mol là gì?</vt:lpstr>
      <vt:lpstr>II_ Khối lượng mol là gì?</vt:lpstr>
      <vt:lpstr>III_ Thể tích mol của “ chất khí ” là gì?</vt:lpstr>
      <vt:lpstr>III_ Thể tích mol của “ chất khí ” là gì?</vt:lpstr>
      <vt:lpstr>III_ Thể tích mol của “ chất khí ” là gì?</vt:lpstr>
      <vt:lpstr>III_ Thể tích mol của “ chất khí ” là gì?</vt:lpstr>
      <vt:lpstr>III_ Thể tích mol của “ chất khí ” là gì?</vt:lpstr>
      <vt:lpstr>III_ Thể tích mol của “ chất khí ” là gì?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lengocquynhtram2014@gmail.com</dc:creator>
  <cp:lastModifiedBy>abc</cp:lastModifiedBy>
  <cp:revision>15</cp:revision>
  <dcterms:created xsi:type="dcterms:W3CDTF">2021-11-23T21:23:31Z</dcterms:created>
  <dcterms:modified xsi:type="dcterms:W3CDTF">2022-12-04T05:34:52Z</dcterms:modified>
</cp:coreProperties>
</file>