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71" r:id="rId10"/>
    <p:sldId id="264" r:id="rId11"/>
    <p:sldId id="272" r:id="rId12"/>
    <p:sldId id="273" r:id="rId13"/>
    <p:sldId id="266" r:id="rId14"/>
    <p:sldId id="265" r:id="rId15"/>
    <p:sldId id="268" r:id="rId16"/>
    <p:sldId id="269" r:id="rId17"/>
  </p:sldIdLst>
  <p:sldSz cx="9753600" cy="7315200"/>
  <p:notesSz cx="6858000" cy="9144000"/>
  <p:embeddedFontLst>
    <p:embeddedFont>
      <p:font typeface="Nanum Gothic Coding Bold" panose="020B0604020202020204" charset="-127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Roboto Mono Regular" panose="020B0604020202020204" charset="0"/>
      <p:regular r:id="rId23"/>
    </p:embeddedFont>
    <p:embeddedFont>
      <p:font typeface="Roboto Mono Regular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818"/>
    <a:srgbClr val="F57B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144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51.svg"/><Relationship Id="rId4" Type="http://schemas.openxmlformats.org/officeDocument/2006/relationships/image" Target="../media/image3.sv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49.sv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8.png"/><Relationship Id="rId7" Type="http://schemas.openxmlformats.org/officeDocument/2006/relationships/image" Target="../media/image4.png"/><Relationship Id="rId12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29.sv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4.svg"/><Relationship Id="rId5" Type="http://schemas.openxmlformats.org/officeDocument/2006/relationships/image" Target="../media/image4.png"/><Relationship Id="rId10" Type="http://schemas.openxmlformats.org/officeDocument/2006/relationships/image" Target="../media/image53.png"/><Relationship Id="rId4" Type="http://schemas.openxmlformats.org/officeDocument/2006/relationships/image" Target="../media/image3.sv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5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57.png"/><Relationship Id="rId5" Type="http://schemas.openxmlformats.org/officeDocument/2006/relationships/image" Target="../media/image4.png"/><Relationship Id="rId10" Type="http://schemas.openxmlformats.org/officeDocument/2006/relationships/image" Target="../media/image56.svg"/><Relationship Id="rId4" Type="http://schemas.openxmlformats.org/officeDocument/2006/relationships/image" Target="../media/image3.sv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8.png"/><Relationship Id="rId7" Type="http://schemas.openxmlformats.org/officeDocument/2006/relationships/image" Target="../media/image4.png"/><Relationship Id="rId12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29.sv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61.png"/><Relationship Id="rId18" Type="http://schemas.openxmlformats.org/officeDocument/2006/relationships/image" Target="../media/image35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34.png"/><Relationship Id="rId2" Type="http://schemas.openxmlformats.org/officeDocument/2006/relationships/image" Target="../media/image16.png"/><Relationship Id="rId16" Type="http://schemas.openxmlformats.org/officeDocument/2006/relationships/image" Target="../media/image64.svg"/><Relationship Id="rId20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63.png"/><Relationship Id="rId10" Type="http://schemas.openxmlformats.org/officeDocument/2006/relationships/image" Target="../media/image60.svg"/><Relationship Id="rId19" Type="http://schemas.openxmlformats.org/officeDocument/2006/relationships/image" Target="../media/image65.png"/><Relationship Id="rId4" Type="http://schemas.openxmlformats.org/officeDocument/2006/relationships/image" Target="../media/image3.svg"/><Relationship Id="rId9" Type="http://schemas.openxmlformats.org/officeDocument/2006/relationships/image" Target="../media/image59.png"/><Relationship Id="rId14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12" Type="http://schemas.openxmlformats.org/officeDocument/2006/relationships/image" Target="../media/image20.svg"/><Relationship Id="rId2" Type="http://schemas.openxmlformats.org/officeDocument/2006/relationships/image" Target="../media/image16.png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19.png"/><Relationship Id="rId5" Type="http://schemas.openxmlformats.org/officeDocument/2006/relationships/image" Target="../media/image2.png"/><Relationship Id="rId15" Type="http://schemas.openxmlformats.org/officeDocument/2006/relationships/image" Target="../media/image23.png"/><Relationship Id="rId10" Type="http://schemas.openxmlformats.org/officeDocument/2006/relationships/image" Target="../media/image7.svg"/><Relationship Id="rId4" Type="http://schemas.openxmlformats.org/officeDocument/2006/relationships/image" Target="../media/image18.svg"/><Relationship Id="rId9" Type="http://schemas.openxmlformats.org/officeDocument/2006/relationships/image" Target="../media/image6.png"/><Relationship Id="rId14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27.svg"/><Relationship Id="rId4" Type="http://schemas.openxmlformats.org/officeDocument/2006/relationships/image" Target="../media/image3.sv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8.png"/><Relationship Id="rId7" Type="http://schemas.openxmlformats.org/officeDocument/2006/relationships/image" Target="../media/image4.png"/><Relationship Id="rId12" Type="http://schemas.openxmlformats.org/officeDocument/2006/relationships/image" Target="../media/image3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30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29.sv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8.png"/><Relationship Id="rId5" Type="http://schemas.openxmlformats.org/officeDocument/2006/relationships/image" Target="../media/image30.png"/><Relationship Id="rId10" Type="http://schemas.openxmlformats.org/officeDocument/2006/relationships/image" Target="../media/image37.svg"/><Relationship Id="rId4" Type="http://schemas.openxmlformats.org/officeDocument/2006/relationships/image" Target="../media/image33.sv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41.svg"/><Relationship Id="rId4" Type="http://schemas.openxmlformats.org/officeDocument/2006/relationships/image" Target="../media/image3.sv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slide" Target="slide8.xm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4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6.png"/><Relationship Id="rId5" Type="http://schemas.openxmlformats.org/officeDocument/2006/relationships/image" Target="../media/image4.png"/><Relationship Id="rId10" Type="http://schemas.openxmlformats.org/officeDocument/2006/relationships/image" Target="../media/image45.svg"/><Relationship Id="rId4" Type="http://schemas.openxmlformats.org/officeDocument/2006/relationships/image" Target="../media/image3.sv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slide" Target="slide7.xml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49.sv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4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49.sv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697990" y="1443191"/>
            <a:ext cx="8565311" cy="4662673"/>
            <a:chOff x="0" y="0"/>
            <a:chExt cx="6957373" cy="4940642"/>
          </a:xfrm>
        </p:grpSpPr>
        <p:sp>
          <p:nvSpPr>
            <p:cNvPr id="7" name="Freeform 7"/>
            <p:cNvSpPr/>
            <p:nvPr/>
          </p:nvSpPr>
          <p:spPr>
            <a:xfrm>
              <a:off x="92710" y="106680"/>
              <a:ext cx="6853234" cy="4821262"/>
            </a:xfrm>
            <a:custGeom>
              <a:avLst/>
              <a:gdLst/>
              <a:ahLst/>
              <a:cxnLst/>
              <a:rect l="l" t="t" r="r" b="b"/>
              <a:pathLst>
                <a:path w="6853234" h="4821262">
                  <a:moveTo>
                    <a:pt x="6826563" y="4632032"/>
                  </a:moveTo>
                  <a:cubicBezTo>
                    <a:pt x="6826563" y="4719662"/>
                    <a:pt x="6750363" y="4790782"/>
                    <a:pt x="6669083" y="4790782"/>
                  </a:cubicBezTo>
                  <a:lnTo>
                    <a:pt x="66040" y="4790782"/>
                  </a:lnTo>
                  <a:cubicBezTo>
                    <a:pt x="43180" y="4790782"/>
                    <a:pt x="20320" y="4785702"/>
                    <a:pt x="0" y="4776812"/>
                  </a:cubicBezTo>
                  <a:cubicBezTo>
                    <a:pt x="26670" y="4804752"/>
                    <a:pt x="63500" y="4821262"/>
                    <a:pt x="137807" y="4821262"/>
                  </a:cubicBezTo>
                  <a:lnTo>
                    <a:pt x="6707183" y="4821262"/>
                  </a:lnTo>
                  <a:cubicBezTo>
                    <a:pt x="6787193" y="4821262"/>
                    <a:pt x="6853233" y="4755222"/>
                    <a:pt x="6853233" y="4675212"/>
                  </a:cubicBezTo>
                  <a:lnTo>
                    <a:pt x="6853233" y="95250"/>
                  </a:lnTo>
                  <a:cubicBezTo>
                    <a:pt x="6853233" y="58420"/>
                    <a:pt x="6839264" y="25400"/>
                    <a:pt x="6817674" y="0"/>
                  </a:cubicBezTo>
                  <a:cubicBezTo>
                    <a:pt x="6824024" y="16510"/>
                    <a:pt x="6826564" y="34290"/>
                    <a:pt x="6826564" y="52070"/>
                  </a:cubicBezTo>
                  <a:lnTo>
                    <a:pt x="6826564" y="4632032"/>
                  </a:lnTo>
                  <a:lnTo>
                    <a:pt x="6826563" y="4632032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2700" y="12700"/>
              <a:ext cx="6892603" cy="4872062"/>
            </a:xfrm>
            <a:custGeom>
              <a:avLst/>
              <a:gdLst/>
              <a:ahLst/>
              <a:cxnLst/>
              <a:rect l="l" t="t" r="r" b="b"/>
              <a:pathLst>
                <a:path w="6892603" h="4872062">
                  <a:moveTo>
                    <a:pt x="146050" y="4872062"/>
                  </a:moveTo>
                  <a:lnTo>
                    <a:pt x="6746553" y="4872062"/>
                  </a:lnTo>
                  <a:cubicBezTo>
                    <a:pt x="6826563" y="4872062"/>
                    <a:pt x="6892603" y="4806023"/>
                    <a:pt x="6892603" y="4726012"/>
                  </a:cubicBezTo>
                  <a:lnTo>
                    <a:pt x="6892603" y="146050"/>
                  </a:lnTo>
                  <a:cubicBezTo>
                    <a:pt x="6892603" y="66040"/>
                    <a:pt x="6826563" y="0"/>
                    <a:pt x="674655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4726012"/>
                  </a:lnTo>
                  <a:cubicBezTo>
                    <a:pt x="0" y="4807292"/>
                    <a:pt x="66040" y="4872062"/>
                    <a:pt x="146050" y="4872062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957374" cy="4940642"/>
            </a:xfrm>
            <a:custGeom>
              <a:avLst/>
              <a:gdLst/>
              <a:ahLst/>
              <a:cxnLst/>
              <a:rect l="l" t="t" r="r" b="b"/>
              <a:pathLst>
                <a:path w="6957374" h="4940642">
                  <a:moveTo>
                    <a:pt x="6893874" y="74930"/>
                  </a:moveTo>
                  <a:cubicBezTo>
                    <a:pt x="6865934" y="30480"/>
                    <a:pt x="6816403" y="0"/>
                    <a:pt x="675925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4738712"/>
                  </a:lnTo>
                  <a:cubicBezTo>
                    <a:pt x="0" y="4790782"/>
                    <a:pt x="25400" y="4836502"/>
                    <a:pt x="63500" y="4865712"/>
                  </a:cubicBezTo>
                  <a:cubicBezTo>
                    <a:pt x="91440" y="4910162"/>
                    <a:pt x="140970" y="4940642"/>
                    <a:pt x="237041" y="4940642"/>
                  </a:cubicBezTo>
                  <a:lnTo>
                    <a:pt x="6798624" y="4940642"/>
                  </a:lnTo>
                  <a:cubicBezTo>
                    <a:pt x="6886253" y="4940642"/>
                    <a:pt x="6957374" y="4869523"/>
                    <a:pt x="6957374" y="4781892"/>
                  </a:cubicBezTo>
                  <a:lnTo>
                    <a:pt x="6957374" y="201930"/>
                  </a:lnTo>
                  <a:cubicBezTo>
                    <a:pt x="6957373" y="149860"/>
                    <a:pt x="6931973" y="104140"/>
                    <a:pt x="6893874" y="74930"/>
                  </a:cubicBezTo>
                  <a:close/>
                  <a:moveTo>
                    <a:pt x="12700" y="473871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6759253" y="12700"/>
                  </a:lnTo>
                  <a:cubicBezTo>
                    <a:pt x="6839263" y="12700"/>
                    <a:pt x="6905303" y="78740"/>
                    <a:pt x="6905303" y="158750"/>
                  </a:cubicBezTo>
                  <a:lnTo>
                    <a:pt x="6905303" y="4738712"/>
                  </a:lnTo>
                  <a:cubicBezTo>
                    <a:pt x="6905303" y="4818723"/>
                    <a:pt x="6839263" y="4884762"/>
                    <a:pt x="6759253" y="4884762"/>
                  </a:cubicBezTo>
                  <a:lnTo>
                    <a:pt x="158750" y="4884762"/>
                  </a:lnTo>
                  <a:cubicBezTo>
                    <a:pt x="78740" y="4884762"/>
                    <a:pt x="12700" y="4819992"/>
                    <a:pt x="12700" y="4738712"/>
                  </a:cubicBezTo>
                  <a:close/>
                  <a:moveTo>
                    <a:pt x="6945943" y="4781892"/>
                  </a:moveTo>
                  <a:cubicBezTo>
                    <a:pt x="6945943" y="4861902"/>
                    <a:pt x="6878634" y="4927942"/>
                    <a:pt x="6798624" y="4927942"/>
                  </a:cubicBezTo>
                  <a:lnTo>
                    <a:pt x="237041" y="4927942"/>
                  </a:lnTo>
                  <a:cubicBezTo>
                    <a:pt x="157480" y="4927942"/>
                    <a:pt x="120650" y="4911432"/>
                    <a:pt x="93980" y="4883492"/>
                  </a:cubicBezTo>
                  <a:cubicBezTo>
                    <a:pt x="114300" y="4892382"/>
                    <a:pt x="135890" y="4897462"/>
                    <a:pt x="160020" y="4897462"/>
                  </a:cubicBezTo>
                  <a:lnTo>
                    <a:pt x="6760524" y="4897462"/>
                  </a:lnTo>
                  <a:cubicBezTo>
                    <a:pt x="6848153" y="4897462"/>
                    <a:pt x="6919274" y="4826342"/>
                    <a:pt x="6919274" y="4738712"/>
                  </a:cubicBezTo>
                  <a:lnTo>
                    <a:pt x="6919274" y="158750"/>
                  </a:lnTo>
                  <a:cubicBezTo>
                    <a:pt x="6919274" y="140970"/>
                    <a:pt x="6915463" y="123190"/>
                    <a:pt x="6910384" y="106680"/>
                  </a:cubicBezTo>
                  <a:cubicBezTo>
                    <a:pt x="6931974" y="132080"/>
                    <a:pt x="6945943" y="165100"/>
                    <a:pt x="6945943" y="201930"/>
                  </a:cubicBezTo>
                  <a:lnTo>
                    <a:pt x="6945943" y="4781892"/>
                  </a:lnTo>
                  <a:cubicBezTo>
                    <a:pt x="6945943" y="4781892"/>
                    <a:pt x="6945943" y="4781892"/>
                    <a:pt x="6945943" y="4781892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sp>
        <p:nvSpPr>
          <p:cNvPr id="11" name="AutoShape 11"/>
          <p:cNvSpPr/>
          <p:nvPr/>
        </p:nvSpPr>
        <p:spPr>
          <a:xfrm>
            <a:off x="286193" y="247515"/>
            <a:ext cx="4952997" cy="718727"/>
          </a:xfrm>
          <a:prstGeom prst="rect">
            <a:avLst/>
          </a:prstGeom>
          <a:solidFill>
            <a:srgbClr val="F39818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2949" y="5334000"/>
            <a:ext cx="2223052" cy="2382639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 rot="-10800000">
            <a:off x="9332361" y="6926243"/>
            <a:ext cx="270091" cy="233899"/>
            <a:chOff x="0" y="0"/>
            <a:chExt cx="6350000" cy="54991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332361" y="857286"/>
            <a:ext cx="270091" cy="233899"/>
            <a:chOff x="0" y="0"/>
            <a:chExt cx="6350000" cy="5499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280494" y="1062413"/>
            <a:ext cx="398066" cy="69683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758102">
            <a:off x="8146055" y="5918539"/>
            <a:ext cx="944206" cy="599571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677053" y="642694"/>
            <a:ext cx="2647788" cy="258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3600" u="sng" spc="-99" dirty="0">
                <a:solidFill>
                  <a:srgbClr val="FFFFFF"/>
                </a:solidFill>
                <a:latin typeface="Roboto Mono Regular Bold"/>
              </a:rPr>
              <a:t>I. MỞ ĐẦU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86477" y="1802988"/>
            <a:ext cx="8090069" cy="3810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kern="1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CHƠI: AI NHANH HƠN?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endParaRPr lang="en-US" sz="3200" b="1" kern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kern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AutoShape 30"/>
          <p:cNvSpPr/>
          <p:nvPr/>
        </p:nvSpPr>
        <p:spPr>
          <a:xfrm>
            <a:off x="9336741" y="1325666"/>
            <a:ext cx="251172" cy="956769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CB930253-1914-8E81-7AA6-5CA5CAE0CA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46143" flipH="1">
            <a:off x="7797515" y="661231"/>
            <a:ext cx="2114488" cy="17838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95947" y="199503"/>
            <a:ext cx="471460" cy="21981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82072" y="188190"/>
            <a:ext cx="306893" cy="2424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24684" y="167894"/>
            <a:ext cx="270172" cy="283037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-12086"/>
            <a:ext cx="1515601" cy="662153"/>
          </a:xfrm>
          <a:prstGeom prst="rect">
            <a:avLst/>
          </a:prstGeom>
          <a:solidFill>
            <a:srgbClr val="30A665"/>
          </a:solidFill>
        </p:spPr>
      </p:sp>
      <p:sp>
        <p:nvSpPr>
          <p:cNvPr id="7" name="AutoShape 7"/>
          <p:cNvSpPr/>
          <p:nvPr/>
        </p:nvSpPr>
        <p:spPr>
          <a:xfrm>
            <a:off x="0" y="650066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531494" y="1173223"/>
            <a:ext cx="8438503" cy="5491911"/>
            <a:chOff x="0" y="0"/>
            <a:chExt cx="13190936" cy="8584869"/>
          </a:xfrm>
        </p:grpSpPr>
        <p:sp>
          <p:nvSpPr>
            <p:cNvPr id="9" name="Freeform 9"/>
            <p:cNvSpPr/>
            <p:nvPr/>
          </p:nvSpPr>
          <p:spPr>
            <a:xfrm>
              <a:off x="92710" y="293370"/>
              <a:ext cx="13085526" cy="8278799"/>
            </a:xfrm>
            <a:custGeom>
              <a:avLst/>
              <a:gdLst/>
              <a:ahLst/>
              <a:cxnLst/>
              <a:rect l="l" t="t" r="r" b="b"/>
              <a:pathLst>
                <a:path w="13085526" h="8278799">
                  <a:moveTo>
                    <a:pt x="0" y="8224189"/>
                  </a:moveTo>
                  <a:lnTo>
                    <a:pt x="0" y="8278799"/>
                  </a:lnTo>
                  <a:lnTo>
                    <a:pt x="13085526" y="8278799"/>
                  </a:lnTo>
                  <a:lnTo>
                    <a:pt x="13085526" y="54610"/>
                  </a:lnTo>
                  <a:lnTo>
                    <a:pt x="13030917" y="0"/>
                  </a:lnTo>
                  <a:lnTo>
                    <a:pt x="13030917" y="8224189"/>
                  </a:lnTo>
                  <a:close/>
                </a:path>
              </a:pathLst>
            </a:custGeom>
            <a:solidFill>
              <a:srgbClr val="443B2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6350" y="11430"/>
              <a:ext cx="13110927" cy="8493429"/>
            </a:xfrm>
            <a:custGeom>
              <a:avLst/>
              <a:gdLst/>
              <a:ahLst/>
              <a:cxnLst/>
              <a:rect l="l" t="t" r="r" b="b"/>
              <a:pathLst>
                <a:path w="13110927" h="8493429">
                  <a:moveTo>
                    <a:pt x="12840416" y="0"/>
                  </a:moveTo>
                  <a:lnTo>
                    <a:pt x="0" y="1270"/>
                  </a:lnTo>
                  <a:lnTo>
                    <a:pt x="0" y="8493429"/>
                  </a:lnTo>
                  <a:lnTo>
                    <a:pt x="13109657" y="8493429"/>
                  </a:lnTo>
                  <a:lnTo>
                    <a:pt x="13110927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3190936" cy="8584869"/>
            </a:xfrm>
            <a:custGeom>
              <a:avLst/>
              <a:gdLst/>
              <a:ahLst/>
              <a:cxnLst/>
              <a:rect l="l" t="t" r="r" b="b"/>
              <a:pathLst>
                <a:path w="13190936" h="8584869">
                  <a:moveTo>
                    <a:pt x="13123627" y="275590"/>
                  </a:moveTo>
                  <a:lnTo>
                    <a:pt x="13123627" y="275590"/>
                  </a:lnTo>
                  <a:lnTo>
                    <a:pt x="13122357" y="274320"/>
                  </a:lnTo>
                  <a:lnTo>
                    <a:pt x="12986466" y="138430"/>
                  </a:lnTo>
                  <a:lnTo>
                    <a:pt x="12919156" y="71120"/>
                  </a:lnTo>
                  <a:lnTo>
                    <a:pt x="12848037" y="0"/>
                  </a:lnTo>
                  <a:lnTo>
                    <a:pt x="0" y="0"/>
                  </a:lnTo>
                  <a:lnTo>
                    <a:pt x="0" y="8517559"/>
                  </a:lnTo>
                  <a:lnTo>
                    <a:pt x="80010" y="8517559"/>
                  </a:lnTo>
                  <a:lnTo>
                    <a:pt x="80010" y="8584869"/>
                  </a:lnTo>
                  <a:lnTo>
                    <a:pt x="13190936" y="8584869"/>
                  </a:lnTo>
                  <a:lnTo>
                    <a:pt x="13190936" y="342900"/>
                  </a:lnTo>
                  <a:lnTo>
                    <a:pt x="13123627" y="275590"/>
                  </a:lnTo>
                  <a:close/>
                  <a:moveTo>
                    <a:pt x="12851847" y="21590"/>
                  </a:moveTo>
                  <a:lnTo>
                    <a:pt x="12977576" y="146050"/>
                  </a:lnTo>
                  <a:lnTo>
                    <a:pt x="13102036" y="270510"/>
                  </a:lnTo>
                  <a:lnTo>
                    <a:pt x="12851847" y="270510"/>
                  </a:lnTo>
                  <a:lnTo>
                    <a:pt x="12851847" y="21590"/>
                  </a:lnTo>
                  <a:close/>
                  <a:moveTo>
                    <a:pt x="12700" y="8504859"/>
                  </a:moveTo>
                  <a:lnTo>
                    <a:pt x="12700" y="12700"/>
                  </a:lnTo>
                  <a:lnTo>
                    <a:pt x="12839147" y="12700"/>
                  </a:lnTo>
                  <a:lnTo>
                    <a:pt x="12839147" y="278130"/>
                  </a:lnTo>
                  <a:cubicBezTo>
                    <a:pt x="12839147" y="281940"/>
                    <a:pt x="12841686" y="284480"/>
                    <a:pt x="12845497" y="284480"/>
                  </a:cubicBezTo>
                  <a:lnTo>
                    <a:pt x="13110927" y="284480"/>
                  </a:lnTo>
                  <a:lnTo>
                    <a:pt x="13110927" y="8504859"/>
                  </a:lnTo>
                  <a:lnTo>
                    <a:pt x="12700" y="8504859"/>
                  </a:lnTo>
                  <a:close/>
                  <a:moveTo>
                    <a:pt x="13178236" y="8572169"/>
                  </a:moveTo>
                  <a:lnTo>
                    <a:pt x="92710" y="8572169"/>
                  </a:lnTo>
                  <a:lnTo>
                    <a:pt x="92710" y="8517559"/>
                  </a:lnTo>
                  <a:lnTo>
                    <a:pt x="13123627" y="8517559"/>
                  </a:lnTo>
                  <a:lnTo>
                    <a:pt x="13123627" y="293370"/>
                  </a:lnTo>
                  <a:lnTo>
                    <a:pt x="13178236" y="347980"/>
                  </a:lnTo>
                  <a:lnTo>
                    <a:pt x="13178236" y="8572169"/>
                  </a:lnTo>
                  <a:close/>
                </a:path>
              </a:pathLst>
            </a:custGeom>
            <a:solidFill>
              <a:srgbClr val="443B28"/>
            </a:solidFill>
          </p:spPr>
        </p:sp>
      </p:grpSp>
      <p:sp>
        <p:nvSpPr>
          <p:cNvPr id="12" name="AutoShape 12"/>
          <p:cNvSpPr/>
          <p:nvPr/>
        </p:nvSpPr>
        <p:spPr>
          <a:xfrm rot="5395075">
            <a:off x="5892392" y="3980728"/>
            <a:ext cx="6649901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02147">
            <a:off x="398105" y="1436454"/>
            <a:ext cx="1275197" cy="32691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72720" y="230904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0600" y="2864628"/>
            <a:ext cx="7690485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78"/>
              </a:lnSpc>
            </a:pP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32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spc="-32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9" name="AutoShape 29"/>
          <p:cNvSpPr/>
          <p:nvPr/>
        </p:nvSpPr>
        <p:spPr>
          <a:xfrm>
            <a:off x="9336741" y="3667125"/>
            <a:ext cx="251172" cy="956769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500672" y="2372406"/>
            <a:ext cx="8546220" cy="4550996"/>
            <a:chOff x="0" y="0"/>
            <a:chExt cx="4245366" cy="6689232"/>
          </a:xfrm>
        </p:grpSpPr>
        <p:sp>
          <p:nvSpPr>
            <p:cNvPr id="14" name="Freeform 14"/>
            <p:cNvSpPr/>
            <p:nvPr/>
          </p:nvSpPr>
          <p:spPr>
            <a:xfrm>
              <a:off x="92710" y="293370"/>
              <a:ext cx="4139956" cy="6383162"/>
            </a:xfrm>
            <a:custGeom>
              <a:avLst/>
              <a:gdLst/>
              <a:ahLst/>
              <a:cxnLst/>
              <a:rect l="l" t="t" r="r" b="b"/>
              <a:pathLst>
                <a:path w="4139956" h="6383162">
                  <a:moveTo>
                    <a:pt x="0" y="6328551"/>
                  </a:moveTo>
                  <a:lnTo>
                    <a:pt x="0" y="6383162"/>
                  </a:lnTo>
                  <a:lnTo>
                    <a:pt x="4139956" y="6383162"/>
                  </a:lnTo>
                  <a:lnTo>
                    <a:pt x="4139956" y="54610"/>
                  </a:lnTo>
                  <a:lnTo>
                    <a:pt x="4085346" y="0"/>
                  </a:lnTo>
                  <a:lnTo>
                    <a:pt x="4085346" y="6328551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350" y="11430"/>
              <a:ext cx="4165356" cy="6597791"/>
            </a:xfrm>
            <a:custGeom>
              <a:avLst/>
              <a:gdLst/>
              <a:ahLst/>
              <a:cxnLst/>
              <a:rect l="l" t="t" r="r" b="b"/>
              <a:pathLst>
                <a:path w="4165356" h="6597791">
                  <a:moveTo>
                    <a:pt x="3894846" y="0"/>
                  </a:moveTo>
                  <a:lnTo>
                    <a:pt x="0" y="1270"/>
                  </a:lnTo>
                  <a:lnTo>
                    <a:pt x="0" y="6597791"/>
                  </a:lnTo>
                  <a:lnTo>
                    <a:pt x="4164086" y="6597791"/>
                  </a:lnTo>
                  <a:lnTo>
                    <a:pt x="4165356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4245366" cy="6689232"/>
            </a:xfrm>
            <a:custGeom>
              <a:avLst/>
              <a:gdLst/>
              <a:ahLst/>
              <a:cxnLst/>
              <a:rect l="l" t="t" r="r" b="b"/>
              <a:pathLst>
                <a:path w="4245366" h="6689232">
                  <a:moveTo>
                    <a:pt x="4178056" y="275590"/>
                  </a:moveTo>
                  <a:lnTo>
                    <a:pt x="4178056" y="275590"/>
                  </a:lnTo>
                  <a:lnTo>
                    <a:pt x="4176786" y="274320"/>
                  </a:lnTo>
                  <a:lnTo>
                    <a:pt x="4040896" y="138430"/>
                  </a:lnTo>
                  <a:lnTo>
                    <a:pt x="3973586" y="71120"/>
                  </a:lnTo>
                  <a:lnTo>
                    <a:pt x="3902466" y="0"/>
                  </a:lnTo>
                  <a:lnTo>
                    <a:pt x="0" y="0"/>
                  </a:lnTo>
                  <a:lnTo>
                    <a:pt x="0" y="6621921"/>
                  </a:lnTo>
                  <a:lnTo>
                    <a:pt x="80010" y="6621921"/>
                  </a:lnTo>
                  <a:lnTo>
                    <a:pt x="80010" y="6689232"/>
                  </a:lnTo>
                  <a:lnTo>
                    <a:pt x="4245366" y="6689232"/>
                  </a:lnTo>
                  <a:lnTo>
                    <a:pt x="4245366" y="342900"/>
                  </a:lnTo>
                  <a:lnTo>
                    <a:pt x="4178056" y="275590"/>
                  </a:lnTo>
                  <a:close/>
                  <a:moveTo>
                    <a:pt x="3906276" y="21590"/>
                  </a:moveTo>
                  <a:lnTo>
                    <a:pt x="4032006" y="146050"/>
                  </a:lnTo>
                  <a:lnTo>
                    <a:pt x="4156466" y="270510"/>
                  </a:lnTo>
                  <a:lnTo>
                    <a:pt x="3906276" y="270510"/>
                  </a:lnTo>
                  <a:lnTo>
                    <a:pt x="3906276" y="21590"/>
                  </a:lnTo>
                  <a:close/>
                  <a:moveTo>
                    <a:pt x="12700" y="6609221"/>
                  </a:moveTo>
                  <a:lnTo>
                    <a:pt x="12700" y="12700"/>
                  </a:lnTo>
                  <a:lnTo>
                    <a:pt x="3893576" y="12700"/>
                  </a:lnTo>
                  <a:lnTo>
                    <a:pt x="3893576" y="278130"/>
                  </a:lnTo>
                  <a:cubicBezTo>
                    <a:pt x="3893576" y="281940"/>
                    <a:pt x="3896116" y="284480"/>
                    <a:pt x="3899926" y="284480"/>
                  </a:cubicBezTo>
                  <a:lnTo>
                    <a:pt x="4165356" y="284480"/>
                  </a:lnTo>
                  <a:lnTo>
                    <a:pt x="4165356" y="6609221"/>
                  </a:lnTo>
                  <a:lnTo>
                    <a:pt x="12700" y="6609221"/>
                  </a:lnTo>
                  <a:close/>
                  <a:moveTo>
                    <a:pt x="4232666" y="6676532"/>
                  </a:moveTo>
                  <a:lnTo>
                    <a:pt x="92710" y="6676532"/>
                  </a:lnTo>
                  <a:lnTo>
                    <a:pt x="92710" y="6621921"/>
                  </a:lnTo>
                  <a:lnTo>
                    <a:pt x="4178056" y="6621921"/>
                  </a:lnTo>
                  <a:lnTo>
                    <a:pt x="4178056" y="293370"/>
                  </a:lnTo>
                  <a:lnTo>
                    <a:pt x="4232666" y="347980"/>
                  </a:lnTo>
                  <a:lnTo>
                    <a:pt x="4232666" y="6676532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88187">
            <a:off x="266497" y="5920972"/>
            <a:ext cx="1223452" cy="189932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F57BB2"/>
          </a:solidFill>
        </p:spPr>
      </p:sp>
      <p:sp>
        <p:nvSpPr>
          <p:cNvPr id="22" name="TextBox 22"/>
          <p:cNvSpPr txBox="1"/>
          <p:nvPr/>
        </p:nvSpPr>
        <p:spPr>
          <a:xfrm>
            <a:off x="280263" y="1348431"/>
            <a:ext cx="918714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3253" spc="-32" dirty="0">
                <a:solidFill>
                  <a:srgbClr val="FFFFFF"/>
                </a:solidFill>
                <a:latin typeface="Nanum Gothic Coding Bold"/>
              </a:rPr>
              <a:t>II. ĐỊNH HƯỚNG NGHỀ NGHIỆP TRONG LĨNH VỰC CHĂN NUÔI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03185" y="2746459"/>
            <a:ext cx="7568373" cy="624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6543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26543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519"/>
              </a:lnSpc>
            </a:pPr>
            <a:endParaRPr lang="en-US" sz="2800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7</a:t>
            </a:r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92EEC6-E91E-0717-307B-1F657DE6B2E1}"/>
              </a:ext>
            </a:extLst>
          </p:cNvPr>
          <p:cNvGrpSpPr/>
          <p:nvPr/>
        </p:nvGrpSpPr>
        <p:grpSpPr>
          <a:xfrm>
            <a:off x="0" y="-100645"/>
            <a:ext cx="9753599" cy="1177115"/>
            <a:chOff x="0" y="-45561"/>
            <a:chExt cx="9753599" cy="1177115"/>
          </a:xfrm>
        </p:grpSpPr>
        <p:sp>
          <p:nvSpPr>
            <p:cNvPr id="33" name="AutoShape 13">
              <a:extLst>
                <a:ext uri="{FF2B5EF4-FFF2-40B4-BE49-F238E27FC236}">
                  <a16:creationId xmlns:a16="http://schemas.microsoft.com/office/drawing/2014/main" id="{EB7CD6F0-318C-7092-0FD1-6B89A7770F18}"/>
                </a:ext>
              </a:extLst>
            </p:cNvPr>
            <p:cNvSpPr/>
            <p:nvPr/>
          </p:nvSpPr>
          <p:spPr>
            <a:xfrm>
              <a:off x="0" y="-45561"/>
              <a:ext cx="9753599" cy="11771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5B12E9-59C5-0ACB-C533-E84FBF7DD1F9}"/>
                </a:ext>
              </a:extLst>
            </p:cNvPr>
            <p:cNvSpPr txBox="1"/>
            <p:nvPr/>
          </p:nvSpPr>
          <p:spPr>
            <a:xfrm flipH="1">
              <a:off x="486912" y="174737"/>
              <a:ext cx="8718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8.  NGHỀ CHĂN NUÔI Ở VIỆT NAM</a:t>
              </a:r>
            </a:p>
          </p:txBody>
        </p:sp>
      </p:grpSp>
      <p:sp>
        <p:nvSpPr>
          <p:cNvPr id="35" name="AutoShape 31">
            <a:extLst>
              <a:ext uri="{FF2B5EF4-FFF2-40B4-BE49-F238E27FC236}">
                <a16:creationId xmlns:a16="http://schemas.microsoft.com/office/drawing/2014/main" id="{E7F8371D-E52D-67BD-1BCF-A6660F30C8A4}"/>
              </a:ext>
            </a:extLst>
          </p:cNvPr>
          <p:cNvSpPr/>
          <p:nvPr/>
        </p:nvSpPr>
        <p:spPr>
          <a:xfrm>
            <a:off x="9336741" y="3369715"/>
            <a:ext cx="251172" cy="956769"/>
          </a:xfrm>
          <a:prstGeom prst="rect">
            <a:avLst/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1549479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23508" y="1347770"/>
            <a:ext cx="3063696" cy="21557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40534" y="2981250"/>
            <a:ext cx="8284885" cy="3774637"/>
            <a:chOff x="0" y="0"/>
            <a:chExt cx="5883813" cy="2107501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5779673" cy="1988121"/>
            </a:xfrm>
            <a:custGeom>
              <a:avLst/>
              <a:gdLst/>
              <a:ahLst/>
              <a:cxnLst/>
              <a:rect l="l" t="t" r="r" b="b"/>
              <a:pathLst>
                <a:path w="5779673" h="1988121">
                  <a:moveTo>
                    <a:pt x="5753003" y="1798891"/>
                  </a:moveTo>
                  <a:cubicBezTo>
                    <a:pt x="5753003" y="1886521"/>
                    <a:pt x="5676803" y="1957641"/>
                    <a:pt x="5595523" y="1957641"/>
                  </a:cubicBezTo>
                  <a:lnTo>
                    <a:pt x="66040" y="1957641"/>
                  </a:lnTo>
                  <a:cubicBezTo>
                    <a:pt x="43180" y="1957641"/>
                    <a:pt x="20320" y="1952561"/>
                    <a:pt x="0" y="1943671"/>
                  </a:cubicBezTo>
                  <a:cubicBezTo>
                    <a:pt x="26670" y="1971611"/>
                    <a:pt x="63500" y="1988121"/>
                    <a:pt x="130964" y="1988121"/>
                  </a:cubicBezTo>
                  <a:lnTo>
                    <a:pt x="5633623" y="1988121"/>
                  </a:lnTo>
                  <a:cubicBezTo>
                    <a:pt x="5713633" y="1988121"/>
                    <a:pt x="5779673" y="1922081"/>
                    <a:pt x="5779673" y="1842071"/>
                  </a:cubicBezTo>
                  <a:lnTo>
                    <a:pt x="5779673" y="95250"/>
                  </a:lnTo>
                  <a:cubicBezTo>
                    <a:pt x="5779673" y="58420"/>
                    <a:pt x="5765703" y="25400"/>
                    <a:pt x="5744113" y="0"/>
                  </a:cubicBezTo>
                  <a:cubicBezTo>
                    <a:pt x="5750463" y="16510"/>
                    <a:pt x="5753003" y="34290"/>
                    <a:pt x="5753003" y="52070"/>
                  </a:cubicBezTo>
                  <a:lnTo>
                    <a:pt x="5753003" y="1798891"/>
                  </a:lnTo>
                  <a:lnTo>
                    <a:pt x="5753003" y="1798891"/>
                  </a:lnTo>
                  <a:close/>
                </a:path>
              </a:pathLst>
            </a:custGeom>
            <a:grpFill/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5819043" cy="2038921"/>
            </a:xfrm>
            <a:custGeom>
              <a:avLst/>
              <a:gdLst/>
              <a:ahLst/>
              <a:cxnLst/>
              <a:rect l="l" t="t" r="r" b="b"/>
              <a:pathLst>
                <a:path w="5819043" h="2038921">
                  <a:moveTo>
                    <a:pt x="146050" y="2038921"/>
                  </a:moveTo>
                  <a:lnTo>
                    <a:pt x="5672993" y="2038921"/>
                  </a:lnTo>
                  <a:cubicBezTo>
                    <a:pt x="5753003" y="2038921"/>
                    <a:pt x="5819043" y="1972881"/>
                    <a:pt x="5819043" y="1892871"/>
                  </a:cubicBezTo>
                  <a:lnTo>
                    <a:pt x="5819043" y="146050"/>
                  </a:lnTo>
                  <a:cubicBezTo>
                    <a:pt x="5819043" y="66040"/>
                    <a:pt x="5753003" y="0"/>
                    <a:pt x="567299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892871"/>
                  </a:lnTo>
                  <a:cubicBezTo>
                    <a:pt x="0" y="1974151"/>
                    <a:pt x="66040" y="2038921"/>
                    <a:pt x="146050" y="2038921"/>
                  </a:cubicBezTo>
                  <a:close/>
                </a:path>
              </a:pathLst>
            </a:custGeom>
            <a:grpFill/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883813" cy="2107501"/>
            </a:xfrm>
            <a:custGeom>
              <a:avLst/>
              <a:gdLst/>
              <a:ahLst/>
              <a:cxnLst/>
              <a:rect l="l" t="t" r="r" b="b"/>
              <a:pathLst>
                <a:path w="5883813" h="2107501">
                  <a:moveTo>
                    <a:pt x="5820313" y="74930"/>
                  </a:moveTo>
                  <a:cubicBezTo>
                    <a:pt x="5792374" y="30480"/>
                    <a:pt x="5742843" y="0"/>
                    <a:pt x="568569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905571"/>
                  </a:lnTo>
                  <a:cubicBezTo>
                    <a:pt x="0" y="1957641"/>
                    <a:pt x="25400" y="2003361"/>
                    <a:pt x="63500" y="2032571"/>
                  </a:cubicBezTo>
                  <a:cubicBezTo>
                    <a:pt x="91440" y="2077021"/>
                    <a:pt x="140970" y="2107501"/>
                    <a:pt x="229130" y="2107501"/>
                  </a:cubicBezTo>
                  <a:lnTo>
                    <a:pt x="5725063" y="2107501"/>
                  </a:lnTo>
                  <a:cubicBezTo>
                    <a:pt x="5812693" y="2107501"/>
                    <a:pt x="5883813" y="2036381"/>
                    <a:pt x="5883813" y="1948751"/>
                  </a:cubicBezTo>
                  <a:lnTo>
                    <a:pt x="5883813" y="201930"/>
                  </a:lnTo>
                  <a:cubicBezTo>
                    <a:pt x="5883813" y="149860"/>
                    <a:pt x="5858413" y="104140"/>
                    <a:pt x="5820313" y="74930"/>
                  </a:cubicBezTo>
                  <a:close/>
                  <a:moveTo>
                    <a:pt x="12700" y="190557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685693" y="12700"/>
                  </a:lnTo>
                  <a:cubicBezTo>
                    <a:pt x="5765703" y="12700"/>
                    <a:pt x="5831743" y="78740"/>
                    <a:pt x="5831743" y="158750"/>
                  </a:cubicBezTo>
                  <a:lnTo>
                    <a:pt x="5831743" y="1905571"/>
                  </a:lnTo>
                  <a:cubicBezTo>
                    <a:pt x="5831743" y="1985581"/>
                    <a:pt x="5765703" y="2051621"/>
                    <a:pt x="5685693" y="2051621"/>
                  </a:cubicBezTo>
                  <a:lnTo>
                    <a:pt x="158750" y="2051621"/>
                  </a:lnTo>
                  <a:cubicBezTo>
                    <a:pt x="78740" y="2051621"/>
                    <a:pt x="12700" y="1986851"/>
                    <a:pt x="12700" y="1905571"/>
                  </a:cubicBezTo>
                  <a:close/>
                  <a:moveTo>
                    <a:pt x="5872383" y="1948751"/>
                  </a:moveTo>
                  <a:cubicBezTo>
                    <a:pt x="5872383" y="2028761"/>
                    <a:pt x="5805073" y="2094801"/>
                    <a:pt x="5725063" y="2094801"/>
                  </a:cubicBezTo>
                  <a:lnTo>
                    <a:pt x="229130" y="2094801"/>
                  </a:lnTo>
                  <a:cubicBezTo>
                    <a:pt x="157480" y="2094801"/>
                    <a:pt x="120650" y="2078291"/>
                    <a:pt x="93980" y="2050351"/>
                  </a:cubicBezTo>
                  <a:cubicBezTo>
                    <a:pt x="114300" y="2059241"/>
                    <a:pt x="135890" y="2064321"/>
                    <a:pt x="160020" y="2064321"/>
                  </a:cubicBezTo>
                  <a:lnTo>
                    <a:pt x="5686963" y="2064321"/>
                  </a:lnTo>
                  <a:cubicBezTo>
                    <a:pt x="5774593" y="2064321"/>
                    <a:pt x="5845713" y="1993201"/>
                    <a:pt x="5845713" y="1905571"/>
                  </a:cubicBezTo>
                  <a:lnTo>
                    <a:pt x="5845713" y="158750"/>
                  </a:lnTo>
                  <a:cubicBezTo>
                    <a:pt x="5845713" y="140970"/>
                    <a:pt x="5841903" y="123190"/>
                    <a:pt x="5836824" y="106680"/>
                  </a:cubicBezTo>
                  <a:cubicBezTo>
                    <a:pt x="5858413" y="132080"/>
                    <a:pt x="5872383" y="165100"/>
                    <a:pt x="5872383" y="201930"/>
                  </a:cubicBezTo>
                  <a:lnTo>
                    <a:pt x="5872383" y="1948751"/>
                  </a:lnTo>
                  <a:cubicBezTo>
                    <a:pt x="5872383" y="1948751"/>
                    <a:pt x="5872383" y="1948751"/>
                    <a:pt x="5872383" y="194875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8" name="AutoShape 8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0" y="-99503"/>
            <a:ext cx="9753597" cy="12310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8786" y="3742820"/>
            <a:ext cx="393259" cy="11038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690310" y="5163845"/>
            <a:ext cx="393259" cy="110388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19747" y="1460016"/>
            <a:ext cx="659065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3600" b="1" spc="-32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LUYỆN TẬP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2719" y="270709"/>
            <a:ext cx="9158564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kern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8. </a:t>
            </a:r>
            <a:r>
              <a:rPr lang="en-US" sz="3600" b="1" kern="1600" spc="-7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 CHĂN NUÔI Ở VIỆT NAM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AutoShape 23"/>
          <p:cNvSpPr/>
          <p:nvPr/>
        </p:nvSpPr>
        <p:spPr>
          <a:xfrm>
            <a:off x="9336741" y="5062693"/>
            <a:ext cx="251172" cy="95676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8C72D9-3ADC-8E38-9EA2-DED9AD48EF40}"/>
              </a:ext>
            </a:extLst>
          </p:cNvPr>
          <p:cNvSpPr txBox="1"/>
          <p:nvPr/>
        </p:nvSpPr>
        <p:spPr>
          <a:xfrm>
            <a:off x="750073" y="3776005"/>
            <a:ext cx="754478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1,2,3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/52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224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910928" y="583900"/>
            <a:ext cx="5551400" cy="6551320"/>
            <a:chOff x="0" y="0"/>
            <a:chExt cx="5381781" cy="5816665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5277641" cy="5697286"/>
            </a:xfrm>
            <a:custGeom>
              <a:avLst/>
              <a:gdLst/>
              <a:ahLst/>
              <a:cxnLst/>
              <a:rect l="l" t="t" r="r" b="b"/>
              <a:pathLst>
                <a:path w="5277641" h="5697286">
                  <a:moveTo>
                    <a:pt x="5250971" y="5508056"/>
                  </a:moveTo>
                  <a:cubicBezTo>
                    <a:pt x="5250971" y="5595685"/>
                    <a:pt x="5174771" y="5666806"/>
                    <a:pt x="5093491" y="5666806"/>
                  </a:cubicBezTo>
                  <a:lnTo>
                    <a:pt x="66040" y="5666806"/>
                  </a:lnTo>
                  <a:cubicBezTo>
                    <a:pt x="43180" y="5666806"/>
                    <a:pt x="20320" y="5661725"/>
                    <a:pt x="0" y="5652835"/>
                  </a:cubicBezTo>
                  <a:cubicBezTo>
                    <a:pt x="26670" y="5680775"/>
                    <a:pt x="63500" y="5697285"/>
                    <a:pt x="127765" y="5697285"/>
                  </a:cubicBezTo>
                  <a:lnTo>
                    <a:pt x="5131591" y="5697285"/>
                  </a:lnTo>
                  <a:cubicBezTo>
                    <a:pt x="5211601" y="5697285"/>
                    <a:pt x="5277641" y="5631245"/>
                    <a:pt x="5277641" y="5551235"/>
                  </a:cubicBezTo>
                  <a:lnTo>
                    <a:pt x="5277641" y="95250"/>
                  </a:lnTo>
                  <a:cubicBezTo>
                    <a:pt x="5277641" y="58420"/>
                    <a:pt x="5263671" y="25400"/>
                    <a:pt x="5242081" y="0"/>
                  </a:cubicBezTo>
                  <a:cubicBezTo>
                    <a:pt x="5248431" y="16510"/>
                    <a:pt x="5250971" y="34290"/>
                    <a:pt x="5250971" y="52070"/>
                  </a:cubicBezTo>
                  <a:lnTo>
                    <a:pt x="5250971" y="5508056"/>
                  </a:lnTo>
                  <a:lnTo>
                    <a:pt x="5250971" y="5508056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5317011" cy="5748086"/>
            </a:xfrm>
            <a:custGeom>
              <a:avLst/>
              <a:gdLst/>
              <a:ahLst/>
              <a:cxnLst/>
              <a:rect l="l" t="t" r="r" b="b"/>
              <a:pathLst>
                <a:path w="5317011" h="5748086">
                  <a:moveTo>
                    <a:pt x="146050" y="5748086"/>
                  </a:moveTo>
                  <a:lnTo>
                    <a:pt x="5170961" y="5748086"/>
                  </a:lnTo>
                  <a:cubicBezTo>
                    <a:pt x="5250971" y="5748086"/>
                    <a:pt x="5317011" y="5682045"/>
                    <a:pt x="5317011" y="5602036"/>
                  </a:cubicBezTo>
                  <a:lnTo>
                    <a:pt x="5317011" y="146050"/>
                  </a:lnTo>
                  <a:cubicBezTo>
                    <a:pt x="5317011" y="66040"/>
                    <a:pt x="5250971" y="0"/>
                    <a:pt x="5170961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602036"/>
                  </a:lnTo>
                  <a:cubicBezTo>
                    <a:pt x="0" y="5683315"/>
                    <a:pt x="66040" y="5748086"/>
                    <a:pt x="146050" y="5748086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381781" cy="5816665"/>
            </a:xfrm>
            <a:custGeom>
              <a:avLst/>
              <a:gdLst/>
              <a:ahLst/>
              <a:cxnLst/>
              <a:rect l="l" t="t" r="r" b="b"/>
              <a:pathLst>
                <a:path w="5381781" h="5816665">
                  <a:moveTo>
                    <a:pt x="5318281" y="74930"/>
                  </a:moveTo>
                  <a:cubicBezTo>
                    <a:pt x="5290341" y="30480"/>
                    <a:pt x="5240811" y="0"/>
                    <a:pt x="5183661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614736"/>
                  </a:lnTo>
                  <a:cubicBezTo>
                    <a:pt x="0" y="5666805"/>
                    <a:pt x="25400" y="5712525"/>
                    <a:pt x="63500" y="5741736"/>
                  </a:cubicBezTo>
                  <a:cubicBezTo>
                    <a:pt x="91440" y="5786186"/>
                    <a:pt x="140970" y="5816665"/>
                    <a:pt x="225431" y="5816665"/>
                  </a:cubicBezTo>
                  <a:lnTo>
                    <a:pt x="5223031" y="5816665"/>
                  </a:lnTo>
                  <a:cubicBezTo>
                    <a:pt x="5310661" y="5816665"/>
                    <a:pt x="5381781" y="5745545"/>
                    <a:pt x="5381781" y="5657915"/>
                  </a:cubicBezTo>
                  <a:lnTo>
                    <a:pt x="5381781" y="201930"/>
                  </a:lnTo>
                  <a:cubicBezTo>
                    <a:pt x="5381781" y="149860"/>
                    <a:pt x="5356381" y="104140"/>
                    <a:pt x="5318281" y="74930"/>
                  </a:cubicBezTo>
                  <a:close/>
                  <a:moveTo>
                    <a:pt x="12700" y="561473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183661" y="12700"/>
                  </a:lnTo>
                  <a:cubicBezTo>
                    <a:pt x="5263671" y="12700"/>
                    <a:pt x="5329711" y="78740"/>
                    <a:pt x="5329711" y="158750"/>
                  </a:cubicBezTo>
                  <a:lnTo>
                    <a:pt x="5329711" y="5614736"/>
                  </a:lnTo>
                  <a:cubicBezTo>
                    <a:pt x="5329711" y="5694745"/>
                    <a:pt x="5263671" y="5760786"/>
                    <a:pt x="5183661" y="5760786"/>
                  </a:cubicBezTo>
                  <a:lnTo>
                    <a:pt x="158750" y="5760786"/>
                  </a:lnTo>
                  <a:cubicBezTo>
                    <a:pt x="78740" y="5760786"/>
                    <a:pt x="12700" y="5696015"/>
                    <a:pt x="12700" y="5614736"/>
                  </a:cubicBezTo>
                  <a:close/>
                  <a:moveTo>
                    <a:pt x="5370351" y="5657915"/>
                  </a:moveTo>
                  <a:cubicBezTo>
                    <a:pt x="5370351" y="5737925"/>
                    <a:pt x="5303041" y="5803965"/>
                    <a:pt x="5223031" y="5803965"/>
                  </a:cubicBezTo>
                  <a:lnTo>
                    <a:pt x="225431" y="5803965"/>
                  </a:lnTo>
                  <a:cubicBezTo>
                    <a:pt x="157480" y="5803965"/>
                    <a:pt x="120650" y="5787455"/>
                    <a:pt x="93980" y="5759515"/>
                  </a:cubicBezTo>
                  <a:cubicBezTo>
                    <a:pt x="114300" y="5768405"/>
                    <a:pt x="135890" y="5773485"/>
                    <a:pt x="160020" y="5773485"/>
                  </a:cubicBezTo>
                  <a:lnTo>
                    <a:pt x="5184931" y="5773485"/>
                  </a:lnTo>
                  <a:cubicBezTo>
                    <a:pt x="5272561" y="5773485"/>
                    <a:pt x="5343681" y="5702365"/>
                    <a:pt x="5343681" y="5614735"/>
                  </a:cubicBezTo>
                  <a:lnTo>
                    <a:pt x="5343681" y="158750"/>
                  </a:lnTo>
                  <a:cubicBezTo>
                    <a:pt x="5343681" y="140970"/>
                    <a:pt x="5339871" y="123190"/>
                    <a:pt x="5334791" y="106680"/>
                  </a:cubicBezTo>
                  <a:cubicBezTo>
                    <a:pt x="5356381" y="132080"/>
                    <a:pt x="5370351" y="165100"/>
                    <a:pt x="5370351" y="201930"/>
                  </a:cubicBezTo>
                  <a:lnTo>
                    <a:pt x="5370351" y="5657915"/>
                  </a:lnTo>
                  <a:cubicBezTo>
                    <a:pt x="5370351" y="5657915"/>
                    <a:pt x="5370351" y="5657915"/>
                    <a:pt x="5370351" y="5657915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30A665"/>
          </a:solidFill>
        </p:spPr>
      </p:sp>
      <p:sp>
        <p:nvSpPr>
          <p:cNvPr id="11" name="AutoShape 11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00000">
            <a:off x="5780635" y="4099813"/>
            <a:ext cx="686389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3910928" y="615509"/>
            <a:ext cx="5492305" cy="3548798"/>
            <a:chOff x="0" y="0"/>
            <a:chExt cx="6013593" cy="3608577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/>
            <a:srcRect l="20290" t="32112" r="4193"/>
            <a:stretch>
              <a:fillRect/>
            </a:stretch>
          </p:blipFill>
          <p:spPr>
            <a:xfrm>
              <a:off x="0" y="0"/>
              <a:ext cx="6013593" cy="3608577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656559" y="1613747"/>
            <a:ext cx="503211" cy="35224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395326" y="1015939"/>
            <a:ext cx="1268926" cy="77393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11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006559" y="4268090"/>
            <a:ext cx="5415157" cy="2198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b. Trang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5" name="AutoShape 25"/>
          <p:cNvSpPr/>
          <p:nvPr/>
        </p:nvSpPr>
        <p:spPr>
          <a:xfrm>
            <a:off x="9336741" y="4344287"/>
            <a:ext cx="251172" cy="95676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17A5982-0782-9C0D-AFFB-37383457E817}"/>
              </a:ext>
            </a:extLst>
          </p:cNvPr>
          <p:cNvSpPr/>
          <p:nvPr/>
        </p:nvSpPr>
        <p:spPr>
          <a:xfrm>
            <a:off x="692245" y="1001636"/>
            <a:ext cx="3532991" cy="312789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19">
            <a:extLst>
              <a:ext uri="{FF2B5EF4-FFF2-40B4-BE49-F238E27FC236}">
                <a16:creationId xmlns:a16="http://schemas.microsoft.com/office/drawing/2014/main" id="{6BA3EE91-9D53-A155-DF2A-6CBC4027151A}"/>
              </a:ext>
            </a:extLst>
          </p:cNvPr>
          <p:cNvSpPr txBox="1"/>
          <p:nvPr/>
        </p:nvSpPr>
        <p:spPr>
          <a:xfrm>
            <a:off x="1688899" y="1490997"/>
            <a:ext cx="2557297" cy="2327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Da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-9525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665128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5895164" y="3988259"/>
            <a:ext cx="6634832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514998" y="1589013"/>
            <a:ext cx="8282989" cy="5132219"/>
            <a:chOff x="0" y="0"/>
            <a:chExt cx="8776786" cy="5438180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8672646" cy="5318800"/>
            </a:xfrm>
            <a:custGeom>
              <a:avLst/>
              <a:gdLst/>
              <a:ahLst/>
              <a:cxnLst/>
              <a:rect l="l" t="t" r="r" b="b"/>
              <a:pathLst>
                <a:path w="8672646" h="5318800">
                  <a:moveTo>
                    <a:pt x="8645976" y="5129570"/>
                  </a:moveTo>
                  <a:cubicBezTo>
                    <a:pt x="8645976" y="5217200"/>
                    <a:pt x="8569776" y="5288320"/>
                    <a:pt x="8488496" y="5288320"/>
                  </a:cubicBezTo>
                  <a:lnTo>
                    <a:pt x="66040" y="5288320"/>
                  </a:lnTo>
                  <a:cubicBezTo>
                    <a:pt x="43180" y="5288320"/>
                    <a:pt x="20320" y="5283240"/>
                    <a:pt x="0" y="5274350"/>
                  </a:cubicBezTo>
                  <a:cubicBezTo>
                    <a:pt x="26670" y="5302290"/>
                    <a:pt x="63500" y="5318800"/>
                    <a:pt x="149403" y="5318800"/>
                  </a:cubicBezTo>
                  <a:lnTo>
                    <a:pt x="8526596" y="5318800"/>
                  </a:lnTo>
                  <a:cubicBezTo>
                    <a:pt x="8606606" y="5318800"/>
                    <a:pt x="8672646" y="5252760"/>
                    <a:pt x="8672646" y="5172750"/>
                  </a:cubicBezTo>
                  <a:lnTo>
                    <a:pt x="8672646" y="95250"/>
                  </a:lnTo>
                  <a:cubicBezTo>
                    <a:pt x="8672646" y="58420"/>
                    <a:pt x="8658676" y="25400"/>
                    <a:pt x="8637086" y="0"/>
                  </a:cubicBezTo>
                  <a:cubicBezTo>
                    <a:pt x="8643436" y="16510"/>
                    <a:pt x="8645976" y="34290"/>
                    <a:pt x="8645976" y="52070"/>
                  </a:cubicBezTo>
                  <a:lnTo>
                    <a:pt x="8645976" y="5129570"/>
                  </a:lnTo>
                  <a:lnTo>
                    <a:pt x="8645976" y="5129570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8712016" cy="5369600"/>
            </a:xfrm>
            <a:custGeom>
              <a:avLst/>
              <a:gdLst/>
              <a:ahLst/>
              <a:cxnLst/>
              <a:rect l="l" t="t" r="r" b="b"/>
              <a:pathLst>
                <a:path w="8712016" h="5369600">
                  <a:moveTo>
                    <a:pt x="146050" y="5369600"/>
                  </a:moveTo>
                  <a:lnTo>
                    <a:pt x="8565966" y="5369600"/>
                  </a:lnTo>
                  <a:cubicBezTo>
                    <a:pt x="8645976" y="5369600"/>
                    <a:pt x="8712016" y="5303560"/>
                    <a:pt x="8712016" y="5223550"/>
                  </a:cubicBezTo>
                  <a:lnTo>
                    <a:pt x="8712016" y="146050"/>
                  </a:lnTo>
                  <a:cubicBezTo>
                    <a:pt x="8712016" y="66040"/>
                    <a:pt x="8645976" y="0"/>
                    <a:pt x="856596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223550"/>
                  </a:lnTo>
                  <a:cubicBezTo>
                    <a:pt x="0" y="5304830"/>
                    <a:pt x="66040" y="5369600"/>
                    <a:pt x="146050" y="536960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8776786" cy="5438180"/>
            </a:xfrm>
            <a:custGeom>
              <a:avLst/>
              <a:gdLst/>
              <a:ahLst/>
              <a:cxnLst/>
              <a:rect l="l" t="t" r="r" b="b"/>
              <a:pathLst>
                <a:path w="8776786" h="5438180">
                  <a:moveTo>
                    <a:pt x="8713286" y="74930"/>
                  </a:moveTo>
                  <a:cubicBezTo>
                    <a:pt x="8685346" y="30480"/>
                    <a:pt x="8635816" y="0"/>
                    <a:pt x="857866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236250"/>
                  </a:lnTo>
                  <a:cubicBezTo>
                    <a:pt x="0" y="5288320"/>
                    <a:pt x="25400" y="5334040"/>
                    <a:pt x="63500" y="5363250"/>
                  </a:cubicBezTo>
                  <a:cubicBezTo>
                    <a:pt x="91440" y="5407700"/>
                    <a:pt x="140970" y="5438180"/>
                    <a:pt x="250446" y="5438180"/>
                  </a:cubicBezTo>
                  <a:lnTo>
                    <a:pt x="8618036" y="5438180"/>
                  </a:lnTo>
                  <a:cubicBezTo>
                    <a:pt x="8705666" y="5438180"/>
                    <a:pt x="8776786" y="5367060"/>
                    <a:pt x="8776786" y="5279430"/>
                  </a:cubicBezTo>
                  <a:lnTo>
                    <a:pt x="8776786" y="201930"/>
                  </a:lnTo>
                  <a:cubicBezTo>
                    <a:pt x="8776786" y="149860"/>
                    <a:pt x="8751386" y="104140"/>
                    <a:pt x="8713286" y="74930"/>
                  </a:cubicBezTo>
                  <a:close/>
                  <a:moveTo>
                    <a:pt x="12700" y="523625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8578666" y="12700"/>
                  </a:lnTo>
                  <a:cubicBezTo>
                    <a:pt x="8658676" y="12700"/>
                    <a:pt x="8724716" y="78740"/>
                    <a:pt x="8724716" y="158750"/>
                  </a:cubicBezTo>
                  <a:lnTo>
                    <a:pt x="8724716" y="5236250"/>
                  </a:lnTo>
                  <a:cubicBezTo>
                    <a:pt x="8724716" y="5316260"/>
                    <a:pt x="8658676" y="5382300"/>
                    <a:pt x="8578666" y="5382300"/>
                  </a:cubicBezTo>
                  <a:lnTo>
                    <a:pt x="158750" y="5382300"/>
                  </a:lnTo>
                  <a:cubicBezTo>
                    <a:pt x="78740" y="5382300"/>
                    <a:pt x="12700" y="5317530"/>
                    <a:pt x="12700" y="5236250"/>
                  </a:cubicBezTo>
                  <a:close/>
                  <a:moveTo>
                    <a:pt x="8765356" y="5279430"/>
                  </a:moveTo>
                  <a:cubicBezTo>
                    <a:pt x="8765356" y="5359440"/>
                    <a:pt x="8698046" y="5425480"/>
                    <a:pt x="8618036" y="5425480"/>
                  </a:cubicBezTo>
                  <a:lnTo>
                    <a:pt x="250446" y="5425480"/>
                  </a:lnTo>
                  <a:cubicBezTo>
                    <a:pt x="157480" y="5425480"/>
                    <a:pt x="120650" y="5408970"/>
                    <a:pt x="93980" y="5381030"/>
                  </a:cubicBezTo>
                  <a:cubicBezTo>
                    <a:pt x="114300" y="5389920"/>
                    <a:pt x="135890" y="5395000"/>
                    <a:pt x="160020" y="5395000"/>
                  </a:cubicBezTo>
                  <a:lnTo>
                    <a:pt x="8579936" y="5395000"/>
                  </a:lnTo>
                  <a:cubicBezTo>
                    <a:pt x="8667566" y="5395000"/>
                    <a:pt x="8738686" y="5323880"/>
                    <a:pt x="8738686" y="5236250"/>
                  </a:cubicBezTo>
                  <a:lnTo>
                    <a:pt x="8738686" y="158750"/>
                  </a:lnTo>
                  <a:cubicBezTo>
                    <a:pt x="8738686" y="140970"/>
                    <a:pt x="8734876" y="123190"/>
                    <a:pt x="8729796" y="106680"/>
                  </a:cubicBezTo>
                  <a:cubicBezTo>
                    <a:pt x="8751386" y="132080"/>
                    <a:pt x="8765356" y="165100"/>
                    <a:pt x="8765356" y="201930"/>
                  </a:cubicBezTo>
                  <a:lnTo>
                    <a:pt x="8765356" y="5279430"/>
                  </a:lnTo>
                  <a:cubicBezTo>
                    <a:pt x="8765356" y="5279430"/>
                    <a:pt x="8765356" y="5279430"/>
                    <a:pt x="8765356" y="527943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95947" y="214565"/>
            <a:ext cx="471460" cy="2198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82072" y="203252"/>
            <a:ext cx="306893" cy="2424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24684" y="182955"/>
            <a:ext cx="270172" cy="283037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>
            <a:off x="0" y="2975"/>
            <a:ext cx="1515601" cy="662153"/>
          </a:xfrm>
          <a:prstGeom prst="rect">
            <a:avLst/>
          </a:prstGeom>
          <a:solidFill>
            <a:srgbClr val="F3A52C"/>
          </a:solid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301061">
            <a:off x="1707078" y="-197334"/>
            <a:ext cx="2606929" cy="21945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28949">
            <a:off x="948548" y="1925134"/>
            <a:ext cx="752543" cy="38567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78069" y="73117"/>
            <a:ext cx="108802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7852" y="2417577"/>
            <a:ext cx="7577666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buAutoNum type="alphaLcPeriod"/>
            </a:pP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dê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AutoNum type="alphaLcPeriod"/>
            </a:pP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thỏ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14350" indent="-514350">
              <a:buAutoNum type="alphaLcPeriod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u="sng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AutoShape 27"/>
          <p:cNvSpPr/>
          <p:nvPr/>
        </p:nvSpPr>
        <p:spPr>
          <a:xfrm>
            <a:off x="9336741" y="4334375"/>
            <a:ext cx="251172" cy="956769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07432" y="1708900"/>
            <a:ext cx="3063696" cy="21557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5687" y="3278794"/>
            <a:ext cx="9159640" cy="3388093"/>
            <a:chOff x="0" y="0"/>
            <a:chExt cx="5883813" cy="210750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5779673" cy="1988121"/>
            </a:xfrm>
            <a:custGeom>
              <a:avLst/>
              <a:gdLst/>
              <a:ahLst/>
              <a:cxnLst/>
              <a:rect l="l" t="t" r="r" b="b"/>
              <a:pathLst>
                <a:path w="5779673" h="1988121">
                  <a:moveTo>
                    <a:pt x="5753003" y="1798891"/>
                  </a:moveTo>
                  <a:cubicBezTo>
                    <a:pt x="5753003" y="1886521"/>
                    <a:pt x="5676803" y="1957641"/>
                    <a:pt x="5595523" y="1957641"/>
                  </a:cubicBezTo>
                  <a:lnTo>
                    <a:pt x="66040" y="1957641"/>
                  </a:lnTo>
                  <a:cubicBezTo>
                    <a:pt x="43180" y="1957641"/>
                    <a:pt x="20320" y="1952561"/>
                    <a:pt x="0" y="1943671"/>
                  </a:cubicBezTo>
                  <a:cubicBezTo>
                    <a:pt x="26670" y="1971611"/>
                    <a:pt x="63500" y="1988121"/>
                    <a:pt x="130964" y="1988121"/>
                  </a:cubicBezTo>
                  <a:lnTo>
                    <a:pt x="5633623" y="1988121"/>
                  </a:lnTo>
                  <a:cubicBezTo>
                    <a:pt x="5713633" y="1988121"/>
                    <a:pt x="5779673" y="1922081"/>
                    <a:pt x="5779673" y="1842071"/>
                  </a:cubicBezTo>
                  <a:lnTo>
                    <a:pt x="5779673" y="95250"/>
                  </a:lnTo>
                  <a:cubicBezTo>
                    <a:pt x="5779673" y="58420"/>
                    <a:pt x="5765703" y="25400"/>
                    <a:pt x="5744113" y="0"/>
                  </a:cubicBezTo>
                  <a:cubicBezTo>
                    <a:pt x="5750463" y="16510"/>
                    <a:pt x="5753003" y="34290"/>
                    <a:pt x="5753003" y="52070"/>
                  </a:cubicBezTo>
                  <a:lnTo>
                    <a:pt x="5753003" y="1798891"/>
                  </a:lnTo>
                  <a:lnTo>
                    <a:pt x="5753003" y="1798891"/>
                  </a:lnTo>
                  <a:close/>
                </a:path>
              </a:pathLst>
            </a:custGeom>
            <a:grpFill/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5819043" cy="2038921"/>
            </a:xfrm>
            <a:custGeom>
              <a:avLst/>
              <a:gdLst/>
              <a:ahLst/>
              <a:cxnLst/>
              <a:rect l="l" t="t" r="r" b="b"/>
              <a:pathLst>
                <a:path w="5819043" h="2038921">
                  <a:moveTo>
                    <a:pt x="146050" y="2038921"/>
                  </a:moveTo>
                  <a:lnTo>
                    <a:pt x="5672993" y="2038921"/>
                  </a:lnTo>
                  <a:cubicBezTo>
                    <a:pt x="5753003" y="2038921"/>
                    <a:pt x="5819043" y="1972881"/>
                    <a:pt x="5819043" y="1892871"/>
                  </a:cubicBezTo>
                  <a:lnTo>
                    <a:pt x="5819043" y="146050"/>
                  </a:lnTo>
                  <a:cubicBezTo>
                    <a:pt x="5819043" y="66040"/>
                    <a:pt x="5753003" y="0"/>
                    <a:pt x="567299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892871"/>
                  </a:lnTo>
                  <a:cubicBezTo>
                    <a:pt x="0" y="1974151"/>
                    <a:pt x="66040" y="2038921"/>
                    <a:pt x="146050" y="2038921"/>
                  </a:cubicBezTo>
                  <a:close/>
                </a:path>
              </a:pathLst>
            </a:custGeom>
            <a:grpFill/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883813" cy="2107501"/>
            </a:xfrm>
            <a:custGeom>
              <a:avLst/>
              <a:gdLst/>
              <a:ahLst/>
              <a:cxnLst/>
              <a:rect l="l" t="t" r="r" b="b"/>
              <a:pathLst>
                <a:path w="5883813" h="2107501">
                  <a:moveTo>
                    <a:pt x="5820313" y="74930"/>
                  </a:moveTo>
                  <a:cubicBezTo>
                    <a:pt x="5792374" y="30480"/>
                    <a:pt x="5742843" y="0"/>
                    <a:pt x="568569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905571"/>
                  </a:lnTo>
                  <a:cubicBezTo>
                    <a:pt x="0" y="1957641"/>
                    <a:pt x="25400" y="2003361"/>
                    <a:pt x="63500" y="2032571"/>
                  </a:cubicBezTo>
                  <a:cubicBezTo>
                    <a:pt x="91440" y="2077021"/>
                    <a:pt x="140970" y="2107501"/>
                    <a:pt x="229130" y="2107501"/>
                  </a:cubicBezTo>
                  <a:lnTo>
                    <a:pt x="5725063" y="2107501"/>
                  </a:lnTo>
                  <a:cubicBezTo>
                    <a:pt x="5812693" y="2107501"/>
                    <a:pt x="5883813" y="2036381"/>
                    <a:pt x="5883813" y="1948751"/>
                  </a:cubicBezTo>
                  <a:lnTo>
                    <a:pt x="5883813" y="201930"/>
                  </a:lnTo>
                  <a:cubicBezTo>
                    <a:pt x="5883813" y="149860"/>
                    <a:pt x="5858413" y="104140"/>
                    <a:pt x="5820313" y="74930"/>
                  </a:cubicBezTo>
                  <a:close/>
                  <a:moveTo>
                    <a:pt x="12700" y="190557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685693" y="12700"/>
                  </a:lnTo>
                  <a:cubicBezTo>
                    <a:pt x="5765703" y="12700"/>
                    <a:pt x="5831743" y="78740"/>
                    <a:pt x="5831743" y="158750"/>
                  </a:cubicBezTo>
                  <a:lnTo>
                    <a:pt x="5831743" y="1905571"/>
                  </a:lnTo>
                  <a:cubicBezTo>
                    <a:pt x="5831743" y="1985581"/>
                    <a:pt x="5765703" y="2051621"/>
                    <a:pt x="5685693" y="2051621"/>
                  </a:cubicBezTo>
                  <a:lnTo>
                    <a:pt x="158750" y="2051621"/>
                  </a:lnTo>
                  <a:cubicBezTo>
                    <a:pt x="78740" y="2051621"/>
                    <a:pt x="12700" y="1986851"/>
                    <a:pt x="12700" y="1905571"/>
                  </a:cubicBezTo>
                  <a:close/>
                  <a:moveTo>
                    <a:pt x="5872383" y="1948751"/>
                  </a:moveTo>
                  <a:cubicBezTo>
                    <a:pt x="5872383" y="2028761"/>
                    <a:pt x="5805073" y="2094801"/>
                    <a:pt x="5725063" y="2094801"/>
                  </a:cubicBezTo>
                  <a:lnTo>
                    <a:pt x="229130" y="2094801"/>
                  </a:lnTo>
                  <a:cubicBezTo>
                    <a:pt x="157480" y="2094801"/>
                    <a:pt x="120650" y="2078291"/>
                    <a:pt x="93980" y="2050351"/>
                  </a:cubicBezTo>
                  <a:cubicBezTo>
                    <a:pt x="114300" y="2059241"/>
                    <a:pt x="135890" y="2064321"/>
                    <a:pt x="160020" y="2064321"/>
                  </a:cubicBezTo>
                  <a:lnTo>
                    <a:pt x="5686963" y="2064321"/>
                  </a:lnTo>
                  <a:cubicBezTo>
                    <a:pt x="5774593" y="2064321"/>
                    <a:pt x="5845713" y="1993201"/>
                    <a:pt x="5845713" y="1905571"/>
                  </a:cubicBezTo>
                  <a:lnTo>
                    <a:pt x="5845713" y="158750"/>
                  </a:lnTo>
                  <a:cubicBezTo>
                    <a:pt x="5845713" y="140970"/>
                    <a:pt x="5841903" y="123190"/>
                    <a:pt x="5836824" y="106680"/>
                  </a:cubicBezTo>
                  <a:cubicBezTo>
                    <a:pt x="5858413" y="132080"/>
                    <a:pt x="5872383" y="165100"/>
                    <a:pt x="5872383" y="201930"/>
                  </a:cubicBezTo>
                  <a:lnTo>
                    <a:pt x="5872383" y="1948751"/>
                  </a:lnTo>
                  <a:cubicBezTo>
                    <a:pt x="5872383" y="1948751"/>
                    <a:pt x="5872383" y="1948751"/>
                    <a:pt x="5872383" y="1948751"/>
                  </a:cubicBezTo>
                  <a:close/>
                </a:path>
              </a:pathLst>
            </a:custGeom>
            <a:grpFill/>
          </p:spPr>
        </p:sp>
      </p:grpSp>
      <p:sp>
        <p:nvSpPr>
          <p:cNvPr id="8" name="AutoShape 8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F3A52C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8786" y="3742820"/>
            <a:ext cx="393259" cy="11038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690310" y="5163845"/>
            <a:ext cx="393259" cy="110388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441150" y="3858324"/>
            <a:ext cx="6699049" cy="2219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4046" y="1380230"/>
            <a:ext cx="2926577" cy="46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3253" b="1" spc="-32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VẬN DỤNG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13</a:t>
            </a: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AutoShape 23"/>
          <p:cNvSpPr/>
          <p:nvPr/>
        </p:nvSpPr>
        <p:spPr>
          <a:xfrm>
            <a:off x="9336741" y="5062693"/>
            <a:ext cx="251172" cy="95676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id="{D45DFEB8-A3C0-5CE5-4748-DDB7B8967260}"/>
              </a:ext>
            </a:extLst>
          </p:cNvPr>
          <p:cNvSpPr/>
          <p:nvPr/>
        </p:nvSpPr>
        <p:spPr>
          <a:xfrm>
            <a:off x="0" y="-121537"/>
            <a:ext cx="9753597" cy="12310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DD24EF-0095-2C31-0217-028ED1A53854}"/>
              </a:ext>
            </a:extLst>
          </p:cNvPr>
          <p:cNvSpPr txBox="1"/>
          <p:nvPr/>
        </p:nvSpPr>
        <p:spPr>
          <a:xfrm flipH="1">
            <a:off x="494046" y="119652"/>
            <a:ext cx="871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  NGHỀ CHĂN NUÔI Ở VIỆT NAM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96686" y="2081762"/>
            <a:ext cx="5827758" cy="3736709"/>
            <a:chOff x="0" y="0"/>
            <a:chExt cx="6175184" cy="3959476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6071044" cy="3840096"/>
            </a:xfrm>
            <a:custGeom>
              <a:avLst/>
              <a:gdLst/>
              <a:ahLst/>
              <a:cxnLst/>
              <a:rect l="l" t="t" r="r" b="b"/>
              <a:pathLst>
                <a:path w="6071044" h="3840096">
                  <a:moveTo>
                    <a:pt x="6044374" y="3650866"/>
                  </a:moveTo>
                  <a:cubicBezTo>
                    <a:pt x="6044374" y="3738496"/>
                    <a:pt x="5968174" y="3809616"/>
                    <a:pt x="5886894" y="3809616"/>
                  </a:cubicBezTo>
                  <a:lnTo>
                    <a:pt x="66040" y="3809616"/>
                  </a:lnTo>
                  <a:cubicBezTo>
                    <a:pt x="43180" y="3809616"/>
                    <a:pt x="20320" y="3804536"/>
                    <a:pt x="0" y="3795646"/>
                  </a:cubicBezTo>
                  <a:cubicBezTo>
                    <a:pt x="26670" y="3823586"/>
                    <a:pt x="63500" y="3840096"/>
                    <a:pt x="132822" y="3840096"/>
                  </a:cubicBezTo>
                  <a:lnTo>
                    <a:pt x="5924994" y="3840096"/>
                  </a:lnTo>
                  <a:cubicBezTo>
                    <a:pt x="6005004" y="3840096"/>
                    <a:pt x="6071044" y="3774056"/>
                    <a:pt x="6071044" y="3694046"/>
                  </a:cubicBezTo>
                  <a:lnTo>
                    <a:pt x="6071044" y="95250"/>
                  </a:lnTo>
                  <a:cubicBezTo>
                    <a:pt x="6071044" y="58420"/>
                    <a:pt x="6057074" y="25400"/>
                    <a:pt x="6035484" y="0"/>
                  </a:cubicBezTo>
                  <a:cubicBezTo>
                    <a:pt x="6041834" y="16510"/>
                    <a:pt x="6044374" y="34290"/>
                    <a:pt x="6044374" y="52070"/>
                  </a:cubicBezTo>
                  <a:lnTo>
                    <a:pt x="6044374" y="3650866"/>
                  </a:lnTo>
                  <a:lnTo>
                    <a:pt x="6044374" y="3650866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6110414" cy="3890896"/>
            </a:xfrm>
            <a:custGeom>
              <a:avLst/>
              <a:gdLst/>
              <a:ahLst/>
              <a:cxnLst/>
              <a:rect l="l" t="t" r="r" b="b"/>
              <a:pathLst>
                <a:path w="6110414" h="3890896">
                  <a:moveTo>
                    <a:pt x="146050" y="3890896"/>
                  </a:moveTo>
                  <a:lnTo>
                    <a:pt x="5964364" y="3890896"/>
                  </a:lnTo>
                  <a:cubicBezTo>
                    <a:pt x="6044374" y="3890896"/>
                    <a:pt x="6110414" y="3824856"/>
                    <a:pt x="6110414" y="3744846"/>
                  </a:cubicBezTo>
                  <a:lnTo>
                    <a:pt x="6110414" y="146050"/>
                  </a:lnTo>
                  <a:cubicBezTo>
                    <a:pt x="6110414" y="66040"/>
                    <a:pt x="6044374" y="0"/>
                    <a:pt x="5964364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744846"/>
                  </a:lnTo>
                  <a:cubicBezTo>
                    <a:pt x="0" y="3826126"/>
                    <a:pt x="66040" y="3890896"/>
                    <a:pt x="146050" y="3890896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175184" cy="3959476"/>
            </a:xfrm>
            <a:custGeom>
              <a:avLst/>
              <a:gdLst/>
              <a:ahLst/>
              <a:cxnLst/>
              <a:rect l="l" t="t" r="r" b="b"/>
              <a:pathLst>
                <a:path w="6175184" h="3959476">
                  <a:moveTo>
                    <a:pt x="6111684" y="74930"/>
                  </a:moveTo>
                  <a:cubicBezTo>
                    <a:pt x="6083744" y="30480"/>
                    <a:pt x="6034214" y="0"/>
                    <a:pt x="5977064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757546"/>
                  </a:lnTo>
                  <a:cubicBezTo>
                    <a:pt x="0" y="3809616"/>
                    <a:pt x="25400" y="3855336"/>
                    <a:pt x="63500" y="3884546"/>
                  </a:cubicBezTo>
                  <a:cubicBezTo>
                    <a:pt x="91440" y="3928996"/>
                    <a:pt x="140970" y="3959476"/>
                    <a:pt x="231277" y="3959476"/>
                  </a:cubicBezTo>
                  <a:lnTo>
                    <a:pt x="6016434" y="3959476"/>
                  </a:lnTo>
                  <a:cubicBezTo>
                    <a:pt x="6104064" y="3959476"/>
                    <a:pt x="6175184" y="3888356"/>
                    <a:pt x="6175184" y="3800726"/>
                  </a:cubicBezTo>
                  <a:lnTo>
                    <a:pt x="6175184" y="201930"/>
                  </a:lnTo>
                  <a:cubicBezTo>
                    <a:pt x="6175184" y="149860"/>
                    <a:pt x="6149784" y="104140"/>
                    <a:pt x="6111684" y="74930"/>
                  </a:cubicBezTo>
                  <a:close/>
                  <a:moveTo>
                    <a:pt x="12700" y="375754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977064" y="12700"/>
                  </a:lnTo>
                  <a:cubicBezTo>
                    <a:pt x="6057074" y="12700"/>
                    <a:pt x="6123114" y="78740"/>
                    <a:pt x="6123114" y="158750"/>
                  </a:cubicBezTo>
                  <a:lnTo>
                    <a:pt x="6123114" y="3757546"/>
                  </a:lnTo>
                  <a:cubicBezTo>
                    <a:pt x="6123114" y="3837556"/>
                    <a:pt x="6057074" y="3903596"/>
                    <a:pt x="5977064" y="3903596"/>
                  </a:cubicBezTo>
                  <a:lnTo>
                    <a:pt x="158750" y="3903596"/>
                  </a:lnTo>
                  <a:cubicBezTo>
                    <a:pt x="78740" y="3903596"/>
                    <a:pt x="12700" y="3838826"/>
                    <a:pt x="12700" y="3757546"/>
                  </a:cubicBezTo>
                  <a:close/>
                  <a:moveTo>
                    <a:pt x="6163754" y="3800726"/>
                  </a:moveTo>
                  <a:cubicBezTo>
                    <a:pt x="6163754" y="3880736"/>
                    <a:pt x="6096444" y="3946776"/>
                    <a:pt x="6016434" y="3946776"/>
                  </a:cubicBezTo>
                  <a:lnTo>
                    <a:pt x="231277" y="3946776"/>
                  </a:lnTo>
                  <a:cubicBezTo>
                    <a:pt x="157480" y="3946776"/>
                    <a:pt x="120650" y="3930266"/>
                    <a:pt x="93980" y="3902326"/>
                  </a:cubicBezTo>
                  <a:cubicBezTo>
                    <a:pt x="114300" y="3911216"/>
                    <a:pt x="135890" y="3916296"/>
                    <a:pt x="160020" y="3916296"/>
                  </a:cubicBezTo>
                  <a:lnTo>
                    <a:pt x="5978334" y="3916296"/>
                  </a:lnTo>
                  <a:cubicBezTo>
                    <a:pt x="6065964" y="3916296"/>
                    <a:pt x="6137084" y="3845176"/>
                    <a:pt x="6137084" y="3757546"/>
                  </a:cubicBezTo>
                  <a:lnTo>
                    <a:pt x="6137084" y="158750"/>
                  </a:lnTo>
                  <a:cubicBezTo>
                    <a:pt x="6137084" y="140970"/>
                    <a:pt x="6133274" y="123190"/>
                    <a:pt x="6128194" y="106680"/>
                  </a:cubicBezTo>
                  <a:cubicBezTo>
                    <a:pt x="6149784" y="132080"/>
                    <a:pt x="6163754" y="165100"/>
                    <a:pt x="6163754" y="201930"/>
                  </a:cubicBezTo>
                  <a:lnTo>
                    <a:pt x="6163754" y="3800726"/>
                  </a:lnTo>
                  <a:cubicBezTo>
                    <a:pt x="6163754" y="3800726"/>
                    <a:pt x="6163754" y="3800726"/>
                    <a:pt x="6163754" y="3800726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30A665"/>
          </a:solidFill>
        </p:spPr>
      </p:sp>
      <p:sp>
        <p:nvSpPr>
          <p:cNvPr id="11" name="AutoShape 11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2720" y="2772577"/>
            <a:ext cx="3029893" cy="237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271867" y="5470055"/>
            <a:ext cx="398066" cy="6968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329760">
            <a:off x="3680689" y="6595469"/>
            <a:ext cx="264209" cy="3755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720750" y="4493821"/>
            <a:ext cx="1275197" cy="3269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799380" y="1212688"/>
            <a:ext cx="445895" cy="6392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477486">
            <a:off x="1185510" y="1667856"/>
            <a:ext cx="422158" cy="1185004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2700380" y="3205493"/>
            <a:ext cx="5020371" cy="75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2"/>
              </a:lnSpc>
            </a:pPr>
            <a:r>
              <a:rPr lang="en-US" sz="6453" spc="-64">
                <a:solidFill>
                  <a:srgbClr val="443B28"/>
                </a:solidFill>
                <a:latin typeface="Nanum Gothic Coding Bold"/>
              </a:rPr>
              <a:t>Thank You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14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032201" y="4470537"/>
            <a:ext cx="4438699" cy="29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2300" spc="-138">
                <a:solidFill>
                  <a:srgbClr val="443B28"/>
                </a:solidFill>
                <a:latin typeface="Roboto Mono Regular"/>
              </a:rPr>
              <a:t>See you next time.</a:t>
            </a:r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6" name="AutoShape 26"/>
          <p:cNvSpPr/>
          <p:nvPr/>
        </p:nvSpPr>
        <p:spPr>
          <a:xfrm>
            <a:off x="9336741" y="5726604"/>
            <a:ext cx="251172" cy="956769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93935">
            <a:off x="880324" y="2842785"/>
            <a:ext cx="946141" cy="1216902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9336741" y="1657632"/>
            <a:ext cx="251172" cy="956769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219201" y="932862"/>
            <a:ext cx="7177680" cy="4468639"/>
            <a:chOff x="0" y="0"/>
            <a:chExt cx="6110433" cy="4189404"/>
          </a:xfrm>
        </p:grpSpPr>
        <p:sp>
          <p:nvSpPr>
            <p:cNvPr id="13" name="Freeform 13"/>
            <p:cNvSpPr/>
            <p:nvPr/>
          </p:nvSpPr>
          <p:spPr>
            <a:xfrm>
              <a:off x="92710" y="106680"/>
              <a:ext cx="6006293" cy="4070024"/>
            </a:xfrm>
            <a:custGeom>
              <a:avLst/>
              <a:gdLst/>
              <a:ahLst/>
              <a:cxnLst/>
              <a:rect l="l" t="t" r="r" b="b"/>
              <a:pathLst>
                <a:path w="6006293" h="4070024">
                  <a:moveTo>
                    <a:pt x="5979623" y="3880794"/>
                  </a:moveTo>
                  <a:cubicBezTo>
                    <a:pt x="5979623" y="3968424"/>
                    <a:pt x="5903423" y="4039544"/>
                    <a:pt x="5822143" y="4039544"/>
                  </a:cubicBezTo>
                  <a:lnTo>
                    <a:pt x="66040" y="4039544"/>
                  </a:lnTo>
                  <a:cubicBezTo>
                    <a:pt x="43180" y="4039544"/>
                    <a:pt x="20320" y="4034464"/>
                    <a:pt x="0" y="4025574"/>
                  </a:cubicBezTo>
                  <a:cubicBezTo>
                    <a:pt x="26670" y="4053514"/>
                    <a:pt x="63500" y="4070024"/>
                    <a:pt x="132409" y="4070024"/>
                  </a:cubicBezTo>
                  <a:lnTo>
                    <a:pt x="5860243" y="4070024"/>
                  </a:lnTo>
                  <a:cubicBezTo>
                    <a:pt x="5940253" y="4070024"/>
                    <a:pt x="6006293" y="4003984"/>
                    <a:pt x="6006293" y="3923974"/>
                  </a:cubicBezTo>
                  <a:lnTo>
                    <a:pt x="6006293" y="95250"/>
                  </a:lnTo>
                  <a:cubicBezTo>
                    <a:pt x="6006293" y="58420"/>
                    <a:pt x="5992323" y="25400"/>
                    <a:pt x="5970733" y="0"/>
                  </a:cubicBezTo>
                  <a:cubicBezTo>
                    <a:pt x="5977083" y="16510"/>
                    <a:pt x="5979623" y="34290"/>
                    <a:pt x="5979623" y="52070"/>
                  </a:cubicBezTo>
                  <a:lnTo>
                    <a:pt x="5979623" y="3880794"/>
                  </a:lnTo>
                  <a:lnTo>
                    <a:pt x="5979623" y="3880794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2700" y="12700"/>
              <a:ext cx="6045663" cy="4120824"/>
            </a:xfrm>
            <a:custGeom>
              <a:avLst/>
              <a:gdLst/>
              <a:ahLst/>
              <a:cxnLst/>
              <a:rect l="l" t="t" r="r" b="b"/>
              <a:pathLst>
                <a:path w="6045663" h="4120824">
                  <a:moveTo>
                    <a:pt x="146050" y="4120824"/>
                  </a:moveTo>
                  <a:lnTo>
                    <a:pt x="5899613" y="4120824"/>
                  </a:lnTo>
                  <a:cubicBezTo>
                    <a:pt x="5979623" y="4120824"/>
                    <a:pt x="6045663" y="4054784"/>
                    <a:pt x="6045663" y="3974774"/>
                  </a:cubicBezTo>
                  <a:lnTo>
                    <a:pt x="6045663" y="146050"/>
                  </a:lnTo>
                  <a:cubicBezTo>
                    <a:pt x="6045663" y="66040"/>
                    <a:pt x="5979623" y="0"/>
                    <a:pt x="589961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3974774"/>
                  </a:lnTo>
                  <a:cubicBezTo>
                    <a:pt x="0" y="4056054"/>
                    <a:pt x="66040" y="4120824"/>
                    <a:pt x="146050" y="4120824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6110433" cy="4189404"/>
            </a:xfrm>
            <a:custGeom>
              <a:avLst/>
              <a:gdLst/>
              <a:ahLst/>
              <a:cxnLst/>
              <a:rect l="l" t="t" r="r" b="b"/>
              <a:pathLst>
                <a:path w="6110433" h="4189404">
                  <a:moveTo>
                    <a:pt x="6046933" y="74930"/>
                  </a:moveTo>
                  <a:cubicBezTo>
                    <a:pt x="6018993" y="30480"/>
                    <a:pt x="5969463" y="0"/>
                    <a:pt x="591231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3987474"/>
                  </a:lnTo>
                  <a:cubicBezTo>
                    <a:pt x="0" y="4039544"/>
                    <a:pt x="25400" y="4085264"/>
                    <a:pt x="63500" y="4114474"/>
                  </a:cubicBezTo>
                  <a:cubicBezTo>
                    <a:pt x="91440" y="4158924"/>
                    <a:pt x="140970" y="4189404"/>
                    <a:pt x="230800" y="4189404"/>
                  </a:cubicBezTo>
                  <a:lnTo>
                    <a:pt x="5951683" y="4189404"/>
                  </a:lnTo>
                  <a:cubicBezTo>
                    <a:pt x="6039313" y="4189404"/>
                    <a:pt x="6110433" y="4118284"/>
                    <a:pt x="6110433" y="4030654"/>
                  </a:cubicBezTo>
                  <a:lnTo>
                    <a:pt x="6110433" y="201930"/>
                  </a:lnTo>
                  <a:cubicBezTo>
                    <a:pt x="6110433" y="149860"/>
                    <a:pt x="6085033" y="104140"/>
                    <a:pt x="6046933" y="74930"/>
                  </a:cubicBezTo>
                  <a:close/>
                  <a:moveTo>
                    <a:pt x="12700" y="3987474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912313" y="12700"/>
                  </a:lnTo>
                  <a:cubicBezTo>
                    <a:pt x="5992323" y="12700"/>
                    <a:pt x="6058363" y="78740"/>
                    <a:pt x="6058363" y="158750"/>
                  </a:cubicBezTo>
                  <a:lnTo>
                    <a:pt x="6058363" y="3987474"/>
                  </a:lnTo>
                  <a:cubicBezTo>
                    <a:pt x="6058363" y="4067484"/>
                    <a:pt x="5992323" y="4133524"/>
                    <a:pt x="5912313" y="4133524"/>
                  </a:cubicBezTo>
                  <a:lnTo>
                    <a:pt x="158750" y="4133524"/>
                  </a:lnTo>
                  <a:cubicBezTo>
                    <a:pt x="78740" y="4133524"/>
                    <a:pt x="12700" y="4068754"/>
                    <a:pt x="12700" y="3987474"/>
                  </a:cubicBezTo>
                  <a:close/>
                  <a:moveTo>
                    <a:pt x="6099003" y="4030654"/>
                  </a:moveTo>
                  <a:cubicBezTo>
                    <a:pt x="6099003" y="4110664"/>
                    <a:pt x="6031693" y="4176704"/>
                    <a:pt x="5951683" y="4176704"/>
                  </a:cubicBezTo>
                  <a:lnTo>
                    <a:pt x="230800" y="4176704"/>
                  </a:lnTo>
                  <a:cubicBezTo>
                    <a:pt x="157480" y="4176704"/>
                    <a:pt x="120650" y="4160194"/>
                    <a:pt x="93980" y="4132254"/>
                  </a:cubicBezTo>
                  <a:cubicBezTo>
                    <a:pt x="114300" y="4141144"/>
                    <a:pt x="135890" y="4146224"/>
                    <a:pt x="160020" y="4146224"/>
                  </a:cubicBezTo>
                  <a:lnTo>
                    <a:pt x="5913583" y="4146224"/>
                  </a:lnTo>
                  <a:cubicBezTo>
                    <a:pt x="6001213" y="4146224"/>
                    <a:pt x="6072333" y="4075104"/>
                    <a:pt x="6072333" y="3987474"/>
                  </a:cubicBezTo>
                  <a:lnTo>
                    <a:pt x="6072333" y="158750"/>
                  </a:lnTo>
                  <a:cubicBezTo>
                    <a:pt x="6072333" y="140970"/>
                    <a:pt x="6068523" y="123190"/>
                    <a:pt x="6063443" y="106680"/>
                  </a:cubicBezTo>
                  <a:cubicBezTo>
                    <a:pt x="6085033" y="132080"/>
                    <a:pt x="6099003" y="165100"/>
                    <a:pt x="6099003" y="201930"/>
                  </a:cubicBezTo>
                  <a:lnTo>
                    <a:pt x="6099003" y="4030654"/>
                  </a:lnTo>
                  <a:cubicBezTo>
                    <a:pt x="6099003" y="4030654"/>
                    <a:pt x="6099003" y="4030654"/>
                    <a:pt x="6099003" y="4030654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8" name="AutoShape 18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30A665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53039" y="4215987"/>
            <a:ext cx="3427568" cy="329669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494510">
            <a:off x="2121079" y="5197448"/>
            <a:ext cx="1948309" cy="2521342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905000" y="1516988"/>
            <a:ext cx="6248400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70"/>
              </a:lnSpc>
            </a:pP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Những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vật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nuôi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này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mang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lại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cho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chúng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ta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những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lợi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ích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</a:t>
            </a:r>
            <a:r>
              <a:rPr lang="en-US" sz="5700" spc="-57" dirty="0" err="1">
                <a:solidFill>
                  <a:srgbClr val="3C2030"/>
                </a:solidFill>
                <a:latin typeface="Nanum Gothic Coding Bold"/>
              </a:rPr>
              <a:t>gì</a:t>
            </a:r>
            <a:r>
              <a:rPr lang="en-US" sz="5700" spc="-57" dirty="0">
                <a:solidFill>
                  <a:srgbClr val="3C2030"/>
                </a:solidFill>
                <a:latin typeface="Nanum Gothic Coding Bold"/>
              </a:rPr>
              <a:t> ?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770733">
            <a:off x="5002005" y="5549398"/>
            <a:ext cx="1517580" cy="389052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5399999">
            <a:off x="5798307" y="4082141"/>
            <a:ext cx="682854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496437" y="2653030"/>
            <a:ext cx="8283002" cy="0"/>
          </a:xfrm>
          <a:prstGeom prst="line">
            <a:avLst/>
          </a:prstGeom>
          <a:ln w="952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30A665"/>
          </a:solidFill>
        </p:spPr>
      </p:sp>
      <p:sp>
        <p:nvSpPr>
          <p:cNvPr id="13" name="AutoShape 13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2700000">
            <a:off x="8195335" y="2325370"/>
            <a:ext cx="298271" cy="0"/>
          </a:xfrm>
          <a:prstGeom prst="line">
            <a:avLst/>
          </a:prstGeom>
          <a:ln w="2857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8099999">
            <a:off x="8195564" y="2325370"/>
            <a:ext cx="297813" cy="0"/>
          </a:xfrm>
          <a:prstGeom prst="line">
            <a:avLst/>
          </a:prstGeom>
          <a:ln w="2857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7366674" y="2439990"/>
            <a:ext cx="228708" cy="0"/>
          </a:xfrm>
          <a:prstGeom prst="line">
            <a:avLst/>
          </a:prstGeom>
          <a:ln w="2857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>
            <a:off x="7803097" y="2217781"/>
            <a:ext cx="228708" cy="247610"/>
            <a:chOff x="0" y="0"/>
            <a:chExt cx="782461" cy="8471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82461" cy="847128"/>
            </a:xfrm>
            <a:custGeom>
              <a:avLst/>
              <a:gdLst/>
              <a:ahLst/>
              <a:cxnLst/>
              <a:rect l="l" t="t" r="r" b="b"/>
              <a:pathLst>
                <a:path w="782461" h="847128">
                  <a:moveTo>
                    <a:pt x="658001" y="59690"/>
                  </a:moveTo>
                  <a:cubicBezTo>
                    <a:pt x="693561" y="59690"/>
                    <a:pt x="722771" y="88900"/>
                    <a:pt x="722771" y="124460"/>
                  </a:cubicBezTo>
                  <a:lnTo>
                    <a:pt x="722771" y="722668"/>
                  </a:lnTo>
                  <a:cubicBezTo>
                    <a:pt x="722771" y="758228"/>
                    <a:pt x="693561" y="787438"/>
                    <a:pt x="658001" y="787438"/>
                  </a:cubicBezTo>
                  <a:lnTo>
                    <a:pt x="124460" y="787438"/>
                  </a:lnTo>
                  <a:cubicBezTo>
                    <a:pt x="88900" y="787438"/>
                    <a:pt x="59690" y="758228"/>
                    <a:pt x="59690" y="72266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58001" y="59690"/>
                  </a:lnTo>
                  <a:moveTo>
                    <a:pt x="65800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2668"/>
                  </a:lnTo>
                  <a:cubicBezTo>
                    <a:pt x="0" y="791248"/>
                    <a:pt x="55880" y="847128"/>
                    <a:pt x="124460" y="847128"/>
                  </a:cubicBezTo>
                  <a:lnTo>
                    <a:pt x="658001" y="847128"/>
                  </a:lnTo>
                  <a:cubicBezTo>
                    <a:pt x="726581" y="847128"/>
                    <a:pt x="782461" y="791248"/>
                    <a:pt x="782461" y="722668"/>
                  </a:cubicBezTo>
                  <a:lnTo>
                    <a:pt x="782461" y="124460"/>
                  </a:lnTo>
                  <a:cubicBezTo>
                    <a:pt x="782461" y="55880"/>
                    <a:pt x="726581" y="0"/>
                    <a:pt x="658001" y="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17433" y="658637"/>
            <a:ext cx="3241011" cy="1679433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3</a:t>
            </a:r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AutoShape 27"/>
          <p:cNvSpPr/>
          <p:nvPr/>
        </p:nvSpPr>
        <p:spPr>
          <a:xfrm>
            <a:off x="9336741" y="1987006"/>
            <a:ext cx="251172" cy="95676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34DF955-A775-87CD-2802-ABB674FA7A7D}"/>
              </a:ext>
            </a:extLst>
          </p:cNvPr>
          <p:cNvSpPr txBox="1"/>
          <p:nvPr/>
        </p:nvSpPr>
        <p:spPr>
          <a:xfrm>
            <a:off x="1143002" y="2901942"/>
            <a:ext cx="7151850" cy="34839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F3E93A5D-63DD-1C22-9D22-EC5E84DB5DD5}"/>
              </a:ext>
            </a:extLst>
          </p:cNvPr>
          <p:cNvSpPr txBox="1"/>
          <p:nvPr/>
        </p:nvSpPr>
        <p:spPr>
          <a:xfrm>
            <a:off x="1021537" y="3264241"/>
            <a:ext cx="7277511" cy="1850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endParaRPr lang="en-US" sz="3600" spc="-32" dirty="0">
              <a:solidFill>
                <a:srgbClr val="FF0000"/>
              </a:solidFill>
              <a:latin typeface="Nanum Gothic Coding Bold"/>
            </a:endParaRPr>
          </a:p>
          <a:p>
            <a:pPr algn="ctr">
              <a:lnSpc>
                <a:spcPts val="3578"/>
              </a:lnSpc>
            </a:pPr>
            <a:endParaRPr lang="en-US" sz="3600" spc="-32" dirty="0">
              <a:solidFill>
                <a:srgbClr val="FF0000"/>
              </a:solidFill>
              <a:latin typeface="Nanum Gothic Coding Bold"/>
            </a:endParaRPr>
          </a:p>
          <a:p>
            <a:pPr algn="ctr">
              <a:lnSpc>
                <a:spcPts val="3578"/>
              </a:lnSpc>
            </a:pP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Em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có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thích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nghề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chăn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nuôi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không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?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Vì</a:t>
            </a:r>
            <a:r>
              <a:rPr lang="en-US" sz="3600" spc="-32" dirty="0">
                <a:solidFill>
                  <a:srgbClr val="FF0000"/>
                </a:solidFill>
                <a:latin typeface="Nanum Gothic Coding Bold"/>
              </a:rPr>
              <a:t> </a:t>
            </a:r>
            <a:r>
              <a:rPr lang="en-US" sz="3600" spc="-32" dirty="0" err="1">
                <a:solidFill>
                  <a:srgbClr val="FF0000"/>
                </a:solidFill>
                <a:latin typeface="Nanum Gothic Coding Bold"/>
              </a:rPr>
              <a:t>sao</a:t>
            </a:r>
            <a:endParaRPr lang="en-US" sz="3600" spc="-32" dirty="0">
              <a:solidFill>
                <a:srgbClr val="FF0000"/>
              </a:solidFill>
              <a:latin typeface="Nanum Gothic Coding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23508" y="1347770"/>
            <a:ext cx="3063696" cy="21557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31427" y="2244825"/>
            <a:ext cx="8284885" cy="4718929"/>
            <a:chOff x="0" y="0"/>
            <a:chExt cx="5883813" cy="2107501"/>
          </a:xfrm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5779673" cy="1988121"/>
            </a:xfrm>
            <a:custGeom>
              <a:avLst/>
              <a:gdLst/>
              <a:ahLst/>
              <a:cxnLst/>
              <a:rect l="l" t="t" r="r" b="b"/>
              <a:pathLst>
                <a:path w="5779673" h="1988121">
                  <a:moveTo>
                    <a:pt x="5753003" y="1798891"/>
                  </a:moveTo>
                  <a:cubicBezTo>
                    <a:pt x="5753003" y="1886521"/>
                    <a:pt x="5676803" y="1957641"/>
                    <a:pt x="5595523" y="1957641"/>
                  </a:cubicBezTo>
                  <a:lnTo>
                    <a:pt x="66040" y="1957641"/>
                  </a:lnTo>
                  <a:cubicBezTo>
                    <a:pt x="43180" y="1957641"/>
                    <a:pt x="20320" y="1952561"/>
                    <a:pt x="0" y="1943671"/>
                  </a:cubicBezTo>
                  <a:cubicBezTo>
                    <a:pt x="26670" y="1971611"/>
                    <a:pt x="63500" y="1988121"/>
                    <a:pt x="130964" y="1988121"/>
                  </a:cubicBezTo>
                  <a:lnTo>
                    <a:pt x="5633623" y="1988121"/>
                  </a:lnTo>
                  <a:cubicBezTo>
                    <a:pt x="5713633" y="1988121"/>
                    <a:pt x="5779673" y="1922081"/>
                    <a:pt x="5779673" y="1842071"/>
                  </a:cubicBezTo>
                  <a:lnTo>
                    <a:pt x="5779673" y="95250"/>
                  </a:lnTo>
                  <a:cubicBezTo>
                    <a:pt x="5779673" y="58420"/>
                    <a:pt x="5765703" y="25400"/>
                    <a:pt x="5744113" y="0"/>
                  </a:cubicBezTo>
                  <a:cubicBezTo>
                    <a:pt x="5750463" y="16510"/>
                    <a:pt x="5753003" y="34290"/>
                    <a:pt x="5753003" y="52070"/>
                  </a:cubicBezTo>
                  <a:lnTo>
                    <a:pt x="5753003" y="1798891"/>
                  </a:lnTo>
                  <a:lnTo>
                    <a:pt x="5753003" y="1798891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5819043" cy="2038921"/>
            </a:xfrm>
            <a:custGeom>
              <a:avLst/>
              <a:gdLst/>
              <a:ahLst/>
              <a:cxnLst/>
              <a:rect l="l" t="t" r="r" b="b"/>
              <a:pathLst>
                <a:path w="5819043" h="2038921">
                  <a:moveTo>
                    <a:pt x="146050" y="2038921"/>
                  </a:moveTo>
                  <a:lnTo>
                    <a:pt x="5672993" y="2038921"/>
                  </a:lnTo>
                  <a:cubicBezTo>
                    <a:pt x="5753003" y="2038921"/>
                    <a:pt x="5819043" y="1972881"/>
                    <a:pt x="5819043" y="1892871"/>
                  </a:cubicBezTo>
                  <a:lnTo>
                    <a:pt x="5819043" y="146050"/>
                  </a:lnTo>
                  <a:cubicBezTo>
                    <a:pt x="5819043" y="66040"/>
                    <a:pt x="5753003" y="0"/>
                    <a:pt x="567299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892871"/>
                  </a:lnTo>
                  <a:cubicBezTo>
                    <a:pt x="0" y="1974151"/>
                    <a:pt x="66040" y="2038921"/>
                    <a:pt x="146050" y="2038921"/>
                  </a:cubicBezTo>
                  <a:close/>
                </a:path>
              </a:pathLst>
            </a:custGeom>
            <a:solidFill>
              <a:srgbClr val="F57BB2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883813" cy="2107501"/>
            </a:xfrm>
            <a:custGeom>
              <a:avLst/>
              <a:gdLst/>
              <a:ahLst/>
              <a:cxnLst/>
              <a:rect l="l" t="t" r="r" b="b"/>
              <a:pathLst>
                <a:path w="5883813" h="2107501">
                  <a:moveTo>
                    <a:pt x="5820313" y="74930"/>
                  </a:moveTo>
                  <a:cubicBezTo>
                    <a:pt x="5792374" y="30480"/>
                    <a:pt x="5742843" y="0"/>
                    <a:pt x="568569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905571"/>
                  </a:lnTo>
                  <a:cubicBezTo>
                    <a:pt x="0" y="1957641"/>
                    <a:pt x="25400" y="2003361"/>
                    <a:pt x="63500" y="2032571"/>
                  </a:cubicBezTo>
                  <a:cubicBezTo>
                    <a:pt x="91440" y="2077021"/>
                    <a:pt x="140970" y="2107501"/>
                    <a:pt x="229130" y="2107501"/>
                  </a:cubicBezTo>
                  <a:lnTo>
                    <a:pt x="5725063" y="2107501"/>
                  </a:lnTo>
                  <a:cubicBezTo>
                    <a:pt x="5812693" y="2107501"/>
                    <a:pt x="5883813" y="2036381"/>
                    <a:pt x="5883813" y="1948751"/>
                  </a:cubicBezTo>
                  <a:lnTo>
                    <a:pt x="5883813" y="201930"/>
                  </a:lnTo>
                  <a:cubicBezTo>
                    <a:pt x="5883813" y="149860"/>
                    <a:pt x="5858413" y="104140"/>
                    <a:pt x="5820313" y="74930"/>
                  </a:cubicBezTo>
                  <a:close/>
                  <a:moveTo>
                    <a:pt x="12700" y="190557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685693" y="12700"/>
                  </a:lnTo>
                  <a:cubicBezTo>
                    <a:pt x="5765703" y="12700"/>
                    <a:pt x="5831743" y="78740"/>
                    <a:pt x="5831743" y="158750"/>
                  </a:cubicBezTo>
                  <a:lnTo>
                    <a:pt x="5831743" y="1905571"/>
                  </a:lnTo>
                  <a:cubicBezTo>
                    <a:pt x="5831743" y="1985581"/>
                    <a:pt x="5765703" y="2051621"/>
                    <a:pt x="5685693" y="2051621"/>
                  </a:cubicBezTo>
                  <a:lnTo>
                    <a:pt x="158750" y="2051621"/>
                  </a:lnTo>
                  <a:cubicBezTo>
                    <a:pt x="78740" y="2051621"/>
                    <a:pt x="12700" y="1986851"/>
                    <a:pt x="12700" y="1905571"/>
                  </a:cubicBezTo>
                  <a:close/>
                  <a:moveTo>
                    <a:pt x="5872383" y="1948751"/>
                  </a:moveTo>
                  <a:cubicBezTo>
                    <a:pt x="5872383" y="2028761"/>
                    <a:pt x="5805073" y="2094801"/>
                    <a:pt x="5725063" y="2094801"/>
                  </a:cubicBezTo>
                  <a:lnTo>
                    <a:pt x="229130" y="2094801"/>
                  </a:lnTo>
                  <a:cubicBezTo>
                    <a:pt x="157480" y="2094801"/>
                    <a:pt x="120650" y="2078291"/>
                    <a:pt x="93980" y="2050351"/>
                  </a:cubicBezTo>
                  <a:cubicBezTo>
                    <a:pt x="114300" y="2059241"/>
                    <a:pt x="135890" y="2064321"/>
                    <a:pt x="160020" y="2064321"/>
                  </a:cubicBezTo>
                  <a:lnTo>
                    <a:pt x="5686963" y="2064321"/>
                  </a:lnTo>
                  <a:cubicBezTo>
                    <a:pt x="5774593" y="2064321"/>
                    <a:pt x="5845713" y="1993201"/>
                    <a:pt x="5845713" y="1905571"/>
                  </a:cubicBezTo>
                  <a:lnTo>
                    <a:pt x="5845713" y="158750"/>
                  </a:lnTo>
                  <a:cubicBezTo>
                    <a:pt x="5845713" y="140970"/>
                    <a:pt x="5841903" y="123190"/>
                    <a:pt x="5836824" y="106680"/>
                  </a:cubicBezTo>
                  <a:cubicBezTo>
                    <a:pt x="5858413" y="132080"/>
                    <a:pt x="5872383" y="165100"/>
                    <a:pt x="5872383" y="201930"/>
                  </a:cubicBezTo>
                  <a:lnTo>
                    <a:pt x="5872383" y="1948751"/>
                  </a:lnTo>
                  <a:cubicBezTo>
                    <a:pt x="5872383" y="1948751"/>
                    <a:pt x="5872383" y="1948751"/>
                    <a:pt x="5872383" y="1948751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0" y="-44418"/>
            <a:ext cx="9753597" cy="12310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68786" y="3742820"/>
            <a:ext cx="393259" cy="11038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690310" y="5163845"/>
            <a:ext cx="393259" cy="110388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19747" y="1460016"/>
            <a:ext cx="659065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3600" spc="-32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spc="-32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spc="-32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2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spc="-32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2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spc="-32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2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spc="-32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72719" y="270709"/>
            <a:ext cx="9158564" cy="585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600" b="1" kern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8. </a:t>
            </a:r>
            <a:r>
              <a:rPr lang="en-US" sz="3600" b="1" kern="1600" spc="-7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 CHĂN NUÔI Ở VIỆT NAM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9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AutoShape 23"/>
          <p:cNvSpPr/>
          <p:nvPr/>
        </p:nvSpPr>
        <p:spPr>
          <a:xfrm>
            <a:off x="9336741" y="5062693"/>
            <a:ext cx="251172" cy="95676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9BAE35-C0A9-C0E2-5C1D-CF64104010A5}"/>
              </a:ext>
            </a:extLst>
          </p:cNvPr>
          <p:cNvSpPr txBox="1"/>
          <p:nvPr/>
        </p:nvSpPr>
        <p:spPr>
          <a:xfrm>
            <a:off x="992749" y="2621174"/>
            <a:ext cx="74766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248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744281" y="585441"/>
            <a:ext cx="4063356" cy="2918816"/>
            <a:chOff x="0" y="0"/>
            <a:chExt cx="6351774" cy="4562648"/>
          </a:xfrm>
        </p:grpSpPr>
        <p:sp>
          <p:nvSpPr>
            <p:cNvPr id="4" name="Freeform 4"/>
            <p:cNvSpPr/>
            <p:nvPr/>
          </p:nvSpPr>
          <p:spPr>
            <a:xfrm>
              <a:off x="92710" y="293370"/>
              <a:ext cx="6246364" cy="4256578"/>
            </a:xfrm>
            <a:custGeom>
              <a:avLst/>
              <a:gdLst/>
              <a:ahLst/>
              <a:cxnLst/>
              <a:rect l="l" t="t" r="r" b="b"/>
              <a:pathLst>
                <a:path w="6246364" h="4256578">
                  <a:moveTo>
                    <a:pt x="0" y="4201968"/>
                  </a:moveTo>
                  <a:lnTo>
                    <a:pt x="0" y="4256578"/>
                  </a:lnTo>
                  <a:lnTo>
                    <a:pt x="6246364" y="4256578"/>
                  </a:lnTo>
                  <a:lnTo>
                    <a:pt x="6246364" y="54610"/>
                  </a:lnTo>
                  <a:lnTo>
                    <a:pt x="6191754" y="0"/>
                  </a:lnTo>
                  <a:lnTo>
                    <a:pt x="6191754" y="4201968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350" y="11430"/>
              <a:ext cx="6271764" cy="4471208"/>
            </a:xfrm>
            <a:custGeom>
              <a:avLst/>
              <a:gdLst/>
              <a:ahLst/>
              <a:cxnLst/>
              <a:rect l="l" t="t" r="r" b="b"/>
              <a:pathLst>
                <a:path w="6271764" h="4471208">
                  <a:moveTo>
                    <a:pt x="6001255" y="0"/>
                  </a:moveTo>
                  <a:lnTo>
                    <a:pt x="0" y="1270"/>
                  </a:lnTo>
                  <a:lnTo>
                    <a:pt x="0" y="4471208"/>
                  </a:lnTo>
                  <a:lnTo>
                    <a:pt x="6270494" y="4471208"/>
                  </a:lnTo>
                  <a:lnTo>
                    <a:pt x="6271764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51774" cy="4562648"/>
            </a:xfrm>
            <a:custGeom>
              <a:avLst/>
              <a:gdLst/>
              <a:ahLst/>
              <a:cxnLst/>
              <a:rect l="l" t="t" r="r" b="b"/>
              <a:pathLst>
                <a:path w="6351774" h="4562648">
                  <a:moveTo>
                    <a:pt x="6284464" y="275590"/>
                  </a:moveTo>
                  <a:lnTo>
                    <a:pt x="6284464" y="275590"/>
                  </a:lnTo>
                  <a:lnTo>
                    <a:pt x="6283194" y="274320"/>
                  </a:lnTo>
                  <a:lnTo>
                    <a:pt x="6147305" y="138430"/>
                  </a:lnTo>
                  <a:lnTo>
                    <a:pt x="6079994" y="71120"/>
                  </a:lnTo>
                  <a:lnTo>
                    <a:pt x="6008875" y="0"/>
                  </a:lnTo>
                  <a:lnTo>
                    <a:pt x="0" y="0"/>
                  </a:lnTo>
                  <a:lnTo>
                    <a:pt x="0" y="4495338"/>
                  </a:lnTo>
                  <a:lnTo>
                    <a:pt x="80010" y="4495338"/>
                  </a:lnTo>
                  <a:lnTo>
                    <a:pt x="80010" y="4562648"/>
                  </a:lnTo>
                  <a:lnTo>
                    <a:pt x="6351774" y="4562648"/>
                  </a:lnTo>
                  <a:lnTo>
                    <a:pt x="6351774" y="342900"/>
                  </a:lnTo>
                  <a:lnTo>
                    <a:pt x="6284464" y="275590"/>
                  </a:lnTo>
                  <a:close/>
                  <a:moveTo>
                    <a:pt x="6012685" y="21590"/>
                  </a:moveTo>
                  <a:lnTo>
                    <a:pt x="6138414" y="146050"/>
                  </a:lnTo>
                  <a:lnTo>
                    <a:pt x="6262874" y="270510"/>
                  </a:lnTo>
                  <a:lnTo>
                    <a:pt x="6012685" y="270510"/>
                  </a:lnTo>
                  <a:lnTo>
                    <a:pt x="6012685" y="21590"/>
                  </a:lnTo>
                  <a:close/>
                  <a:moveTo>
                    <a:pt x="12700" y="4482638"/>
                  </a:moveTo>
                  <a:lnTo>
                    <a:pt x="12700" y="12700"/>
                  </a:lnTo>
                  <a:lnTo>
                    <a:pt x="5999985" y="12700"/>
                  </a:lnTo>
                  <a:lnTo>
                    <a:pt x="5999985" y="278130"/>
                  </a:lnTo>
                  <a:cubicBezTo>
                    <a:pt x="5999985" y="281940"/>
                    <a:pt x="6002524" y="284480"/>
                    <a:pt x="6006335" y="284480"/>
                  </a:cubicBezTo>
                  <a:lnTo>
                    <a:pt x="6271764" y="284480"/>
                  </a:lnTo>
                  <a:lnTo>
                    <a:pt x="6271764" y="4482638"/>
                  </a:lnTo>
                  <a:lnTo>
                    <a:pt x="12700" y="4482638"/>
                  </a:lnTo>
                  <a:close/>
                  <a:moveTo>
                    <a:pt x="6339074" y="4549948"/>
                  </a:moveTo>
                  <a:lnTo>
                    <a:pt x="92710" y="4549948"/>
                  </a:lnTo>
                  <a:lnTo>
                    <a:pt x="92710" y="4495338"/>
                  </a:lnTo>
                  <a:lnTo>
                    <a:pt x="6284464" y="4495338"/>
                  </a:lnTo>
                  <a:lnTo>
                    <a:pt x="6284464" y="293370"/>
                  </a:lnTo>
                  <a:lnTo>
                    <a:pt x="6339075" y="347980"/>
                  </a:lnTo>
                  <a:lnTo>
                    <a:pt x="6339075" y="4549948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4744281" y="4022836"/>
            <a:ext cx="4063356" cy="2891272"/>
            <a:chOff x="0" y="0"/>
            <a:chExt cx="6351774" cy="4519591"/>
          </a:xfrm>
        </p:grpSpPr>
        <p:sp>
          <p:nvSpPr>
            <p:cNvPr id="8" name="Freeform 8"/>
            <p:cNvSpPr/>
            <p:nvPr/>
          </p:nvSpPr>
          <p:spPr>
            <a:xfrm>
              <a:off x="92710" y="293370"/>
              <a:ext cx="6246364" cy="4213521"/>
            </a:xfrm>
            <a:custGeom>
              <a:avLst/>
              <a:gdLst/>
              <a:ahLst/>
              <a:cxnLst/>
              <a:rect l="l" t="t" r="r" b="b"/>
              <a:pathLst>
                <a:path w="6246364" h="4213521">
                  <a:moveTo>
                    <a:pt x="0" y="4158911"/>
                  </a:moveTo>
                  <a:lnTo>
                    <a:pt x="0" y="4213521"/>
                  </a:lnTo>
                  <a:lnTo>
                    <a:pt x="6246364" y="4213521"/>
                  </a:lnTo>
                  <a:lnTo>
                    <a:pt x="6246364" y="54610"/>
                  </a:lnTo>
                  <a:lnTo>
                    <a:pt x="6191754" y="0"/>
                  </a:lnTo>
                  <a:lnTo>
                    <a:pt x="6191754" y="4158911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6350" y="11430"/>
              <a:ext cx="6271764" cy="4428151"/>
            </a:xfrm>
            <a:custGeom>
              <a:avLst/>
              <a:gdLst/>
              <a:ahLst/>
              <a:cxnLst/>
              <a:rect l="l" t="t" r="r" b="b"/>
              <a:pathLst>
                <a:path w="6271764" h="4428151">
                  <a:moveTo>
                    <a:pt x="6001255" y="0"/>
                  </a:moveTo>
                  <a:lnTo>
                    <a:pt x="0" y="1270"/>
                  </a:lnTo>
                  <a:lnTo>
                    <a:pt x="0" y="4428151"/>
                  </a:lnTo>
                  <a:lnTo>
                    <a:pt x="6270494" y="4428151"/>
                  </a:lnTo>
                  <a:lnTo>
                    <a:pt x="6271764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351774" cy="4519591"/>
            </a:xfrm>
            <a:custGeom>
              <a:avLst/>
              <a:gdLst/>
              <a:ahLst/>
              <a:cxnLst/>
              <a:rect l="l" t="t" r="r" b="b"/>
              <a:pathLst>
                <a:path w="6351774" h="4519591">
                  <a:moveTo>
                    <a:pt x="6284464" y="275590"/>
                  </a:moveTo>
                  <a:lnTo>
                    <a:pt x="6284464" y="275590"/>
                  </a:lnTo>
                  <a:lnTo>
                    <a:pt x="6283194" y="274320"/>
                  </a:lnTo>
                  <a:lnTo>
                    <a:pt x="6147305" y="138430"/>
                  </a:lnTo>
                  <a:lnTo>
                    <a:pt x="6079994" y="71120"/>
                  </a:lnTo>
                  <a:lnTo>
                    <a:pt x="6008875" y="0"/>
                  </a:lnTo>
                  <a:lnTo>
                    <a:pt x="0" y="0"/>
                  </a:lnTo>
                  <a:lnTo>
                    <a:pt x="0" y="4452281"/>
                  </a:lnTo>
                  <a:lnTo>
                    <a:pt x="80010" y="4452281"/>
                  </a:lnTo>
                  <a:lnTo>
                    <a:pt x="80010" y="4519591"/>
                  </a:lnTo>
                  <a:lnTo>
                    <a:pt x="6351774" y="4519591"/>
                  </a:lnTo>
                  <a:lnTo>
                    <a:pt x="6351774" y="342900"/>
                  </a:lnTo>
                  <a:lnTo>
                    <a:pt x="6284464" y="275590"/>
                  </a:lnTo>
                  <a:close/>
                  <a:moveTo>
                    <a:pt x="6012685" y="21590"/>
                  </a:moveTo>
                  <a:lnTo>
                    <a:pt x="6138414" y="146050"/>
                  </a:lnTo>
                  <a:lnTo>
                    <a:pt x="6262874" y="270510"/>
                  </a:lnTo>
                  <a:lnTo>
                    <a:pt x="6012685" y="270510"/>
                  </a:lnTo>
                  <a:lnTo>
                    <a:pt x="6012685" y="21590"/>
                  </a:lnTo>
                  <a:close/>
                  <a:moveTo>
                    <a:pt x="12700" y="4439581"/>
                  </a:moveTo>
                  <a:lnTo>
                    <a:pt x="12700" y="12700"/>
                  </a:lnTo>
                  <a:lnTo>
                    <a:pt x="5999985" y="12700"/>
                  </a:lnTo>
                  <a:lnTo>
                    <a:pt x="5999985" y="278130"/>
                  </a:lnTo>
                  <a:cubicBezTo>
                    <a:pt x="5999985" y="281940"/>
                    <a:pt x="6002524" y="284480"/>
                    <a:pt x="6006335" y="284480"/>
                  </a:cubicBezTo>
                  <a:lnTo>
                    <a:pt x="6271764" y="284480"/>
                  </a:lnTo>
                  <a:lnTo>
                    <a:pt x="6271764" y="4439581"/>
                  </a:lnTo>
                  <a:lnTo>
                    <a:pt x="12700" y="4439581"/>
                  </a:lnTo>
                  <a:close/>
                  <a:moveTo>
                    <a:pt x="6339074" y="4506891"/>
                  </a:moveTo>
                  <a:lnTo>
                    <a:pt x="92710" y="4506891"/>
                  </a:lnTo>
                  <a:lnTo>
                    <a:pt x="92710" y="4452281"/>
                  </a:lnTo>
                  <a:lnTo>
                    <a:pt x="6284464" y="4452281"/>
                  </a:lnTo>
                  <a:lnTo>
                    <a:pt x="6284464" y="293370"/>
                  </a:lnTo>
                  <a:lnTo>
                    <a:pt x="6339075" y="347980"/>
                  </a:lnTo>
                  <a:lnTo>
                    <a:pt x="6339075" y="4506891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4094667" y="3352800"/>
            <a:ext cx="3314051" cy="3295974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 rot="5400000">
            <a:off x="5564505" y="3648075"/>
            <a:ext cx="73152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31454" y="4806361"/>
            <a:ext cx="393259" cy="110388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42135" y="4499749"/>
            <a:ext cx="565501" cy="810754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905085" y="863272"/>
            <a:ext cx="4102353" cy="2437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0215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8. 3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839369" y="4376413"/>
            <a:ext cx="3960143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8.4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nghề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lĩnh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vực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chăn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" panose="020B0604020202020204" pitchFamily="34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3200" spc="-99" dirty="0">
              <a:solidFill>
                <a:srgbClr val="3C2030"/>
              </a:solidFill>
              <a:latin typeface="Roboto Mono Regular"/>
            </a:endParaRPr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9332361" y="158565"/>
            <a:ext cx="270091" cy="233899"/>
            <a:chOff x="0" y="0"/>
            <a:chExt cx="6350000" cy="54991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4" name="AutoShape 24"/>
          <p:cNvSpPr/>
          <p:nvPr/>
        </p:nvSpPr>
        <p:spPr>
          <a:xfrm>
            <a:off x="9336741" y="1999768"/>
            <a:ext cx="251172" cy="95676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61B458A9-060E-A42F-21FB-8932B16CF35C}"/>
              </a:ext>
            </a:extLst>
          </p:cNvPr>
          <p:cNvGrpSpPr/>
          <p:nvPr/>
        </p:nvGrpSpPr>
        <p:grpSpPr>
          <a:xfrm>
            <a:off x="369670" y="3637788"/>
            <a:ext cx="4063356" cy="2918816"/>
            <a:chOff x="0" y="0"/>
            <a:chExt cx="6351774" cy="4562648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EA563D2E-E8CF-3BC6-5B09-E7BEB8357222}"/>
                </a:ext>
              </a:extLst>
            </p:cNvPr>
            <p:cNvSpPr/>
            <p:nvPr/>
          </p:nvSpPr>
          <p:spPr>
            <a:xfrm>
              <a:off x="92710" y="293370"/>
              <a:ext cx="6246364" cy="4256578"/>
            </a:xfrm>
            <a:custGeom>
              <a:avLst/>
              <a:gdLst/>
              <a:ahLst/>
              <a:cxnLst/>
              <a:rect l="l" t="t" r="r" b="b"/>
              <a:pathLst>
                <a:path w="6246364" h="4256578">
                  <a:moveTo>
                    <a:pt x="0" y="4201968"/>
                  </a:moveTo>
                  <a:lnTo>
                    <a:pt x="0" y="4256578"/>
                  </a:lnTo>
                  <a:lnTo>
                    <a:pt x="6246364" y="4256578"/>
                  </a:lnTo>
                  <a:lnTo>
                    <a:pt x="6246364" y="54610"/>
                  </a:lnTo>
                  <a:lnTo>
                    <a:pt x="6191754" y="0"/>
                  </a:lnTo>
                  <a:lnTo>
                    <a:pt x="6191754" y="4201968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9CC2EF52-5E74-AEAF-C263-440082339E10}"/>
                </a:ext>
              </a:extLst>
            </p:cNvPr>
            <p:cNvSpPr/>
            <p:nvPr/>
          </p:nvSpPr>
          <p:spPr>
            <a:xfrm>
              <a:off x="6350" y="11430"/>
              <a:ext cx="6271764" cy="4471208"/>
            </a:xfrm>
            <a:custGeom>
              <a:avLst/>
              <a:gdLst/>
              <a:ahLst/>
              <a:cxnLst/>
              <a:rect l="l" t="t" r="r" b="b"/>
              <a:pathLst>
                <a:path w="6271764" h="4471208">
                  <a:moveTo>
                    <a:pt x="6001255" y="0"/>
                  </a:moveTo>
                  <a:lnTo>
                    <a:pt x="0" y="1270"/>
                  </a:lnTo>
                  <a:lnTo>
                    <a:pt x="0" y="4471208"/>
                  </a:lnTo>
                  <a:lnTo>
                    <a:pt x="6270494" y="4471208"/>
                  </a:lnTo>
                  <a:lnTo>
                    <a:pt x="6271764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BBA5154A-70B4-2C53-6284-BE3F1C77DE12}"/>
                </a:ext>
              </a:extLst>
            </p:cNvPr>
            <p:cNvSpPr/>
            <p:nvPr/>
          </p:nvSpPr>
          <p:spPr>
            <a:xfrm>
              <a:off x="0" y="0"/>
              <a:ext cx="6351774" cy="4562648"/>
            </a:xfrm>
            <a:custGeom>
              <a:avLst/>
              <a:gdLst/>
              <a:ahLst/>
              <a:cxnLst/>
              <a:rect l="l" t="t" r="r" b="b"/>
              <a:pathLst>
                <a:path w="6351774" h="4562648">
                  <a:moveTo>
                    <a:pt x="6284464" y="275590"/>
                  </a:moveTo>
                  <a:lnTo>
                    <a:pt x="6284464" y="275590"/>
                  </a:lnTo>
                  <a:lnTo>
                    <a:pt x="6283194" y="274320"/>
                  </a:lnTo>
                  <a:lnTo>
                    <a:pt x="6147305" y="138430"/>
                  </a:lnTo>
                  <a:lnTo>
                    <a:pt x="6079994" y="71120"/>
                  </a:lnTo>
                  <a:lnTo>
                    <a:pt x="6008875" y="0"/>
                  </a:lnTo>
                  <a:lnTo>
                    <a:pt x="0" y="0"/>
                  </a:lnTo>
                  <a:lnTo>
                    <a:pt x="0" y="4495338"/>
                  </a:lnTo>
                  <a:lnTo>
                    <a:pt x="80010" y="4495338"/>
                  </a:lnTo>
                  <a:lnTo>
                    <a:pt x="80010" y="4562648"/>
                  </a:lnTo>
                  <a:lnTo>
                    <a:pt x="6351774" y="4562648"/>
                  </a:lnTo>
                  <a:lnTo>
                    <a:pt x="6351774" y="342900"/>
                  </a:lnTo>
                  <a:lnTo>
                    <a:pt x="6284464" y="275590"/>
                  </a:lnTo>
                  <a:close/>
                  <a:moveTo>
                    <a:pt x="6012685" y="21590"/>
                  </a:moveTo>
                  <a:lnTo>
                    <a:pt x="6138414" y="146050"/>
                  </a:lnTo>
                  <a:lnTo>
                    <a:pt x="6262874" y="270510"/>
                  </a:lnTo>
                  <a:lnTo>
                    <a:pt x="6012685" y="270510"/>
                  </a:lnTo>
                  <a:lnTo>
                    <a:pt x="6012685" y="21590"/>
                  </a:lnTo>
                  <a:close/>
                  <a:moveTo>
                    <a:pt x="12700" y="4482638"/>
                  </a:moveTo>
                  <a:lnTo>
                    <a:pt x="12700" y="12700"/>
                  </a:lnTo>
                  <a:lnTo>
                    <a:pt x="5999985" y="12700"/>
                  </a:lnTo>
                  <a:lnTo>
                    <a:pt x="5999985" y="278130"/>
                  </a:lnTo>
                  <a:cubicBezTo>
                    <a:pt x="5999985" y="281940"/>
                    <a:pt x="6002524" y="284480"/>
                    <a:pt x="6006335" y="284480"/>
                  </a:cubicBezTo>
                  <a:lnTo>
                    <a:pt x="6271764" y="284480"/>
                  </a:lnTo>
                  <a:lnTo>
                    <a:pt x="6271764" y="4482638"/>
                  </a:lnTo>
                  <a:lnTo>
                    <a:pt x="12700" y="4482638"/>
                  </a:lnTo>
                  <a:close/>
                  <a:moveTo>
                    <a:pt x="6339074" y="4549948"/>
                  </a:moveTo>
                  <a:lnTo>
                    <a:pt x="92710" y="4549948"/>
                  </a:lnTo>
                  <a:lnTo>
                    <a:pt x="92710" y="4495338"/>
                  </a:lnTo>
                  <a:lnTo>
                    <a:pt x="6284464" y="4495338"/>
                  </a:lnTo>
                  <a:lnTo>
                    <a:pt x="6284464" y="293370"/>
                  </a:lnTo>
                  <a:lnTo>
                    <a:pt x="6339075" y="347980"/>
                  </a:lnTo>
                  <a:lnTo>
                    <a:pt x="6339075" y="4549948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grpSp>
        <p:nvGrpSpPr>
          <p:cNvPr id="29" name="Group 3">
            <a:extLst>
              <a:ext uri="{FF2B5EF4-FFF2-40B4-BE49-F238E27FC236}">
                <a16:creationId xmlns:a16="http://schemas.microsoft.com/office/drawing/2014/main" id="{DA312BB0-CD22-7754-C042-482EE29342F9}"/>
              </a:ext>
            </a:extLst>
          </p:cNvPr>
          <p:cNvGrpSpPr/>
          <p:nvPr/>
        </p:nvGrpSpPr>
        <p:grpSpPr>
          <a:xfrm>
            <a:off x="369670" y="326129"/>
            <a:ext cx="4063356" cy="2918816"/>
            <a:chOff x="0" y="0"/>
            <a:chExt cx="6351774" cy="4562648"/>
          </a:xfrm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93D5E3BE-3491-2E79-AFAA-96B85F7851D7}"/>
                </a:ext>
              </a:extLst>
            </p:cNvPr>
            <p:cNvSpPr/>
            <p:nvPr/>
          </p:nvSpPr>
          <p:spPr>
            <a:xfrm>
              <a:off x="92710" y="293370"/>
              <a:ext cx="6246364" cy="4256578"/>
            </a:xfrm>
            <a:custGeom>
              <a:avLst/>
              <a:gdLst/>
              <a:ahLst/>
              <a:cxnLst/>
              <a:rect l="l" t="t" r="r" b="b"/>
              <a:pathLst>
                <a:path w="6246364" h="4256578">
                  <a:moveTo>
                    <a:pt x="0" y="4201968"/>
                  </a:moveTo>
                  <a:lnTo>
                    <a:pt x="0" y="4256578"/>
                  </a:lnTo>
                  <a:lnTo>
                    <a:pt x="6246364" y="4256578"/>
                  </a:lnTo>
                  <a:lnTo>
                    <a:pt x="6246364" y="54610"/>
                  </a:lnTo>
                  <a:lnTo>
                    <a:pt x="6191754" y="0"/>
                  </a:lnTo>
                  <a:lnTo>
                    <a:pt x="6191754" y="4201968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15ED3935-F368-99CF-FB4B-A69FB4BCF155}"/>
                </a:ext>
              </a:extLst>
            </p:cNvPr>
            <p:cNvSpPr/>
            <p:nvPr/>
          </p:nvSpPr>
          <p:spPr>
            <a:xfrm>
              <a:off x="6350" y="11430"/>
              <a:ext cx="6271764" cy="4471208"/>
            </a:xfrm>
            <a:custGeom>
              <a:avLst/>
              <a:gdLst/>
              <a:ahLst/>
              <a:cxnLst/>
              <a:rect l="l" t="t" r="r" b="b"/>
              <a:pathLst>
                <a:path w="6271764" h="4471208">
                  <a:moveTo>
                    <a:pt x="6001255" y="0"/>
                  </a:moveTo>
                  <a:lnTo>
                    <a:pt x="0" y="1270"/>
                  </a:lnTo>
                  <a:lnTo>
                    <a:pt x="0" y="4471208"/>
                  </a:lnTo>
                  <a:lnTo>
                    <a:pt x="6270494" y="4471208"/>
                  </a:lnTo>
                  <a:lnTo>
                    <a:pt x="6271764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39F0A1B5-4E83-B8E0-08E0-8D8AE2A7F821}"/>
                </a:ext>
              </a:extLst>
            </p:cNvPr>
            <p:cNvSpPr/>
            <p:nvPr/>
          </p:nvSpPr>
          <p:spPr>
            <a:xfrm>
              <a:off x="0" y="0"/>
              <a:ext cx="6351774" cy="4562648"/>
            </a:xfrm>
            <a:custGeom>
              <a:avLst/>
              <a:gdLst/>
              <a:ahLst/>
              <a:cxnLst/>
              <a:rect l="l" t="t" r="r" b="b"/>
              <a:pathLst>
                <a:path w="6351774" h="4562648">
                  <a:moveTo>
                    <a:pt x="6284464" y="275590"/>
                  </a:moveTo>
                  <a:lnTo>
                    <a:pt x="6284464" y="275590"/>
                  </a:lnTo>
                  <a:lnTo>
                    <a:pt x="6283194" y="274320"/>
                  </a:lnTo>
                  <a:lnTo>
                    <a:pt x="6147305" y="138430"/>
                  </a:lnTo>
                  <a:lnTo>
                    <a:pt x="6079994" y="71120"/>
                  </a:lnTo>
                  <a:lnTo>
                    <a:pt x="6008875" y="0"/>
                  </a:lnTo>
                  <a:lnTo>
                    <a:pt x="0" y="0"/>
                  </a:lnTo>
                  <a:lnTo>
                    <a:pt x="0" y="4495338"/>
                  </a:lnTo>
                  <a:lnTo>
                    <a:pt x="80010" y="4495338"/>
                  </a:lnTo>
                  <a:lnTo>
                    <a:pt x="80010" y="4562648"/>
                  </a:lnTo>
                  <a:lnTo>
                    <a:pt x="6351774" y="4562648"/>
                  </a:lnTo>
                  <a:lnTo>
                    <a:pt x="6351774" y="342900"/>
                  </a:lnTo>
                  <a:lnTo>
                    <a:pt x="6284464" y="275590"/>
                  </a:lnTo>
                  <a:close/>
                  <a:moveTo>
                    <a:pt x="6012685" y="21590"/>
                  </a:moveTo>
                  <a:lnTo>
                    <a:pt x="6138414" y="146050"/>
                  </a:lnTo>
                  <a:lnTo>
                    <a:pt x="6262874" y="270510"/>
                  </a:lnTo>
                  <a:lnTo>
                    <a:pt x="6012685" y="270510"/>
                  </a:lnTo>
                  <a:lnTo>
                    <a:pt x="6012685" y="21590"/>
                  </a:lnTo>
                  <a:close/>
                  <a:moveTo>
                    <a:pt x="12700" y="4482638"/>
                  </a:moveTo>
                  <a:lnTo>
                    <a:pt x="12700" y="12700"/>
                  </a:lnTo>
                  <a:lnTo>
                    <a:pt x="5999985" y="12700"/>
                  </a:lnTo>
                  <a:lnTo>
                    <a:pt x="5999985" y="278130"/>
                  </a:lnTo>
                  <a:cubicBezTo>
                    <a:pt x="5999985" y="281940"/>
                    <a:pt x="6002524" y="284480"/>
                    <a:pt x="6006335" y="284480"/>
                  </a:cubicBezTo>
                  <a:lnTo>
                    <a:pt x="6271764" y="284480"/>
                  </a:lnTo>
                  <a:lnTo>
                    <a:pt x="6271764" y="4482638"/>
                  </a:lnTo>
                  <a:lnTo>
                    <a:pt x="12700" y="4482638"/>
                  </a:lnTo>
                  <a:close/>
                  <a:moveTo>
                    <a:pt x="6339074" y="4549948"/>
                  </a:moveTo>
                  <a:lnTo>
                    <a:pt x="92710" y="4549948"/>
                  </a:lnTo>
                  <a:lnTo>
                    <a:pt x="92710" y="4495338"/>
                  </a:lnTo>
                  <a:lnTo>
                    <a:pt x="6284464" y="4495338"/>
                  </a:lnTo>
                  <a:lnTo>
                    <a:pt x="6284464" y="293370"/>
                  </a:lnTo>
                  <a:lnTo>
                    <a:pt x="6339075" y="347980"/>
                  </a:lnTo>
                  <a:lnTo>
                    <a:pt x="6339075" y="4549948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33" name="Picture 14">
            <a:extLst>
              <a:ext uri="{FF2B5EF4-FFF2-40B4-BE49-F238E27FC236}">
                <a16:creationId xmlns:a16="http://schemas.microsoft.com/office/drawing/2014/main" id="{C60DEBCF-F83F-FF6F-4EDE-703DD751CC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148" y="45634"/>
            <a:ext cx="758596" cy="758596"/>
          </a:xfrm>
          <a:prstGeom prst="rect">
            <a:avLst/>
          </a:prstGeom>
        </p:spPr>
      </p:pic>
      <p:pic>
        <p:nvPicPr>
          <p:cNvPr id="35" name="Picture 13">
            <a:extLst>
              <a:ext uri="{FF2B5EF4-FFF2-40B4-BE49-F238E27FC236}">
                <a16:creationId xmlns:a16="http://schemas.microsoft.com/office/drawing/2014/main" id="{C1BBD79A-A2B8-F666-2EFC-C039D46C2B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5880" y="3301119"/>
            <a:ext cx="758596" cy="758596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B15680B0-1905-C2CB-F1EC-88EFFA0D1E8E}"/>
              </a:ext>
            </a:extLst>
          </p:cNvPr>
          <p:cNvSpPr/>
          <p:nvPr/>
        </p:nvSpPr>
        <p:spPr>
          <a:xfrm>
            <a:off x="4510277" y="222496"/>
            <a:ext cx="758596" cy="758595"/>
          </a:xfrm>
          <a:prstGeom prst="ellipse">
            <a:avLst/>
          </a:prstGeom>
          <a:solidFill>
            <a:srgbClr val="F57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9818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3207D1-CA78-55B6-8D93-FA2EA3F1722D}"/>
              </a:ext>
            </a:extLst>
          </p:cNvPr>
          <p:cNvSpPr txBox="1"/>
          <p:nvPr/>
        </p:nvSpPr>
        <p:spPr>
          <a:xfrm>
            <a:off x="4688954" y="319686"/>
            <a:ext cx="632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5876A3-FD9D-91E2-F664-0998D9CD7D9D}"/>
              </a:ext>
            </a:extLst>
          </p:cNvPr>
          <p:cNvSpPr txBox="1"/>
          <p:nvPr/>
        </p:nvSpPr>
        <p:spPr>
          <a:xfrm>
            <a:off x="4736156" y="278358"/>
            <a:ext cx="43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121A733-8859-3D79-A156-27B3AEA5AFFF}"/>
              </a:ext>
            </a:extLst>
          </p:cNvPr>
          <p:cNvSpPr/>
          <p:nvPr/>
        </p:nvSpPr>
        <p:spPr>
          <a:xfrm>
            <a:off x="4497502" y="3810943"/>
            <a:ext cx="758596" cy="758595"/>
          </a:xfrm>
          <a:prstGeom prst="ellipse">
            <a:avLst/>
          </a:prstGeom>
          <a:solidFill>
            <a:srgbClr val="F398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39F45F-28B9-54C5-A832-8C545F69B598}"/>
              </a:ext>
            </a:extLst>
          </p:cNvPr>
          <p:cNvSpPr txBox="1"/>
          <p:nvPr/>
        </p:nvSpPr>
        <p:spPr>
          <a:xfrm>
            <a:off x="468036" y="795765"/>
            <a:ext cx="38689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8.1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6B1CEA-F8CF-D257-5794-DDD1D9C5D666}"/>
              </a:ext>
            </a:extLst>
          </p:cNvPr>
          <p:cNvSpPr txBox="1"/>
          <p:nvPr/>
        </p:nvSpPr>
        <p:spPr>
          <a:xfrm>
            <a:off x="531494" y="3825463"/>
            <a:ext cx="385137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8.2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2051" y="1429076"/>
            <a:ext cx="2998421" cy="1783392"/>
            <a:chOff x="0" y="0"/>
            <a:chExt cx="8097500" cy="5438180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7993360" cy="5318800"/>
            </a:xfrm>
            <a:custGeom>
              <a:avLst/>
              <a:gdLst/>
              <a:ahLst/>
              <a:cxnLst/>
              <a:rect l="l" t="t" r="r" b="b"/>
              <a:pathLst>
                <a:path w="7993360" h="5318800">
                  <a:moveTo>
                    <a:pt x="7966690" y="5129570"/>
                  </a:moveTo>
                  <a:cubicBezTo>
                    <a:pt x="7966690" y="5217200"/>
                    <a:pt x="7890490" y="5288320"/>
                    <a:pt x="7809210" y="5288320"/>
                  </a:cubicBezTo>
                  <a:lnTo>
                    <a:pt x="66040" y="5288320"/>
                  </a:lnTo>
                  <a:cubicBezTo>
                    <a:pt x="43180" y="5288320"/>
                    <a:pt x="20320" y="5283240"/>
                    <a:pt x="0" y="5274350"/>
                  </a:cubicBezTo>
                  <a:cubicBezTo>
                    <a:pt x="26670" y="5302290"/>
                    <a:pt x="63500" y="5318800"/>
                    <a:pt x="145074" y="5318800"/>
                  </a:cubicBezTo>
                  <a:lnTo>
                    <a:pt x="7847310" y="5318800"/>
                  </a:lnTo>
                  <a:cubicBezTo>
                    <a:pt x="7927320" y="5318800"/>
                    <a:pt x="7993360" y="5252760"/>
                    <a:pt x="7993360" y="5172750"/>
                  </a:cubicBezTo>
                  <a:lnTo>
                    <a:pt x="7993360" y="95250"/>
                  </a:lnTo>
                  <a:cubicBezTo>
                    <a:pt x="7993360" y="58420"/>
                    <a:pt x="7979390" y="25400"/>
                    <a:pt x="7957800" y="0"/>
                  </a:cubicBezTo>
                  <a:cubicBezTo>
                    <a:pt x="7964150" y="16510"/>
                    <a:pt x="7966690" y="34290"/>
                    <a:pt x="7966690" y="52070"/>
                  </a:cubicBezTo>
                  <a:lnTo>
                    <a:pt x="7966690" y="5129570"/>
                  </a:lnTo>
                  <a:lnTo>
                    <a:pt x="7966690" y="5129570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8032730" cy="5369600"/>
            </a:xfrm>
            <a:custGeom>
              <a:avLst/>
              <a:gdLst/>
              <a:ahLst/>
              <a:cxnLst/>
              <a:rect l="l" t="t" r="r" b="b"/>
              <a:pathLst>
                <a:path w="8032730" h="5369600">
                  <a:moveTo>
                    <a:pt x="146050" y="5369600"/>
                  </a:moveTo>
                  <a:lnTo>
                    <a:pt x="7886680" y="5369600"/>
                  </a:lnTo>
                  <a:cubicBezTo>
                    <a:pt x="7966690" y="5369600"/>
                    <a:pt x="8032730" y="5303560"/>
                    <a:pt x="8032730" y="5223550"/>
                  </a:cubicBezTo>
                  <a:lnTo>
                    <a:pt x="8032730" y="146050"/>
                  </a:lnTo>
                  <a:cubicBezTo>
                    <a:pt x="8032730" y="66040"/>
                    <a:pt x="7966690" y="0"/>
                    <a:pt x="788668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223550"/>
                  </a:lnTo>
                  <a:cubicBezTo>
                    <a:pt x="0" y="5304830"/>
                    <a:pt x="66040" y="5369600"/>
                    <a:pt x="146050" y="536960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097500" cy="5438180"/>
            </a:xfrm>
            <a:custGeom>
              <a:avLst/>
              <a:gdLst/>
              <a:ahLst/>
              <a:cxnLst/>
              <a:rect l="l" t="t" r="r" b="b"/>
              <a:pathLst>
                <a:path w="8097500" h="5438180">
                  <a:moveTo>
                    <a:pt x="8034000" y="74930"/>
                  </a:moveTo>
                  <a:cubicBezTo>
                    <a:pt x="8006060" y="30480"/>
                    <a:pt x="7956530" y="0"/>
                    <a:pt x="789938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236250"/>
                  </a:lnTo>
                  <a:cubicBezTo>
                    <a:pt x="0" y="5288320"/>
                    <a:pt x="25400" y="5334040"/>
                    <a:pt x="63500" y="5363250"/>
                  </a:cubicBezTo>
                  <a:cubicBezTo>
                    <a:pt x="91440" y="5407700"/>
                    <a:pt x="140970" y="5438180"/>
                    <a:pt x="245441" y="5438180"/>
                  </a:cubicBezTo>
                  <a:lnTo>
                    <a:pt x="7938750" y="5438180"/>
                  </a:lnTo>
                  <a:cubicBezTo>
                    <a:pt x="8026380" y="5438180"/>
                    <a:pt x="8097500" y="5367060"/>
                    <a:pt x="8097500" y="5279430"/>
                  </a:cubicBezTo>
                  <a:lnTo>
                    <a:pt x="8097500" y="201930"/>
                  </a:lnTo>
                  <a:cubicBezTo>
                    <a:pt x="8097500" y="149860"/>
                    <a:pt x="8072100" y="104140"/>
                    <a:pt x="8034000" y="74930"/>
                  </a:cubicBezTo>
                  <a:close/>
                  <a:moveTo>
                    <a:pt x="12700" y="523625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7899380" y="12700"/>
                  </a:lnTo>
                  <a:cubicBezTo>
                    <a:pt x="7979390" y="12700"/>
                    <a:pt x="8045430" y="78740"/>
                    <a:pt x="8045430" y="158750"/>
                  </a:cubicBezTo>
                  <a:lnTo>
                    <a:pt x="8045430" y="5236250"/>
                  </a:lnTo>
                  <a:cubicBezTo>
                    <a:pt x="8045430" y="5316260"/>
                    <a:pt x="7979390" y="5382300"/>
                    <a:pt x="7899380" y="5382300"/>
                  </a:cubicBezTo>
                  <a:lnTo>
                    <a:pt x="158750" y="5382300"/>
                  </a:lnTo>
                  <a:cubicBezTo>
                    <a:pt x="78740" y="5382300"/>
                    <a:pt x="12700" y="5317530"/>
                    <a:pt x="12700" y="5236250"/>
                  </a:cubicBezTo>
                  <a:close/>
                  <a:moveTo>
                    <a:pt x="8086070" y="5279430"/>
                  </a:moveTo>
                  <a:cubicBezTo>
                    <a:pt x="8086070" y="5359440"/>
                    <a:pt x="8018760" y="5425480"/>
                    <a:pt x="7938750" y="5425480"/>
                  </a:cubicBezTo>
                  <a:lnTo>
                    <a:pt x="245441" y="5425480"/>
                  </a:lnTo>
                  <a:cubicBezTo>
                    <a:pt x="157480" y="5425480"/>
                    <a:pt x="120650" y="5408970"/>
                    <a:pt x="93980" y="5381030"/>
                  </a:cubicBezTo>
                  <a:cubicBezTo>
                    <a:pt x="114300" y="5389920"/>
                    <a:pt x="135890" y="5395000"/>
                    <a:pt x="160020" y="5395000"/>
                  </a:cubicBezTo>
                  <a:lnTo>
                    <a:pt x="7900650" y="5395000"/>
                  </a:lnTo>
                  <a:cubicBezTo>
                    <a:pt x="7988280" y="5395000"/>
                    <a:pt x="8059400" y="5323880"/>
                    <a:pt x="8059400" y="5236250"/>
                  </a:cubicBezTo>
                  <a:lnTo>
                    <a:pt x="8059400" y="158750"/>
                  </a:lnTo>
                  <a:cubicBezTo>
                    <a:pt x="8059400" y="140970"/>
                    <a:pt x="8055590" y="123190"/>
                    <a:pt x="8050510" y="106680"/>
                  </a:cubicBezTo>
                  <a:cubicBezTo>
                    <a:pt x="8072100" y="132080"/>
                    <a:pt x="8086070" y="165100"/>
                    <a:pt x="8086070" y="201930"/>
                  </a:cubicBezTo>
                  <a:lnTo>
                    <a:pt x="8086070" y="5279430"/>
                  </a:lnTo>
                  <a:cubicBezTo>
                    <a:pt x="8086070" y="5279430"/>
                    <a:pt x="8086070" y="5279430"/>
                    <a:pt x="8086070" y="527943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sp>
        <p:nvSpPr>
          <p:cNvPr id="7" name="AutoShape 7"/>
          <p:cNvSpPr/>
          <p:nvPr/>
        </p:nvSpPr>
        <p:spPr>
          <a:xfrm rot="5395068">
            <a:off x="5897324" y="3985659"/>
            <a:ext cx="6640038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95947" y="209366"/>
            <a:ext cx="471460" cy="2198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82072" y="198052"/>
            <a:ext cx="306893" cy="2424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24684" y="177756"/>
            <a:ext cx="270172" cy="283037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0" y="659929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65640">
            <a:off x="-332439" y="3732217"/>
            <a:ext cx="1824084" cy="141544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894513" y="4060276"/>
            <a:ext cx="393259" cy="1103886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530575" y="923414"/>
            <a:ext cx="7913758" cy="228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2800" b="1" spc="-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DI CHUYỂN THEO HƯỚNG MŨI TÊN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65575" y="3844589"/>
            <a:ext cx="5914874" cy="1050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endParaRPr lang="en-US" sz="2000" spc="-120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2800"/>
              </a:lnSpc>
            </a:pPr>
            <a:endParaRPr lang="en-US" sz="2000" spc="-120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2800"/>
              </a:lnSpc>
            </a:pPr>
            <a:endParaRPr lang="en-US" sz="2000" spc="-120" dirty="0">
              <a:solidFill>
                <a:srgbClr val="3C2030"/>
              </a:solidFill>
              <a:latin typeface="Roboto Mono Regular"/>
            </a:endParaRPr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9" name="AutoShape 29"/>
          <p:cNvSpPr/>
          <p:nvPr/>
        </p:nvSpPr>
        <p:spPr>
          <a:xfrm>
            <a:off x="9336741" y="3009840"/>
            <a:ext cx="251172" cy="95676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525C32-0600-048F-1929-8B3906538B96}"/>
              </a:ext>
            </a:extLst>
          </p:cNvPr>
          <p:cNvSpPr txBox="1"/>
          <p:nvPr/>
        </p:nvSpPr>
        <p:spPr>
          <a:xfrm>
            <a:off x="1300028" y="2006694"/>
            <a:ext cx="244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grpSp>
        <p:nvGrpSpPr>
          <p:cNvPr id="31" name="Group 3">
            <a:extLst>
              <a:ext uri="{FF2B5EF4-FFF2-40B4-BE49-F238E27FC236}">
                <a16:creationId xmlns:a16="http://schemas.microsoft.com/office/drawing/2014/main" id="{3471CDBB-0391-564A-C12D-26105713E931}"/>
              </a:ext>
            </a:extLst>
          </p:cNvPr>
          <p:cNvGrpSpPr/>
          <p:nvPr/>
        </p:nvGrpSpPr>
        <p:grpSpPr>
          <a:xfrm>
            <a:off x="5064261" y="1438164"/>
            <a:ext cx="2998421" cy="1783392"/>
            <a:chOff x="0" y="0"/>
            <a:chExt cx="8097500" cy="5438180"/>
          </a:xfrm>
        </p:grpSpPr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A7662EB1-07C6-618F-37CB-22918B7FEAB1}"/>
                </a:ext>
              </a:extLst>
            </p:cNvPr>
            <p:cNvSpPr/>
            <p:nvPr/>
          </p:nvSpPr>
          <p:spPr>
            <a:xfrm>
              <a:off x="92710" y="106680"/>
              <a:ext cx="7993360" cy="5318800"/>
            </a:xfrm>
            <a:custGeom>
              <a:avLst/>
              <a:gdLst/>
              <a:ahLst/>
              <a:cxnLst/>
              <a:rect l="l" t="t" r="r" b="b"/>
              <a:pathLst>
                <a:path w="7993360" h="5318800">
                  <a:moveTo>
                    <a:pt x="7966690" y="5129570"/>
                  </a:moveTo>
                  <a:cubicBezTo>
                    <a:pt x="7966690" y="5217200"/>
                    <a:pt x="7890490" y="5288320"/>
                    <a:pt x="7809210" y="5288320"/>
                  </a:cubicBezTo>
                  <a:lnTo>
                    <a:pt x="66040" y="5288320"/>
                  </a:lnTo>
                  <a:cubicBezTo>
                    <a:pt x="43180" y="5288320"/>
                    <a:pt x="20320" y="5283240"/>
                    <a:pt x="0" y="5274350"/>
                  </a:cubicBezTo>
                  <a:cubicBezTo>
                    <a:pt x="26670" y="5302290"/>
                    <a:pt x="63500" y="5318800"/>
                    <a:pt x="145074" y="5318800"/>
                  </a:cubicBezTo>
                  <a:lnTo>
                    <a:pt x="7847310" y="5318800"/>
                  </a:lnTo>
                  <a:cubicBezTo>
                    <a:pt x="7927320" y="5318800"/>
                    <a:pt x="7993360" y="5252760"/>
                    <a:pt x="7993360" y="5172750"/>
                  </a:cubicBezTo>
                  <a:lnTo>
                    <a:pt x="7993360" y="95250"/>
                  </a:lnTo>
                  <a:cubicBezTo>
                    <a:pt x="7993360" y="58420"/>
                    <a:pt x="7979390" y="25400"/>
                    <a:pt x="7957800" y="0"/>
                  </a:cubicBezTo>
                  <a:cubicBezTo>
                    <a:pt x="7964150" y="16510"/>
                    <a:pt x="7966690" y="34290"/>
                    <a:pt x="7966690" y="52070"/>
                  </a:cubicBezTo>
                  <a:lnTo>
                    <a:pt x="7966690" y="5129570"/>
                  </a:lnTo>
                  <a:lnTo>
                    <a:pt x="7966690" y="5129570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ADCA9F65-F908-57B7-9C3C-75A30225D998}"/>
                </a:ext>
              </a:extLst>
            </p:cNvPr>
            <p:cNvSpPr/>
            <p:nvPr/>
          </p:nvSpPr>
          <p:spPr>
            <a:xfrm>
              <a:off x="12700" y="12700"/>
              <a:ext cx="8032730" cy="5369600"/>
            </a:xfrm>
            <a:custGeom>
              <a:avLst/>
              <a:gdLst/>
              <a:ahLst/>
              <a:cxnLst/>
              <a:rect l="l" t="t" r="r" b="b"/>
              <a:pathLst>
                <a:path w="8032730" h="5369600">
                  <a:moveTo>
                    <a:pt x="146050" y="5369600"/>
                  </a:moveTo>
                  <a:lnTo>
                    <a:pt x="7886680" y="5369600"/>
                  </a:lnTo>
                  <a:cubicBezTo>
                    <a:pt x="7966690" y="5369600"/>
                    <a:pt x="8032730" y="5303560"/>
                    <a:pt x="8032730" y="5223550"/>
                  </a:cubicBezTo>
                  <a:lnTo>
                    <a:pt x="8032730" y="146050"/>
                  </a:lnTo>
                  <a:cubicBezTo>
                    <a:pt x="8032730" y="66040"/>
                    <a:pt x="7966690" y="0"/>
                    <a:pt x="788668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223550"/>
                  </a:lnTo>
                  <a:cubicBezTo>
                    <a:pt x="0" y="5304830"/>
                    <a:pt x="66040" y="5369600"/>
                    <a:pt x="146050" y="536960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E6FBAC0-F903-291A-9710-50A47A90D674}"/>
                </a:ext>
              </a:extLst>
            </p:cNvPr>
            <p:cNvSpPr/>
            <p:nvPr/>
          </p:nvSpPr>
          <p:spPr>
            <a:xfrm>
              <a:off x="0" y="0"/>
              <a:ext cx="8097500" cy="5438180"/>
            </a:xfrm>
            <a:custGeom>
              <a:avLst/>
              <a:gdLst/>
              <a:ahLst/>
              <a:cxnLst/>
              <a:rect l="l" t="t" r="r" b="b"/>
              <a:pathLst>
                <a:path w="8097500" h="5438180">
                  <a:moveTo>
                    <a:pt x="8034000" y="74930"/>
                  </a:moveTo>
                  <a:cubicBezTo>
                    <a:pt x="8006060" y="30480"/>
                    <a:pt x="7956530" y="0"/>
                    <a:pt x="789938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236250"/>
                  </a:lnTo>
                  <a:cubicBezTo>
                    <a:pt x="0" y="5288320"/>
                    <a:pt x="25400" y="5334040"/>
                    <a:pt x="63500" y="5363250"/>
                  </a:cubicBezTo>
                  <a:cubicBezTo>
                    <a:pt x="91440" y="5407700"/>
                    <a:pt x="140970" y="5438180"/>
                    <a:pt x="245441" y="5438180"/>
                  </a:cubicBezTo>
                  <a:lnTo>
                    <a:pt x="7938750" y="5438180"/>
                  </a:lnTo>
                  <a:cubicBezTo>
                    <a:pt x="8026380" y="5438180"/>
                    <a:pt x="8097500" y="5367060"/>
                    <a:pt x="8097500" y="5279430"/>
                  </a:cubicBezTo>
                  <a:lnTo>
                    <a:pt x="8097500" y="201930"/>
                  </a:lnTo>
                  <a:cubicBezTo>
                    <a:pt x="8097500" y="149860"/>
                    <a:pt x="8072100" y="104140"/>
                    <a:pt x="8034000" y="74930"/>
                  </a:cubicBezTo>
                  <a:close/>
                  <a:moveTo>
                    <a:pt x="12700" y="523625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7899380" y="12700"/>
                  </a:lnTo>
                  <a:cubicBezTo>
                    <a:pt x="7979390" y="12700"/>
                    <a:pt x="8045430" y="78740"/>
                    <a:pt x="8045430" y="158750"/>
                  </a:cubicBezTo>
                  <a:lnTo>
                    <a:pt x="8045430" y="5236250"/>
                  </a:lnTo>
                  <a:cubicBezTo>
                    <a:pt x="8045430" y="5316260"/>
                    <a:pt x="7979390" y="5382300"/>
                    <a:pt x="7899380" y="5382300"/>
                  </a:cubicBezTo>
                  <a:lnTo>
                    <a:pt x="158750" y="5382300"/>
                  </a:lnTo>
                  <a:cubicBezTo>
                    <a:pt x="78740" y="5382300"/>
                    <a:pt x="12700" y="5317530"/>
                    <a:pt x="12700" y="5236250"/>
                  </a:cubicBezTo>
                  <a:close/>
                  <a:moveTo>
                    <a:pt x="8086070" y="5279430"/>
                  </a:moveTo>
                  <a:cubicBezTo>
                    <a:pt x="8086070" y="5359440"/>
                    <a:pt x="8018760" y="5425480"/>
                    <a:pt x="7938750" y="5425480"/>
                  </a:cubicBezTo>
                  <a:lnTo>
                    <a:pt x="245441" y="5425480"/>
                  </a:lnTo>
                  <a:cubicBezTo>
                    <a:pt x="157480" y="5425480"/>
                    <a:pt x="120650" y="5408970"/>
                    <a:pt x="93980" y="5381030"/>
                  </a:cubicBezTo>
                  <a:cubicBezTo>
                    <a:pt x="114300" y="5389920"/>
                    <a:pt x="135890" y="5395000"/>
                    <a:pt x="160020" y="5395000"/>
                  </a:cubicBezTo>
                  <a:lnTo>
                    <a:pt x="7900650" y="5395000"/>
                  </a:lnTo>
                  <a:cubicBezTo>
                    <a:pt x="7988280" y="5395000"/>
                    <a:pt x="8059400" y="5323880"/>
                    <a:pt x="8059400" y="5236250"/>
                  </a:cubicBezTo>
                  <a:lnTo>
                    <a:pt x="8059400" y="158750"/>
                  </a:lnTo>
                  <a:cubicBezTo>
                    <a:pt x="8059400" y="140970"/>
                    <a:pt x="8055590" y="123190"/>
                    <a:pt x="8050510" y="106680"/>
                  </a:cubicBezTo>
                  <a:cubicBezTo>
                    <a:pt x="8072100" y="132080"/>
                    <a:pt x="8086070" y="165100"/>
                    <a:pt x="8086070" y="201930"/>
                  </a:cubicBezTo>
                  <a:lnTo>
                    <a:pt x="8086070" y="5279430"/>
                  </a:lnTo>
                  <a:cubicBezTo>
                    <a:pt x="8086070" y="5279430"/>
                    <a:pt x="8086070" y="5279430"/>
                    <a:pt x="8086070" y="527943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grpSp>
        <p:nvGrpSpPr>
          <p:cNvPr id="35" name="Group 3">
            <a:extLst>
              <a:ext uri="{FF2B5EF4-FFF2-40B4-BE49-F238E27FC236}">
                <a16:creationId xmlns:a16="http://schemas.microsoft.com/office/drawing/2014/main" id="{42FE8F58-4E8B-28D4-0571-10F1724B106A}"/>
              </a:ext>
            </a:extLst>
          </p:cNvPr>
          <p:cNvGrpSpPr/>
          <p:nvPr/>
        </p:nvGrpSpPr>
        <p:grpSpPr>
          <a:xfrm>
            <a:off x="757800" y="4417466"/>
            <a:ext cx="2998421" cy="1783392"/>
            <a:chOff x="0" y="0"/>
            <a:chExt cx="8097500" cy="5438180"/>
          </a:xfrm>
        </p:grpSpPr>
        <p:sp>
          <p:nvSpPr>
            <p:cNvPr id="36" name="Freeform 4">
              <a:extLst>
                <a:ext uri="{FF2B5EF4-FFF2-40B4-BE49-F238E27FC236}">
                  <a16:creationId xmlns:a16="http://schemas.microsoft.com/office/drawing/2014/main" id="{A391C652-A38A-1787-9C09-A276A44B2CAC}"/>
                </a:ext>
              </a:extLst>
            </p:cNvPr>
            <p:cNvSpPr/>
            <p:nvPr/>
          </p:nvSpPr>
          <p:spPr>
            <a:xfrm>
              <a:off x="92710" y="106680"/>
              <a:ext cx="7993360" cy="5318800"/>
            </a:xfrm>
            <a:custGeom>
              <a:avLst/>
              <a:gdLst/>
              <a:ahLst/>
              <a:cxnLst/>
              <a:rect l="l" t="t" r="r" b="b"/>
              <a:pathLst>
                <a:path w="7993360" h="5318800">
                  <a:moveTo>
                    <a:pt x="7966690" y="5129570"/>
                  </a:moveTo>
                  <a:cubicBezTo>
                    <a:pt x="7966690" y="5217200"/>
                    <a:pt x="7890490" y="5288320"/>
                    <a:pt x="7809210" y="5288320"/>
                  </a:cubicBezTo>
                  <a:lnTo>
                    <a:pt x="66040" y="5288320"/>
                  </a:lnTo>
                  <a:cubicBezTo>
                    <a:pt x="43180" y="5288320"/>
                    <a:pt x="20320" y="5283240"/>
                    <a:pt x="0" y="5274350"/>
                  </a:cubicBezTo>
                  <a:cubicBezTo>
                    <a:pt x="26670" y="5302290"/>
                    <a:pt x="63500" y="5318800"/>
                    <a:pt x="145074" y="5318800"/>
                  </a:cubicBezTo>
                  <a:lnTo>
                    <a:pt x="7847310" y="5318800"/>
                  </a:lnTo>
                  <a:cubicBezTo>
                    <a:pt x="7927320" y="5318800"/>
                    <a:pt x="7993360" y="5252760"/>
                    <a:pt x="7993360" y="5172750"/>
                  </a:cubicBezTo>
                  <a:lnTo>
                    <a:pt x="7993360" y="95250"/>
                  </a:lnTo>
                  <a:cubicBezTo>
                    <a:pt x="7993360" y="58420"/>
                    <a:pt x="7979390" y="25400"/>
                    <a:pt x="7957800" y="0"/>
                  </a:cubicBezTo>
                  <a:cubicBezTo>
                    <a:pt x="7964150" y="16510"/>
                    <a:pt x="7966690" y="34290"/>
                    <a:pt x="7966690" y="52070"/>
                  </a:cubicBezTo>
                  <a:lnTo>
                    <a:pt x="7966690" y="5129570"/>
                  </a:lnTo>
                  <a:lnTo>
                    <a:pt x="7966690" y="5129570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0C4A6E92-7210-1BBD-1CAD-4AA9F1F9AD2E}"/>
                </a:ext>
              </a:extLst>
            </p:cNvPr>
            <p:cNvSpPr/>
            <p:nvPr/>
          </p:nvSpPr>
          <p:spPr>
            <a:xfrm>
              <a:off x="12700" y="12700"/>
              <a:ext cx="8032730" cy="5369600"/>
            </a:xfrm>
            <a:custGeom>
              <a:avLst/>
              <a:gdLst/>
              <a:ahLst/>
              <a:cxnLst/>
              <a:rect l="l" t="t" r="r" b="b"/>
              <a:pathLst>
                <a:path w="8032730" h="5369600">
                  <a:moveTo>
                    <a:pt x="146050" y="5369600"/>
                  </a:moveTo>
                  <a:lnTo>
                    <a:pt x="7886680" y="5369600"/>
                  </a:lnTo>
                  <a:cubicBezTo>
                    <a:pt x="7966690" y="5369600"/>
                    <a:pt x="8032730" y="5303560"/>
                    <a:pt x="8032730" y="5223550"/>
                  </a:cubicBezTo>
                  <a:lnTo>
                    <a:pt x="8032730" y="146050"/>
                  </a:lnTo>
                  <a:cubicBezTo>
                    <a:pt x="8032730" y="66040"/>
                    <a:pt x="7966690" y="0"/>
                    <a:pt x="788668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223550"/>
                  </a:lnTo>
                  <a:cubicBezTo>
                    <a:pt x="0" y="5304830"/>
                    <a:pt x="66040" y="5369600"/>
                    <a:pt x="146050" y="536960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146697EA-45FA-C548-B727-8A661B4ECF74}"/>
                </a:ext>
              </a:extLst>
            </p:cNvPr>
            <p:cNvSpPr/>
            <p:nvPr/>
          </p:nvSpPr>
          <p:spPr>
            <a:xfrm>
              <a:off x="0" y="0"/>
              <a:ext cx="8097500" cy="5438180"/>
            </a:xfrm>
            <a:custGeom>
              <a:avLst/>
              <a:gdLst/>
              <a:ahLst/>
              <a:cxnLst/>
              <a:rect l="l" t="t" r="r" b="b"/>
              <a:pathLst>
                <a:path w="8097500" h="5438180">
                  <a:moveTo>
                    <a:pt x="8034000" y="74930"/>
                  </a:moveTo>
                  <a:cubicBezTo>
                    <a:pt x="8006060" y="30480"/>
                    <a:pt x="7956530" y="0"/>
                    <a:pt x="789938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236250"/>
                  </a:lnTo>
                  <a:cubicBezTo>
                    <a:pt x="0" y="5288320"/>
                    <a:pt x="25400" y="5334040"/>
                    <a:pt x="63500" y="5363250"/>
                  </a:cubicBezTo>
                  <a:cubicBezTo>
                    <a:pt x="91440" y="5407700"/>
                    <a:pt x="140970" y="5438180"/>
                    <a:pt x="245441" y="5438180"/>
                  </a:cubicBezTo>
                  <a:lnTo>
                    <a:pt x="7938750" y="5438180"/>
                  </a:lnTo>
                  <a:cubicBezTo>
                    <a:pt x="8026380" y="5438180"/>
                    <a:pt x="8097500" y="5367060"/>
                    <a:pt x="8097500" y="5279430"/>
                  </a:cubicBezTo>
                  <a:lnTo>
                    <a:pt x="8097500" y="201930"/>
                  </a:lnTo>
                  <a:cubicBezTo>
                    <a:pt x="8097500" y="149860"/>
                    <a:pt x="8072100" y="104140"/>
                    <a:pt x="8034000" y="74930"/>
                  </a:cubicBezTo>
                  <a:close/>
                  <a:moveTo>
                    <a:pt x="12700" y="523625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7899380" y="12700"/>
                  </a:lnTo>
                  <a:cubicBezTo>
                    <a:pt x="7979390" y="12700"/>
                    <a:pt x="8045430" y="78740"/>
                    <a:pt x="8045430" y="158750"/>
                  </a:cubicBezTo>
                  <a:lnTo>
                    <a:pt x="8045430" y="5236250"/>
                  </a:lnTo>
                  <a:cubicBezTo>
                    <a:pt x="8045430" y="5316260"/>
                    <a:pt x="7979390" y="5382300"/>
                    <a:pt x="7899380" y="5382300"/>
                  </a:cubicBezTo>
                  <a:lnTo>
                    <a:pt x="158750" y="5382300"/>
                  </a:lnTo>
                  <a:cubicBezTo>
                    <a:pt x="78740" y="5382300"/>
                    <a:pt x="12700" y="5317530"/>
                    <a:pt x="12700" y="5236250"/>
                  </a:cubicBezTo>
                  <a:close/>
                  <a:moveTo>
                    <a:pt x="8086070" y="5279430"/>
                  </a:moveTo>
                  <a:cubicBezTo>
                    <a:pt x="8086070" y="5359440"/>
                    <a:pt x="8018760" y="5425480"/>
                    <a:pt x="7938750" y="5425480"/>
                  </a:cubicBezTo>
                  <a:lnTo>
                    <a:pt x="245441" y="5425480"/>
                  </a:lnTo>
                  <a:cubicBezTo>
                    <a:pt x="157480" y="5425480"/>
                    <a:pt x="120650" y="5408970"/>
                    <a:pt x="93980" y="5381030"/>
                  </a:cubicBezTo>
                  <a:cubicBezTo>
                    <a:pt x="114300" y="5389920"/>
                    <a:pt x="135890" y="5395000"/>
                    <a:pt x="160020" y="5395000"/>
                  </a:cubicBezTo>
                  <a:lnTo>
                    <a:pt x="7900650" y="5395000"/>
                  </a:lnTo>
                  <a:cubicBezTo>
                    <a:pt x="7988280" y="5395000"/>
                    <a:pt x="8059400" y="5323880"/>
                    <a:pt x="8059400" y="5236250"/>
                  </a:cubicBezTo>
                  <a:lnTo>
                    <a:pt x="8059400" y="158750"/>
                  </a:lnTo>
                  <a:cubicBezTo>
                    <a:pt x="8059400" y="140970"/>
                    <a:pt x="8055590" y="123190"/>
                    <a:pt x="8050510" y="106680"/>
                  </a:cubicBezTo>
                  <a:cubicBezTo>
                    <a:pt x="8072100" y="132080"/>
                    <a:pt x="8086070" y="165100"/>
                    <a:pt x="8086070" y="201930"/>
                  </a:cubicBezTo>
                  <a:lnTo>
                    <a:pt x="8086070" y="5279430"/>
                  </a:lnTo>
                  <a:cubicBezTo>
                    <a:pt x="8086070" y="5279430"/>
                    <a:pt x="8086070" y="5279430"/>
                    <a:pt x="8086070" y="527943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grpSp>
        <p:nvGrpSpPr>
          <p:cNvPr id="39" name="Group 3">
            <a:extLst>
              <a:ext uri="{FF2B5EF4-FFF2-40B4-BE49-F238E27FC236}">
                <a16:creationId xmlns:a16="http://schemas.microsoft.com/office/drawing/2014/main" id="{47525038-CD29-74BA-9B84-3D3952CEBFF3}"/>
              </a:ext>
            </a:extLst>
          </p:cNvPr>
          <p:cNvGrpSpPr/>
          <p:nvPr/>
        </p:nvGrpSpPr>
        <p:grpSpPr>
          <a:xfrm>
            <a:off x="5081399" y="4369925"/>
            <a:ext cx="2998421" cy="1783392"/>
            <a:chOff x="0" y="0"/>
            <a:chExt cx="8097500" cy="5438180"/>
          </a:xfrm>
        </p:grpSpPr>
        <p:sp>
          <p:nvSpPr>
            <p:cNvPr id="40" name="Freeform 4">
              <a:extLst>
                <a:ext uri="{FF2B5EF4-FFF2-40B4-BE49-F238E27FC236}">
                  <a16:creationId xmlns:a16="http://schemas.microsoft.com/office/drawing/2014/main" id="{E262CA17-8500-AC3E-3AF4-D522DBEAD1D6}"/>
                </a:ext>
              </a:extLst>
            </p:cNvPr>
            <p:cNvSpPr/>
            <p:nvPr/>
          </p:nvSpPr>
          <p:spPr>
            <a:xfrm>
              <a:off x="92710" y="106680"/>
              <a:ext cx="7993360" cy="5318800"/>
            </a:xfrm>
            <a:custGeom>
              <a:avLst/>
              <a:gdLst/>
              <a:ahLst/>
              <a:cxnLst/>
              <a:rect l="l" t="t" r="r" b="b"/>
              <a:pathLst>
                <a:path w="7993360" h="5318800">
                  <a:moveTo>
                    <a:pt x="7966690" y="5129570"/>
                  </a:moveTo>
                  <a:cubicBezTo>
                    <a:pt x="7966690" y="5217200"/>
                    <a:pt x="7890490" y="5288320"/>
                    <a:pt x="7809210" y="5288320"/>
                  </a:cubicBezTo>
                  <a:lnTo>
                    <a:pt x="66040" y="5288320"/>
                  </a:lnTo>
                  <a:cubicBezTo>
                    <a:pt x="43180" y="5288320"/>
                    <a:pt x="20320" y="5283240"/>
                    <a:pt x="0" y="5274350"/>
                  </a:cubicBezTo>
                  <a:cubicBezTo>
                    <a:pt x="26670" y="5302290"/>
                    <a:pt x="63500" y="5318800"/>
                    <a:pt x="145074" y="5318800"/>
                  </a:cubicBezTo>
                  <a:lnTo>
                    <a:pt x="7847310" y="5318800"/>
                  </a:lnTo>
                  <a:cubicBezTo>
                    <a:pt x="7927320" y="5318800"/>
                    <a:pt x="7993360" y="5252760"/>
                    <a:pt x="7993360" y="5172750"/>
                  </a:cubicBezTo>
                  <a:lnTo>
                    <a:pt x="7993360" y="95250"/>
                  </a:lnTo>
                  <a:cubicBezTo>
                    <a:pt x="7993360" y="58420"/>
                    <a:pt x="7979390" y="25400"/>
                    <a:pt x="7957800" y="0"/>
                  </a:cubicBezTo>
                  <a:cubicBezTo>
                    <a:pt x="7964150" y="16510"/>
                    <a:pt x="7966690" y="34290"/>
                    <a:pt x="7966690" y="52070"/>
                  </a:cubicBezTo>
                  <a:lnTo>
                    <a:pt x="7966690" y="5129570"/>
                  </a:lnTo>
                  <a:lnTo>
                    <a:pt x="7966690" y="5129570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43D4466-7D33-755E-2069-C3BF23C8E7CB}"/>
                </a:ext>
              </a:extLst>
            </p:cNvPr>
            <p:cNvSpPr/>
            <p:nvPr/>
          </p:nvSpPr>
          <p:spPr>
            <a:xfrm>
              <a:off x="12700" y="12700"/>
              <a:ext cx="8032730" cy="5369600"/>
            </a:xfrm>
            <a:custGeom>
              <a:avLst/>
              <a:gdLst/>
              <a:ahLst/>
              <a:cxnLst/>
              <a:rect l="l" t="t" r="r" b="b"/>
              <a:pathLst>
                <a:path w="8032730" h="5369600">
                  <a:moveTo>
                    <a:pt x="146050" y="5369600"/>
                  </a:moveTo>
                  <a:lnTo>
                    <a:pt x="7886680" y="5369600"/>
                  </a:lnTo>
                  <a:cubicBezTo>
                    <a:pt x="7966690" y="5369600"/>
                    <a:pt x="8032730" y="5303560"/>
                    <a:pt x="8032730" y="5223550"/>
                  </a:cubicBezTo>
                  <a:lnTo>
                    <a:pt x="8032730" y="146050"/>
                  </a:lnTo>
                  <a:cubicBezTo>
                    <a:pt x="8032730" y="66040"/>
                    <a:pt x="7966690" y="0"/>
                    <a:pt x="788668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223550"/>
                  </a:lnTo>
                  <a:cubicBezTo>
                    <a:pt x="0" y="5304830"/>
                    <a:pt x="66040" y="5369600"/>
                    <a:pt x="146050" y="536960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E48D8103-5930-146C-B902-B9A3690C3F75}"/>
                </a:ext>
              </a:extLst>
            </p:cNvPr>
            <p:cNvSpPr/>
            <p:nvPr/>
          </p:nvSpPr>
          <p:spPr>
            <a:xfrm>
              <a:off x="0" y="0"/>
              <a:ext cx="8097500" cy="5438180"/>
            </a:xfrm>
            <a:custGeom>
              <a:avLst/>
              <a:gdLst/>
              <a:ahLst/>
              <a:cxnLst/>
              <a:rect l="l" t="t" r="r" b="b"/>
              <a:pathLst>
                <a:path w="8097500" h="5438180">
                  <a:moveTo>
                    <a:pt x="8034000" y="74930"/>
                  </a:moveTo>
                  <a:cubicBezTo>
                    <a:pt x="8006060" y="30480"/>
                    <a:pt x="7956530" y="0"/>
                    <a:pt x="789938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236250"/>
                  </a:lnTo>
                  <a:cubicBezTo>
                    <a:pt x="0" y="5288320"/>
                    <a:pt x="25400" y="5334040"/>
                    <a:pt x="63500" y="5363250"/>
                  </a:cubicBezTo>
                  <a:cubicBezTo>
                    <a:pt x="91440" y="5407700"/>
                    <a:pt x="140970" y="5438180"/>
                    <a:pt x="245441" y="5438180"/>
                  </a:cubicBezTo>
                  <a:lnTo>
                    <a:pt x="7938750" y="5438180"/>
                  </a:lnTo>
                  <a:cubicBezTo>
                    <a:pt x="8026380" y="5438180"/>
                    <a:pt x="8097500" y="5367060"/>
                    <a:pt x="8097500" y="5279430"/>
                  </a:cubicBezTo>
                  <a:lnTo>
                    <a:pt x="8097500" y="201930"/>
                  </a:lnTo>
                  <a:cubicBezTo>
                    <a:pt x="8097500" y="149860"/>
                    <a:pt x="8072100" y="104140"/>
                    <a:pt x="8034000" y="74930"/>
                  </a:cubicBezTo>
                  <a:close/>
                  <a:moveTo>
                    <a:pt x="12700" y="523625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7899380" y="12700"/>
                  </a:lnTo>
                  <a:cubicBezTo>
                    <a:pt x="7979390" y="12700"/>
                    <a:pt x="8045430" y="78740"/>
                    <a:pt x="8045430" y="158750"/>
                  </a:cubicBezTo>
                  <a:lnTo>
                    <a:pt x="8045430" y="5236250"/>
                  </a:lnTo>
                  <a:cubicBezTo>
                    <a:pt x="8045430" y="5316260"/>
                    <a:pt x="7979390" y="5382300"/>
                    <a:pt x="7899380" y="5382300"/>
                  </a:cubicBezTo>
                  <a:lnTo>
                    <a:pt x="158750" y="5382300"/>
                  </a:lnTo>
                  <a:cubicBezTo>
                    <a:pt x="78740" y="5382300"/>
                    <a:pt x="12700" y="5317530"/>
                    <a:pt x="12700" y="5236250"/>
                  </a:cubicBezTo>
                  <a:close/>
                  <a:moveTo>
                    <a:pt x="8086070" y="5279430"/>
                  </a:moveTo>
                  <a:cubicBezTo>
                    <a:pt x="8086070" y="5359440"/>
                    <a:pt x="8018760" y="5425480"/>
                    <a:pt x="7938750" y="5425480"/>
                  </a:cubicBezTo>
                  <a:lnTo>
                    <a:pt x="245441" y="5425480"/>
                  </a:lnTo>
                  <a:cubicBezTo>
                    <a:pt x="157480" y="5425480"/>
                    <a:pt x="120650" y="5408970"/>
                    <a:pt x="93980" y="5381030"/>
                  </a:cubicBezTo>
                  <a:cubicBezTo>
                    <a:pt x="114300" y="5389920"/>
                    <a:pt x="135890" y="5395000"/>
                    <a:pt x="160020" y="5395000"/>
                  </a:cubicBezTo>
                  <a:lnTo>
                    <a:pt x="7900650" y="5395000"/>
                  </a:lnTo>
                  <a:cubicBezTo>
                    <a:pt x="7988280" y="5395000"/>
                    <a:pt x="8059400" y="5323880"/>
                    <a:pt x="8059400" y="5236250"/>
                  </a:cubicBezTo>
                  <a:lnTo>
                    <a:pt x="8059400" y="158750"/>
                  </a:lnTo>
                  <a:cubicBezTo>
                    <a:pt x="8059400" y="140970"/>
                    <a:pt x="8055590" y="123190"/>
                    <a:pt x="8050510" y="106680"/>
                  </a:cubicBezTo>
                  <a:cubicBezTo>
                    <a:pt x="8072100" y="132080"/>
                    <a:pt x="8086070" y="165100"/>
                    <a:pt x="8086070" y="201930"/>
                  </a:cubicBezTo>
                  <a:lnTo>
                    <a:pt x="8086070" y="5279430"/>
                  </a:lnTo>
                  <a:cubicBezTo>
                    <a:pt x="8086070" y="5279430"/>
                    <a:pt x="8086070" y="5279430"/>
                    <a:pt x="8086070" y="527943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707BA5E4-B1A5-B98B-0D9C-D262112C5FBD}"/>
              </a:ext>
            </a:extLst>
          </p:cNvPr>
          <p:cNvSpPr/>
          <p:nvPr/>
        </p:nvSpPr>
        <p:spPr>
          <a:xfrm>
            <a:off x="3796240" y="2135728"/>
            <a:ext cx="1319489" cy="370087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3A3E7C82-907E-98AC-A48C-F6B0812DE71A}"/>
              </a:ext>
            </a:extLst>
          </p:cNvPr>
          <p:cNvSpPr/>
          <p:nvPr/>
        </p:nvSpPr>
        <p:spPr>
          <a:xfrm rot="16200000">
            <a:off x="1651386" y="3659876"/>
            <a:ext cx="1254145" cy="322675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17DF9983-5626-024A-946E-8272E91F11D5}"/>
              </a:ext>
            </a:extLst>
          </p:cNvPr>
          <p:cNvSpPr/>
          <p:nvPr/>
        </p:nvSpPr>
        <p:spPr>
          <a:xfrm rot="10800000">
            <a:off x="3736939" y="5254540"/>
            <a:ext cx="1342107" cy="384259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2325E58C-7A7B-802A-1D50-BC92FB20AE24}"/>
              </a:ext>
            </a:extLst>
          </p:cNvPr>
          <p:cNvSpPr/>
          <p:nvPr/>
        </p:nvSpPr>
        <p:spPr>
          <a:xfrm rot="5400000">
            <a:off x="5958001" y="3668967"/>
            <a:ext cx="1197851" cy="299152"/>
          </a:xfrm>
          <a:prstGeom prst="righ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850DA00-CFFC-9D6A-BDC4-ADF847EB253C}"/>
              </a:ext>
            </a:extLst>
          </p:cNvPr>
          <p:cNvSpPr txBox="1"/>
          <p:nvPr/>
        </p:nvSpPr>
        <p:spPr>
          <a:xfrm>
            <a:off x="5510316" y="2022104"/>
            <a:ext cx="244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75B734-BFCB-A350-774F-70AAF5348685}"/>
              </a:ext>
            </a:extLst>
          </p:cNvPr>
          <p:cNvSpPr txBox="1"/>
          <p:nvPr/>
        </p:nvSpPr>
        <p:spPr>
          <a:xfrm>
            <a:off x="5454557" y="5046689"/>
            <a:ext cx="244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7E6200C-4C76-6298-9E58-9987B46125BA}"/>
              </a:ext>
            </a:extLst>
          </p:cNvPr>
          <p:cNvSpPr txBox="1"/>
          <p:nvPr/>
        </p:nvSpPr>
        <p:spPr>
          <a:xfrm>
            <a:off x="1155436" y="5046688"/>
            <a:ext cx="244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486925" y="1380181"/>
            <a:ext cx="8282989" cy="5251282"/>
            <a:chOff x="0" y="0"/>
            <a:chExt cx="8776786" cy="5564342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8672646" cy="5444962"/>
            </a:xfrm>
            <a:custGeom>
              <a:avLst/>
              <a:gdLst/>
              <a:ahLst/>
              <a:cxnLst/>
              <a:rect l="l" t="t" r="r" b="b"/>
              <a:pathLst>
                <a:path w="8672646" h="5444962">
                  <a:moveTo>
                    <a:pt x="8645976" y="5255732"/>
                  </a:moveTo>
                  <a:cubicBezTo>
                    <a:pt x="8645976" y="5343362"/>
                    <a:pt x="8569776" y="5414482"/>
                    <a:pt x="8488496" y="5414482"/>
                  </a:cubicBezTo>
                  <a:lnTo>
                    <a:pt x="66040" y="5414482"/>
                  </a:lnTo>
                  <a:cubicBezTo>
                    <a:pt x="43180" y="5414482"/>
                    <a:pt x="20320" y="5409402"/>
                    <a:pt x="0" y="5400512"/>
                  </a:cubicBezTo>
                  <a:cubicBezTo>
                    <a:pt x="26670" y="5428452"/>
                    <a:pt x="63500" y="5444962"/>
                    <a:pt x="149403" y="5444962"/>
                  </a:cubicBezTo>
                  <a:lnTo>
                    <a:pt x="8526596" y="5444962"/>
                  </a:lnTo>
                  <a:cubicBezTo>
                    <a:pt x="8606606" y="5444962"/>
                    <a:pt x="8672646" y="5378922"/>
                    <a:pt x="8672646" y="5298912"/>
                  </a:cubicBezTo>
                  <a:lnTo>
                    <a:pt x="8672646" y="95250"/>
                  </a:lnTo>
                  <a:cubicBezTo>
                    <a:pt x="8672646" y="58420"/>
                    <a:pt x="8658676" y="25400"/>
                    <a:pt x="8637086" y="0"/>
                  </a:cubicBezTo>
                  <a:cubicBezTo>
                    <a:pt x="8643436" y="16510"/>
                    <a:pt x="8645976" y="34290"/>
                    <a:pt x="8645976" y="52070"/>
                  </a:cubicBezTo>
                  <a:lnTo>
                    <a:pt x="8645976" y="5255732"/>
                  </a:lnTo>
                  <a:lnTo>
                    <a:pt x="8645976" y="5255732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8712016" cy="5495762"/>
            </a:xfrm>
            <a:custGeom>
              <a:avLst/>
              <a:gdLst/>
              <a:ahLst/>
              <a:cxnLst/>
              <a:rect l="l" t="t" r="r" b="b"/>
              <a:pathLst>
                <a:path w="8712016" h="5495762">
                  <a:moveTo>
                    <a:pt x="146050" y="5495762"/>
                  </a:moveTo>
                  <a:lnTo>
                    <a:pt x="8565966" y="5495762"/>
                  </a:lnTo>
                  <a:cubicBezTo>
                    <a:pt x="8645976" y="5495762"/>
                    <a:pt x="8712016" y="5429722"/>
                    <a:pt x="8712016" y="5349712"/>
                  </a:cubicBezTo>
                  <a:lnTo>
                    <a:pt x="8712016" y="146050"/>
                  </a:lnTo>
                  <a:cubicBezTo>
                    <a:pt x="8712016" y="66040"/>
                    <a:pt x="8645976" y="0"/>
                    <a:pt x="856596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5349712"/>
                  </a:lnTo>
                  <a:cubicBezTo>
                    <a:pt x="0" y="5430992"/>
                    <a:pt x="66040" y="5495762"/>
                    <a:pt x="146050" y="5495762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776786" cy="5564342"/>
            </a:xfrm>
            <a:custGeom>
              <a:avLst/>
              <a:gdLst/>
              <a:ahLst/>
              <a:cxnLst/>
              <a:rect l="l" t="t" r="r" b="b"/>
              <a:pathLst>
                <a:path w="8776786" h="5564342">
                  <a:moveTo>
                    <a:pt x="8713286" y="74930"/>
                  </a:moveTo>
                  <a:cubicBezTo>
                    <a:pt x="8685346" y="30480"/>
                    <a:pt x="8635816" y="0"/>
                    <a:pt x="857866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5362412"/>
                  </a:lnTo>
                  <a:cubicBezTo>
                    <a:pt x="0" y="5414482"/>
                    <a:pt x="25400" y="5460202"/>
                    <a:pt x="63500" y="5489412"/>
                  </a:cubicBezTo>
                  <a:cubicBezTo>
                    <a:pt x="91440" y="5533862"/>
                    <a:pt x="140970" y="5564342"/>
                    <a:pt x="250446" y="5564342"/>
                  </a:cubicBezTo>
                  <a:lnTo>
                    <a:pt x="8618036" y="5564342"/>
                  </a:lnTo>
                  <a:cubicBezTo>
                    <a:pt x="8705666" y="5564342"/>
                    <a:pt x="8776786" y="5493222"/>
                    <a:pt x="8776786" y="5405592"/>
                  </a:cubicBezTo>
                  <a:lnTo>
                    <a:pt x="8776786" y="201930"/>
                  </a:lnTo>
                  <a:cubicBezTo>
                    <a:pt x="8776786" y="149860"/>
                    <a:pt x="8751386" y="104140"/>
                    <a:pt x="8713286" y="74930"/>
                  </a:cubicBezTo>
                  <a:close/>
                  <a:moveTo>
                    <a:pt x="12700" y="536241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8578666" y="12700"/>
                  </a:lnTo>
                  <a:cubicBezTo>
                    <a:pt x="8658676" y="12700"/>
                    <a:pt x="8724716" y="78740"/>
                    <a:pt x="8724716" y="158750"/>
                  </a:cubicBezTo>
                  <a:lnTo>
                    <a:pt x="8724716" y="5362412"/>
                  </a:lnTo>
                  <a:cubicBezTo>
                    <a:pt x="8724716" y="5442422"/>
                    <a:pt x="8658676" y="5508462"/>
                    <a:pt x="8578666" y="5508462"/>
                  </a:cubicBezTo>
                  <a:lnTo>
                    <a:pt x="158750" y="5508462"/>
                  </a:lnTo>
                  <a:cubicBezTo>
                    <a:pt x="78740" y="5508462"/>
                    <a:pt x="12700" y="5443692"/>
                    <a:pt x="12700" y="5362412"/>
                  </a:cubicBezTo>
                  <a:close/>
                  <a:moveTo>
                    <a:pt x="8765356" y="5405592"/>
                  </a:moveTo>
                  <a:cubicBezTo>
                    <a:pt x="8765356" y="5485602"/>
                    <a:pt x="8698046" y="5551642"/>
                    <a:pt x="8618036" y="5551642"/>
                  </a:cubicBezTo>
                  <a:lnTo>
                    <a:pt x="250446" y="5551642"/>
                  </a:lnTo>
                  <a:cubicBezTo>
                    <a:pt x="157480" y="5551642"/>
                    <a:pt x="120650" y="5535132"/>
                    <a:pt x="93980" y="5507192"/>
                  </a:cubicBezTo>
                  <a:cubicBezTo>
                    <a:pt x="114300" y="5516082"/>
                    <a:pt x="135890" y="5521162"/>
                    <a:pt x="160020" y="5521162"/>
                  </a:cubicBezTo>
                  <a:lnTo>
                    <a:pt x="8579936" y="5521162"/>
                  </a:lnTo>
                  <a:cubicBezTo>
                    <a:pt x="8667566" y="5521162"/>
                    <a:pt x="8738686" y="5450042"/>
                    <a:pt x="8738686" y="5362412"/>
                  </a:cubicBezTo>
                  <a:lnTo>
                    <a:pt x="8738686" y="158750"/>
                  </a:lnTo>
                  <a:cubicBezTo>
                    <a:pt x="8738686" y="140970"/>
                    <a:pt x="8734876" y="123190"/>
                    <a:pt x="8729796" y="106680"/>
                  </a:cubicBezTo>
                  <a:cubicBezTo>
                    <a:pt x="8751386" y="132080"/>
                    <a:pt x="8765356" y="165100"/>
                    <a:pt x="8765356" y="201930"/>
                  </a:cubicBezTo>
                  <a:lnTo>
                    <a:pt x="8765356" y="5405592"/>
                  </a:lnTo>
                  <a:cubicBezTo>
                    <a:pt x="8765356" y="5405592"/>
                    <a:pt x="8765356" y="5405592"/>
                    <a:pt x="8765356" y="5405592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sp>
        <p:nvSpPr>
          <p:cNvPr id="7" name="AutoShape 7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486912" y="2001632"/>
            <a:ext cx="8283002" cy="0"/>
          </a:xfrm>
          <a:prstGeom prst="line">
            <a:avLst/>
          </a:prstGeom>
          <a:ln w="952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30A665"/>
          </a:solidFill>
        </p:spPr>
      </p:sp>
      <p:sp>
        <p:nvSpPr>
          <p:cNvPr id="13" name="AutoShape 13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rot="2700000">
            <a:off x="8185810" y="1673972"/>
            <a:ext cx="298271" cy="0"/>
          </a:xfrm>
          <a:prstGeom prst="line">
            <a:avLst/>
          </a:prstGeom>
          <a:ln w="2857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rot="8099999">
            <a:off x="8186039" y="1673972"/>
            <a:ext cx="297813" cy="0"/>
          </a:xfrm>
          <a:prstGeom prst="line">
            <a:avLst/>
          </a:prstGeom>
          <a:ln w="2857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7357149" y="1788593"/>
            <a:ext cx="228708" cy="0"/>
          </a:xfrm>
          <a:prstGeom prst="line">
            <a:avLst/>
          </a:prstGeom>
          <a:ln w="28575" cap="rnd">
            <a:solidFill>
              <a:srgbClr val="3C203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/>
          <p:nvPr/>
        </p:nvGrpSpPr>
        <p:grpSpPr>
          <a:xfrm>
            <a:off x="7793572" y="1566383"/>
            <a:ext cx="228708" cy="247610"/>
            <a:chOff x="0" y="0"/>
            <a:chExt cx="782461" cy="84712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82461" cy="847128"/>
            </a:xfrm>
            <a:custGeom>
              <a:avLst/>
              <a:gdLst/>
              <a:ahLst/>
              <a:cxnLst/>
              <a:rect l="l" t="t" r="r" b="b"/>
              <a:pathLst>
                <a:path w="782461" h="847128">
                  <a:moveTo>
                    <a:pt x="658001" y="59690"/>
                  </a:moveTo>
                  <a:cubicBezTo>
                    <a:pt x="693561" y="59690"/>
                    <a:pt x="722771" y="88900"/>
                    <a:pt x="722771" y="124460"/>
                  </a:cubicBezTo>
                  <a:lnTo>
                    <a:pt x="722771" y="722668"/>
                  </a:lnTo>
                  <a:cubicBezTo>
                    <a:pt x="722771" y="758228"/>
                    <a:pt x="693561" y="787438"/>
                    <a:pt x="658001" y="787438"/>
                  </a:cubicBezTo>
                  <a:lnTo>
                    <a:pt x="124460" y="787438"/>
                  </a:lnTo>
                  <a:cubicBezTo>
                    <a:pt x="88900" y="787438"/>
                    <a:pt x="59690" y="758228"/>
                    <a:pt x="59690" y="72266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58001" y="59690"/>
                  </a:lnTo>
                  <a:moveTo>
                    <a:pt x="65800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2668"/>
                  </a:lnTo>
                  <a:cubicBezTo>
                    <a:pt x="0" y="791248"/>
                    <a:pt x="55880" y="847128"/>
                    <a:pt x="124460" y="847128"/>
                  </a:cubicBezTo>
                  <a:lnTo>
                    <a:pt x="658001" y="847128"/>
                  </a:lnTo>
                  <a:cubicBezTo>
                    <a:pt x="726581" y="847128"/>
                    <a:pt x="782461" y="791248"/>
                    <a:pt x="782461" y="722668"/>
                  </a:cubicBezTo>
                  <a:lnTo>
                    <a:pt x="782461" y="124460"/>
                  </a:lnTo>
                  <a:cubicBezTo>
                    <a:pt x="782461" y="55880"/>
                    <a:pt x="726581" y="0"/>
                    <a:pt x="658001" y="0"/>
                  </a:cubicBez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6065617" y="3195380"/>
            <a:ext cx="2583064" cy="284706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07486">
            <a:off x="6677279" y="2466001"/>
            <a:ext cx="774670" cy="47248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6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548718" y="1595765"/>
            <a:ext cx="5359208" cy="46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</a:pPr>
            <a:r>
              <a:rPr lang="en-US" sz="3600" b="1" spc="-32" dirty="0">
                <a:solidFill>
                  <a:srgbClr val="7030A0"/>
                </a:solidFill>
                <a:latin typeface="Nanum Gothic Coding Bold"/>
              </a:rPr>
              <a:t>BÁO CÁO SẢN PHẨM</a:t>
            </a:r>
          </a:p>
        </p:txBody>
      </p:sp>
      <p:grpSp>
        <p:nvGrpSpPr>
          <p:cNvPr id="24" name="Group 24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AutoShape 28"/>
          <p:cNvSpPr/>
          <p:nvPr/>
        </p:nvSpPr>
        <p:spPr>
          <a:xfrm>
            <a:off x="9336741" y="3077627"/>
            <a:ext cx="251172" cy="956769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ED6C0F2-9E6A-6559-3E48-A73B2088E3F2}"/>
              </a:ext>
            </a:extLst>
          </p:cNvPr>
          <p:cNvGrpSpPr/>
          <p:nvPr/>
        </p:nvGrpSpPr>
        <p:grpSpPr>
          <a:xfrm>
            <a:off x="0" y="-100645"/>
            <a:ext cx="9753599" cy="1177115"/>
            <a:chOff x="0" y="-45561"/>
            <a:chExt cx="9753599" cy="1177115"/>
          </a:xfrm>
        </p:grpSpPr>
        <p:sp>
          <p:nvSpPr>
            <p:cNvPr id="29" name="AutoShape 13">
              <a:extLst>
                <a:ext uri="{FF2B5EF4-FFF2-40B4-BE49-F238E27FC236}">
                  <a16:creationId xmlns:a16="http://schemas.microsoft.com/office/drawing/2014/main" id="{FC1450D1-C2A0-4C0B-260C-85F2F617F965}"/>
                </a:ext>
              </a:extLst>
            </p:cNvPr>
            <p:cNvSpPr/>
            <p:nvPr/>
          </p:nvSpPr>
          <p:spPr>
            <a:xfrm>
              <a:off x="0" y="-45561"/>
              <a:ext cx="9753599" cy="11771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2F3FEDC-3C84-D57C-5F87-BE06B35D9079}"/>
                </a:ext>
              </a:extLst>
            </p:cNvPr>
            <p:cNvSpPr txBox="1"/>
            <p:nvPr/>
          </p:nvSpPr>
          <p:spPr>
            <a:xfrm flipH="1">
              <a:off x="486912" y="174737"/>
              <a:ext cx="8718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8.  NGHỀ CHĂN NUÔI Ở VIỆT NAM</a:t>
              </a:r>
            </a:p>
          </p:txBody>
        </p:sp>
      </p:grpSp>
      <p:sp>
        <p:nvSpPr>
          <p:cNvPr id="33" name="Rectangle 32">
            <a:hlinkClick r:id="rId13" action="ppaction://hlinksldjump"/>
            <a:extLst>
              <a:ext uri="{FF2B5EF4-FFF2-40B4-BE49-F238E27FC236}">
                <a16:creationId xmlns:a16="http://schemas.microsoft.com/office/drawing/2014/main" id="{2F50E582-CB1B-70C5-BBDA-834EAB2D09EE}"/>
              </a:ext>
            </a:extLst>
          </p:cNvPr>
          <p:cNvSpPr/>
          <p:nvPr/>
        </p:nvSpPr>
        <p:spPr>
          <a:xfrm>
            <a:off x="3409473" y="2585057"/>
            <a:ext cx="2514600" cy="611432"/>
          </a:xfrm>
          <a:prstGeom prst="rect">
            <a:avLst/>
          </a:prstGeom>
          <a:solidFill>
            <a:srgbClr val="F398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34" name="Rectangle 33">
            <a:hlinkClick r:id="rId13" action="ppaction://hlinksldjump"/>
            <a:extLst>
              <a:ext uri="{FF2B5EF4-FFF2-40B4-BE49-F238E27FC236}">
                <a16:creationId xmlns:a16="http://schemas.microsoft.com/office/drawing/2014/main" id="{F9C05E4A-CC84-987F-90C3-69A3C4256DE7}"/>
              </a:ext>
            </a:extLst>
          </p:cNvPr>
          <p:cNvSpPr/>
          <p:nvPr/>
        </p:nvSpPr>
        <p:spPr>
          <a:xfrm>
            <a:off x="1905000" y="3377245"/>
            <a:ext cx="2514600" cy="611432"/>
          </a:xfrm>
          <a:prstGeom prst="rect">
            <a:avLst/>
          </a:prstGeom>
          <a:solidFill>
            <a:srgbClr val="F398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8D0B54-D08F-C6B9-6724-1C9B214AD406}"/>
              </a:ext>
            </a:extLst>
          </p:cNvPr>
          <p:cNvSpPr/>
          <p:nvPr/>
        </p:nvSpPr>
        <p:spPr>
          <a:xfrm>
            <a:off x="2548718" y="4334601"/>
            <a:ext cx="2514600" cy="611432"/>
          </a:xfrm>
          <a:prstGeom prst="rect">
            <a:avLst/>
          </a:prstGeom>
          <a:solidFill>
            <a:srgbClr val="F398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F487D9-85B9-43D4-E55F-DF044C996AEC}"/>
              </a:ext>
            </a:extLst>
          </p:cNvPr>
          <p:cNvSpPr/>
          <p:nvPr/>
        </p:nvSpPr>
        <p:spPr>
          <a:xfrm>
            <a:off x="1828800" y="5228339"/>
            <a:ext cx="2514600" cy="611432"/>
          </a:xfrm>
          <a:prstGeom prst="rect">
            <a:avLst/>
          </a:prstGeom>
          <a:solidFill>
            <a:srgbClr val="F3981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5481757" y="2271762"/>
            <a:ext cx="4106156" cy="4923786"/>
            <a:chOff x="0" y="0"/>
            <a:chExt cx="4245366" cy="6689232"/>
          </a:xfrm>
        </p:grpSpPr>
        <p:sp>
          <p:nvSpPr>
            <p:cNvPr id="10" name="Freeform 10"/>
            <p:cNvSpPr/>
            <p:nvPr/>
          </p:nvSpPr>
          <p:spPr>
            <a:xfrm>
              <a:off x="92710" y="293370"/>
              <a:ext cx="4139956" cy="6383162"/>
            </a:xfrm>
            <a:custGeom>
              <a:avLst/>
              <a:gdLst/>
              <a:ahLst/>
              <a:cxnLst/>
              <a:rect l="l" t="t" r="r" b="b"/>
              <a:pathLst>
                <a:path w="4139956" h="6383162">
                  <a:moveTo>
                    <a:pt x="0" y="6328551"/>
                  </a:moveTo>
                  <a:lnTo>
                    <a:pt x="0" y="6383162"/>
                  </a:lnTo>
                  <a:lnTo>
                    <a:pt x="4139956" y="6383162"/>
                  </a:lnTo>
                  <a:lnTo>
                    <a:pt x="4139956" y="54610"/>
                  </a:lnTo>
                  <a:lnTo>
                    <a:pt x="4085346" y="0"/>
                  </a:lnTo>
                  <a:lnTo>
                    <a:pt x="4085346" y="6328551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6350" y="11430"/>
              <a:ext cx="4165356" cy="6597791"/>
            </a:xfrm>
            <a:custGeom>
              <a:avLst/>
              <a:gdLst/>
              <a:ahLst/>
              <a:cxnLst/>
              <a:rect l="l" t="t" r="r" b="b"/>
              <a:pathLst>
                <a:path w="4165356" h="6597791">
                  <a:moveTo>
                    <a:pt x="3894846" y="0"/>
                  </a:moveTo>
                  <a:lnTo>
                    <a:pt x="0" y="1270"/>
                  </a:lnTo>
                  <a:lnTo>
                    <a:pt x="0" y="6597791"/>
                  </a:lnTo>
                  <a:lnTo>
                    <a:pt x="4164086" y="6597791"/>
                  </a:lnTo>
                  <a:lnTo>
                    <a:pt x="4165356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4245366" cy="6689232"/>
            </a:xfrm>
            <a:custGeom>
              <a:avLst/>
              <a:gdLst/>
              <a:ahLst/>
              <a:cxnLst/>
              <a:rect l="l" t="t" r="r" b="b"/>
              <a:pathLst>
                <a:path w="4245366" h="6689232">
                  <a:moveTo>
                    <a:pt x="4178056" y="275590"/>
                  </a:moveTo>
                  <a:lnTo>
                    <a:pt x="4178056" y="275590"/>
                  </a:lnTo>
                  <a:lnTo>
                    <a:pt x="4176786" y="274320"/>
                  </a:lnTo>
                  <a:lnTo>
                    <a:pt x="4040896" y="138430"/>
                  </a:lnTo>
                  <a:lnTo>
                    <a:pt x="3973586" y="71120"/>
                  </a:lnTo>
                  <a:lnTo>
                    <a:pt x="3902466" y="0"/>
                  </a:lnTo>
                  <a:lnTo>
                    <a:pt x="0" y="0"/>
                  </a:lnTo>
                  <a:lnTo>
                    <a:pt x="0" y="6621921"/>
                  </a:lnTo>
                  <a:lnTo>
                    <a:pt x="80010" y="6621921"/>
                  </a:lnTo>
                  <a:lnTo>
                    <a:pt x="80010" y="6689232"/>
                  </a:lnTo>
                  <a:lnTo>
                    <a:pt x="4245366" y="6689232"/>
                  </a:lnTo>
                  <a:lnTo>
                    <a:pt x="4245366" y="342900"/>
                  </a:lnTo>
                  <a:lnTo>
                    <a:pt x="4178056" y="275590"/>
                  </a:lnTo>
                  <a:close/>
                  <a:moveTo>
                    <a:pt x="3906276" y="21590"/>
                  </a:moveTo>
                  <a:lnTo>
                    <a:pt x="4032006" y="146050"/>
                  </a:lnTo>
                  <a:lnTo>
                    <a:pt x="4156466" y="270510"/>
                  </a:lnTo>
                  <a:lnTo>
                    <a:pt x="3906276" y="270510"/>
                  </a:lnTo>
                  <a:lnTo>
                    <a:pt x="3906276" y="21590"/>
                  </a:lnTo>
                  <a:close/>
                  <a:moveTo>
                    <a:pt x="12700" y="6609221"/>
                  </a:moveTo>
                  <a:lnTo>
                    <a:pt x="12700" y="12700"/>
                  </a:lnTo>
                  <a:lnTo>
                    <a:pt x="3893576" y="12700"/>
                  </a:lnTo>
                  <a:lnTo>
                    <a:pt x="3893576" y="278130"/>
                  </a:lnTo>
                  <a:cubicBezTo>
                    <a:pt x="3893576" y="281940"/>
                    <a:pt x="3896116" y="284480"/>
                    <a:pt x="3899926" y="284480"/>
                  </a:cubicBezTo>
                  <a:lnTo>
                    <a:pt x="4165356" y="284480"/>
                  </a:lnTo>
                  <a:lnTo>
                    <a:pt x="4165356" y="6609221"/>
                  </a:lnTo>
                  <a:lnTo>
                    <a:pt x="12700" y="6609221"/>
                  </a:lnTo>
                  <a:close/>
                  <a:moveTo>
                    <a:pt x="4232666" y="6676532"/>
                  </a:moveTo>
                  <a:lnTo>
                    <a:pt x="92710" y="6676532"/>
                  </a:lnTo>
                  <a:lnTo>
                    <a:pt x="92710" y="6621921"/>
                  </a:lnTo>
                  <a:lnTo>
                    <a:pt x="4178056" y="6621921"/>
                  </a:lnTo>
                  <a:lnTo>
                    <a:pt x="4178056" y="293370"/>
                  </a:lnTo>
                  <a:lnTo>
                    <a:pt x="4232666" y="347980"/>
                  </a:lnTo>
                  <a:lnTo>
                    <a:pt x="4232666" y="6676532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72720" y="2543722"/>
            <a:ext cx="4924578" cy="4313345"/>
            <a:chOff x="0" y="0"/>
            <a:chExt cx="4245366" cy="6689232"/>
          </a:xfrm>
        </p:grpSpPr>
        <p:sp>
          <p:nvSpPr>
            <p:cNvPr id="14" name="Freeform 14"/>
            <p:cNvSpPr/>
            <p:nvPr/>
          </p:nvSpPr>
          <p:spPr>
            <a:xfrm>
              <a:off x="92710" y="293370"/>
              <a:ext cx="4139956" cy="6383162"/>
            </a:xfrm>
            <a:custGeom>
              <a:avLst/>
              <a:gdLst/>
              <a:ahLst/>
              <a:cxnLst/>
              <a:rect l="l" t="t" r="r" b="b"/>
              <a:pathLst>
                <a:path w="4139956" h="6383162">
                  <a:moveTo>
                    <a:pt x="0" y="6328551"/>
                  </a:moveTo>
                  <a:lnTo>
                    <a:pt x="0" y="6383162"/>
                  </a:lnTo>
                  <a:lnTo>
                    <a:pt x="4139956" y="6383162"/>
                  </a:lnTo>
                  <a:lnTo>
                    <a:pt x="4139956" y="54610"/>
                  </a:lnTo>
                  <a:lnTo>
                    <a:pt x="4085346" y="0"/>
                  </a:lnTo>
                  <a:lnTo>
                    <a:pt x="4085346" y="6328551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350" y="11430"/>
              <a:ext cx="4165356" cy="6597791"/>
            </a:xfrm>
            <a:custGeom>
              <a:avLst/>
              <a:gdLst/>
              <a:ahLst/>
              <a:cxnLst/>
              <a:rect l="l" t="t" r="r" b="b"/>
              <a:pathLst>
                <a:path w="4165356" h="6597791">
                  <a:moveTo>
                    <a:pt x="3894846" y="0"/>
                  </a:moveTo>
                  <a:lnTo>
                    <a:pt x="0" y="1270"/>
                  </a:lnTo>
                  <a:lnTo>
                    <a:pt x="0" y="6597791"/>
                  </a:lnTo>
                  <a:lnTo>
                    <a:pt x="4164086" y="6597791"/>
                  </a:lnTo>
                  <a:lnTo>
                    <a:pt x="4165356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4245366" cy="6689232"/>
            </a:xfrm>
            <a:custGeom>
              <a:avLst/>
              <a:gdLst/>
              <a:ahLst/>
              <a:cxnLst/>
              <a:rect l="l" t="t" r="r" b="b"/>
              <a:pathLst>
                <a:path w="4245366" h="6689232">
                  <a:moveTo>
                    <a:pt x="4178056" y="275590"/>
                  </a:moveTo>
                  <a:lnTo>
                    <a:pt x="4178056" y="275590"/>
                  </a:lnTo>
                  <a:lnTo>
                    <a:pt x="4176786" y="274320"/>
                  </a:lnTo>
                  <a:lnTo>
                    <a:pt x="4040896" y="138430"/>
                  </a:lnTo>
                  <a:lnTo>
                    <a:pt x="3973586" y="71120"/>
                  </a:lnTo>
                  <a:lnTo>
                    <a:pt x="3902466" y="0"/>
                  </a:lnTo>
                  <a:lnTo>
                    <a:pt x="0" y="0"/>
                  </a:lnTo>
                  <a:lnTo>
                    <a:pt x="0" y="6621921"/>
                  </a:lnTo>
                  <a:lnTo>
                    <a:pt x="80010" y="6621921"/>
                  </a:lnTo>
                  <a:lnTo>
                    <a:pt x="80010" y="6689232"/>
                  </a:lnTo>
                  <a:lnTo>
                    <a:pt x="4245366" y="6689232"/>
                  </a:lnTo>
                  <a:lnTo>
                    <a:pt x="4245366" y="342900"/>
                  </a:lnTo>
                  <a:lnTo>
                    <a:pt x="4178056" y="275590"/>
                  </a:lnTo>
                  <a:close/>
                  <a:moveTo>
                    <a:pt x="3906276" y="21590"/>
                  </a:moveTo>
                  <a:lnTo>
                    <a:pt x="4032006" y="146050"/>
                  </a:lnTo>
                  <a:lnTo>
                    <a:pt x="4156466" y="270510"/>
                  </a:lnTo>
                  <a:lnTo>
                    <a:pt x="3906276" y="270510"/>
                  </a:lnTo>
                  <a:lnTo>
                    <a:pt x="3906276" y="21590"/>
                  </a:lnTo>
                  <a:close/>
                  <a:moveTo>
                    <a:pt x="12700" y="6609221"/>
                  </a:moveTo>
                  <a:lnTo>
                    <a:pt x="12700" y="12700"/>
                  </a:lnTo>
                  <a:lnTo>
                    <a:pt x="3893576" y="12700"/>
                  </a:lnTo>
                  <a:lnTo>
                    <a:pt x="3893576" y="278130"/>
                  </a:lnTo>
                  <a:cubicBezTo>
                    <a:pt x="3893576" y="281940"/>
                    <a:pt x="3896116" y="284480"/>
                    <a:pt x="3899926" y="284480"/>
                  </a:cubicBezTo>
                  <a:lnTo>
                    <a:pt x="4165356" y="284480"/>
                  </a:lnTo>
                  <a:lnTo>
                    <a:pt x="4165356" y="6609221"/>
                  </a:lnTo>
                  <a:lnTo>
                    <a:pt x="12700" y="6609221"/>
                  </a:lnTo>
                  <a:close/>
                  <a:moveTo>
                    <a:pt x="4232666" y="6676532"/>
                  </a:moveTo>
                  <a:lnTo>
                    <a:pt x="92710" y="6676532"/>
                  </a:lnTo>
                  <a:lnTo>
                    <a:pt x="92710" y="6621921"/>
                  </a:lnTo>
                  <a:lnTo>
                    <a:pt x="4178056" y="6621921"/>
                  </a:lnTo>
                  <a:lnTo>
                    <a:pt x="4178056" y="293370"/>
                  </a:lnTo>
                  <a:lnTo>
                    <a:pt x="4232666" y="347980"/>
                  </a:lnTo>
                  <a:lnTo>
                    <a:pt x="4232666" y="6676532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88187">
            <a:off x="266497" y="5920972"/>
            <a:ext cx="1223452" cy="189932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F57BB2"/>
          </a:solidFill>
        </p:spPr>
      </p:sp>
      <p:sp>
        <p:nvSpPr>
          <p:cNvPr id="22" name="TextBox 22"/>
          <p:cNvSpPr txBox="1"/>
          <p:nvPr/>
        </p:nvSpPr>
        <p:spPr>
          <a:xfrm>
            <a:off x="1316779" y="1348431"/>
            <a:ext cx="767916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3253" spc="-32" dirty="0">
                <a:solidFill>
                  <a:srgbClr val="FFFFFF"/>
                </a:solidFill>
                <a:latin typeface="Nanum Gothic Coding Bold"/>
              </a:rPr>
              <a:t>I. VAI TRÒ, TRIỂN VỌNG CỦA NGHỀ CHĂN NUÔI TRONG NỀN KINH TẾ VIỆT NAM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0264" y="2787446"/>
            <a:ext cx="4660474" cy="6921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khẩu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hữu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,...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11" action="ppaction://hlinksldjump"/>
              </a:rPr>
              <a:t>Slide 7</a:t>
            </a:r>
            <a:endParaRPr lang="en-US" sz="3200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638800" y="2710024"/>
            <a:ext cx="3617128" cy="7013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</a:t>
            </a:r>
            <a:r>
              <a:rPr lang="en-US" sz="28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2800" b="1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nay,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chăn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7</a:t>
            </a:r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92EEC6-E91E-0717-307B-1F657DE6B2E1}"/>
              </a:ext>
            </a:extLst>
          </p:cNvPr>
          <p:cNvGrpSpPr/>
          <p:nvPr/>
        </p:nvGrpSpPr>
        <p:grpSpPr>
          <a:xfrm>
            <a:off x="0" y="-100645"/>
            <a:ext cx="9753599" cy="1177115"/>
            <a:chOff x="0" y="-45561"/>
            <a:chExt cx="9753599" cy="1177115"/>
          </a:xfrm>
        </p:grpSpPr>
        <p:sp>
          <p:nvSpPr>
            <p:cNvPr id="33" name="AutoShape 13">
              <a:extLst>
                <a:ext uri="{FF2B5EF4-FFF2-40B4-BE49-F238E27FC236}">
                  <a16:creationId xmlns:a16="http://schemas.microsoft.com/office/drawing/2014/main" id="{EB7CD6F0-318C-7092-0FD1-6B89A7770F18}"/>
                </a:ext>
              </a:extLst>
            </p:cNvPr>
            <p:cNvSpPr/>
            <p:nvPr/>
          </p:nvSpPr>
          <p:spPr>
            <a:xfrm>
              <a:off x="0" y="-45561"/>
              <a:ext cx="9753599" cy="11771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5B12E9-59C5-0ACB-C533-E84FBF7DD1F9}"/>
                </a:ext>
              </a:extLst>
            </p:cNvPr>
            <p:cNvSpPr txBox="1"/>
            <p:nvPr/>
          </p:nvSpPr>
          <p:spPr>
            <a:xfrm flipH="1">
              <a:off x="494046" y="174736"/>
              <a:ext cx="8718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8.  NGHỀ CHĂN NUÔI Ở VIỆT NAM</a:t>
              </a:r>
            </a:p>
          </p:txBody>
        </p:sp>
      </p:grpSp>
      <p:sp>
        <p:nvSpPr>
          <p:cNvPr id="35" name="AutoShape 31">
            <a:extLst>
              <a:ext uri="{FF2B5EF4-FFF2-40B4-BE49-F238E27FC236}">
                <a16:creationId xmlns:a16="http://schemas.microsoft.com/office/drawing/2014/main" id="{E7F8371D-E52D-67BD-1BCF-A6660F30C8A4}"/>
              </a:ext>
            </a:extLst>
          </p:cNvPr>
          <p:cNvSpPr/>
          <p:nvPr/>
        </p:nvSpPr>
        <p:spPr>
          <a:xfrm>
            <a:off x="9336741" y="3369715"/>
            <a:ext cx="251172" cy="956769"/>
          </a:xfrm>
          <a:prstGeom prst="rect">
            <a:avLst/>
          </a:prstGeom>
          <a:solidFill>
            <a:srgbClr val="FFFFFF"/>
          </a:solid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656" b="23656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662153"/>
            <a:ext cx="975360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5400000">
            <a:off x="5893676" y="3986771"/>
            <a:ext cx="6637807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849941" y="2557288"/>
            <a:ext cx="8122136" cy="4313345"/>
            <a:chOff x="0" y="0"/>
            <a:chExt cx="4245366" cy="6689232"/>
          </a:xfrm>
        </p:grpSpPr>
        <p:sp>
          <p:nvSpPr>
            <p:cNvPr id="14" name="Freeform 14"/>
            <p:cNvSpPr/>
            <p:nvPr/>
          </p:nvSpPr>
          <p:spPr>
            <a:xfrm>
              <a:off x="92710" y="293370"/>
              <a:ext cx="4139956" cy="6383162"/>
            </a:xfrm>
            <a:custGeom>
              <a:avLst/>
              <a:gdLst/>
              <a:ahLst/>
              <a:cxnLst/>
              <a:rect l="l" t="t" r="r" b="b"/>
              <a:pathLst>
                <a:path w="4139956" h="6383162">
                  <a:moveTo>
                    <a:pt x="0" y="6328551"/>
                  </a:moveTo>
                  <a:lnTo>
                    <a:pt x="0" y="6383162"/>
                  </a:lnTo>
                  <a:lnTo>
                    <a:pt x="4139956" y="6383162"/>
                  </a:lnTo>
                  <a:lnTo>
                    <a:pt x="4139956" y="54610"/>
                  </a:lnTo>
                  <a:lnTo>
                    <a:pt x="4085346" y="0"/>
                  </a:lnTo>
                  <a:lnTo>
                    <a:pt x="4085346" y="6328551"/>
                  </a:lnTo>
                  <a:close/>
                </a:path>
              </a:pathLst>
            </a:custGeom>
            <a:solidFill>
              <a:srgbClr val="3C2030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350" y="11430"/>
              <a:ext cx="4165356" cy="6597791"/>
            </a:xfrm>
            <a:custGeom>
              <a:avLst/>
              <a:gdLst/>
              <a:ahLst/>
              <a:cxnLst/>
              <a:rect l="l" t="t" r="r" b="b"/>
              <a:pathLst>
                <a:path w="4165356" h="6597791">
                  <a:moveTo>
                    <a:pt x="3894846" y="0"/>
                  </a:moveTo>
                  <a:lnTo>
                    <a:pt x="0" y="1270"/>
                  </a:lnTo>
                  <a:lnTo>
                    <a:pt x="0" y="6597791"/>
                  </a:lnTo>
                  <a:lnTo>
                    <a:pt x="4164086" y="6597791"/>
                  </a:lnTo>
                  <a:lnTo>
                    <a:pt x="4165356" y="266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4245366" cy="6689232"/>
            </a:xfrm>
            <a:custGeom>
              <a:avLst/>
              <a:gdLst/>
              <a:ahLst/>
              <a:cxnLst/>
              <a:rect l="l" t="t" r="r" b="b"/>
              <a:pathLst>
                <a:path w="4245366" h="6689232">
                  <a:moveTo>
                    <a:pt x="4178056" y="275590"/>
                  </a:moveTo>
                  <a:lnTo>
                    <a:pt x="4178056" y="275590"/>
                  </a:lnTo>
                  <a:lnTo>
                    <a:pt x="4176786" y="274320"/>
                  </a:lnTo>
                  <a:lnTo>
                    <a:pt x="4040896" y="138430"/>
                  </a:lnTo>
                  <a:lnTo>
                    <a:pt x="3973586" y="71120"/>
                  </a:lnTo>
                  <a:lnTo>
                    <a:pt x="3902466" y="0"/>
                  </a:lnTo>
                  <a:lnTo>
                    <a:pt x="0" y="0"/>
                  </a:lnTo>
                  <a:lnTo>
                    <a:pt x="0" y="6621921"/>
                  </a:lnTo>
                  <a:lnTo>
                    <a:pt x="80010" y="6621921"/>
                  </a:lnTo>
                  <a:lnTo>
                    <a:pt x="80010" y="6689232"/>
                  </a:lnTo>
                  <a:lnTo>
                    <a:pt x="4245366" y="6689232"/>
                  </a:lnTo>
                  <a:lnTo>
                    <a:pt x="4245366" y="342900"/>
                  </a:lnTo>
                  <a:lnTo>
                    <a:pt x="4178056" y="275590"/>
                  </a:lnTo>
                  <a:close/>
                  <a:moveTo>
                    <a:pt x="3906276" y="21590"/>
                  </a:moveTo>
                  <a:lnTo>
                    <a:pt x="4032006" y="146050"/>
                  </a:lnTo>
                  <a:lnTo>
                    <a:pt x="4156466" y="270510"/>
                  </a:lnTo>
                  <a:lnTo>
                    <a:pt x="3906276" y="270510"/>
                  </a:lnTo>
                  <a:lnTo>
                    <a:pt x="3906276" y="21590"/>
                  </a:lnTo>
                  <a:close/>
                  <a:moveTo>
                    <a:pt x="12700" y="6609221"/>
                  </a:moveTo>
                  <a:lnTo>
                    <a:pt x="12700" y="12700"/>
                  </a:lnTo>
                  <a:lnTo>
                    <a:pt x="3893576" y="12700"/>
                  </a:lnTo>
                  <a:lnTo>
                    <a:pt x="3893576" y="278130"/>
                  </a:lnTo>
                  <a:cubicBezTo>
                    <a:pt x="3893576" y="281940"/>
                    <a:pt x="3896116" y="284480"/>
                    <a:pt x="3899926" y="284480"/>
                  </a:cubicBezTo>
                  <a:lnTo>
                    <a:pt x="4165356" y="284480"/>
                  </a:lnTo>
                  <a:lnTo>
                    <a:pt x="4165356" y="6609221"/>
                  </a:lnTo>
                  <a:lnTo>
                    <a:pt x="12700" y="6609221"/>
                  </a:lnTo>
                  <a:close/>
                  <a:moveTo>
                    <a:pt x="4232666" y="6676532"/>
                  </a:moveTo>
                  <a:lnTo>
                    <a:pt x="92710" y="6676532"/>
                  </a:lnTo>
                  <a:lnTo>
                    <a:pt x="92710" y="6621921"/>
                  </a:lnTo>
                  <a:lnTo>
                    <a:pt x="4178056" y="6621921"/>
                  </a:lnTo>
                  <a:lnTo>
                    <a:pt x="4178056" y="293370"/>
                  </a:lnTo>
                  <a:lnTo>
                    <a:pt x="4232666" y="347980"/>
                  </a:lnTo>
                  <a:lnTo>
                    <a:pt x="4232666" y="6676532"/>
                  </a:lnTo>
                  <a:close/>
                </a:path>
              </a:pathLst>
            </a:custGeom>
            <a:solidFill>
              <a:srgbClr val="3C2030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88187">
            <a:off x="266497" y="5920972"/>
            <a:ext cx="1223452" cy="189932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947" y="211590"/>
            <a:ext cx="471460" cy="21981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82072" y="200276"/>
            <a:ext cx="306893" cy="24244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24684" y="179980"/>
            <a:ext cx="270172" cy="283037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0" y="0"/>
            <a:ext cx="1515601" cy="662153"/>
          </a:xfrm>
          <a:prstGeom prst="rect">
            <a:avLst/>
          </a:prstGeom>
          <a:solidFill>
            <a:srgbClr val="F57BB2"/>
          </a:solidFill>
        </p:spPr>
      </p:sp>
      <p:sp>
        <p:nvSpPr>
          <p:cNvPr id="22" name="TextBox 22"/>
          <p:cNvSpPr txBox="1"/>
          <p:nvPr/>
        </p:nvSpPr>
        <p:spPr>
          <a:xfrm>
            <a:off x="280263" y="1348431"/>
            <a:ext cx="918714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3253" spc="-32" dirty="0">
                <a:solidFill>
                  <a:srgbClr val="FFFFFF"/>
                </a:solidFill>
                <a:latin typeface="Nanum Gothic Coding Bold"/>
              </a:rPr>
              <a:t>II. ĐỊNH HƯỚNG NGHỀ NGHIỆP TRONG LĨNH VỰC CHĂN NUÔI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03185" y="2746459"/>
            <a:ext cx="7568373" cy="6236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b="1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spc="-113" dirty="0">
              <a:solidFill>
                <a:srgbClr val="3C20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Lao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spc="-113" dirty="0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13" dirty="0" err="1">
                <a:solidFill>
                  <a:srgbClr val="3C20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  <a:p>
            <a:pPr algn="ctr">
              <a:lnSpc>
                <a:spcPts val="1519"/>
              </a:lnSpc>
            </a:pPr>
            <a:endParaRPr lang="en-US" sz="1899" spc="-113" dirty="0">
              <a:solidFill>
                <a:srgbClr val="3C2030"/>
              </a:solidFill>
              <a:latin typeface="Roboto Mono Regular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72720" y="270709"/>
            <a:ext cx="1180675" cy="19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8"/>
              </a:lnSpc>
            </a:pPr>
            <a:r>
              <a:rPr lang="en-US" sz="1653" spc="-99">
                <a:solidFill>
                  <a:srgbClr val="FFFFFF"/>
                </a:solidFill>
                <a:latin typeface="Roboto Mono Regular Bold"/>
              </a:rPr>
              <a:t>Page 7</a:t>
            </a:r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 rot="-10800000">
            <a:off x="9332361" y="6923402"/>
            <a:ext cx="270091" cy="233899"/>
            <a:chOff x="0" y="0"/>
            <a:chExt cx="6350000" cy="54991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9332361" y="820614"/>
            <a:ext cx="270091" cy="233899"/>
            <a:chOff x="0" y="0"/>
            <a:chExt cx="6350000" cy="54991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92EEC6-E91E-0717-307B-1F657DE6B2E1}"/>
              </a:ext>
            </a:extLst>
          </p:cNvPr>
          <p:cNvGrpSpPr/>
          <p:nvPr/>
        </p:nvGrpSpPr>
        <p:grpSpPr>
          <a:xfrm>
            <a:off x="0" y="-100645"/>
            <a:ext cx="9753599" cy="1177115"/>
            <a:chOff x="0" y="-45561"/>
            <a:chExt cx="9753599" cy="1177115"/>
          </a:xfrm>
        </p:grpSpPr>
        <p:sp>
          <p:nvSpPr>
            <p:cNvPr id="33" name="AutoShape 13">
              <a:extLst>
                <a:ext uri="{FF2B5EF4-FFF2-40B4-BE49-F238E27FC236}">
                  <a16:creationId xmlns:a16="http://schemas.microsoft.com/office/drawing/2014/main" id="{EB7CD6F0-318C-7092-0FD1-6B89A7770F18}"/>
                </a:ext>
              </a:extLst>
            </p:cNvPr>
            <p:cNvSpPr/>
            <p:nvPr/>
          </p:nvSpPr>
          <p:spPr>
            <a:xfrm>
              <a:off x="0" y="-45561"/>
              <a:ext cx="9753599" cy="11771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5B12E9-59C5-0ACB-C533-E84FBF7DD1F9}"/>
                </a:ext>
              </a:extLst>
            </p:cNvPr>
            <p:cNvSpPr txBox="1"/>
            <p:nvPr/>
          </p:nvSpPr>
          <p:spPr>
            <a:xfrm flipH="1">
              <a:off x="486912" y="174737"/>
              <a:ext cx="8718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8.  NGHỀ CHĂN NUÔI Ở VIỆT NAM</a:t>
              </a:r>
            </a:p>
          </p:txBody>
        </p:sp>
      </p:grpSp>
      <p:sp>
        <p:nvSpPr>
          <p:cNvPr id="35" name="AutoShape 31">
            <a:extLst>
              <a:ext uri="{FF2B5EF4-FFF2-40B4-BE49-F238E27FC236}">
                <a16:creationId xmlns:a16="http://schemas.microsoft.com/office/drawing/2014/main" id="{E7F8371D-E52D-67BD-1BCF-A6660F30C8A4}"/>
              </a:ext>
            </a:extLst>
          </p:cNvPr>
          <p:cNvSpPr/>
          <p:nvPr/>
        </p:nvSpPr>
        <p:spPr>
          <a:xfrm>
            <a:off x="9336741" y="3369715"/>
            <a:ext cx="251172" cy="956769"/>
          </a:xfrm>
          <a:prstGeom prst="rect">
            <a:avLst/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4186010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814</Words>
  <Application>Microsoft Office PowerPoint</Application>
  <PresentationFormat>Custom</PresentationFormat>
  <Paragraphs>139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Times New Roman</vt:lpstr>
      <vt:lpstr>Calibri</vt:lpstr>
      <vt:lpstr>Roboto Mono Regular Bold</vt:lpstr>
      <vt:lpstr>Arial</vt:lpstr>
      <vt:lpstr>Roboto Mono Regular</vt:lpstr>
      <vt:lpstr>Nanum Gothic Coding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Ms.Nga</dc:creator>
  <cp:lastModifiedBy>lengocquynhtram2014@gmail.com</cp:lastModifiedBy>
  <cp:revision>5</cp:revision>
  <dcterms:created xsi:type="dcterms:W3CDTF">2006-08-16T00:00:00Z</dcterms:created>
  <dcterms:modified xsi:type="dcterms:W3CDTF">2023-03-20T11:47:06Z</dcterms:modified>
  <dc:identifier>DAFHmOqp_Oc</dc:identifier>
</cp:coreProperties>
</file>